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64" r:id="rId5"/>
    <p:sldId id="621" r:id="rId6"/>
    <p:sldId id="620" r:id="rId7"/>
    <p:sldId id="618" r:id="rId8"/>
    <p:sldId id="623" r:id="rId9"/>
    <p:sldId id="622" r:id="rId1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1746E-489C-46E4-825A-48635F1DB3E1}" v="307" dt="2024-03-11T08:42:45.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624" autoAdjust="0"/>
  </p:normalViewPr>
  <p:slideViewPr>
    <p:cSldViewPr snapToGrid="0">
      <p:cViewPr>
        <p:scale>
          <a:sx n="70" d="100"/>
          <a:sy n="70" d="100"/>
        </p:scale>
        <p:origin x="1842" y="34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Ferguson" userId="4a5d90d7-4d97-43a2-9ddb-522ed5d03a7e" providerId="ADAL" clId="{4B3C72E6-5443-473A-8C81-2AFED05558F9}"/>
    <pc:docChg chg="undo redo custSel modSld">
      <pc:chgData name="Beverley Ferguson" userId="4a5d90d7-4d97-43a2-9ddb-522ed5d03a7e" providerId="ADAL" clId="{4B3C72E6-5443-473A-8C81-2AFED05558F9}" dt="2024-03-06T13:32:16.531" v="228" actId="6549"/>
      <pc:docMkLst>
        <pc:docMk/>
      </pc:docMkLst>
      <pc:sldChg chg="addSp delSp modSp mod setBg">
        <pc:chgData name="Beverley Ferguson" userId="4a5d90d7-4d97-43a2-9ddb-522ed5d03a7e" providerId="ADAL" clId="{4B3C72E6-5443-473A-8C81-2AFED05558F9}" dt="2024-03-06T13:31:23.573" v="223" actId="404"/>
        <pc:sldMkLst>
          <pc:docMk/>
          <pc:sldMk cId="1717420105" sldId="264"/>
        </pc:sldMkLst>
        <pc:spChg chg="mod">
          <ac:chgData name="Beverley Ferguson" userId="4a5d90d7-4d97-43a2-9ddb-522ed5d03a7e" providerId="ADAL" clId="{4B3C72E6-5443-473A-8C81-2AFED05558F9}" dt="2024-03-06T13:31:23.573" v="223" actId="404"/>
          <ac:spMkLst>
            <pc:docMk/>
            <pc:sldMk cId="1717420105" sldId="264"/>
            <ac:spMk id="11" creationId="{00000000-0000-0000-0000-000000000000}"/>
          </ac:spMkLst>
        </pc:spChg>
        <pc:spChg chg="mod">
          <ac:chgData name="Beverley Ferguson" userId="4a5d90d7-4d97-43a2-9ddb-522ed5d03a7e" providerId="ADAL" clId="{4B3C72E6-5443-473A-8C81-2AFED05558F9}" dt="2024-03-05T13:07:09.424" v="89" actId="255"/>
          <ac:spMkLst>
            <pc:docMk/>
            <pc:sldMk cId="1717420105" sldId="264"/>
            <ac:spMk id="13" creationId="{00000000-0000-0000-0000-000000000000}"/>
          </ac:spMkLst>
        </pc:spChg>
        <pc:spChg chg="add del">
          <ac:chgData name="Beverley Ferguson" userId="4a5d90d7-4d97-43a2-9ddb-522ed5d03a7e" providerId="ADAL" clId="{4B3C72E6-5443-473A-8C81-2AFED05558F9}" dt="2024-03-05T12:22:59.804" v="6" actId="26606"/>
          <ac:spMkLst>
            <pc:docMk/>
            <pc:sldMk cId="1717420105" sldId="264"/>
            <ac:spMk id="20" creationId="{4B030A0D-0DAD-4A99-89BB-419527D6A64B}"/>
          </ac:spMkLst>
        </pc:spChg>
        <pc:spChg chg="add del">
          <ac:chgData name="Beverley Ferguson" userId="4a5d90d7-4d97-43a2-9ddb-522ed5d03a7e" providerId="ADAL" clId="{4B3C72E6-5443-473A-8C81-2AFED05558F9}" dt="2024-03-05T12:22:53.545" v="4" actId="26606"/>
          <ac:spMkLst>
            <pc:docMk/>
            <pc:sldMk cId="1717420105" sldId="264"/>
            <ac:spMk id="22" creationId="{BCE4FF05-2B0C-4C97-A9B4-E163085A90E1}"/>
          </ac:spMkLst>
        </pc:spChg>
        <pc:spChg chg="add del">
          <ac:chgData name="Beverley Ferguson" userId="4a5d90d7-4d97-43a2-9ddb-522ed5d03a7e" providerId="ADAL" clId="{4B3C72E6-5443-473A-8C81-2AFED05558F9}" dt="2024-03-05T12:22:53.545" v="4" actId="26606"/>
          <ac:spMkLst>
            <pc:docMk/>
            <pc:sldMk cId="1717420105" sldId="264"/>
            <ac:spMk id="23" creationId="{8C886788-700E-4D20-9F80-E0E96837A203}"/>
          </ac:spMkLst>
        </pc:spChg>
        <pc:spChg chg="add del">
          <ac:chgData name="Beverley Ferguson" userId="4a5d90d7-4d97-43a2-9ddb-522ed5d03a7e" providerId="ADAL" clId="{4B3C72E6-5443-473A-8C81-2AFED05558F9}" dt="2024-03-05T12:22:53.545" v="4" actId="26606"/>
          <ac:spMkLst>
            <pc:docMk/>
            <pc:sldMk cId="1717420105" sldId="264"/>
            <ac:spMk id="24" creationId="{529C2A7A-A6B6-4A56-B11C-8E967D88A60D}"/>
          </ac:spMkLst>
        </pc:spChg>
        <pc:spChg chg="add del">
          <ac:chgData name="Beverley Ferguson" userId="4a5d90d7-4d97-43a2-9ddb-522ed5d03a7e" providerId="ADAL" clId="{4B3C72E6-5443-473A-8C81-2AFED05558F9}" dt="2024-03-05T12:22:53.545" v="4" actId="26606"/>
          <ac:spMkLst>
            <pc:docMk/>
            <pc:sldMk cId="1717420105" sldId="264"/>
            <ac:spMk id="25" creationId="{1850674C-4E08-4C62-A3E2-6337FE4F7D86}"/>
          </ac:spMkLst>
        </pc:spChg>
        <pc:spChg chg="add del">
          <ac:chgData name="Beverley Ferguson" userId="4a5d90d7-4d97-43a2-9ddb-522ed5d03a7e" providerId="ADAL" clId="{4B3C72E6-5443-473A-8C81-2AFED05558F9}" dt="2024-03-05T12:22:53.545" v="4" actId="26606"/>
          <ac:spMkLst>
            <pc:docMk/>
            <pc:sldMk cId="1717420105" sldId="264"/>
            <ac:spMk id="26" creationId="{FDBD7205-E536-4134-8768-AC3E1A3C5E59}"/>
          </ac:spMkLst>
        </pc:spChg>
        <pc:spChg chg="add del">
          <ac:chgData name="Beverley Ferguson" userId="4a5d90d7-4d97-43a2-9ddb-522ed5d03a7e" providerId="ADAL" clId="{4B3C72E6-5443-473A-8C81-2AFED05558F9}" dt="2024-03-05T12:22:59.804" v="6" actId="26606"/>
          <ac:spMkLst>
            <pc:docMk/>
            <pc:sldMk cId="1717420105" sldId="264"/>
            <ac:spMk id="28" creationId="{7C98A213-5994-475E-B327-DC6EC27FBA8B}"/>
          </ac:spMkLst>
        </pc:spChg>
        <pc:spChg chg="add del">
          <ac:chgData name="Beverley Ferguson" userId="4a5d90d7-4d97-43a2-9ddb-522ed5d03a7e" providerId="ADAL" clId="{4B3C72E6-5443-473A-8C81-2AFED05558F9}" dt="2024-03-05T12:23:14.901" v="8" actId="26606"/>
          <ac:spMkLst>
            <pc:docMk/>
            <pc:sldMk cId="1717420105" sldId="264"/>
            <ac:spMk id="30" creationId="{13AF7514-9DD7-4ADB-84DF-5D8B61E735FE}"/>
          </ac:spMkLst>
        </pc:spChg>
        <pc:spChg chg="add del">
          <ac:chgData name="Beverley Ferguson" userId="4a5d90d7-4d97-43a2-9ddb-522ed5d03a7e" providerId="ADAL" clId="{4B3C72E6-5443-473A-8C81-2AFED05558F9}" dt="2024-03-05T12:23:14.901" v="8" actId="26606"/>
          <ac:spMkLst>
            <pc:docMk/>
            <pc:sldMk cId="1717420105" sldId="264"/>
            <ac:spMk id="31" creationId="{467F378D-A000-47AE-83B2-D9954D8C9423}"/>
          </ac:spMkLst>
        </pc:spChg>
        <pc:spChg chg="add del">
          <ac:chgData name="Beverley Ferguson" userId="4a5d90d7-4d97-43a2-9ddb-522ed5d03a7e" providerId="ADAL" clId="{4B3C72E6-5443-473A-8C81-2AFED05558F9}" dt="2024-03-05T12:23:14.901" v="8" actId="26606"/>
          <ac:spMkLst>
            <pc:docMk/>
            <pc:sldMk cId="1717420105" sldId="264"/>
            <ac:spMk id="32" creationId="{48E26863-5660-4928-984A-CA2CFC8F664D}"/>
          </ac:spMkLst>
        </pc:spChg>
        <pc:spChg chg="add del">
          <ac:chgData name="Beverley Ferguson" userId="4a5d90d7-4d97-43a2-9ddb-522ed5d03a7e" providerId="ADAL" clId="{4B3C72E6-5443-473A-8C81-2AFED05558F9}" dt="2024-03-05T12:23:14.901" v="8" actId="26606"/>
          <ac:spMkLst>
            <pc:docMk/>
            <pc:sldMk cId="1717420105" sldId="264"/>
            <ac:spMk id="33" creationId="{D7538F2A-6532-4E38-8354-21841BB0B4E7}"/>
          </ac:spMkLst>
        </pc:spChg>
        <pc:spChg chg="add del">
          <ac:chgData name="Beverley Ferguson" userId="4a5d90d7-4d97-43a2-9ddb-522ed5d03a7e" providerId="ADAL" clId="{4B3C72E6-5443-473A-8C81-2AFED05558F9}" dt="2024-03-05T12:23:14.901" v="8" actId="26606"/>
          <ac:spMkLst>
            <pc:docMk/>
            <pc:sldMk cId="1717420105" sldId="264"/>
            <ac:spMk id="34" creationId="{52F31131-35FC-4834-8E62-1D9DA3BE2A97}"/>
          </ac:spMkLst>
        </pc:spChg>
        <pc:spChg chg="add del">
          <ac:chgData name="Beverley Ferguson" userId="4a5d90d7-4d97-43a2-9ddb-522ed5d03a7e" providerId="ADAL" clId="{4B3C72E6-5443-473A-8C81-2AFED05558F9}" dt="2024-03-05T12:23:14.901" v="8" actId="26606"/>
          <ac:spMkLst>
            <pc:docMk/>
            <pc:sldMk cId="1717420105" sldId="264"/>
            <ac:spMk id="35" creationId="{E7AD7F70-85A5-463C-9B1F-3182B60F8666}"/>
          </ac:spMkLst>
        </pc:spChg>
        <pc:spChg chg="add del">
          <ac:chgData name="Beverley Ferguson" userId="4a5d90d7-4d97-43a2-9ddb-522ed5d03a7e" providerId="ADAL" clId="{4B3C72E6-5443-473A-8C81-2AFED05558F9}" dt="2024-03-05T12:23:14.901" v="8" actId="26606"/>
          <ac:spMkLst>
            <pc:docMk/>
            <pc:sldMk cId="1717420105" sldId="264"/>
            <ac:spMk id="36" creationId="{E5F002A4-1B0E-473E-AD7B-8346FB83B434}"/>
          </ac:spMkLst>
        </pc:spChg>
        <pc:spChg chg="add del">
          <ac:chgData name="Beverley Ferguson" userId="4a5d90d7-4d97-43a2-9ddb-522ed5d03a7e" providerId="ADAL" clId="{4B3C72E6-5443-473A-8C81-2AFED05558F9}" dt="2024-03-05T12:23:28.592" v="10" actId="26606"/>
          <ac:spMkLst>
            <pc:docMk/>
            <pc:sldMk cId="1717420105" sldId="264"/>
            <ac:spMk id="38" creationId="{9CB95732-565A-4D2C-A3AB-CC460C0D3826}"/>
          </ac:spMkLst>
        </pc:spChg>
        <pc:spChg chg="add del">
          <ac:chgData name="Beverley Ferguson" userId="4a5d90d7-4d97-43a2-9ddb-522ed5d03a7e" providerId="ADAL" clId="{4B3C72E6-5443-473A-8C81-2AFED05558F9}" dt="2024-03-05T12:23:28.592" v="10" actId="26606"/>
          <ac:spMkLst>
            <pc:docMk/>
            <pc:sldMk cId="1717420105" sldId="264"/>
            <ac:spMk id="39" creationId="{E19B653C-798C-4333-8452-3DF3AE3C1D11}"/>
          </ac:spMkLst>
        </pc:spChg>
        <pc:spChg chg="add del">
          <ac:chgData name="Beverley Ferguson" userId="4a5d90d7-4d97-43a2-9ddb-522ed5d03a7e" providerId="ADAL" clId="{4B3C72E6-5443-473A-8C81-2AFED05558F9}" dt="2024-03-05T12:23:28.592" v="10" actId="26606"/>
          <ac:spMkLst>
            <pc:docMk/>
            <pc:sldMk cId="1717420105" sldId="264"/>
            <ac:spMk id="40" creationId="{0FE50278-E2EC-42B2-A1F1-921DD39901C4}"/>
          </ac:spMkLst>
        </pc:spChg>
        <pc:spChg chg="add del">
          <ac:chgData name="Beverley Ferguson" userId="4a5d90d7-4d97-43a2-9ddb-522ed5d03a7e" providerId="ADAL" clId="{4B3C72E6-5443-473A-8C81-2AFED05558F9}" dt="2024-03-05T12:23:28.592" v="10" actId="26606"/>
          <ac:spMkLst>
            <pc:docMk/>
            <pc:sldMk cId="1717420105" sldId="264"/>
            <ac:spMk id="41" creationId="{1236153F-0DB4-40DD-87C6-B40C1B7E282C}"/>
          </ac:spMkLst>
        </pc:spChg>
        <pc:spChg chg="add del">
          <ac:chgData name="Beverley Ferguson" userId="4a5d90d7-4d97-43a2-9ddb-522ed5d03a7e" providerId="ADAL" clId="{4B3C72E6-5443-473A-8C81-2AFED05558F9}" dt="2024-03-05T12:23:43.009" v="12" actId="26606"/>
          <ac:spMkLst>
            <pc:docMk/>
            <pc:sldMk cId="1717420105" sldId="264"/>
            <ac:spMk id="43" creationId="{ADA216DF-C268-4A25-A2DC-51E15F55003F}"/>
          </ac:spMkLst>
        </pc:spChg>
        <pc:spChg chg="add del">
          <ac:chgData name="Beverley Ferguson" userId="4a5d90d7-4d97-43a2-9ddb-522ed5d03a7e" providerId="ADAL" clId="{4B3C72E6-5443-473A-8C81-2AFED05558F9}" dt="2024-03-05T12:23:43.009" v="12" actId="26606"/>
          <ac:spMkLst>
            <pc:docMk/>
            <pc:sldMk cId="1717420105" sldId="264"/>
            <ac:spMk id="44" creationId="{DE127D07-37F2-4FE3-9F47-F0CD6740D5D8}"/>
          </ac:spMkLst>
        </pc:spChg>
        <pc:spChg chg="add del">
          <ac:chgData name="Beverley Ferguson" userId="4a5d90d7-4d97-43a2-9ddb-522ed5d03a7e" providerId="ADAL" clId="{4B3C72E6-5443-473A-8C81-2AFED05558F9}" dt="2024-03-05T12:23:47.963" v="14" actId="26606"/>
          <ac:spMkLst>
            <pc:docMk/>
            <pc:sldMk cId="1717420105" sldId="264"/>
            <ac:spMk id="46" creationId="{67A5186C-3438-4D83-A03D-BD8A5E2D488D}"/>
          </ac:spMkLst>
        </pc:spChg>
        <pc:spChg chg="add del">
          <ac:chgData name="Beverley Ferguson" userId="4a5d90d7-4d97-43a2-9ddb-522ed5d03a7e" providerId="ADAL" clId="{4B3C72E6-5443-473A-8C81-2AFED05558F9}" dt="2024-03-05T12:23:47.963" v="14" actId="26606"/>
          <ac:spMkLst>
            <pc:docMk/>
            <pc:sldMk cId="1717420105" sldId="264"/>
            <ac:spMk id="47" creationId="{6CBB0514-A5C9-DF82-2647-CF63C168CE95}"/>
          </ac:spMkLst>
        </pc:spChg>
        <pc:spChg chg="add del">
          <ac:chgData name="Beverley Ferguson" userId="4a5d90d7-4d97-43a2-9ddb-522ed5d03a7e" providerId="ADAL" clId="{4B3C72E6-5443-473A-8C81-2AFED05558F9}" dt="2024-03-05T12:23:51.867" v="16" actId="26606"/>
          <ac:spMkLst>
            <pc:docMk/>
            <pc:sldMk cId="1717420105" sldId="264"/>
            <ac:spMk id="49" creationId="{9CB95732-565A-4D2C-A3AB-CC460C0D3826}"/>
          </ac:spMkLst>
        </pc:spChg>
        <pc:spChg chg="add del">
          <ac:chgData name="Beverley Ferguson" userId="4a5d90d7-4d97-43a2-9ddb-522ed5d03a7e" providerId="ADAL" clId="{4B3C72E6-5443-473A-8C81-2AFED05558F9}" dt="2024-03-05T12:23:51.867" v="16" actId="26606"/>
          <ac:spMkLst>
            <pc:docMk/>
            <pc:sldMk cId="1717420105" sldId="264"/>
            <ac:spMk id="50" creationId="{77F1AF47-AE98-4034-BD91-1976FA4D9C4C}"/>
          </ac:spMkLst>
        </pc:spChg>
        <pc:spChg chg="add del">
          <ac:chgData name="Beverley Ferguson" userId="4a5d90d7-4d97-43a2-9ddb-522ed5d03a7e" providerId="ADAL" clId="{4B3C72E6-5443-473A-8C81-2AFED05558F9}" dt="2024-03-05T12:23:51.867" v="16" actId="26606"/>
          <ac:spMkLst>
            <pc:docMk/>
            <pc:sldMk cId="1717420105" sldId="264"/>
            <ac:spMk id="51" creationId="{8EC0EE2B-2029-48DD-893D-F528E651B07D}"/>
          </ac:spMkLst>
        </pc:spChg>
        <pc:spChg chg="add del">
          <ac:chgData name="Beverley Ferguson" userId="4a5d90d7-4d97-43a2-9ddb-522ed5d03a7e" providerId="ADAL" clId="{4B3C72E6-5443-473A-8C81-2AFED05558F9}" dt="2024-03-05T12:23:51.867" v="16" actId="26606"/>
          <ac:spMkLst>
            <pc:docMk/>
            <pc:sldMk cId="1717420105" sldId="264"/>
            <ac:spMk id="52" creationId="{45AE1D08-1ED1-4F59-B42F-4D8EA33DC8C6}"/>
          </ac:spMkLst>
        </pc:spChg>
        <pc:spChg chg="add del">
          <ac:chgData name="Beverley Ferguson" userId="4a5d90d7-4d97-43a2-9ddb-522ed5d03a7e" providerId="ADAL" clId="{4B3C72E6-5443-473A-8C81-2AFED05558F9}" dt="2024-03-05T12:23:51.867" v="16" actId="26606"/>
          <ac:spMkLst>
            <pc:docMk/>
            <pc:sldMk cId="1717420105" sldId="264"/>
            <ac:spMk id="53" creationId="{9A79B912-88EA-4640-BDEB-51B3B11A026A}"/>
          </ac:spMkLst>
        </pc:spChg>
        <pc:spChg chg="add del">
          <ac:chgData name="Beverley Ferguson" userId="4a5d90d7-4d97-43a2-9ddb-522ed5d03a7e" providerId="ADAL" clId="{4B3C72E6-5443-473A-8C81-2AFED05558F9}" dt="2024-03-05T12:24:57.584" v="18" actId="26606"/>
          <ac:spMkLst>
            <pc:docMk/>
            <pc:sldMk cId="1717420105" sldId="264"/>
            <ac:spMk id="55" creationId="{EDC07B27-4E3C-4BCF-ABDB-6AA72857C058}"/>
          </ac:spMkLst>
        </pc:spChg>
        <pc:spChg chg="add del">
          <ac:chgData name="Beverley Ferguson" userId="4a5d90d7-4d97-43a2-9ddb-522ed5d03a7e" providerId="ADAL" clId="{4B3C72E6-5443-473A-8C81-2AFED05558F9}" dt="2024-03-05T12:24:57.584" v="18" actId="26606"/>
          <ac:spMkLst>
            <pc:docMk/>
            <pc:sldMk cId="1717420105" sldId="264"/>
            <ac:spMk id="56" creationId="{83D11BE6-2A04-4DBB-842D-88602B5EC728}"/>
          </ac:spMkLst>
        </pc:spChg>
        <pc:spChg chg="add del">
          <ac:chgData name="Beverley Ferguson" userId="4a5d90d7-4d97-43a2-9ddb-522ed5d03a7e" providerId="ADAL" clId="{4B3C72E6-5443-473A-8C81-2AFED05558F9}" dt="2024-03-05T12:24:57.584" v="18" actId="26606"/>
          <ac:spMkLst>
            <pc:docMk/>
            <pc:sldMk cId="1717420105" sldId="264"/>
            <ac:spMk id="57" creationId="{2A05E02A-9AA9-45EC-B87B-B46F043F3F97}"/>
          </ac:spMkLst>
        </pc:spChg>
        <pc:spChg chg="add del">
          <ac:chgData name="Beverley Ferguson" userId="4a5d90d7-4d97-43a2-9ddb-522ed5d03a7e" providerId="ADAL" clId="{4B3C72E6-5443-473A-8C81-2AFED05558F9}" dt="2024-03-05T12:24:57.584" v="18" actId="26606"/>
          <ac:spMkLst>
            <pc:docMk/>
            <pc:sldMk cId="1717420105" sldId="264"/>
            <ac:spMk id="58" creationId="{0E91EDBA-E8E0-4575-8147-B700345215CE}"/>
          </ac:spMkLst>
        </pc:spChg>
        <pc:spChg chg="add del">
          <ac:chgData name="Beverley Ferguson" userId="4a5d90d7-4d97-43a2-9ddb-522ed5d03a7e" providerId="ADAL" clId="{4B3C72E6-5443-473A-8C81-2AFED05558F9}" dt="2024-03-05T12:24:57.584" v="18" actId="26606"/>
          <ac:spMkLst>
            <pc:docMk/>
            <pc:sldMk cId="1717420105" sldId="264"/>
            <ac:spMk id="59" creationId="{DFEE4473-A122-4E96-8C31-B4C5AAA274FD}"/>
          </ac:spMkLst>
        </pc:spChg>
        <pc:spChg chg="add del">
          <ac:chgData name="Beverley Ferguson" userId="4a5d90d7-4d97-43a2-9ddb-522ed5d03a7e" providerId="ADAL" clId="{4B3C72E6-5443-473A-8C81-2AFED05558F9}" dt="2024-03-05T12:25:03.346" v="20" actId="26606"/>
          <ac:spMkLst>
            <pc:docMk/>
            <pc:sldMk cId="1717420105" sldId="264"/>
            <ac:spMk id="61" creationId="{CA4BD6EE-7B51-447C-AAB3-028B7A3E515D}"/>
          </ac:spMkLst>
        </pc:spChg>
        <pc:spChg chg="add del">
          <ac:chgData name="Beverley Ferguson" userId="4a5d90d7-4d97-43a2-9ddb-522ed5d03a7e" providerId="ADAL" clId="{4B3C72E6-5443-473A-8C81-2AFED05558F9}" dt="2024-03-05T12:25:03.346" v="20" actId="26606"/>
          <ac:spMkLst>
            <pc:docMk/>
            <pc:sldMk cId="1717420105" sldId="264"/>
            <ac:spMk id="62" creationId="{6B5FF7CD-712E-4187-BFF5-B192FFB33A49}"/>
          </ac:spMkLst>
        </pc:spChg>
        <pc:spChg chg="add del">
          <ac:chgData name="Beverley Ferguson" userId="4a5d90d7-4d97-43a2-9ddb-522ed5d03a7e" providerId="ADAL" clId="{4B3C72E6-5443-473A-8C81-2AFED05558F9}" dt="2024-03-05T12:25:23.771" v="22" actId="26606"/>
          <ac:spMkLst>
            <pc:docMk/>
            <pc:sldMk cId="1717420105" sldId="264"/>
            <ac:spMk id="64" creationId="{1C4FDBE2-32F7-4AC4-A40C-C51C65B1D474}"/>
          </ac:spMkLst>
        </pc:spChg>
        <pc:spChg chg="add del">
          <ac:chgData name="Beverley Ferguson" userId="4a5d90d7-4d97-43a2-9ddb-522ed5d03a7e" providerId="ADAL" clId="{4B3C72E6-5443-473A-8C81-2AFED05558F9}" dt="2024-03-05T12:25:23.771" v="22" actId="26606"/>
          <ac:spMkLst>
            <pc:docMk/>
            <pc:sldMk cId="1717420105" sldId="264"/>
            <ac:spMk id="65" creationId="{EBF4792E-DF83-4D24-9924-01EC30A32C89}"/>
          </ac:spMkLst>
        </pc:spChg>
        <pc:spChg chg="add del">
          <ac:chgData name="Beverley Ferguson" userId="4a5d90d7-4d97-43a2-9ddb-522ed5d03a7e" providerId="ADAL" clId="{4B3C72E6-5443-473A-8C81-2AFED05558F9}" dt="2024-03-05T12:25:23.771" v="22" actId="26606"/>
          <ac:spMkLst>
            <pc:docMk/>
            <pc:sldMk cId="1717420105" sldId="264"/>
            <ac:spMk id="66" creationId="{15837328-A57C-47AA-B520-C83F4A6BD1E4}"/>
          </ac:spMkLst>
        </pc:spChg>
        <pc:spChg chg="add del">
          <ac:chgData name="Beverley Ferguson" userId="4a5d90d7-4d97-43a2-9ddb-522ed5d03a7e" providerId="ADAL" clId="{4B3C72E6-5443-473A-8C81-2AFED05558F9}" dt="2024-03-05T12:25:23.771" v="22" actId="26606"/>
          <ac:spMkLst>
            <pc:docMk/>
            <pc:sldMk cId="1717420105" sldId="264"/>
            <ac:spMk id="67" creationId="{E2B33195-5BCA-4BB7-A82D-6739522687DD}"/>
          </ac:spMkLst>
        </pc:spChg>
        <pc:spChg chg="add del">
          <ac:chgData name="Beverley Ferguson" userId="4a5d90d7-4d97-43a2-9ddb-522ed5d03a7e" providerId="ADAL" clId="{4B3C72E6-5443-473A-8C81-2AFED05558F9}" dt="2024-03-05T12:25:23.771" v="22" actId="26606"/>
          <ac:spMkLst>
            <pc:docMk/>
            <pc:sldMk cId="1717420105" sldId="264"/>
            <ac:spMk id="68" creationId="{8A03A6A2-7849-4179-B68F-C11DDDB231D4}"/>
          </ac:spMkLst>
        </pc:spChg>
        <pc:spChg chg="add del">
          <ac:chgData name="Beverley Ferguson" userId="4a5d90d7-4d97-43a2-9ddb-522ed5d03a7e" providerId="ADAL" clId="{4B3C72E6-5443-473A-8C81-2AFED05558F9}" dt="2024-03-05T12:25:30.523" v="24" actId="26606"/>
          <ac:spMkLst>
            <pc:docMk/>
            <pc:sldMk cId="1717420105" sldId="264"/>
            <ac:spMk id="70" creationId="{489B7BFD-8F45-4093-AD9C-91B15B0503D9}"/>
          </ac:spMkLst>
        </pc:spChg>
        <pc:spChg chg="add del">
          <ac:chgData name="Beverley Ferguson" userId="4a5d90d7-4d97-43a2-9ddb-522ed5d03a7e" providerId="ADAL" clId="{4B3C72E6-5443-473A-8C81-2AFED05558F9}" dt="2024-03-05T12:25:30.523" v="24" actId="26606"/>
          <ac:spMkLst>
            <pc:docMk/>
            <pc:sldMk cId="1717420105" sldId="264"/>
            <ac:spMk id="71" creationId="{498F8FF6-43B4-494A-AF8F-123A4983EDF7}"/>
          </ac:spMkLst>
        </pc:spChg>
        <pc:spChg chg="add del">
          <ac:chgData name="Beverley Ferguson" userId="4a5d90d7-4d97-43a2-9ddb-522ed5d03a7e" providerId="ADAL" clId="{4B3C72E6-5443-473A-8C81-2AFED05558F9}" dt="2024-03-05T12:25:30.523" v="24" actId="26606"/>
          <ac:spMkLst>
            <pc:docMk/>
            <pc:sldMk cId="1717420105" sldId="264"/>
            <ac:spMk id="72" creationId="{7F5D03CB-1EF4-4575-BA97-23EEE14EB1BC}"/>
          </ac:spMkLst>
        </pc:spChg>
        <pc:spChg chg="add del">
          <ac:chgData name="Beverley Ferguson" userId="4a5d90d7-4d97-43a2-9ddb-522ed5d03a7e" providerId="ADAL" clId="{4B3C72E6-5443-473A-8C81-2AFED05558F9}" dt="2024-03-05T12:25:30.523" v="24" actId="26606"/>
          <ac:spMkLst>
            <pc:docMk/>
            <pc:sldMk cId="1717420105" sldId="264"/>
            <ac:spMk id="73" creationId="{3E3D6461-F498-4CA6-A69A-FF42231298FF}"/>
          </ac:spMkLst>
        </pc:spChg>
        <pc:spChg chg="add del">
          <ac:chgData name="Beverley Ferguson" userId="4a5d90d7-4d97-43a2-9ddb-522ed5d03a7e" providerId="ADAL" clId="{4B3C72E6-5443-473A-8C81-2AFED05558F9}" dt="2024-03-05T12:25:30.523" v="24" actId="26606"/>
          <ac:spMkLst>
            <pc:docMk/>
            <pc:sldMk cId="1717420105" sldId="264"/>
            <ac:spMk id="74" creationId="{0454E0C5-DF6D-4028-9C2A-0FDDF63C87AF}"/>
          </ac:spMkLst>
        </pc:spChg>
        <pc:spChg chg="add del">
          <ac:chgData name="Beverley Ferguson" userId="4a5d90d7-4d97-43a2-9ddb-522ed5d03a7e" providerId="ADAL" clId="{4B3C72E6-5443-473A-8C81-2AFED05558F9}" dt="2024-03-05T12:25:30.523" v="24" actId="26606"/>
          <ac:spMkLst>
            <pc:docMk/>
            <pc:sldMk cId="1717420105" sldId="264"/>
            <ac:spMk id="75" creationId="{4C6990F7-14F2-4504-BDAF-92B264CF5739}"/>
          </ac:spMkLst>
        </pc:spChg>
        <pc:spChg chg="add del">
          <ac:chgData name="Beverley Ferguson" userId="4a5d90d7-4d97-43a2-9ddb-522ed5d03a7e" providerId="ADAL" clId="{4B3C72E6-5443-473A-8C81-2AFED05558F9}" dt="2024-03-05T12:25:30.523" v="24" actId="26606"/>
          <ac:spMkLst>
            <pc:docMk/>
            <pc:sldMk cId="1717420105" sldId="264"/>
            <ac:spMk id="79" creationId="{93BE41BE-DE62-4F2C-B0C3-B7BBAA802942}"/>
          </ac:spMkLst>
        </pc:spChg>
        <pc:spChg chg="add del">
          <ac:chgData name="Beverley Ferguson" userId="4a5d90d7-4d97-43a2-9ddb-522ed5d03a7e" providerId="ADAL" clId="{4B3C72E6-5443-473A-8C81-2AFED05558F9}" dt="2024-03-05T12:25:30.523" v="24" actId="26606"/>
          <ac:spMkLst>
            <pc:docMk/>
            <pc:sldMk cId="1717420105" sldId="264"/>
            <ac:spMk id="80" creationId="{A0E21CE3-CE4A-4A81-86C9-0193543418FE}"/>
          </ac:spMkLst>
        </pc:spChg>
        <pc:spChg chg="add del">
          <ac:chgData name="Beverley Ferguson" userId="4a5d90d7-4d97-43a2-9ddb-522ed5d03a7e" providerId="ADAL" clId="{4B3C72E6-5443-473A-8C81-2AFED05558F9}" dt="2024-03-05T12:25:30.523" v="24" actId="26606"/>
          <ac:spMkLst>
            <pc:docMk/>
            <pc:sldMk cId="1717420105" sldId="264"/>
            <ac:spMk id="81" creationId="{5AFEC601-A132-47EE-B0C2-B38ACD9FCE6F}"/>
          </ac:spMkLst>
        </pc:spChg>
        <pc:spChg chg="add del">
          <ac:chgData name="Beverley Ferguson" userId="4a5d90d7-4d97-43a2-9ddb-522ed5d03a7e" providerId="ADAL" clId="{4B3C72E6-5443-473A-8C81-2AFED05558F9}" dt="2024-03-05T12:25:30.523" v="24" actId="26606"/>
          <ac:spMkLst>
            <pc:docMk/>
            <pc:sldMk cId="1717420105" sldId="264"/>
            <ac:spMk id="82" creationId="{AAF42388-8A96-425A-9532-FACC288559B8}"/>
          </ac:spMkLst>
        </pc:spChg>
        <pc:spChg chg="add del">
          <ac:chgData name="Beverley Ferguson" userId="4a5d90d7-4d97-43a2-9ddb-522ed5d03a7e" providerId="ADAL" clId="{4B3C72E6-5443-473A-8C81-2AFED05558F9}" dt="2024-03-05T12:25:39.088" v="26" actId="26606"/>
          <ac:spMkLst>
            <pc:docMk/>
            <pc:sldMk cId="1717420105" sldId="264"/>
            <ac:spMk id="88" creationId="{0D3E573C-3958-42CC-A225-6B8B07B0F6C9}"/>
          </ac:spMkLst>
        </pc:spChg>
        <pc:spChg chg="add del">
          <ac:chgData name="Beverley Ferguson" userId="4a5d90d7-4d97-43a2-9ddb-522ed5d03a7e" providerId="ADAL" clId="{4B3C72E6-5443-473A-8C81-2AFED05558F9}" dt="2024-03-05T12:25:39.088" v="26" actId="26606"/>
          <ac:spMkLst>
            <pc:docMk/>
            <pc:sldMk cId="1717420105" sldId="264"/>
            <ac:spMk id="89" creationId="{337AE4E8-E01E-4FD9-89B2-91EF5C7DD54E}"/>
          </ac:spMkLst>
        </pc:spChg>
        <pc:spChg chg="add del">
          <ac:chgData name="Beverley Ferguson" userId="4a5d90d7-4d97-43a2-9ddb-522ed5d03a7e" providerId="ADAL" clId="{4B3C72E6-5443-473A-8C81-2AFED05558F9}" dt="2024-03-05T12:25:44.969" v="28" actId="26606"/>
          <ac:spMkLst>
            <pc:docMk/>
            <pc:sldMk cId="1717420105" sldId="264"/>
            <ac:spMk id="91" creationId="{C5278130-DFE0-457B-8698-88DF69019DDE}"/>
          </ac:spMkLst>
        </pc:spChg>
        <pc:spChg chg="add del">
          <ac:chgData name="Beverley Ferguson" userId="4a5d90d7-4d97-43a2-9ddb-522ed5d03a7e" providerId="ADAL" clId="{4B3C72E6-5443-473A-8C81-2AFED05558F9}" dt="2024-03-05T12:25:44.969" v="28" actId="26606"/>
          <ac:spMkLst>
            <pc:docMk/>
            <pc:sldMk cId="1717420105" sldId="264"/>
            <ac:spMk id="92" creationId="{2F99531B-1681-4D6E-BECB-18325B33A618}"/>
          </ac:spMkLst>
        </pc:spChg>
        <pc:spChg chg="add del">
          <ac:chgData name="Beverley Ferguson" userId="4a5d90d7-4d97-43a2-9ddb-522ed5d03a7e" providerId="ADAL" clId="{4B3C72E6-5443-473A-8C81-2AFED05558F9}" dt="2024-03-05T12:25:44.969" v="28" actId="26606"/>
          <ac:spMkLst>
            <pc:docMk/>
            <pc:sldMk cId="1717420105" sldId="264"/>
            <ac:spMk id="93" creationId="{A390A7C0-EEB6-48D0-BB3A-2D39182ABC25}"/>
          </ac:spMkLst>
        </pc:spChg>
        <pc:spChg chg="add del">
          <ac:chgData name="Beverley Ferguson" userId="4a5d90d7-4d97-43a2-9ddb-522ed5d03a7e" providerId="ADAL" clId="{4B3C72E6-5443-473A-8C81-2AFED05558F9}" dt="2024-03-05T12:25:44.969" v="28" actId="26606"/>
          <ac:spMkLst>
            <pc:docMk/>
            <pc:sldMk cId="1717420105" sldId="264"/>
            <ac:spMk id="94" creationId="{EC3838EB-3032-411A-83A5-7D7D09B7F41F}"/>
          </ac:spMkLst>
        </pc:spChg>
        <pc:spChg chg="add del">
          <ac:chgData name="Beverley Ferguson" userId="4a5d90d7-4d97-43a2-9ddb-522ed5d03a7e" providerId="ADAL" clId="{4B3C72E6-5443-473A-8C81-2AFED05558F9}" dt="2024-03-05T12:25:44.969" v="28" actId="26606"/>
          <ac:spMkLst>
            <pc:docMk/>
            <pc:sldMk cId="1717420105" sldId="264"/>
            <ac:spMk id="95" creationId="{09384640-A397-4B74-BB2D-98EEFE0FDF4E}"/>
          </ac:spMkLst>
        </pc:spChg>
        <pc:spChg chg="add del">
          <ac:chgData name="Beverley Ferguson" userId="4a5d90d7-4d97-43a2-9ddb-522ed5d03a7e" providerId="ADAL" clId="{4B3C72E6-5443-473A-8C81-2AFED05558F9}" dt="2024-03-05T12:25:44.969" v="28" actId="26606"/>
          <ac:spMkLst>
            <pc:docMk/>
            <pc:sldMk cId="1717420105" sldId="264"/>
            <ac:spMk id="96" creationId="{61AE2479-7132-4FBC-8FC0-5B85F71D131C}"/>
          </ac:spMkLst>
        </pc:spChg>
        <pc:spChg chg="add del">
          <ac:chgData name="Beverley Ferguson" userId="4a5d90d7-4d97-43a2-9ddb-522ed5d03a7e" providerId="ADAL" clId="{4B3C72E6-5443-473A-8C81-2AFED05558F9}" dt="2024-03-05T12:25:47.220" v="30" actId="26606"/>
          <ac:spMkLst>
            <pc:docMk/>
            <pc:sldMk cId="1717420105" sldId="264"/>
            <ac:spMk id="100" creationId="{27427488-068E-4B55-AC8D-CD070B8CD46D}"/>
          </ac:spMkLst>
        </pc:spChg>
        <pc:spChg chg="add del">
          <ac:chgData name="Beverley Ferguson" userId="4a5d90d7-4d97-43a2-9ddb-522ed5d03a7e" providerId="ADAL" clId="{4B3C72E6-5443-473A-8C81-2AFED05558F9}" dt="2024-03-05T12:25:47.220" v="30" actId="26606"/>
          <ac:spMkLst>
            <pc:docMk/>
            <pc:sldMk cId="1717420105" sldId="264"/>
            <ac:spMk id="103" creationId="{7E13C525-8EE3-4288-848F-C9B2A174F22B}"/>
          </ac:spMkLst>
        </pc:spChg>
        <pc:spChg chg="add del">
          <ac:chgData name="Beverley Ferguson" userId="4a5d90d7-4d97-43a2-9ddb-522ed5d03a7e" providerId="ADAL" clId="{4B3C72E6-5443-473A-8C81-2AFED05558F9}" dt="2024-03-05T12:25:47.220" v="30" actId="26606"/>
          <ac:spMkLst>
            <pc:docMk/>
            <pc:sldMk cId="1717420105" sldId="264"/>
            <ac:spMk id="104" creationId="{A20AF199-99C2-4569-9CAF-24514AE5E82A}"/>
          </ac:spMkLst>
        </pc:spChg>
        <pc:spChg chg="add del">
          <ac:chgData name="Beverley Ferguson" userId="4a5d90d7-4d97-43a2-9ddb-522ed5d03a7e" providerId="ADAL" clId="{4B3C72E6-5443-473A-8C81-2AFED05558F9}" dt="2024-03-05T12:25:55.445" v="32" actId="26606"/>
          <ac:spMkLst>
            <pc:docMk/>
            <pc:sldMk cId="1717420105" sldId="264"/>
            <ac:spMk id="106" creationId="{34790F99-C881-47C9-B3DC-C959D4418EA2}"/>
          </ac:spMkLst>
        </pc:spChg>
        <pc:spChg chg="add del">
          <ac:chgData name="Beverley Ferguson" userId="4a5d90d7-4d97-43a2-9ddb-522ed5d03a7e" providerId="ADAL" clId="{4B3C72E6-5443-473A-8C81-2AFED05558F9}" dt="2024-03-05T12:25:55.445" v="32" actId="26606"/>
          <ac:spMkLst>
            <pc:docMk/>
            <pc:sldMk cId="1717420105" sldId="264"/>
            <ac:spMk id="107" creationId="{EED8D03E-F375-4E67-B932-FF9B007BB420}"/>
          </ac:spMkLst>
        </pc:spChg>
        <pc:spChg chg="add del">
          <ac:chgData name="Beverley Ferguson" userId="4a5d90d7-4d97-43a2-9ddb-522ed5d03a7e" providerId="ADAL" clId="{4B3C72E6-5443-473A-8C81-2AFED05558F9}" dt="2024-03-05T12:25:59.602" v="34" actId="26606"/>
          <ac:spMkLst>
            <pc:docMk/>
            <pc:sldMk cId="1717420105" sldId="264"/>
            <ac:spMk id="109" creationId="{0C16D439-5AF4-4EA7-84B5-F4B7EA0E8B06}"/>
          </ac:spMkLst>
        </pc:spChg>
        <pc:spChg chg="add del">
          <ac:chgData name="Beverley Ferguson" userId="4a5d90d7-4d97-43a2-9ddb-522ed5d03a7e" providerId="ADAL" clId="{4B3C72E6-5443-473A-8C81-2AFED05558F9}" dt="2024-03-05T12:25:59.602" v="34" actId="26606"/>
          <ac:spMkLst>
            <pc:docMk/>
            <pc:sldMk cId="1717420105" sldId="264"/>
            <ac:spMk id="110" creationId="{2C976038-D188-488D-8373-B7F753ED938E}"/>
          </ac:spMkLst>
        </pc:spChg>
        <pc:spChg chg="add del">
          <ac:chgData name="Beverley Ferguson" userId="4a5d90d7-4d97-43a2-9ddb-522ed5d03a7e" providerId="ADAL" clId="{4B3C72E6-5443-473A-8C81-2AFED05558F9}" dt="2024-03-05T12:26:04.592" v="36" actId="26606"/>
          <ac:spMkLst>
            <pc:docMk/>
            <pc:sldMk cId="1717420105" sldId="264"/>
            <ac:spMk id="112" creationId="{C3896A03-3945-419A-B66B-4EE266EDD152}"/>
          </ac:spMkLst>
        </pc:spChg>
        <pc:spChg chg="add del">
          <ac:chgData name="Beverley Ferguson" userId="4a5d90d7-4d97-43a2-9ddb-522ed5d03a7e" providerId="ADAL" clId="{4B3C72E6-5443-473A-8C81-2AFED05558F9}" dt="2024-03-05T12:26:04.592" v="36" actId="26606"/>
          <ac:spMkLst>
            <pc:docMk/>
            <pc:sldMk cId="1717420105" sldId="264"/>
            <ac:spMk id="113" creationId="{B34F5AD2-EDBD-4BBD-A55C-EAFFD0C7097A}"/>
          </ac:spMkLst>
        </pc:spChg>
        <pc:grpChg chg="add del">
          <ac:chgData name="Beverley Ferguson" userId="4a5d90d7-4d97-43a2-9ddb-522ed5d03a7e" providerId="ADAL" clId="{4B3C72E6-5443-473A-8C81-2AFED05558F9}" dt="2024-03-05T12:21:59.524" v="2" actId="26606"/>
          <ac:grpSpMkLst>
            <pc:docMk/>
            <pc:sldMk cId="1717420105" sldId="264"/>
            <ac:grpSpMk id="18" creationId="{C552714D-0746-516F-8E04-8CD9710DDD4A}"/>
          </ac:grpSpMkLst>
        </pc:grpChg>
        <pc:grpChg chg="add del">
          <ac:chgData name="Beverley Ferguson" userId="4a5d90d7-4d97-43a2-9ddb-522ed5d03a7e" providerId="ADAL" clId="{4B3C72E6-5443-473A-8C81-2AFED05558F9}" dt="2024-03-05T12:25:30.523" v="24" actId="26606"/>
          <ac:grpSpMkLst>
            <pc:docMk/>
            <pc:sldMk cId="1717420105" sldId="264"/>
            <ac:grpSpMk id="42" creationId="{FB9739EB-7F66-433D-841F-AB3CD18700B7}"/>
          </ac:grpSpMkLst>
        </pc:grpChg>
        <pc:grpChg chg="add del">
          <ac:chgData name="Beverley Ferguson" userId="4a5d90d7-4d97-43a2-9ddb-522ed5d03a7e" providerId="ADAL" clId="{4B3C72E6-5443-473A-8C81-2AFED05558F9}" dt="2024-03-05T12:25:30.523" v="24" actId="26606"/>
          <ac:grpSpMkLst>
            <pc:docMk/>
            <pc:sldMk cId="1717420105" sldId="264"/>
            <ac:grpSpMk id="76" creationId="{5A0C4446-9F64-4BE4-9D9E-0175614A5874}"/>
          </ac:grpSpMkLst>
        </pc:grpChg>
        <pc:grpChg chg="add del">
          <ac:chgData name="Beverley Ferguson" userId="4a5d90d7-4d97-43a2-9ddb-522ed5d03a7e" providerId="ADAL" clId="{4B3C72E6-5443-473A-8C81-2AFED05558F9}" dt="2024-03-05T12:25:47.220" v="30" actId="26606"/>
          <ac:grpSpMkLst>
            <pc:docMk/>
            <pc:sldMk cId="1717420105" sldId="264"/>
            <ac:grpSpMk id="101" creationId="{D77C2DC4-03FC-4BF3-9F66-E9A3066EE468}"/>
          </ac:grpSpMkLst>
        </pc:grpChg>
        <pc:grpChg chg="add del">
          <ac:chgData name="Beverley Ferguson" userId="4a5d90d7-4d97-43a2-9ddb-522ed5d03a7e" providerId="ADAL" clId="{4B3C72E6-5443-473A-8C81-2AFED05558F9}" dt="2024-03-05T12:26:14.531" v="38" actId="26606"/>
          <ac:grpSpMkLst>
            <pc:docMk/>
            <pc:sldMk cId="1717420105" sldId="264"/>
            <ac:grpSpMk id="115" creationId="{C552714D-0746-516F-8E04-8CD9710DDD4A}"/>
          </ac:grpSpMkLst>
        </pc:grpChg>
        <pc:picChg chg="add mod">
          <ac:chgData name="Beverley Ferguson" userId="4a5d90d7-4d97-43a2-9ddb-522ed5d03a7e" providerId="ADAL" clId="{4B3C72E6-5443-473A-8C81-2AFED05558F9}" dt="2024-03-05T12:26:28.637" v="40" actId="1076"/>
          <ac:picMkLst>
            <pc:docMk/>
            <pc:sldMk cId="1717420105" sldId="264"/>
            <ac:picMk id="2" creationId="{372B8596-AB82-E737-9863-0AE78CFFE94C}"/>
          </ac:picMkLst>
        </pc:picChg>
        <pc:picChg chg="mod ord">
          <ac:chgData name="Beverley Ferguson" userId="4a5d90d7-4d97-43a2-9ddb-522ed5d03a7e" providerId="ADAL" clId="{4B3C72E6-5443-473A-8C81-2AFED05558F9}" dt="2024-03-05T12:26:14.531" v="38" actId="26606"/>
          <ac:picMkLst>
            <pc:docMk/>
            <pc:sldMk cId="1717420105" sldId="264"/>
            <ac:picMk id="5" creationId="{00000000-0000-0000-0000-000000000000}"/>
          </ac:picMkLst>
        </pc:picChg>
        <pc:picChg chg="mod ord">
          <ac:chgData name="Beverley Ferguson" userId="4a5d90d7-4d97-43a2-9ddb-522ed5d03a7e" providerId="ADAL" clId="{4B3C72E6-5443-473A-8C81-2AFED05558F9}" dt="2024-03-05T12:40:16.070" v="87" actId="14100"/>
          <ac:picMkLst>
            <pc:docMk/>
            <pc:sldMk cId="1717420105" sldId="264"/>
            <ac:picMk id="9" creationId="{00000000-0000-0000-0000-000000000000}"/>
          </ac:picMkLst>
        </pc:picChg>
        <pc:cxnChg chg="add del">
          <ac:chgData name="Beverley Ferguson" userId="4a5d90d7-4d97-43a2-9ddb-522ed5d03a7e" providerId="ADAL" clId="{4B3C72E6-5443-473A-8C81-2AFED05558F9}" dt="2024-03-05T12:25:44.969" v="28" actId="26606"/>
          <ac:cxnSpMkLst>
            <pc:docMk/>
            <pc:sldMk cId="1717420105" sldId="264"/>
            <ac:cxnSpMk id="97" creationId="{3EFADC67-92A1-44FB-8691-D8CD71A21EFA}"/>
          </ac:cxnSpMkLst>
        </pc:cxnChg>
        <pc:cxnChg chg="add del">
          <ac:chgData name="Beverley Ferguson" userId="4a5d90d7-4d97-43a2-9ddb-522ed5d03a7e" providerId="ADAL" clId="{4B3C72E6-5443-473A-8C81-2AFED05558F9}" dt="2024-03-05T12:25:44.969" v="28" actId="26606"/>
          <ac:cxnSpMkLst>
            <pc:docMk/>
            <pc:sldMk cId="1717420105" sldId="264"/>
            <ac:cxnSpMk id="98" creationId="{D5822747-FDB0-4E0F-AF42-A2679F673FEC}"/>
          </ac:cxnSpMkLst>
        </pc:cxnChg>
      </pc:sldChg>
      <pc:sldChg chg="modSp mod">
        <pc:chgData name="Beverley Ferguson" userId="4a5d90d7-4d97-43a2-9ddb-522ed5d03a7e" providerId="ADAL" clId="{4B3C72E6-5443-473A-8C81-2AFED05558F9}" dt="2024-03-05T12:38:16.607" v="54" actId="207"/>
        <pc:sldMkLst>
          <pc:docMk/>
          <pc:sldMk cId="1285607441" sldId="618"/>
        </pc:sldMkLst>
        <pc:spChg chg="mod">
          <ac:chgData name="Beverley Ferguson" userId="4a5d90d7-4d97-43a2-9ddb-522ed5d03a7e" providerId="ADAL" clId="{4B3C72E6-5443-473A-8C81-2AFED05558F9}" dt="2024-03-05T12:38:16.607" v="54" actId="207"/>
          <ac:spMkLst>
            <pc:docMk/>
            <pc:sldMk cId="1285607441" sldId="618"/>
            <ac:spMk id="6" creationId="{8340689A-DD82-879F-1EBA-FCEE98715042}"/>
          </ac:spMkLst>
        </pc:spChg>
      </pc:sldChg>
      <pc:sldChg chg="addSp delSp modSp mod">
        <pc:chgData name="Beverley Ferguson" userId="4a5d90d7-4d97-43a2-9ddb-522ed5d03a7e" providerId="ADAL" clId="{4B3C72E6-5443-473A-8C81-2AFED05558F9}" dt="2024-03-06T13:31:43.692" v="225" actId="404"/>
        <pc:sldMkLst>
          <pc:docMk/>
          <pc:sldMk cId="0" sldId="620"/>
        </pc:sldMkLst>
        <pc:spChg chg="add mod">
          <ac:chgData name="Beverley Ferguson" userId="4a5d90d7-4d97-43a2-9ddb-522ed5d03a7e" providerId="ADAL" clId="{4B3C72E6-5443-473A-8C81-2AFED05558F9}" dt="2024-03-06T13:31:43.692" v="225" actId="404"/>
          <ac:spMkLst>
            <pc:docMk/>
            <pc:sldMk cId="0" sldId="620"/>
            <ac:spMk id="3" creationId="{8010D18E-7811-14B1-F515-F666BCE57207}"/>
          </ac:spMkLst>
        </pc:spChg>
        <pc:spChg chg="add mod">
          <ac:chgData name="Beverley Ferguson" userId="4a5d90d7-4d97-43a2-9ddb-522ed5d03a7e" providerId="ADAL" clId="{4B3C72E6-5443-473A-8C81-2AFED05558F9}" dt="2024-03-05T13:10:19.688" v="222" actId="1035"/>
          <ac:spMkLst>
            <pc:docMk/>
            <pc:sldMk cId="0" sldId="620"/>
            <ac:spMk id="4" creationId="{D1E4A6D3-0A6D-C410-57B0-4D20FB2287D8}"/>
          </ac:spMkLst>
        </pc:spChg>
        <pc:spChg chg="del mod">
          <ac:chgData name="Beverley Ferguson" userId="4a5d90d7-4d97-43a2-9ddb-522ed5d03a7e" providerId="ADAL" clId="{4B3C72E6-5443-473A-8C81-2AFED05558F9}" dt="2024-03-05T13:09:54.055" v="189" actId="478"/>
          <ac:spMkLst>
            <pc:docMk/>
            <pc:sldMk cId="0" sldId="620"/>
            <ac:spMk id="415" creationId="{00000000-0000-0000-0000-000000000000}"/>
          </ac:spMkLst>
        </pc:spChg>
        <pc:picChg chg="add mod">
          <ac:chgData name="Beverley Ferguson" userId="4a5d90d7-4d97-43a2-9ddb-522ed5d03a7e" providerId="ADAL" clId="{4B3C72E6-5443-473A-8C81-2AFED05558F9}" dt="2024-03-05T12:39:27.830" v="55"/>
          <ac:picMkLst>
            <pc:docMk/>
            <pc:sldMk cId="0" sldId="620"/>
            <ac:picMk id="2" creationId="{83C6AF12-A88E-96DD-D500-228E63767530}"/>
          </ac:picMkLst>
        </pc:picChg>
      </pc:sldChg>
      <pc:sldChg chg="addSp delSp modSp mod">
        <pc:chgData name="Beverley Ferguson" userId="4a5d90d7-4d97-43a2-9ddb-522ed5d03a7e" providerId="ADAL" clId="{4B3C72E6-5443-473A-8C81-2AFED05558F9}" dt="2024-03-06T13:31:32.637" v="224" actId="404"/>
        <pc:sldMkLst>
          <pc:docMk/>
          <pc:sldMk cId="0" sldId="621"/>
        </pc:sldMkLst>
        <pc:spChg chg="add mod">
          <ac:chgData name="Beverley Ferguson" userId="4a5d90d7-4d97-43a2-9ddb-522ed5d03a7e" providerId="ADAL" clId="{4B3C72E6-5443-473A-8C81-2AFED05558F9}" dt="2024-03-06T13:31:32.637" v="224" actId="404"/>
          <ac:spMkLst>
            <pc:docMk/>
            <pc:sldMk cId="0" sldId="621"/>
            <ac:spMk id="39" creationId="{62DBE4B5-71C1-082E-B9C1-DE383D779C3F}"/>
          </ac:spMkLst>
        </pc:spChg>
        <pc:spChg chg="add mod">
          <ac:chgData name="Beverley Ferguson" userId="4a5d90d7-4d97-43a2-9ddb-522ed5d03a7e" providerId="ADAL" clId="{4B3C72E6-5443-473A-8C81-2AFED05558F9}" dt="2024-03-05T13:09:23.808" v="154" actId="6549"/>
          <ac:spMkLst>
            <pc:docMk/>
            <pc:sldMk cId="0" sldId="621"/>
            <ac:spMk id="460" creationId="{2682A321-B6DE-2089-52E8-DDCB87454732}"/>
          </ac:spMkLst>
        </pc:spChg>
        <pc:spChg chg="add del mod">
          <ac:chgData name="Beverley Ferguson" userId="4a5d90d7-4d97-43a2-9ddb-522ed5d03a7e" providerId="ADAL" clId="{4B3C72E6-5443-473A-8C81-2AFED05558F9}" dt="2024-03-05T12:40:05.599" v="86"/>
          <ac:spMkLst>
            <pc:docMk/>
            <pc:sldMk cId="0" sldId="621"/>
            <ac:spMk id="461" creationId="{9916AAEF-929D-DC97-3AB8-FC47F5689512}"/>
          </ac:spMkLst>
        </pc:spChg>
        <pc:spChg chg="add del mod">
          <ac:chgData name="Beverley Ferguson" userId="4a5d90d7-4d97-43a2-9ddb-522ed5d03a7e" providerId="ADAL" clId="{4B3C72E6-5443-473A-8C81-2AFED05558F9}" dt="2024-03-05T13:08:00.230" v="129" actId="478"/>
          <ac:spMkLst>
            <pc:docMk/>
            <pc:sldMk cId="0" sldId="621"/>
            <ac:spMk id="482" creationId="{00000000-0000-0000-0000-000000000000}"/>
          </ac:spMkLst>
        </pc:spChg>
        <pc:picChg chg="add del mod">
          <ac:chgData name="Beverley Ferguson" userId="4a5d90d7-4d97-43a2-9ddb-522ed5d03a7e" providerId="ADAL" clId="{4B3C72E6-5443-473A-8C81-2AFED05558F9}" dt="2024-03-05T12:40:05.599" v="86"/>
          <ac:picMkLst>
            <pc:docMk/>
            <pc:sldMk cId="0" sldId="621"/>
            <ac:picMk id="460" creationId="{94423AEF-D302-1043-840B-34AAE8FC6513}"/>
          </ac:picMkLst>
        </pc:picChg>
      </pc:sldChg>
      <pc:sldChg chg="addSp delSp modSp mod modNotesTx">
        <pc:chgData name="Beverley Ferguson" userId="4a5d90d7-4d97-43a2-9ddb-522ed5d03a7e" providerId="ADAL" clId="{4B3C72E6-5443-473A-8C81-2AFED05558F9}" dt="2024-03-06T13:32:16.531" v="228" actId="6549"/>
        <pc:sldMkLst>
          <pc:docMk/>
          <pc:sldMk cId="1398145688" sldId="622"/>
        </pc:sldMkLst>
        <pc:spChg chg="add mod">
          <ac:chgData name="Beverley Ferguson" userId="4a5d90d7-4d97-43a2-9ddb-522ed5d03a7e" providerId="ADAL" clId="{4B3C72E6-5443-473A-8C81-2AFED05558F9}" dt="2024-03-06T13:32:09.271" v="227"/>
          <ac:spMkLst>
            <pc:docMk/>
            <pc:sldMk cId="1398145688" sldId="622"/>
            <ac:spMk id="2" creationId="{C1760317-92D7-A9C9-682D-700671B9BD69}"/>
          </ac:spMkLst>
        </pc:spChg>
        <pc:spChg chg="del">
          <ac:chgData name="Beverley Ferguson" userId="4a5d90d7-4d97-43a2-9ddb-522ed5d03a7e" providerId="ADAL" clId="{4B3C72E6-5443-473A-8C81-2AFED05558F9}" dt="2024-03-05T12:35:31.216" v="52" actId="478"/>
          <ac:spMkLst>
            <pc:docMk/>
            <pc:sldMk cId="1398145688" sldId="622"/>
            <ac:spMk id="18" creationId="{00000000-0000-0000-0000-000000000000}"/>
          </ac:spMkLst>
        </pc:spChg>
        <pc:spChg chg="mod">
          <ac:chgData name="Beverley Ferguson" userId="4a5d90d7-4d97-43a2-9ddb-522ed5d03a7e" providerId="ADAL" clId="{4B3C72E6-5443-473A-8C81-2AFED05558F9}" dt="2024-03-05T12:35:27.586" v="51" actId="6549"/>
          <ac:spMkLst>
            <pc:docMk/>
            <pc:sldMk cId="1398145688" sldId="622"/>
            <ac:spMk id="22" creationId="{00000000-0000-0000-0000-000000000000}"/>
          </ac:spMkLst>
        </pc:spChg>
        <pc:picChg chg="mod">
          <ac:chgData name="Beverley Ferguson" userId="4a5d90d7-4d97-43a2-9ddb-522ed5d03a7e" providerId="ADAL" clId="{4B3C72E6-5443-473A-8C81-2AFED05558F9}" dt="2024-03-05T12:35:13.568" v="47" actId="14100"/>
          <ac:picMkLst>
            <pc:docMk/>
            <pc:sldMk cId="1398145688" sldId="622"/>
            <ac:picMk id="13" creationId="{00000000-0000-0000-0000-000000000000}"/>
          </ac:picMkLst>
        </pc:picChg>
      </pc:sldChg>
      <pc:sldChg chg="addSp delSp modSp mod">
        <pc:chgData name="Beverley Ferguson" userId="4a5d90d7-4d97-43a2-9ddb-522ed5d03a7e" providerId="ADAL" clId="{4B3C72E6-5443-473A-8C81-2AFED05558F9}" dt="2024-03-06T13:31:53.534" v="226" actId="404"/>
        <pc:sldMkLst>
          <pc:docMk/>
          <pc:sldMk cId="662651687" sldId="623"/>
        </pc:sldMkLst>
        <pc:spChg chg="add mod">
          <ac:chgData name="Beverley Ferguson" userId="4a5d90d7-4d97-43a2-9ddb-522ed5d03a7e" providerId="ADAL" clId="{4B3C72E6-5443-473A-8C81-2AFED05558F9}" dt="2024-03-06T13:31:53.534" v="226" actId="404"/>
          <ac:spMkLst>
            <pc:docMk/>
            <pc:sldMk cId="662651687" sldId="623"/>
            <ac:spMk id="2" creationId="{0F225CDC-2E8B-E95D-C4D1-51C09841FED6}"/>
          </ac:spMkLst>
        </pc:spChg>
        <pc:spChg chg="del">
          <ac:chgData name="Beverley Ferguson" userId="4a5d90d7-4d97-43a2-9ddb-522ed5d03a7e" providerId="ADAL" clId="{4B3C72E6-5443-473A-8C81-2AFED05558F9}" dt="2024-03-05T12:35:05.535" v="46" actId="478"/>
          <ac:spMkLst>
            <pc:docMk/>
            <pc:sldMk cId="662651687" sldId="623"/>
            <ac:spMk id="18" creationId="{00000000-0000-0000-0000-000000000000}"/>
          </ac:spMkLst>
        </pc:spChg>
        <pc:picChg chg="mod">
          <ac:chgData name="Beverley Ferguson" userId="4a5d90d7-4d97-43a2-9ddb-522ed5d03a7e" providerId="ADAL" clId="{4B3C72E6-5443-473A-8C81-2AFED05558F9}" dt="2024-03-05T12:35:01.299" v="45" actId="14100"/>
          <ac:picMkLst>
            <pc:docMk/>
            <pc:sldMk cId="662651687" sldId="623"/>
            <ac:picMk id="13" creationId="{00000000-0000-0000-0000-000000000000}"/>
          </ac:picMkLst>
        </pc:picChg>
      </pc:sldChg>
    </pc:docChg>
  </pc:docChgLst>
  <pc:docChgLst>
    <pc:chgData name="Beverley Ferguson" userId="4a5d90d7-4d97-43a2-9ddb-522ed5d03a7e" providerId="ADAL" clId="{46B63BB3-CBB6-4BCA-B679-9DD9D5A13B36}"/>
    <pc:docChg chg="custSel addSld modSld">
      <pc:chgData name="Beverley Ferguson" userId="4a5d90d7-4d97-43a2-9ddb-522ed5d03a7e" providerId="ADAL" clId="{46B63BB3-CBB6-4BCA-B679-9DD9D5A13B36}" dt="2024-02-09T12:47:51.374" v="103" actId="207"/>
      <pc:docMkLst>
        <pc:docMk/>
      </pc:docMkLst>
      <pc:sldChg chg="addSp delSp modSp mod">
        <pc:chgData name="Beverley Ferguson" userId="4a5d90d7-4d97-43a2-9ddb-522ed5d03a7e" providerId="ADAL" clId="{46B63BB3-CBB6-4BCA-B679-9DD9D5A13B36}" dt="2024-02-09T12:47:51.374" v="103" actId="207"/>
        <pc:sldMkLst>
          <pc:docMk/>
          <pc:sldMk cId="1285607441" sldId="618"/>
        </pc:sldMkLst>
        <pc:spChg chg="del mod">
          <ac:chgData name="Beverley Ferguson" userId="4a5d90d7-4d97-43a2-9ddb-522ed5d03a7e" providerId="ADAL" clId="{46B63BB3-CBB6-4BCA-B679-9DD9D5A13B36}" dt="2024-02-09T12:46:51.872" v="50" actId="478"/>
          <ac:spMkLst>
            <pc:docMk/>
            <pc:sldMk cId="1285607441" sldId="618"/>
            <ac:spMk id="3" creationId="{9B6F5861-EE95-80B3-EBBF-76811879F474}"/>
          </ac:spMkLst>
        </pc:spChg>
        <pc:spChg chg="add del mod">
          <ac:chgData name="Beverley Ferguson" userId="4a5d90d7-4d97-43a2-9ddb-522ed5d03a7e" providerId="ADAL" clId="{46B63BB3-CBB6-4BCA-B679-9DD9D5A13B36}" dt="2024-02-09T12:45:33.151" v="2" actId="478"/>
          <ac:spMkLst>
            <pc:docMk/>
            <pc:sldMk cId="1285607441" sldId="618"/>
            <ac:spMk id="4" creationId="{073B2050-28DA-85E3-AB27-897B338DC459}"/>
          </ac:spMkLst>
        </pc:spChg>
        <pc:spChg chg="add mod">
          <ac:chgData name="Beverley Ferguson" userId="4a5d90d7-4d97-43a2-9ddb-522ed5d03a7e" providerId="ADAL" clId="{46B63BB3-CBB6-4BCA-B679-9DD9D5A13B36}" dt="2024-02-09T12:47:51.374" v="103" actId="207"/>
          <ac:spMkLst>
            <pc:docMk/>
            <pc:sldMk cId="1285607441" sldId="618"/>
            <ac:spMk id="6" creationId="{8340689A-DD82-879F-1EBA-FCEE98715042}"/>
          </ac:spMkLst>
        </pc:spChg>
        <pc:spChg chg="del">
          <ac:chgData name="Beverley Ferguson" userId="4a5d90d7-4d97-43a2-9ddb-522ed5d03a7e" providerId="ADAL" clId="{46B63BB3-CBB6-4BCA-B679-9DD9D5A13B36}" dt="2024-02-09T12:46:21.289" v="48" actId="478"/>
          <ac:spMkLst>
            <pc:docMk/>
            <pc:sldMk cId="1285607441" sldId="618"/>
            <ac:spMk id="8" creationId="{00000000-0000-0000-0000-000000000000}"/>
          </ac:spMkLst>
        </pc:spChg>
        <pc:spChg chg="del">
          <ac:chgData name="Beverley Ferguson" userId="4a5d90d7-4d97-43a2-9ddb-522ed5d03a7e" providerId="ADAL" clId="{46B63BB3-CBB6-4BCA-B679-9DD9D5A13B36}" dt="2024-02-09T12:46:20.321" v="47" actId="478"/>
          <ac:spMkLst>
            <pc:docMk/>
            <pc:sldMk cId="1285607441" sldId="618"/>
            <ac:spMk id="18" creationId="{00000000-0000-0000-0000-000000000000}"/>
          </ac:spMkLst>
        </pc:spChg>
        <pc:spChg chg="del">
          <ac:chgData name="Beverley Ferguson" userId="4a5d90d7-4d97-43a2-9ddb-522ed5d03a7e" providerId="ADAL" clId="{46B63BB3-CBB6-4BCA-B679-9DD9D5A13B36}" dt="2024-02-09T12:44:50.061" v="1" actId="478"/>
          <ac:spMkLst>
            <pc:docMk/>
            <pc:sldMk cId="1285607441" sldId="618"/>
            <ac:spMk id="22" creationId="{00000000-0000-0000-0000-000000000000}"/>
          </ac:spMkLst>
        </pc:spChg>
        <pc:picChg chg="del">
          <ac:chgData name="Beverley Ferguson" userId="4a5d90d7-4d97-43a2-9ddb-522ed5d03a7e" providerId="ADAL" clId="{46B63BB3-CBB6-4BCA-B679-9DD9D5A13B36}" dt="2024-02-09T12:46:18.356" v="46" actId="478"/>
          <ac:picMkLst>
            <pc:docMk/>
            <pc:sldMk cId="1285607441" sldId="618"/>
            <ac:picMk id="13" creationId="{00000000-0000-0000-0000-000000000000}"/>
          </ac:picMkLst>
        </pc:picChg>
        <pc:picChg chg="add mod">
          <ac:chgData name="Beverley Ferguson" userId="4a5d90d7-4d97-43a2-9ddb-522ed5d03a7e" providerId="ADAL" clId="{46B63BB3-CBB6-4BCA-B679-9DD9D5A13B36}" dt="2024-02-09T12:46:56.920" v="51" actId="1076"/>
          <ac:picMkLst>
            <pc:docMk/>
            <pc:sldMk cId="1285607441" sldId="618"/>
            <ac:picMk id="1026" creationId="{1F08CB0D-41CB-E63C-E42E-F589D0ACCB60}"/>
          </ac:picMkLst>
        </pc:picChg>
      </pc:sldChg>
      <pc:sldChg chg="add">
        <pc:chgData name="Beverley Ferguson" userId="4a5d90d7-4d97-43a2-9ddb-522ed5d03a7e" providerId="ADAL" clId="{46B63BB3-CBB6-4BCA-B679-9DD9D5A13B36}" dt="2024-02-09T12:44:42.531" v="0" actId="2890"/>
        <pc:sldMkLst>
          <pc:docMk/>
          <pc:sldMk cId="662651687" sldId="623"/>
        </pc:sldMkLst>
      </pc:sldChg>
    </pc:docChg>
  </pc:docChgLst>
  <pc:docChgLst>
    <pc:chgData name="Jeremy Stevenson" userId="b951fcdf-47d4-42da-bf6c-f08c041864bc" providerId="ADAL" clId="{3A31746E-489C-46E4-825A-48635F1DB3E1}"/>
    <pc:docChg chg="custSel modSld">
      <pc:chgData name="Jeremy Stevenson" userId="b951fcdf-47d4-42da-bf6c-f08c041864bc" providerId="ADAL" clId="{3A31746E-489C-46E4-825A-48635F1DB3E1}" dt="2024-03-11T08:42:17.758" v="310" actId="962"/>
      <pc:docMkLst>
        <pc:docMk/>
      </pc:docMkLst>
      <pc:sldChg chg="modSp">
        <pc:chgData name="Jeremy Stevenson" userId="b951fcdf-47d4-42da-bf6c-f08c041864bc" providerId="ADAL" clId="{3A31746E-489C-46E4-825A-48635F1DB3E1}" dt="2024-03-11T08:36:53.795" v="79"/>
        <pc:sldMkLst>
          <pc:docMk/>
          <pc:sldMk cId="1717420105" sldId="264"/>
        </pc:sldMkLst>
        <pc:spChg chg="mod">
          <ac:chgData name="Jeremy Stevenson" userId="b951fcdf-47d4-42da-bf6c-f08c041864bc" providerId="ADAL" clId="{3A31746E-489C-46E4-825A-48635F1DB3E1}" dt="2024-03-11T08:36:25.383" v="77" actId="13244"/>
          <ac:spMkLst>
            <pc:docMk/>
            <pc:sldMk cId="1717420105" sldId="264"/>
            <ac:spMk id="13" creationId="{00000000-0000-0000-0000-000000000000}"/>
          </ac:spMkLst>
        </pc:spChg>
        <pc:picChg chg="mod">
          <ac:chgData name="Jeremy Stevenson" userId="b951fcdf-47d4-42da-bf6c-f08c041864bc" providerId="ADAL" clId="{3A31746E-489C-46E4-825A-48635F1DB3E1}" dt="2024-03-11T08:36:53.795" v="79"/>
          <ac:picMkLst>
            <pc:docMk/>
            <pc:sldMk cId="1717420105" sldId="264"/>
            <ac:picMk id="2" creationId="{372B8596-AB82-E737-9863-0AE78CFFE94C}"/>
          </ac:picMkLst>
        </pc:picChg>
      </pc:sldChg>
      <pc:sldChg chg="addSp delSp modSp mod">
        <pc:chgData name="Jeremy Stevenson" userId="b951fcdf-47d4-42da-bf6c-f08c041864bc" providerId="ADAL" clId="{3A31746E-489C-46E4-825A-48635F1DB3E1}" dt="2024-03-11T08:42:17.758" v="310" actId="962"/>
        <pc:sldMkLst>
          <pc:docMk/>
          <pc:sldMk cId="1285607441" sldId="618"/>
        </pc:sldMkLst>
        <pc:spChg chg="add mod">
          <ac:chgData name="Jeremy Stevenson" userId="b951fcdf-47d4-42da-bf6c-f08c041864bc" providerId="ADAL" clId="{3A31746E-489C-46E4-825A-48635F1DB3E1}" dt="2024-03-11T08:38:45.102" v="86" actId="13244"/>
          <ac:spMkLst>
            <pc:docMk/>
            <pc:sldMk cId="1285607441" sldId="618"/>
            <ac:spMk id="2" creationId="{7EBD2CF3-F812-A946-DB8B-C238A5CDD35D}"/>
          </ac:spMkLst>
        </pc:spChg>
        <pc:spChg chg="del">
          <ac:chgData name="Jeremy Stevenson" userId="b951fcdf-47d4-42da-bf6c-f08c041864bc" providerId="ADAL" clId="{3A31746E-489C-46E4-825A-48635F1DB3E1}" dt="2024-03-11T08:38:51.383" v="87" actId="478"/>
          <ac:spMkLst>
            <pc:docMk/>
            <pc:sldMk cId="1285607441" sldId="618"/>
            <ac:spMk id="1031" creationId="{00000000-0000-0000-0000-000000000000}"/>
          </ac:spMkLst>
        </pc:spChg>
        <pc:picChg chg="mod">
          <ac:chgData name="Jeremy Stevenson" userId="b951fcdf-47d4-42da-bf6c-f08c041864bc" providerId="ADAL" clId="{3A31746E-489C-46E4-825A-48635F1DB3E1}" dt="2024-03-11T08:42:17.758" v="310" actId="962"/>
          <ac:picMkLst>
            <pc:docMk/>
            <pc:sldMk cId="1285607441" sldId="618"/>
            <ac:picMk id="1026" creationId="{1F08CB0D-41CB-E63C-E42E-F589D0ACCB60}"/>
          </ac:picMkLst>
        </pc:picChg>
      </pc:sldChg>
      <pc:sldChg chg="modSp mod">
        <pc:chgData name="Jeremy Stevenson" userId="b951fcdf-47d4-42da-bf6c-f08c041864bc" providerId="ADAL" clId="{3A31746E-489C-46E4-825A-48635F1DB3E1}" dt="2024-03-11T08:38:30.428" v="85" actId="13244"/>
        <pc:sldMkLst>
          <pc:docMk/>
          <pc:sldMk cId="0" sldId="620"/>
        </pc:sldMkLst>
        <pc:spChg chg="mod">
          <ac:chgData name="Jeremy Stevenson" userId="b951fcdf-47d4-42da-bf6c-f08c041864bc" providerId="ADAL" clId="{3A31746E-489C-46E4-825A-48635F1DB3E1}" dt="2024-03-11T08:38:30.428" v="85" actId="13244"/>
          <ac:spMkLst>
            <pc:docMk/>
            <pc:sldMk cId="0" sldId="620"/>
            <ac:spMk id="4" creationId="{D1E4A6D3-0A6D-C410-57B0-4D20FB2287D8}"/>
          </ac:spMkLst>
        </pc:spChg>
      </pc:sldChg>
      <pc:sldChg chg="delSp modSp mod">
        <pc:chgData name="Jeremy Stevenson" userId="b951fcdf-47d4-42da-bf6c-f08c041864bc" providerId="ADAL" clId="{3A31746E-489C-46E4-825A-48635F1DB3E1}" dt="2024-03-11T08:38:16.975" v="84" actId="13244"/>
        <pc:sldMkLst>
          <pc:docMk/>
          <pc:sldMk cId="0" sldId="621"/>
        </pc:sldMkLst>
        <pc:spChg chg="mod">
          <ac:chgData name="Jeremy Stevenson" userId="b951fcdf-47d4-42da-bf6c-f08c041864bc" providerId="ADAL" clId="{3A31746E-489C-46E4-825A-48635F1DB3E1}" dt="2024-03-11T08:37:23.665" v="80" actId="13244"/>
          <ac:spMkLst>
            <pc:docMk/>
            <pc:sldMk cId="0" sldId="621"/>
            <ac:spMk id="460" creationId="{2682A321-B6DE-2089-52E8-DDCB87454732}"/>
          </ac:spMkLst>
        </pc:spChg>
        <pc:spChg chg="mod">
          <ac:chgData name="Jeremy Stevenson" userId="b951fcdf-47d4-42da-bf6c-f08c041864bc" providerId="ADAL" clId="{3A31746E-489C-46E4-825A-48635F1DB3E1}" dt="2024-03-11T08:37:54.230" v="82" actId="13244"/>
          <ac:spMkLst>
            <pc:docMk/>
            <pc:sldMk cId="0" sldId="621"/>
            <ac:spMk id="483" creationId="{00000000-0000-0000-0000-000000000000}"/>
          </ac:spMkLst>
        </pc:spChg>
        <pc:spChg chg="mod">
          <ac:chgData name="Jeremy Stevenson" userId="b951fcdf-47d4-42da-bf6c-f08c041864bc" providerId="ADAL" clId="{3A31746E-489C-46E4-825A-48635F1DB3E1}" dt="2024-03-11T08:38:06.366" v="83" actId="13244"/>
          <ac:spMkLst>
            <pc:docMk/>
            <pc:sldMk cId="0" sldId="621"/>
            <ac:spMk id="501" creationId="{00000000-0000-0000-0000-000000000000}"/>
          </ac:spMkLst>
        </pc:spChg>
        <pc:spChg chg="mod">
          <ac:chgData name="Jeremy Stevenson" userId="b951fcdf-47d4-42da-bf6c-f08c041864bc" providerId="ADAL" clId="{3A31746E-489C-46E4-825A-48635F1DB3E1}" dt="2024-03-11T08:38:16.975" v="84" actId="13244"/>
          <ac:spMkLst>
            <pc:docMk/>
            <pc:sldMk cId="0" sldId="621"/>
            <ac:spMk id="510" creationId="{00000000-0000-0000-0000-000000000000}"/>
          </ac:spMkLst>
        </pc:spChg>
        <pc:spChg chg="del">
          <ac:chgData name="Jeremy Stevenson" userId="b951fcdf-47d4-42da-bf6c-f08c041864bc" providerId="ADAL" clId="{3A31746E-489C-46E4-825A-48635F1DB3E1}" dt="2024-03-11T08:35:05.026" v="74" actId="478"/>
          <ac:spMkLst>
            <pc:docMk/>
            <pc:sldMk cId="0" sldId="621"/>
            <ac:spMk id="512" creationId="{00000000-0000-0000-0000-000000000000}"/>
          </ac:spMkLst>
        </pc:spChg>
      </pc:sldChg>
      <pc:sldChg chg="delSp modSp mod">
        <pc:chgData name="Jeremy Stevenson" userId="b951fcdf-47d4-42da-bf6c-f08c041864bc" providerId="ADAL" clId="{3A31746E-489C-46E4-825A-48635F1DB3E1}" dt="2024-03-11T08:39:50.110" v="104" actId="478"/>
        <pc:sldMkLst>
          <pc:docMk/>
          <pc:sldMk cId="1398145688" sldId="622"/>
        </pc:sldMkLst>
        <pc:spChg chg="mod">
          <ac:chgData name="Jeremy Stevenson" userId="b951fcdf-47d4-42da-bf6c-f08c041864bc" providerId="ADAL" clId="{3A31746E-489C-46E4-825A-48635F1DB3E1}" dt="2024-03-11T08:39:37.707" v="103" actId="1036"/>
          <ac:spMkLst>
            <pc:docMk/>
            <pc:sldMk cId="1398145688" sldId="622"/>
            <ac:spMk id="3" creationId="{3062C541-3EC1-4094-2E38-7361CA5524D8}"/>
          </ac:spMkLst>
        </pc:spChg>
        <pc:spChg chg="del">
          <ac:chgData name="Jeremy Stevenson" userId="b951fcdf-47d4-42da-bf6c-f08c041864bc" providerId="ADAL" clId="{3A31746E-489C-46E4-825A-48635F1DB3E1}" dt="2024-03-11T08:39:50.110" v="104" actId="478"/>
          <ac:spMkLst>
            <pc:docMk/>
            <pc:sldMk cId="1398145688" sldId="622"/>
            <ac:spMk id="1031" creationId="{00000000-0000-0000-0000-000000000000}"/>
          </ac:spMkLst>
        </pc:spChg>
      </pc:sldChg>
      <pc:sldChg chg="delSp modSp mod">
        <pc:chgData name="Jeremy Stevenson" userId="b951fcdf-47d4-42da-bf6c-f08c041864bc" providerId="ADAL" clId="{3A31746E-489C-46E4-825A-48635F1DB3E1}" dt="2024-03-11T08:39:20.783" v="92" actId="478"/>
        <pc:sldMkLst>
          <pc:docMk/>
          <pc:sldMk cId="662651687" sldId="623"/>
        </pc:sldMkLst>
        <pc:spChg chg="mod">
          <ac:chgData name="Jeremy Stevenson" userId="b951fcdf-47d4-42da-bf6c-f08c041864bc" providerId="ADAL" clId="{3A31746E-489C-46E4-825A-48635F1DB3E1}" dt="2024-03-11T08:39:02.085" v="88" actId="13244"/>
          <ac:spMkLst>
            <pc:docMk/>
            <pc:sldMk cId="662651687" sldId="623"/>
            <ac:spMk id="3" creationId="{9B6F5861-EE95-80B3-EBBF-76811879F474}"/>
          </ac:spMkLst>
        </pc:spChg>
        <pc:spChg chg="mod">
          <ac:chgData name="Jeremy Stevenson" userId="b951fcdf-47d4-42da-bf6c-f08c041864bc" providerId="ADAL" clId="{3A31746E-489C-46E4-825A-48635F1DB3E1}" dt="2024-03-11T08:39:12.174" v="91" actId="13244"/>
          <ac:spMkLst>
            <pc:docMk/>
            <pc:sldMk cId="662651687" sldId="623"/>
            <ac:spMk id="8" creationId="{00000000-0000-0000-0000-000000000000}"/>
          </ac:spMkLst>
        </pc:spChg>
        <pc:spChg chg="del">
          <ac:chgData name="Jeremy Stevenson" userId="b951fcdf-47d4-42da-bf6c-f08c041864bc" providerId="ADAL" clId="{3A31746E-489C-46E4-825A-48635F1DB3E1}" dt="2024-03-11T08:39:20.783" v="92" actId="478"/>
          <ac:spMkLst>
            <pc:docMk/>
            <pc:sldMk cId="662651687" sldId="623"/>
            <ac:spMk id="1031" creationId="{00000000-0000-0000-0000-000000000000}"/>
          </ac:spMkLst>
        </pc:spChg>
      </pc:sldChg>
    </pc:docChg>
  </pc:docChgLst>
  <pc:docChgLst>
    <pc:chgData name="Susheel Kumar" userId="5ceb1294-96c9-49b1-ba58-ed240e2c8bbb" providerId="ADAL" clId="{ECF37D56-5F84-421B-A355-1BA8C314CA99}"/>
    <pc:docChg chg="addSld delSld modSld">
      <pc:chgData name="Susheel Kumar" userId="5ceb1294-96c9-49b1-ba58-ed240e2c8bbb" providerId="ADAL" clId="{ECF37D56-5F84-421B-A355-1BA8C314CA99}" dt="2024-02-28T11:43:42.694" v="63" actId="962"/>
      <pc:docMkLst>
        <pc:docMk/>
      </pc:docMkLst>
      <pc:sldChg chg="modSp mod">
        <pc:chgData name="Susheel Kumar" userId="5ceb1294-96c9-49b1-ba58-ed240e2c8bbb" providerId="ADAL" clId="{ECF37D56-5F84-421B-A355-1BA8C314CA99}" dt="2024-02-28T11:42:34.465" v="35" actId="962"/>
        <pc:sldMkLst>
          <pc:docMk/>
          <pc:sldMk cId="1717420105" sldId="264"/>
        </pc:sldMkLst>
        <pc:spChg chg="mod">
          <ac:chgData name="Susheel Kumar" userId="5ceb1294-96c9-49b1-ba58-ed240e2c8bbb" providerId="ADAL" clId="{ECF37D56-5F84-421B-A355-1BA8C314CA99}" dt="2024-02-28T11:25:47.067" v="0" actId="33553"/>
          <ac:spMkLst>
            <pc:docMk/>
            <pc:sldMk cId="1717420105" sldId="264"/>
            <ac:spMk id="13" creationId="{00000000-0000-0000-0000-000000000000}"/>
          </ac:spMkLst>
        </pc:spChg>
        <pc:picChg chg="mod">
          <ac:chgData name="Susheel Kumar" userId="5ceb1294-96c9-49b1-ba58-ed240e2c8bbb" providerId="ADAL" clId="{ECF37D56-5F84-421B-A355-1BA8C314CA99}" dt="2024-02-28T11:42:34.465" v="35" actId="962"/>
          <ac:picMkLst>
            <pc:docMk/>
            <pc:sldMk cId="1717420105" sldId="264"/>
            <ac:picMk id="5" creationId="{00000000-0000-0000-0000-000000000000}"/>
          </ac:picMkLst>
        </pc:picChg>
        <pc:picChg chg="mod">
          <ac:chgData name="Susheel Kumar" userId="5ceb1294-96c9-49b1-ba58-ed240e2c8bbb" providerId="ADAL" clId="{ECF37D56-5F84-421B-A355-1BA8C314CA99}" dt="2024-02-28T11:42:32.834" v="34" actId="962"/>
          <ac:picMkLst>
            <pc:docMk/>
            <pc:sldMk cId="1717420105" sldId="264"/>
            <ac:picMk id="9" creationId="{00000000-0000-0000-0000-000000000000}"/>
          </ac:picMkLst>
        </pc:picChg>
      </pc:sldChg>
      <pc:sldChg chg="modSp">
        <pc:chgData name="Susheel Kumar" userId="5ceb1294-96c9-49b1-ba58-ed240e2c8bbb" providerId="ADAL" clId="{ECF37D56-5F84-421B-A355-1BA8C314CA99}" dt="2024-02-28T11:43:11.432" v="51" actId="962"/>
        <pc:sldMkLst>
          <pc:docMk/>
          <pc:sldMk cId="1285607441" sldId="618"/>
        </pc:sldMkLst>
        <pc:spChg chg="mod">
          <ac:chgData name="Susheel Kumar" userId="5ceb1294-96c9-49b1-ba58-ed240e2c8bbb" providerId="ADAL" clId="{ECF37D56-5F84-421B-A355-1BA8C314CA99}" dt="2024-02-28T11:43:11.432" v="51" actId="962"/>
          <ac:spMkLst>
            <pc:docMk/>
            <pc:sldMk cId="1285607441" sldId="618"/>
            <ac:spMk id="1031" creationId="{00000000-0000-0000-0000-000000000000}"/>
          </ac:spMkLst>
        </pc:spChg>
      </pc:sldChg>
      <pc:sldChg chg="addSp delSp modSp mod">
        <pc:chgData name="Susheel Kumar" userId="5ceb1294-96c9-49b1-ba58-ed240e2c8bbb" providerId="ADAL" clId="{ECF37D56-5F84-421B-A355-1BA8C314CA99}" dt="2024-02-28T11:43:09.639" v="50" actId="962"/>
        <pc:sldMkLst>
          <pc:docMk/>
          <pc:sldMk cId="0" sldId="620"/>
        </pc:sldMkLst>
        <pc:spChg chg="add del mod">
          <ac:chgData name="Susheel Kumar" userId="5ceb1294-96c9-49b1-ba58-ed240e2c8bbb" providerId="ADAL" clId="{ECF37D56-5F84-421B-A355-1BA8C314CA99}" dt="2024-02-28T11:42:27.070" v="33" actId="478"/>
          <ac:spMkLst>
            <pc:docMk/>
            <pc:sldMk cId="0" sldId="620"/>
            <ac:spMk id="2" creationId="{1A7F9DFB-07EA-1D52-0284-45AB21F885E7}"/>
          </ac:spMkLst>
        </pc:spChg>
        <pc:grpChg chg="mod">
          <ac:chgData name="Susheel Kumar" userId="5ceb1294-96c9-49b1-ba58-ed240e2c8bbb" providerId="ADAL" clId="{ECF37D56-5F84-421B-A355-1BA8C314CA99}" dt="2024-02-28T11:43:09.639" v="50" actId="962"/>
          <ac:grpSpMkLst>
            <pc:docMk/>
            <pc:sldMk cId="0" sldId="620"/>
            <ac:grpSpMk id="243" creationId="{00000000-0000-0000-0000-000000000000}"/>
          </ac:grpSpMkLst>
        </pc:grpChg>
      </pc:sldChg>
      <pc:sldChg chg="modSp mod">
        <pc:chgData name="Susheel Kumar" userId="5ceb1294-96c9-49b1-ba58-ed240e2c8bbb" providerId="ADAL" clId="{ECF37D56-5F84-421B-A355-1BA8C314CA99}" dt="2024-02-28T11:43:42.694" v="63" actId="962"/>
        <pc:sldMkLst>
          <pc:docMk/>
          <pc:sldMk cId="0" sldId="621"/>
        </pc:sldMkLst>
        <pc:spChg chg="mod">
          <ac:chgData name="Susheel Kumar" userId="5ceb1294-96c9-49b1-ba58-ed240e2c8bbb" providerId="ADAL" clId="{ECF37D56-5F84-421B-A355-1BA8C314CA99}" dt="2024-02-28T11:43:40.970" v="62" actId="962"/>
          <ac:spMkLst>
            <pc:docMk/>
            <pc:sldMk cId="0" sldId="621"/>
            <ac:spMk id="179" creationId="{00000000-0000-0000-0000-000000000000}"/>
          </ac:spMkLst>
        </pc:spChg>
        <pc:spChg chg="mod">
          <ac:chgData name="Susheel Kumar" userId="5ceb1294-96c9-49b1-ba58-ed240e2c8bbb" providerId="ADAL" clId="{ECF37D56-5F84-421B-A355-1BA8C314CA99}" dt="2024-02-28T11:42:48.651" v="42" actId="962"/>
          <ac:spMkLst>
            <pc:docMk/>
            <pc:sldMk cId="0" sldId="621"/>
            <ac:spMk id="180" creationId="{00000000-0000-0000-0000-000000000000}"/>
          </ac:spMkLst>
        </pc:spChg>
        <pc:spChg chg="mod">
          <ac:chgData name="Susheel Kumar" userId="5ceb1294-96c9-49b1-ba58-ed240e2c8bbb" providerId="ADAL" clId="{ECF37D56-5F84-421B-A355-1BA8C314CA99}" dt="2024-02-28T11:43:37.191" v="60" actId="962"/>
          <ac:spMkLst>
            <pc:docMk/>
            <pc:sldMk cId="0" sldId="621"/>
            <ac:spMk id="185" creationId="{00000000-0000-0000-0000-000000000000}"/>
          </ac:spMkLst>
        </pc:spChg>
        <pc:spChg chg="mod">
          <ac:chgData name="Susheel Kumar" userId="5ceb1294-96c9-49b1-ba58-ed240e2c8bbb" providerId="ADAL" clId="{ECF37D56-5F84-421B-A355-1BA8C314CA99}" dt="2024-02-28T11:42:42.647" v="39" actId="962"/>
          <ac:spMkLst>
            <pc:docMk/>
            <pc:sldMk cId="0" sldId="621"/>
            <ac:spMk id="194" creationId="{00000000-0000-0000-0000-000000000000}"/>
          </ac:spMkLst>
        </pc:spChg>
        <pc:spChg chg="mod">
          <ac:chgData name="Susheel Kumar" userId="5ceb1294-96c9-49b1-ba58-ed240e2c8bbb" providerId="ADAL" clId="{ECF37D56-5F84-421B-A355-1BA8C314CA99}" dt="2024-02-28T11:43:39.200" v="61" actId="962"/>
          <ac:spMkLst>
            <pc:docMk/>
            <pc:sldMk cId="0" sldId="621"/>
            <ac:spMk id="202" creationId="{00000000-0000-0000-0000-000000000000}"/>
          </ac:spMkLst>
        </pc:spChg>
        <pc:spChg chg="mod">
          <ac:chgData name="Susheel Kumar" userId="5ceb1294-96c9-49b1-ba58-ed240e2c8bbb" providerId="ADAL" clId="{ECF37D56-5F84-421B-A355-1BA8C314CA99}" dt="2024-02-28T11:42:45.099" v="40" actId="962"/>
          <ac:spMkLst>
            <pc:docMk/>
            <pc:sldMk cId="0" sldId="621"/>
            <ac:spMk id="203" creationId="{00000000-0000-0000-0000-000000000000}"/>
          </ac:spMkLst>
        </pc:spChg>
        <pc:spChg chg="mod">
          <ac:chgData name="Susheel Kumar" userId="5ceb1294-96c9-49b1-ba58-ed240e2c8bbb" providerId="ADAL" clId="{ECF37D56-5F84-421B-A355-1BA8C314CA99}" dt="2024-02-28T11:42:47.011" v="41" actId="962"/>
          <ac:spMkLst>
            <pc:docMk/>
            <pc:sldMk cId="0" sldId="621"/>
            <ac:spMk id="204" creationId="{00000000-0000-0000-0000-000000000000}"/>
          </ac:spMkLst>
        </pc:spChg>
        <pc:spChg chg="mod">
          <ac:chgData name="Susheel Kumar" userId="5ceb1294-96c9-49b1-ba58-ed240e2c8bbb" providerId="ADAL" clId="{ECF37D56-5F84-421B-A355-1BA8C314CA99}" dt="2024-02-28T11:42:37.759" v="36" actId="962"/>
          <ac:spMkLst>
            <pc:docMk/>
            <pc:sldMk cId="0" sldId="621"/>
            <ac:spMk id="483" creationId="{00000000-0000-0000-0000-000000000000}"/>
          </ac:spMkLst>
        </pc:spChg>
        <pc:spChg chg="mod">
          <ac:chgData name="Susheel Kumar" userId="5ceb1294-96c9-49b1-ba58-ed240e2c8bbb" providerId="ADAL" clId="{ECF37D56-5F84-421B-A355-1BA8C314CA99}" dt="2024-02-28T11:26:02.644" v="29" actId="20577"/>
          <ac:spMkLst>
            <pc:docMk/>
            <pc:sldMk cId="0" sldId="621"/>
            <ac:spMk id="512" creationId="{00000000-0000-0000-0000-000000000000}"/>
          </ac:spMkLst>
        </pc:spChg>
        <pc:grpChg chg="mod">
          <ac:chgData name="Susheel Kumar" userId="5ceb1294-96c9-49b1-ba58-ed240e2c8bbb" providerId="ADAL" clId="{ECF37D56-5F84-421B-A355-1BA8C314CA99}" dt="2024-02-28T11:43:06.074" v="48" actId="962"/>
          <ac:grpSpMkLst>
            <pc:docMk/>
            <pc:sldMk cId="0" sldId="621"/>
            <ac:grpSpMk id="2" creationId="{A37E8722-C45E-FA87-6696-B1AAE9FDDA0B}"/>
          </ac:grpSpMkLst>
        </pc:grpChg>
        <pc:grpChg chg="mod">
          <ac:chgData name="Susheel Kumar" userId="5ceb1294-96c9-49b1-ba58-ed240e2c8bbb" providerId="ADAL" clId="{ECF37D56-5F84-421B-A355-1BA8C314CA99}" dt="2024-02-28T11:43:07.903" v="49" actId="962"/>
          <ac:grpSpMkLst>
            <pc:docMk/>
            <pc:sldMk cId="0" sldId="621"/>
            <ac:grpSpMk id="40" creationId="{617E1B34-DFB2-78C6-D0E1-7F4E44889B3E}"/>
          </ac:grpSpMkLst>
        </pc:grpChg>
        <pc:grpChg chg="mod">
          <ac:chgData name="Susheel Kumar" userId="5ceb1294-96c9-49b1-ba58-ed240e2c8bbb" providerId="ADAL" clId="{ECF37D56-5F84-421B-A355-1BA8C314CA99}" dt="2024-02-28T11:43:42.694" v="63" actId="962"/>
          <ac:grpSpMkLst>
            <pc:docMk/>
            <pc:sldMk cId="0" sldId="621"/>
            <ac:grpSpMk id="181" creationId="{00000000-0000-0000-0000-000000000000}"/>
          </ac:grpSpMkLst>
        </pc:grpChg>
        <pc:grpChg chg="mod">
          <ac:chgData name="Susheel Kumar" userId="5ceb1294-96c9-49b1-ba58-ed240e2c8bbb" providerId="ADAL" clId="{ECF37D56-5F84-421B-A355-1BA8C314CA99}" dt="2024-02-28T11:42:50.128" v="43" actId="962"/>
          <ac:grpSpMkLst>
            <pc:docMk/>
            <pc:sldMk cId="0" sldId="621"/>
            <ac:grpSpMk id="213" creationId="{00000000-0000-0000-0000-000000000000}"/>
          </ac:grpSpMkLst>
        </pc:grpChg>
        <pc:grpChg chg="mod">
          <ac:chgData name="Susheel Kumar" userId="5ceb1294-96c9-49b1-ba58-ed240e2c8bbb" providerId="ADAL" clId="{ECF37D56-5F84-421B-A355-1BA8C314CA99}" dt="2024-02-28T11:42:52.105" v="44" actId="962"/>
          <ac:grpSpMkLst>
            <pc:docMk/>
            <pc:sldMk cId="0" sldId="621"/>
            <ac:grpSpMk id="261" creationId="{00000000-0000-0000-0000-000000000000}"/>
          </ac:grpSpMkLst>
        </pc:grpChg>
        <pc:grpChg chg="mod">
          <ac:chgData name="Susheel Kumar" userId="5ceb1294-96c9-49b1-ba58-ed240e2c8bbb" providerId="ADAL" clId="{ECF37D56-5F84-421B-A355-1BA8C314CA99}" dt="2024-02-28T11:42:53.926" v="45" actId="962"/>
          <ac:grpSpMkLst>
            <pc:docMk/>
            <pc:sldMk cId="0" sldId="621"/>
            <ac:grpSpMk id="281" creationId="{00000000-0000-0000-0000-000000000000}"/>
          </ac:grpSpMkLst>
        </pc:grpChg>
        <pc:grpChg chg="mod">
          <ac:chgData name="Susheel Kumar" userId="5ceb1294-96c9-49b1-ba58-ed240e2c8bbb" providerId="ADAL" clId="{ECF37D56-5F84-421B-A355-1BA8C314CA99}" dt="2024-02-28T11:43:17.312" v="54" actId="962"/>
          <ac:grpSpMkLst>
            <pc:docMk/>
            <pc:sldMk cId="0" sldId="621"/>
            <ac:grpSpMk id="333" creationId="{00000000-0000-0000-0000-000000000000}"/>
          </ac:grpSpMkLst>
        </pc:grpChg>
        <pc:grpChg chg="mod">
          <ac:chgData name="Susheel Kumar" userId="5ceb1294-96c9-49b1-ba58-ed240e2c8bbb" providerId="ADAL" clId="{ECF37D56-5F84-421B-A355-1BA8C314CA99}" dt="2024-02-28T11:43:04.378" v="47" actId="962"/>
          <ac:grpSpMkLst>
            <pc:docMk/>
            <pc:sldMk cId="0" sldId="621"/>
            <ac:grpSpMk id="384" creationId="{00000000-0000-0000-0000-000000000000}"/>
          </ac:grpSpMkLst>
        </pc:grpChg>
        <pc:grpChg chg="mod">
          <ac:chgData name="Susheel Kumar" userId="5ceb1294-96c9-49b1-ba58-ed240e2c8bbb" providerId="ADAL" clId="{ECF37D56-5F84-421B-A355-1BA8C314CA99}" dt="2024-02-28T11:42:39.399" v="37" actId="962"/>
          <ac:grpSpMkLst>
            <pc:docMk/>
            <pc:sldMk cId="0" sldId="621"/>
            <ac:grpSpMk id="423" creationId="{00000000-0000-0000-0000-000000000000}"/>
          </ac:grpSpMkLst>
        </pc:grpChg>
        <pc:grpChg chg="mod">
          <ac:chgData name="Susheel Kumar" userId="5ceb1294-96c9-49b1-ba58-ed240e2c8bbb" providerId="ADAL" clId="{ECF37D56-5F84-421B-A355-1BA8C314CA99}" dt="2024-02-28T11:43:35.389" v="59" actId="962"/>
          <ac:grpSpMkLst>
            <pc:docMk/>
            <pc:sldMk cId="0" sldId="621"/>
            <ac:grpSpMk id="449" creationId="{00000000-0000-0000-0000-000000000000}"/>
          </ac:grpSpMkLst>
        </pc:grpChg>
        <pc:grpChg chg="mod">
          <ac:chgData name="Susheel Kumar" userId="5ceb1294-96c9-49b1-ba58-ed240e2c8bbb" providerId="ADAL" clId="{ECF37D56-5F84-421B-A355-1BA8C314CA99}" dt="2024-02-28T11:42:41.007" v="38" actId="962"/>
          <ac:grpSpMkLst>
            <pc:docMk/>
            <pc:sldMk cId="0" sldId="621"/>
            <ac:grpSpMk id="472" creationId="{00000000-0000-0000-0000-000000000000}"/>
          </ac:grpSpMkLst>
        </pc:grpChg>
        <pc:picChg chg="mod">
          <ac:chgData name="Susheel Kumar" userId="5ceb1294-96c9-49b1-ba58-ed240e2c8bbb" providerId="ADAL" clId="{ECF37D56-5F84-421B-A355-1BA8C314CA99}" dt="2024-02-28T11:42:56.495" v="46" actId="962"/>
          <ac:picMkLst>
            <pc:docMk/>
            <pc:sldMk cId="0" sldId="621"/>
            <ac:picMk id="382" creationId="{00000000-0000-0000-0000-000000000000}"/>
          </ac:picMkLst>
        </pc:picChg>
      </pc:sldChg>
      <pc:sldChg chg="modSp">
        <pc:chgData name="Susheel Kumar" userId="5ceb1294-96c9-49b1-ba58-ed240e2c8bbb" providerId="ADAL" clId="{ECF37D56-5F84-421B-A355-1BA8C314CA99}" dt="2024-02-28T11:43:22.674" v="57" actId="962"/>
        <pc:sldMkLst>
          <pc:docMk/>
          <pc:sldMk cId="1398145688" sldId="622"/>
        </pc:sldMkLst>
        <pc:spChg chg="mod">
          <ac:chgData name="Susheel Kumar" userId="5ceb1294-96c9-49b1-ba58-ed240e2c8bbb" providerId="ADAL" clId="{ECF37D56-5F84-421B-A355-1BA8C314CA99}" dt="2024-02-28T11:43:19.386" v="55" actId="962"/>
          <ac:spMkLst>
            <pc:docMk/>
            <pc:sldMk cId="1398145688" sldId="622"/>
            <ac:spMk id="8" creationId="{00000000-0000-0000-0000-000000000000}"/>
          </ac:spMkLst>
        </pc:spChg>
        <pc:spChg chg="mod">
          <ac:chgData name="Susheel Kumar" userId="5ceb1294-96c9-49b1-ba58-ed240e2c8bbb" providerId="ADAL" clId="{ECF37D56-5F84-421B-A355-1BA8C314CA99}" dt="2024-02-28T11:43:22.674" v="57" actId="962"/>
          <ac:spMkLst>
            <pc:docMk/>
            <pc:sldMk cId="1398145688" sldId="622"/>
            <ac:spMk id="1031" creationId="{00000000-0000-0000-0000-000000000000}"/>
          </ac:spMkLst>
        </pc:spChg>
        <pc:picChg chg="mod">
          <ac:chgData name="Susheel Kumar" userId="5ceb1294-96c9-49b1-ba58-ed240e2c8bbb" providerId="ADAL" clId="{ECF37D56-5F84-421B-A355-1BA8C314CA99}" dt="2024-02-28T11:43:21.168" v="56" actId="962"/>
          <ac:picMkLst>
            <pc:docMk/>
            <pc:sldMk cId="1398145688" sldId="622"/>
            <ac:picMk id="13" creationId="{00000000-0000-0000-0000-000000000000}"/>
          </ac:picMkLst>
        </pc:picChg>
      </pc:sldChg>
      <pc:sldChg chg="modSp">
        <pc:chgData name="Susheel Kumar" userId="5ceb1294-96c9-49b1-ba58-ed240e2c8bbb" providerId="ADAL" clId="{ECF37D56-5F84-421B-A355-1BA8C314CA99}" dt="2024-02-28T11:43:24.981" v="58" actId="962"/>
        <pc:sldMkLst>
          <pc:docMk/>
          <pc:sldMk cId="662651687" sldId="623"/>
        </pc:sldMkLst>
        <pc:spChg chg="mod">
          <ac:chgData name="Susheel Kumar" userId="5ceb1294-96c9-49b1-ba58-ed240e2c8bbb" providerId="ADAL" clId="{ECF37D56-5F84-421B-A355-1BA8C314CA99}" dt="2024-02-28T11:43:13.278" v="52" actId="962"/>
          <ac:spMkLst>
            <pc:docMk/>
            <pc:sldMk cId="662651687" sldId="623"/>
            <ac:spMk id="8" creationId="{00000000-0000-0000-0000-000000000000}"/>
          </ac:spMkLst>
        </pc:spChg>
        <pc:spChg chg="mod">
          <ac:chgData name="Susheel Kumar" userId="5ceb1294-96c9-49b1-ba58-ed240e2c8bbb" providerId="ADAL" clId="{ECF37D56-5F84-421B-A355-1BA8C314CA99}" dt="2024-02-28T11:43:24.981" v="58" actId="962"/>
          <ac:spMkLst>
            <pc:docMk/>
            <pc:sldMk cId="662651687" sldId="623"/>
            <ac:spMk id="1031" creationId="{00000000-0000-0000-0000-000000000000}"/>
          </ac:spMkLst>
        </pc:spChg>
        <pc:picChg chg="mod">
          <ac:chgData name="Susheel Kumar" userId="5ceb1294-96c9-49b1-ba58-ed240e2c8bbb" providerId="ADAL" clId="{ECF37D56-5F84-421B-A355-1BA8C314CA99}" dt="2024-02-28T11:43:14.849" v="53" actId="962"/>
          <ac:picMkLst>
            <pc:docMk/>
            <pc:sldMk cId="662651687" sldId="623"/>
            <ac:picMk id="13" creationId="{00000000-0000-0000-0000-000000000000}"/>
          </ac:picMkLst>
        </pc:picChg>
      </pc:sldChg>
      <pc:sldChg chg="modSp add del">
        <pc:chgData name="Susheel Kumar" userId="5ceb1294-96c9-49b1-ba58-ed240e2c8bbb" providerId="ADAL" clId="{ECF37D56-5F84-421B-A355-1BA8C314CA99}" dt="2024-02-28T11:26:04.016" v="31" actId="2696"/>
        <pc:sldMkLst>
          <pc:docMk/>
          <pc:sldMk cId="185920492" sldId="624"/>
        </pc:sldMkLst>
        <pc:spChg chg="mod">
          <ac:chgData name="Susheel Kumar" userId="5ceb1294-96c9-49b1-ba58-ed240e2c8bbb" providerId="ADAL" clId="{ECF37D56-5F84-421B-A355-1BA8C314CA99}" dt="2024-02-28T11:26:02.853" v="30"/>
          <ac:spMkLst>
            <pc:docMk/>
            <pc:sldMk cId="185920492" sldId="624"/>
            <ac:spMk id="2" creationId="{6E43DD57-888B-F63E-9BFB-EDF7D9E6C61F}"/>
          </ac:spMkLst>
        </pc:spChg>
      </pc:sldChg>
    </pc:docChg>
  </pc:docChgLst>
  <pc:docChgLst>
    <pc:chgData name="Beverley Ferguson" userId="S::bferguson@glow.gov.uk::6f08ff6b-98d9-449c-98ea-5f46b1ed5bdb" providerId="AD" clId="Web-{3A8CA577-F079-24FB-523C-CAF3795C3BDC}"/>
    <pc:docChg chg="modSld">
      <pc:chgData name="Beverley Ferguson" userId="S::bferguson@glow.gov.uk::6f08ff6b-98d9-449c-98ea-5f46b1ed5bdb" providerId="AD" clId="Web-{3A8CA577-F079-24FB-523C-CAF3795C3BDC}" dt="2024-03-08T11:54:09.993" v="53" actId="1076"/>
      <pc:docMkLst>
        <pc:docMk/>
      </pc:docMkLst>
      <pc:sldChg chg="modSp">
        <pc:chgData name="Beverley Ferguson" userId="S::bferguson@glow.gov.uk::6f08ff6b-98d9-449c-98ea-5f46b1ed5bdb" providerId="AD" clId="Web-{3A8CA577-F079-24FB-523C-CAF3795C3BDC}" dt="2024-03-08T11:54:09.993" v="53" actId="1076"/>
        <pc:sldMkLst>
          <pc:docMk/>
          <pc:sldMk cId="1717420105" sldId="264"/>
        </pc:sldMkLst>
        <pc:spChg chg="mod">
          <ac:chgData name="Beverley Ferguson" userId="S::bferguson@glow.gov.uk::6f08ff6b-98d9-449c-98ea-5f46b1ed5bdb" providerId="AD" clId="Web-{3A8CA577-F079-24FB-523C-CAF3795C3BDC}" dt="2024-03-08T11:54:09.993" v="53" actId="1076"/>
          <ac:spMkLst>
            <pc:docMk/>
            <pc:sldMk cId="1717420105" sldId="264"/>
            <ac:spMk id="13" creationId="{00000000-0000-0000-0000-000000000000}"/>
          </ac:spMkLst>
        </pc:spChg>
      </pc:sldChg>
      <pc:sldChg chg="modSp">
        <pc:chgData name="Beverley Ferguson" userId="S::bferguson@glow.gov.uk::6f08ff6b-98d9-449c-98ea-5f46b1ed5bdb" providerId="AD" clId="Web-{3A8CA577-F079-24FB-523C-CAF3795C3BDC}" dt="2024-03-08T11:52:02.489" v="52" actId="20577"/>
        <pc:sldMkLst>
          <pc:docMk/>
          <pc:sldMk cId="662651687" sldId="623"/>
        </pc:sldMkLst>
        <pc:spChg chg="mod">
          <ac:chgData name="Beverley Ferguson" userId="S::bferguson@glow.gov.uk::6f08ff6b-98d9-449c-98ea-5f46b1ed5bdb" providerId="AD" clId="Web-{3A8CA577-F079-24FB-523C-CAF3795C3BDC}" dt="2024-03-08T10:38:14.084" v="3" actId="1076"/>
          <ac:spMkLst>
            <pc:docMk/>
            <pc:sldMk cId="662651687" sldId="623"/>
            <ac:spMk id="3" creationId="{9B6F5861-EE95-80B3-EBBF-76811879F474}"/>
          </ac:spMkLst>
        </pc:spChg>
        <pc:spChg chg="mod">
          <ac:chgData name="Beverley Ferguson" userId="S::bferguson@glow.gov.uk::6f08ff6b-98d9-449c-98ea-5f46b1ed5bdb" providerId="AD" clId="Web-{3A8CA577-F079-24FB-523C-CAF3795C3BDC}" dt="2024-03-08T11:52:02.489" v="52" actId="20577"/>
          <ac:spMkLst>
            <pc:docMk/>
            <pc:sldMk cId="662651687" sldId="623"/>
            <ac:spMk id="22" creationId="{00000000-0000-0000-0000-000000000000}"/>
          </ac:spMkLst>
        </pc:spChg>
      </pc:sldChg>
    </pc:docChg>
  </pc:docChgLst>
  <pc:docChgLst>
    <pc:chgData name="Beverley Ferguson" userId="4a5d90d7-4d97-43a2-9ddb-522ed5d03a7e" providerId="ADAL" clId="{13F11430-F620-477B-BAFE-DCE0939C79D6}"/>
    <pc:docChg chg="modSld">
      <pc:chgData name="Beverley Ferguson" userId="4a5d90d7-4d97-43a2-9ddb-522ed5d03a7e" providerId="ADAL" clId="{13F11430-F620-477B-BAFE-DCE0939C79D6}" dt="2024-03-08T17:04:08.773" v="2" actId="1036"/>
      <pc:docMkLst>
        <pc:docMk/>
      </pc:docMkLst>
      <pc:sldChg chg="modSp mod">
        <pc:chgData name="Beverley Ferguson" userId="4a5d90d7-4d97-43a2-9ddb-522ed5d03a7e" providerId="ADAL" clId="{13F11430-F620-477B-BAFE-DCE0939C79D6}" dt="2024-03-08T17:04:08.773" v="2" actId="1036"/>
        <pc:sldMkLst>
          <pc:docMk/>
          <pc:sldMk cId="0" sldId="621"/>
        </pc:sldMkLst>
        <pc:spChg chg="mod">
          <ac:chgData name="Beverley Ferguson" userId="4a5d90d7-4d97-43a2-9ddb-522ed5d03a7e" providerId="ADAL" clId="{13F11430-F620-477B-BAFE-DCE0939C79D6}" dt="2024-03-08T17:04:08.773" v="2" actId="1036"/>
          <ac:spMkLst>
            <pc:docMk/>
            <pc:sldMk cId="0" sldId="621"/>
            <ac:spMk id="483" creationId="{00000000-0000-0000-0000-000000000000}"/>
          </ac:spMkLst>
        </pc:spChg>
      </pc:sldChg>
      <pc:sldChg chg="modSp mod">
        <pc:chgData name="Beverley Ferguson" userId="4a5d90d7-4d97-43a2-9ddb-522ed5d03a7e" providerId="ADAL" clId="{13F11430-F620-477B-BAFE-DCE0939C79D6}" dt="2024-03-08T17:03:25.321" v="0" actId="12"/>
        <pc:sldMkLst>
          <pc:docMk/>
          <pc:sldMk cId="1398145688" sldId="622"/>
        </pc:sldMkLst>
        <pc:spChg chg="mod">
          <ac:chgData name="Beverley Ferguson" userId="4a5d90d7-4d97-43a2-9ddb-522ed5d03a7e" providerId="ADAL" clId="{13F11430-F620-477B-BAFE-DCE0939C79D6}" dt="2024-03-08T17:03:25.321" v="0" actId="12"/>
          <ac:spMkLst>
            <pc:docMk/>
            <pc:sldMk cId="1398145688" sldId="622"/>
            <ac:spMk id="22" creationId="{00000000-0000-0000-0000-000000000000}"/>
          </ac:spMkLst>
        </pc:spChg>
      </pc:sldChg>
      <pc:sldChg chg="modSp mod">
        <pc:chgData name="Beverley Ferguson" userId="4a5d90d7-4d97-43a2-9ddb-522ed5d03a7e" providerId="ADAL" clId="{13F11430-F620-477B-BAFE-DCE0939C79D6}" dt="2024-03-08T17:03:46.983" v="1" actId="12"/>
        <pc:sldMkLst>
          <pc:docMk/>
          <pc:sldMk cId="662651687" sldId="623"/>
        </pc:sldMkLst>
        <pc:spChg chg="mod">
          <ac:chgData name="Beverley Ferguson" userId="4a5d90d7-4d97-43a2-9ddb-522ed5d03a7e" providerId="ADAL" clId="{13F11430-F620-477B-BAFE-DCE0939C79D6}" dt="2024-03-08T17:03:46.983" v="1" actId="12"/>
          <ac:spMkLst>
            <pc:docMk/>
            <pc:sldMk cId="662651687" sldId="623"/>
            <ac:spMk id="2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58E9B-D4E1-42A0-AE0D-36A2C0E10555}" type="datetimeFigureOut">
              <a:rPr lang="en-GB" smtClean="0"/>
              <a:t>11/03/2024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76DCC-DC94-4378-AEE0-5C18F45D1947}" type="slidenum">
              <a:rPr lang="en-GB" smtClean="0"/>
              <a:t>‹#›</a:t>
            </a:fld>
            <a:endParaRPr lang="en-GB"/>
          </a:p>
        </p:txBody>
      </p:sp>
    </p:spTree>
    <p:extLst>
      <p:ext uri="{BB962C8B-B14F-4D97-AF65-F5344CB8AC3E}">
        <p14:creationId xmlns:p14="http://schemas.microsoft.com/office/powerpoint/2010/main" val="143357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004568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333702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155225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135717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7DEDAC5-454C-44DC-AA33-3EFFED18A5D0}"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A01BD-63A9-492E-9817-21AC3184D8D8}" type="slidenum">
              <a:rPr lang="en-GB" smtClean="0"/>
              <a:t>‹#›</a:t>
            </a:fld>
            <a:endParaRPr lang="en-GB"/>
          </a:p>
        </p:txBody>
      </p:sp>
    </p:spTree>
    <p:extLst>
      <p:ext uri="{BB962C8B-B14F-4D97-AF65-F5344CB8AC3E}">
        <p14:creationId xmlns:p14="http://schemas.microsoft.com/office/powerpoint/2010/main" val="85782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7DEDAC5-454C-44DC-AA33-3EFFED18A5D0}"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A01BD-63A9-492E-9817-21AC3184D8D8}" type="slidenum">
              <a:rPr lang="en-GB" smtClean="0"/>
              <a:t>‹#›</a:t>
            </a:fld>
            <a:endParaRPr lang="en-GB"/>
          </a:p>
        </p:txBody>
      </p:sp>
    </p:spTree>
    <p:extLst>
      <p:ext uri="{BB962C8B-B14F-4D97-AF65-F5344CB8AC3E}">
        <p14:creationId xmlns:p14="http://schemas.microsoft.com/office/powerpoint/2010/main" val="407803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7DEDAC5-454C-44DC-AA33-3EFFED18A5D0}"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A01BD-63A9-492E-9817-21AC3184D8D8}" type="slidenum">
              <a:rPr lang="en-GB" smtClean="0"/>
              <a:t>‹#›</a:t>
            </a:fld>
            <a:endParaRPr lang="en-GB"/>
          </a:p>
        </p:txBody>
      </p:sp>
    </p:spTree>
    <p:extLst>
      <p:ext uri="{BB962C8B-B14F-4D97-AF65-F5344CB8AC3E}">
        <p14:creationId xmlns:p14="http://schemas.microsoft.com/office/powerpoint/2010/main" val="91932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7DEDAC5-454C-44DC-AA33-3EFFED18A5D0}"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A01BD-63A9-492E-9817-21AC3184D8D8}" type="slidenum">
              <a:rPr lang="en-GB" smtClean="0"/>
              <a:t>‹#›</a:t>
            </a:fld>
            <a:endParaRPr lang="en-GB"/>
          </a:p>
        </p:txBody>
      </p:sp>
    </p:spTree>
    <p:extLst>
      <p:ext uri="{BB962C8B-B14F-4D97-AF65-F5344CB8AC3E}">
        <p14:creationId xmlns:p14="http://schemas.microsoft.com/office/powerpoint/2010/main" val="711688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7DEDAC5-454C-44DC-AA33-3EFFED18A5D0}"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A01BD-63A9-492E-9817-21AC3184D8D8}" type="slidenum">
              <a:rPr lang="en-GB" smtClean="0"/>
              <a:t>‹#›</a:t>
            </a:fld>
            <a:endParaRPr lang="en-GB"/>
          </a:p>
        </p:txBody>
      </p:sp>
    </p:spTree>
    <p:extLst>
      <p:ext uri="{BB962C8B-B14F-4D97-AF65-F5344CB8AC3E}">
        <p14:creationId xmlns:p14="http://schemas.microsoft.com/office/powerpoint/2010/main" val="88932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7DEDAC5-454C-44DC-AA33-3EFFED18A5D0}"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4A01BD-63A9-492E-9817-21AC3184D8D8}" type="slidenum">
              <a:rPr lang="en-GB" smtClean="0"/>
              <a:t>‹#›</a:t>
            </a:fld>
            <a:endParaRPr lang="en-GB"/>
          </a:p>
        </p:txBody>
      </p:sp>
    </p:spTree>
    <p:extLst>
      <p:ext uri="{BB962C8B-B14F-4D97-AF65-F5344CB8AC3E}">
        <p14:creationId xmlns:p14="http://schemas.microsoft.com/office/powerpoint/2010/main" val="154576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7DEDAC5-454C-44DC-AA33-3EFFED18A5D0}" type="datetimeFigureOut">
              <a:rPr lang="en-GB" smtClean="0"/>
              <a:t>11/03/2024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4A01BD-63A9-492E-9817-21AC3184D8D8}" type="slidenum">
              <a:rPr lang="en-GB" smtClean="0"/>
              <a:t>‹#›</a:t>
            </a:fld>
            <a:endParaRPr lang="en-GB"/>
          </a:p>
        </p:txBody>
      </p:sp>
    </p:spTree>
    <p:extLst>
      <p:ext uri="{BB962C8B-B14F-4D97-AF65-F5344CB8AC3E}">
        <p14:creationId xmlns:p14="http://schemas.microsoft.com/office/powerpoint/2010/main" val="13335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7DEDAC5-454C-44DC-AA33-3EFFED18A5D0}" type="datetimeFigureOut">
              <a:rPr lang="en-GB" smtClean="0"/>
              <a:t>11/03/2024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4A01BD-63A9-492E-9817-21AC3184D8D8}" type="slidenum">
              <a:rPr lang="en-GB" smtClean="0"/>
              <a:t>‹#›</a:t>
            </a:fld>
            <a:endParaRPr lang="en-GB"/>
          </a:p>
        </p:txBody>
      </p:sp>
    </p:spTree>
    <p:extLst>
      <p:ext uri="{BB962C8B-B14F-4D97-AF65-F5344CB8AC3E}">
        <p14:creationId xmlns:p14="http://schemas.microsoft.com/office/powerpoint/2010/main" val="185580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EDAC5-454C-44DC-AA33-3EFFED18A5D0}" type="datetimeFigureOut">
              <a:rPr lang="en-GB" smtClean="0"/>
              <a:t>11/03/2024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4A01BD-63A9-492E-9817-21AC3184D8D8}" type="slidenum">
              <a:rPr lang="en-GB" smtClean="0"/>
              <a:t>‹#›</a:t>
            </a:fld>
            <a:endParaRPr lang="en-GB"/>
          </a:p>
        </p:txBody>
      </p:sp>
    </p:spTree>
    <p:extLst>
      <p:ext uri="{BB962C8B-B14F-4D97-AF65-F5344CB8AC3E}">
        <p14:creationId xmlns:p14="http://schemas.microsoft.com/office/powerpoint/2010/main" val="266794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DEDAC5-454C-44DC-AA33-3EFFED18A5D0}"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4A01BD-63A9-492E-9817-21AC3184D8D8}" type="slidenum">
              <a:rPr lang="en-GB" smtClean="0"/>
              <a:t>‹#›</a:t>
            </a:fld>
            <a:endParaRPr lang="en-GB"/>
          </a:p>
        </p:txBody>
      </p:sp>
    </p:spTree>
    <p:extLst>
      <p:ext uri="{BB962C8B-B14F-4D97-AF65-F5344CB8AC3E}">
        <p14:creationId xmlns:p14="http://schemas.microsoft.com/office/powerpoint/2010/main" val="189789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DEDAC5-454C-44DC-AA33-3EFFED18A5D0}"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4A01BD-63A9-492E-9817-21AC3184D8D8}" type="slidenum">
              <a:rPr lang="en-GB" smtClean="0"/>
              <a:t>‹#›</a:t>
            </a:fld>
            <a:endParaRPr lang="en-GB"/>
          </a:p>
        </p:txBody>
      </p:sp>
    </p:spTree>
    <p:extLst>
      <p:ext uri="{BB962C8B-B14F-4D97-AF65-F5344CB8AC3E}">
        <p14:creationId xmlns:p14="http://schemas.microsoft.com/office/powerpoint/2010/main" val="1424311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EDAC5-454C-44DC-AA33-3EFFED18A5D0}" type="datetimeFigureOut">
              <a:rPr lang="en-GB" smtClean="0"/>
              <a:t>11/03/2024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A01BD-63A9-492E-9817-21AC3184D8D8}" type="slidenum">
              <a:rPr lang="en-GB" smtClean="0"/>
              <a:t>‹#›</a:t>
            </a:fld>
            <a:endParaRPr lang="en-GB"/>
          </a:p>
        </p:txBody>
      </p:sp>
    </p:spTree>
    <p:extLst>
      <p:ext uri="{BB962C8B-B14F-4D97-AF65-F5344CB8AC3E}">
        <p14:creationId xmlns:p14="http://schemas.microsoft.com/office/powerpoint/2010/main" val="1325428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gse.harvard.edu/news/uk/20/06/family-engagement-framework-all" TargetMode="External"/><Relationship Id="rId4" Type="http://schemas.openxmlformats.org/officeDocument/2006/relationships/hyperlink" Target="https://www.dualcapacity.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1918689" y="1252131"/>
            <a:ext cx="608638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ABB5"/>
                </a:solidFill>
                <a:effectLst/>
                <a:uLnTx/>
                <a:uFillTx/>
                <a:latin typeface="Arial" panose="020B0604020202020204" pitchFamily="34" charset="0"/>
                <a:ea typeface="+mn-ea"/>
                <a:cs typeface="Arial" panose="020B0604020202020204" pitchFamily="34" charset="0"/>
              </a:rPr>
              <a:t>Re/aligning Beliefs</a:t>
            </a:r>
            <a:endParaRPr kumimoji="0" lang="en-US" sz="3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9949" y="4673600"/>
            <a:ext cx="9915949" cy="2212214"/>
          </a:xfrm>
          <a:prstGeom prst="rect">
            <a:avLst/>
          </a:prstGeom>
        </p:spPr>
      </p:pic>
      <p:pic>
        <p:nvPicPr>
          <p:cNvPr id="2" name="Picture 1" descr="A picture containing person, table, indoor">
            <a:extLst>
              <a:ext uri="{FF2B5EF4-FFF2-40B4-BE49-F238E27FC236}">
                <a16:creationId xmlns:a16="http://schemas.microsoft.com/office/drawing/2014/main" id="{372B8596-AB82-E737-9863-0AE78CFFE9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7271" y="2062643"/>
            <a:ext cx="2286000" cy="3429000"/>
          </a:xfrm>
          <a:prstGeom prst="rect">
            <a:avLst/>
          </a:prstGeom>
          <a:ln>
            <a:solidFill>
              <a:schemeClr val="tx1"/>
            </a:solidFill>
          </a:ln>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6530" y="247091"/>
            <a:ext cx="1956606" cy="1014057"/>
          </a:xfrm>
          <a:prstGeom prst="rect">
            <a:avLst/>
          </a:prstGeom>
        </p:spPr>
      </p:pic>
      <p:sp>
        <p:nvSpPr>
          <p:cNvPr id="11" name="TextBox 10"/>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171742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Page-1"/>
        <p:cNvGrpSpPr/>
        <p:nvPr/>
      </p:nvGrpSpPr>
      <p:grpSpPr>
        <a:xfrm>
          <a:off x="0" y="0"/>
          <a:ext cx="0" cy="0"/>
          <a:chOff x="0" y="0"/>
          <a:chExt cx="0" cy="0"/>
        </a:xfrm>
      </p:grpSpPr>
      <p:sp>
        <p:nvSpPr>
          <p:cNvPr id="460" name="Title 12">
            <a:extLst>
              <a:ext uri="{FF2B5EF4-FFF2-40B4-BE49-F238E27FC236}">
                <a16:creationId xmlns:a16="http://schemas.microsoft.com/office/drawing/2014/main" id="{2682A321-B6DE-2089-52E8-DDCB87454732}"/>
              </a:ext>
            </a:extLst>
          </p:cNvPr>
          <p:cNvSpPr txBox="1">
            <a:spLocks noGrp="1"/>
          </p:cNvSpPr>
          <p:nvPr>
            <p:ph type="title" idx="4294967295"/>
          </p:nvPr>
        </p:nvSpPr>
        <p:spPr>
          <a:xfrm>
            <a:off x="409282" y="0"/>
            <a:ext cx="9061766" cy="1046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ABB5"/>
                </a:solidFill>
                <a:effectLst/>
                <a:uLnTx/>
                <a:uFillTx/>
                <a:latin typeface="Arial" panose="020B0604020202020204" pitchFamily="34" charset="0"/>
                <a:ea typeface="+mn-ea"/>
                <a:cs typeface="Arial" panose="020B0604020202020204" pitchFamily="34" charset="0"/>
              </a:rPr>
              <a:t>Different Agendas?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How can we get parents and families involved and engaged in our setting/school?</a:t>
            </a:r>
            <a:endParaRPr kumimoji="0" lang="en-US" sz="3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83" name="Free-form: Shape 482">
            <a:extLst>
              <a:ext uri="{C183D7F6-B498-43B3-948B-1728B52AA6E4}">
                <adec:decorative xmlns:adec="http://schemas.microsoft.com/office/drawing/2017/decorative" val="1"/>
              </a:ext>
            </a:extLst>
          </p:cNvPr>
          <p:cNvSpPr/>
          <p:nvPr/>
        </p:nvSpPr>
        <p:spPr>
          <a:xfrm>
            <a:off x="0" y="4647903"/>
            <a:ext cx="9906000" cy="2208441"/>
          </a:xfrm>
          <a:custGeom>
            <a:avLst/>
            <a:gdLst/>
            <a:ahLst/>
            <a:cxnLst/>
            <a:rect l="l" t="t" r="r" b="b"/>
            <a:pathLst>
              <a:path w="8532824" h="1869600" stroke="0">
                <a:moveTo>
                  <a:pt x="0" y="1170400"/>
                </a:moveTo>
                <a:lnTo>
                  <a:pt x="4312126" y="0"/>
                </a:lnTo>
                <a:lnTo>
                  <a:pt x="8532824" y="1109600"/>
                </a:lnTo>
                <a:lnTo>
                  <a:pt x="8532824" y="1869600"/>
                </a:lnTo>
                <a:lnTo>
                  <a:pt x="0" y="1869600"/>
                </a:lnTo>
                <a:lnTo>
                  <a:pt x="0" y="1170400"/>
                </a:lnTo>
                <a:close/>
              </a:path>
              <a:path w="8532824" h="1869600" fill="none">
                <a:moveTo>
                  <a:pt x="0" y="1170400"/>
                </a:moveTo>
                <a:lnTo>
                  <a:pt x="4312126" y="0"/>
                </a:lnTo>
                <a:lnTo>
                  <a:pt x="8532824" y="1109600"/>
                </a:lnTo>
                <a:lnTo>
                  <a:pt x="8532824" y="1869600"/>
                </a:lnTo>
                <a:lnTo>
                  <a:pt x="0" y="1869600"/>
                </a:lnTo>
                <a:lnTo>
                  <a:pt x="0" y="1170400"/>
                </a:lnTo>
                <a:close/>
              </a:path>
            </a:pathLst>
          </a:custGeom>
          <a:gradFill>
            <a:gsLst>
              <a:gs pos="0">
                <a:srgbClr val="F4FAFA"/>
              </a:gs>
              <a:gs pos="59000">
                <a:srgbClr val="ACC1F2"/>
              </a:gs>
              <a:gs pos="100000">
                <a:srgbClr val="567BEA"/>
              </a:gs>
            </a:gsLst>
            <a:lin ang="5400000" scaled="0"/>
          </a:gradFill>
          <a:ln w="7600" cap="flat">
            <a:noFill/>
            <a:miter/>
          </a:ln>
        </p:spPr>
        <p:txBody>
          <a:bodyPr/>
          <a:lstStyle/>
          <a:p>
            <a:endParaRPr lang="en-GB"/>
          </a:p>
        </p:txBody>
      </p:sp>
      <p:grpSp>
        <p:nvGrpSpPr>
          <p:cNvPr id="423" name="Group 422">
            <a:extLst>
              <a:ext uri="{C183D7F6-B498-43B3-948B-1728B52AA6E4}">
                <adec:decorative xmlns:adec="http://schemas.microsoft.com/office/drawing/2017/decorative" val="1"/>
              </a:ext>
            </a:extLst>
          </p:cNvPr>
          <p:cNvGrpSpPr/>
          <p:nvPr/>
        </p:nvGrpSpPr>
        <p:grpSpPr>
          <a:xfrm>
            <a:off x="3825243" y="3718648"/>
            <a:ext cx="628762" cy="2006679"/>
            <a:chOff x="3444243" y="3718648"/>
            <a:chExt cx="628762" cy="2006679"/>
          </a:xfrm>
        </p:grpSpPr>
        <p:sp>
          <p:nvSpPr>
            <p:cNvPr id="424" name="Free-form: Shape 423"/>
            <p:cNvSpPr/>
            <p:nvPr/>
          </p:nvSpPr>
          <p:spPr>
            <a:xfrm>
              <a:off x="3747005" y="5530527"/>
              <a:ext cx="16698" cy="74341"/>
            </a:xfrm>
            <a:custGeom>
              <a:avLst/>
              <a:gdLst/>
              <a:ahLst/>
              <a:cxnLst/>
              <a:rect l="l" t="t" r="r" b="b"/>
              <a:pathLst>
                <a:path w="16698" h="74341" stroke="0">
                  <a:moveTo>
                    <a:pt x="10930" y="0"/>
                  </a:moveTo>
                  <a:cubicBezTo>
                    <a:pt x="10930" y="0"/>
                    <a:pt x="-1898" y="17363"/>
                    <a:pt x="0" y="26589"/>
                  </a:cubicBezTo>
                  <a:cubicBezTo>
                    <a:pt x="2378" y="35814"/>
                    <a:pt x="3447" y="48293"/>
                    <a:pt x="3447" y="51549"/>
                  </a:cubicBezTo>
                  <a:cubicBezTo>
                    <a:pt x="3447" y="54805"/>
                    <a:pt x="11465" y="58061"/>
                    <a:pt x="14137" y="68372"/>
                  </a:cubicBezTo>
                  <a:lnTo>
                    <a:pt x="16275" y="74341"/>
                  </a:lnTo>
                  <a:cubicBezTo>
                    <a:pt x="16275" y="74341"/>
                    <a:pt x="18413" y="68372"/>
                    <a:pt x="13068" y="46124"/>
                  </a:cubicBezTo>
                  <a:cubicBezTo>
                    <a:pt x="7723" y="23876"/>
                    <a:pt x="5585" y="16279"/>
                    <a:pt x="10930" y="0"/>
                  </a:cubicBezTo>
                  <a:close/>
                </a:path>
                <a:path w="16698" h="74341" fill="none">
                  <a:moveTo>
                    <a:pt x="10930" y="0"/>
                  </a:moveTo>
                  <a:cubicBezTo>
                    <a:pt x="10930" y="0"/>
                    <a:pt x="-1898" y="17363"/>
                    <a:pt x="0" y="26589"/>
                  </a:cubicBezTo>
                  <a:cubicBezTo>
                    <a:pt x="2378" y="35814"/>
                    <a:pt x="3447" y="48293"/>
                    <a:pt x="3447" y="51549"/>
                  </a:cubicBezTo>
                  <a:cubicBezTo>
                    <a:pt x="3447" y="54805"/>
                    <a:pt x="11465" y="58061"/>
                    <a:pt x="14137" y="68372"/>
                  </a:cubicBezTo>
                  <a:lnTo>
                    <a:pt x="16275" y="74341"/>
                  </a:lnTo>
                  <a:cubicBezTo>
                    <a:pt x="16275" y="74341"/>
                    <a:pt x="18413" y="68372"/>
                    <a:pt x="13068" y="46124"/>
                  </a:cubicBezTo>
                  <a:cubicBezTo>
                    <a:pt x="7723" y="23876"/>
                    <a:pt x="5585" y="16279"/>
                    <a:pt x="10930" y="0"/>
                  </a:cubicBezTo>
                  <a:close/>
                </a:path>
              </a:pathLst>
            </a:custGeom>
            <a:solidFill>
              <a:srgbClr val="595959"/>
            </a:solidFill>
            <a:ln w="3333" cap="flat">
              <a:solidFill>
                <a:srgbClr val="454545"/>
              </a:solidFill>
              <a:miter/>
            </a:ln>
          </p:spPr>
          <p:txBody>
            <a:bodyPr/>
            <a:lstStyle/>
            <a:p>
              <a:endParaRPr lang="en-GB"/>
            </a:p>
          </p:txBody>
        </p:sp>
        <p:sp>
          <p:nvSpPr>
            <p:cNvPr id="425" name="Free-form: Shape 424"/>
            <p:cNvSpPr/>
            <p:nvPr/>
          </p:nvSpPr>
          <p:spPr>
            <a:xfrm>
              <a:off x="3620121" y="5227199"/>
              <a:ext cx="131205" cy="434104"/>
            </a:xfrm>
            <a:custGeom>
              <a:avLst/>
              <a:gdLst/>
              <a:ahLst/>
              <a:cxnLst/>
              <a:rect l="l" t="t" r="r" b="b"/>
              <a:pathLst>
                <a:path w="131205" h="434104" stroke="0">
                  <a:moveTo>
                    <a:pt x="0" y="3256"/>
                  </a:moveTo>
                  <a:cubicBezTo>
                    <a:pt x="0" y="3256"/>
                    <a:pt x="31001" y="171470"/>
                    <a:pt x="47036" y="210539"/>
                  </a:cubicBezTo>
                  <a:cubicBezTo>
                    <a:pt x="63071" y="249609"/>
                    <a:pt x="66278" y="281081"/>
                    <a:pt x="64139" y="293019"/>
                  </a:cubicBezTo>
                  <a:cubicBezTo>
                    <a:pt x="62002" y="304958"/>
                    <a:pt x="65208" y="320151"/>
                    <a:pt x="68416" y="331003"/>
                  </a:cubicBezTo>
                  <a:cubicBezTo>
                    <a:pt x="71623" y="341856"/>
                    <a:pt x="56657" y="405887"/>
                    <a:pt x="53449" y="414569"/>
                  </a:cubicBezTo>
                  <a:cubicBezTo>
                    <a:pt x="50242" y="423250"/>
                    <a:pt x="89795" y="434104"/>
                    <a:pt x="89795" y="434104"/>
                  </a:cubicBezTo>
                  <a:lnTo>
                    <a:pt x="130417" y="414569"/>
                  </a:lnTo>
                  <a:cubicBezTo>
                    <a:pt x="130417" y="414569"/>
                    <a:pt x="127211" y="371158"/>
                    <a:pt x="130417" y="355965"/>
                  </a:cubicBezTo>
                  <a:cubicBezTo>
                    <a:pt x="133625" y="340770"/>
                    <a:pt x="126141" y="328834"/>
                    <a:pt x="124004" y="319063"/>
                  </a:cubicBezTo>
                  <a:cubicBezTo>
                    <a:pt x="124004" y="319063"/>
                    <a:pt x="133625" y="298446"/>
                    <a:pt x="115451" y="275656"/>
                  </a:cubicBezTo>
                  <a:cubicBezTo>
                    <a:pt x="115451" y="275656"/>
                    <a:pt x="104761" y="245269"/>
                    <a:pt x="106900" y="175812"/>
                  </a:cubicBezTo>
                  <a:cubicBezTo>
                    <a:pt x="106900" y="175812"/>
                    <a:pt x="107969" y="109611"/>
                    <a:pt x="111175" y="67286"/>
                  </a:cubicBezTo>
                  <a:cubicBezTo>
                    <a:pt x="114383" y="24961"/>
                    <a:pt x="112245" y="11938"/>
                    <a:pt x="106900" y="0"/>
                  </a:cubicBezTo>
                  <a:cubicBezTo>
                    <a:pt x="106900" y="0"/>
                    <a:pt x="56657" y="14108"/>
                    <a:pt x="0" y="3256"/>
                  </a:cubicBezTo>
                  <a:close/>
                </a:path>
                <a:path w="131205" h="434104" fill="none">
                  <a:moveTo>
                    <a:pt x="0" y="3256"/>
                  </a:moveTo>
                  <a:cubicBezTo>
                    <a:pt x="0" y="3256"/>
                    <a:pt x="31001" y="171470"/>
                    <a:pt x="47036" y="210539"/>
                  </a:cubicBezTo>
                  <a:cubicBezTo>
                    <a:pt x="63071" y="249609"/>
                    <a:pt x="66278" y="281081"/>
                    <a:pt x="64139" y="293019"/>
                  </a:cubicBezTo>
                  <a:cubicBezTo>
                    <a:pt x="62002" y="304958"/>
                    <a:pt x="65208" y="320151"/>
                    <a:pt x="68416" y="331003"/>
                  </a:cubicBezTo>
                  <a:cubicBezTo>
                    <a:pt x="71623" y="341856"/>
                    <a:pt x="56657" y="405887"/>
                    <a:pt x="53449" y="414569"/>
                  </a:cubicBezTo>
                  <a:cubicBezTo>
                    <a:pt x="50242" y="423250"/>
                    <a:pt x="89795" y="434104"/>
                    <a:pt x="89795" y="434104"/>
                  </a:cubicBezTo>
                  <a:lnTo>
                    <a:pt x="130417" y="414569"/>
                  </a:lnTo>
                  <a:cubicBezTo>
                    <a:pt x="130417" y="414569"/>
                    <a:pt x="127211" y="371158"/>
                    <a:pt x="130417" y="355965"/>
                  </a:cubicBezTo>
                  <a:cubicBezTo>
                    <a:pt x="133625" y="340770"/>
                    <a:pt x="126141" y="328834"/>
                    <a:pt x="124004" y="319063"/>
                  </a:cubicBezTo>
                  <a:cubicBezTo>
                    <a:pt x="124004" y="319063"/>
                    <a:pt x="133625" y="298446"/>
                    <a:pt x="115451" y="275656"/>
                  </a:cubicBezTo>
                  <a:cubicBezTo>
                    <a:pt x="115451" y="275656"/>
                    <a:pt x="104761" y="245269"/>
                    <a:pt x="106900" y="175812"/>
                  </a:cubicBezTo>
                  <a:cubicBezTo>
                    <a:pt x="106900" y="175812"/>
                    <a:pt x="107969" y="109611"/>
                    <a:pt x="111175" y="67286"/>
                  </a:cubicBezTo>
                  <a:cubicBezTo>
                    <a:pt x="114383" y="24961"/>
                    <a:pt x="112245" y="11938"/>
                    <a:pt x="106900" y="0"/>
                  </a:cubicBezTo>
                  <a:cubicBezTo>
                    <a:pt x="106900" y="0"/>
                    <a:pt x="56657" y="14108"/>
                    <a:pt x="0" y="3256"/>
                  </a:cubicBezTo>
                  <a:close/>
                </a:path>
              </a:pathLst>
            </a:custGeom>
            <a:solidFill>
              <a:srgbClr val="FAD1B6"/>
            </a:solidFill>
            <a:ln w="7600" cap="flat">
              <a:noFill/>
              <a:miter/>
            </a:ln>
          </p:spPr>
          <p:txBody>
            <a:bodyPr/>
            <a:lstStyle/>
            <a:p>
              <a:endParaRPr lang="en-GB"/>
            </a:p>
          </p:txBody>
        </p:sp>
        <p:sp>
          <p:nvSpPr>
            <p:cNvPr id="426" name="Free-form: Shape 425"/>
            <p:cNvSpPr/>
            <p:nvPr/>
          </p:nvSpPr>
          <p:spPr>
            <a:xfrm>
              <a:off x="3754114" y="5217094"/>
              <a:ext cx="125381" cy="441498"/>
            </a:xfrm>
            <a:custGeom>
              <a:avLst/>
              <a:gdLst/>
              <a:ahLst/>
              <a:cxnLst/>
              <a:rect l="l" t="t" r="r" b="b"/>
              <a:pathLst>
                <a:path w="125381" h="441498" stroke="0">
                  <a:moveTo>
                    <a:pt x="16151" y="7393"/>
                  </a:moveTo>
                  <a:cubicBezTo>
                    <a:pt x="16151" y="7393"/>
                    <a:pt x="11340" y="63284"/>
                    <a:pt x="18823" y="100726"/>
                  </a:cubicBezTo>
                  <a:cubicBezTo>
                    <a:pt x="26306" y="138167"/>
                    <a:pt x="20427" y="262973"/>
                    <a:pt x="17220" y="272740"/>
                  </a:cubicBezTo>
                  <a:cubicBezTo>
                    <a:pt x="14013" y="282507"/>
                    <a:pt x="-1488" y="314523"/>
                    <a:pt x="0" y="334600"/>
                  </a:cubicBezTo>
                  <a:cubicBezTo>
                    <a:pt x="1719" y="354677"/>
                    <a:pt x="10271" y="372041"/>
                    <a:pt x="10271" y="379638"/>
                  </a:cubicBezTo>
                  <a:cubicBezTo>
                    <a:pt x="10271" y="387235"/>
                    <a:pt x="5461" y="420878"/>
                    <a:pt x="4392" y="421964"/>
                  </a:cubicBezTo>
                  <a:cubicBezTo>
                    <a:pt x="3323" y="423049"/>
                    <a:pt x="39134" y="435529"/>
                    <a:pt x="40738" y="441498"/>
                  </a:cubicBezTo>
                  <a:cubicBezTo>
                    <a:pt x="40738" y="441498"/>
                    <a:pt x="67463" y="428475"/>
                    <a:pt x="77084" y="420336"/>
                  </a:cubicBezTo>
                  <a:cubicBezTo>
                    <a:pt x="77084" y="420336"/>
                    <a:pt x="73342" y="366073"/>
                    <a:pt x="66216" y="345091"/>
                  </a:cubicBezTo>
                  <a:cubicBezTo>
                    <a:pt x="66216" y="345091"/>
                    <a:pt x="71917" y="316150"/>
                    <a:pt x="67641" y="303128"/>
                  </a:cubicBezTo>
                  <a:cubicBezTo>
                    <a:pt x="67641" y="303128"/>
                    <a:pt x="67641" y="266228"/>
                    <a:pt x="79089" y="237288"/>
                  </a:cubicBezTo>
                  <a:cubicBezTo>
                    <a:pt x="79089" y="237288"/>
                    <a:pt x="101850" y="140338"/>
                    <a:pt x="116103" y="75946"/>
                  </a:cubicBezTo>
                  <a:cubicBezTo>
                    <a:pt x="130356" y="11554"/>
                    <a:pt x="123942" y="0"/>
                    <a:pt x="123942" y="0"/>
                  </a:cubicBezTo>
                  <a:cubicBezTo>
                    <a:pt x="123942" y="0"/>
                    <a:pt x="86171" y="2146"/>
                    <a:pt x="80826" y="4679"/>
                  </a:cubicBezTo>
                  <a:cubicBezTo>
                    <a:pt x="75481" y="7213"/>
                    <a:pt x="16151" y="7393"/>
                    <a:pt x="16151" y="7393"/>
                  </a:cubicBezTo>
                  <a:close/>
                </a:path>
                <a:path w="125381" h="441498" fill="none">
                  <a:moveTo>
                    <a:pt x="16151" y="7393"/>
                  </a:moveTo>
                  <a:cubicBezTo>
                    <a:pt x="16151" y="7393"/>
                    <a:pt x="11340" y="63284"/>
                    <a:pt x="18823" y="100726"/>
                  </a:cubicBezTo>
                  <a:cubicBezTo>
                    <a:pt x="26306" y="138167"/>
                    <a:pt x="20427" y="262973"/>
                    <a:pt x="17220" y="272740"/>
                  </a:cubicBezTo>
                  <a:cubicBezTo>
                    <a:pt x="14013" y="282507"/>
                    <a:pt x="-1488" y="314523"/>
                    <a:pt x="0" y="334600"/>
                  </a:cubicBezTo>
                  <a:cubicBezTo>
                    <a:pt x="1719" y="354677"/>
                    <a:pt x="10271" y="372041"/>
                    <a:pt x="10271" y="379638"/>
                  </a:cubicBezTo>
                  <a:cubicBezTo>
                    <a:pt x="10271" y="387235"/>
                    <a:pt x="5461" y="420878"/>
                    <a:pt x="4392" y="421964"/>
                  </a:cubicBezTo>
                  <a:cubicBezTo>
                    <a:pt x="3323" y="423049"/>
                    <a:pt x="39134" y="435529"/>
                    <a:pt x="40738" y="441498"/>
                  </a:cubicBezTo>
                  <a:cubicBezTo>
                    <a:pt x="40738" y="441498"/>
                    <a:pt x="67463" y="428475"/>
                    <a:pt x="77084" y="420336"/>
                  </a:cubicBezTo>
                  <a:cubicBezTo>
                    <a:pt x="77084" y="420336"/>
                    <a:pt x="73342" y="366073"/>
                    <a:pt x="66216" y="345091"/>
                  </a:cubicBezTo>
                  <a:cubicBezTo>
                    <a:pt x="66216" y="345091"/>
                    <a:pt x="71917" y="316150"/>
                    <a:pt x="67641" y="303128"/>
                  </a:cubicBezTo>
                  <a:cubicBezTo>
                    <a:pt x="67641" y="303128"/>
                    <a:pt x="67641" y="266228"/>
                    <a:pt x="79089" y="237288"/>
                  </a:cubicBezTo>
                  <a:cubicBezTo>
                    <a:pt x="79089" y="237288"/>
                    <a:pt x="101850" y="140338"/>
                    <a:pt x="116103" y="75946"/>
                  </a:cubicBezTo>
                  <a:cubicBezTo>
                    <a:pt x="130356" y="11554"/>
                    <a:pt x="123942" y="0"/>
                    <a:pt x="123942" y="0"/>
                  </a:cubicBezTo>
                  <a:cubicBezTo>
                    <a:pt x="123942" y="0"/>
                    <a:pt x="86171" y="2146"/>
                    <a:pt x="80826" y="4679"/>
                  </a:cubicBezTo>
                  <a:cubicBezTo>
                    <a:pt x="75481" y="7213"/>
                    <a:pt x="16151" y="7393"/>
                    <a:pt x="16151" y="7393"/>
                  </a:cubicBezTo>
                  <a:close/>
                </a:path>
              </a:pathLst>
            </a:custGeom>
            <a:solidFill>
              <a:srgbClr val="FAD1B6"/>
            </a:solidFill>
            <a:ln w="7600" cap="flat">
              <a:noFill/>
              <a:miter/>
            </a:ln>
          </p:spPr>
          <p:txBody>
            <a:bodyPr/>
            <a:lstStyle/>
            <a:p>
              <a:endParaRPr lang="en-GB"/>
            </a:p>
          </p:txBody>
        </p:sp>
        <p:sp>
          <p:nvSpPr>
            <p:cNvPr id="427" name="Free-form: Shape 426"/>
            <p:cNvSpPr/>
            <p:nvPr/>
          </p:nvSpPr>
          <p:spPr>
            <a:xfrm>
              <a:off x="3444243" y="3999220"/>
              <a:ext cx="628762" cy="783242"/>
            </a:xfrm>
            <a:custGeom>
              <a:avLst/>
              <a:gdLst/>
              <a:ahLst/>
              <a:cxnLst/>
              <a:rect l="l" t="t" r="r" b="b"/>
              <a:pathLst>
                <a:path w="628762" h="783242" stroke="0">
                  <a:moveTo>
                    <a:pt x="224521" y="0"/>
                  </a:moveTo>
                  <a:lnTo>
                    <a:pt x="215431" y="7053"/>
                  </a:lnTo>
                  <a:cubicBezTo>
                    <a:pt x="215431" y="7053"/>
                    <a:pt x="204201" y="11937"/>
                    <a:pt x="204201" y="15192"/>
                  </a:cubicBezTo>
                  <a:cubicBezTo>
                    <a:pt x="204201" y="18448"/>
                    <a:pt x="187270" y="35632"/>
                    <a:pt x="180854" y="50102"/>
                  </a:cubicBezTo>
                  <a:cubicBezTo>
                    <a:pt x="174437" y="64573"/>
                    <a:pt x="148773" y="67465"/>
                    <a:pt x="130950" y="73978"/>
                  </a:cubicBezTo>
                  <a:cubicBezTo>
                    <a:pt x="113127" y="80490"/>
                    <a:pt x="59657" y="82661"/>
                    <a:pt x="49676" y="109476"/>
                  </a:cubicBezTo>
                  <a:cubicBezTo>
                    <a:pt x="49676" y="109476"/>
                    <a:pt x="46824" y="115218"/>
                    <a:pt x="46824" y="132584"/>
                  </a:cubicBezTo>
                  <a:cubicBezTo>
                    <a:pt x="46824" y="149948"/>
                    <a:pt x="22584" y="226639"/>
                    <a:pt x="16168" y="271497"/>
                  </a:cubicBezTo>
                  <a:cubicBezTo>
                    <a:pt x="9752" y="316354"/>
                    <a:pt x="2623" y="359764"/>
                    <a:pt x="2623" y="406095"/>
                  </a:cubicBezTo>
                  <a:cubicBezTo>
                    <a:pt x="1197" y="406095"/>
                    <a:pt x="-3794" y="443694"/>
                    <a:pt x="5474" y="464675"/>
                  </a:cubicBezTo>
                  <a:cubicBezTo>
                    <a:pt x="14742" y="485658"/>
                    <a:pt x="9039" y="495063"/>
                    <a:pt x="35417" y="503746"/>
                  </a:cubicBezTo>
                  <a:cubicBezTo>
                    <a:pt x="61795" y="512428"/>
                    <a:pt x="116690" y="540644"/>
                    <a:pt x="116690" y="540644"/>
                  </a:cubicBezTo>
                  <a:cubicBezTo>
                    <a:pt x="116690" y="540644"/>
                    <a:pt x="107423" y="553668"/>
                    <a:pt x="116690" y="565290"/>
                  </a:cubicBezTo>
                  <a:cubicBezTo>
                    <a:pt x="116690" y="565290"/>
                    <a:pt x="123106" y="571756"/>
                    <a:pt x="116690" y="601420"/>
                  </a:cubicBezTo>
                  <a:cubicBezTo>
                    <a:pt x="110274" y="631084"/>
                    <a:pt x="100293" y="741058"/>
                    <a:pt x="100293" y="760594"/>
                  </a:cubicBezTo>
                  <a:cubicBezTo>
                    <a:pt x="100293" y="780128"/>
                    <a:pt x="125959" y="780128"/>
                    <a:pt x="145921" y="780128"/>
                  </a:cubicBezTo>
                  <a:cubicBezTo>
                    <a:pt x="165882" y="780128"/>
                    <a:pt x="262841" y="790980"/>
                    <a:pt x="293496" y="772170"/>
                  </a:cubicBezTo>
                  <a:cubicBezTo>
                    <a:pt x="324151" y="753358"/>
                    <a:pt x="331281" y="738888"/>
                    <a:pt x="331281" y="738888"/>
                  </a:cubicBezTo>
                  <a:cubicBezTo>
                    <a:pt x="331281" y="738888"/>
                    <a:pt x="345540" y="764934"/>
                    <a:pt x="376194" y="764934"/>
                  </a:cubicBezTo>
                  <a:cubicBezTo>
                    <a:pt x="406851" y="764934"/>
                    <a:pt x="436081" y="764934"/>
                    <a:pt x="440358" y="764934"/>
                  </a:cubicBezTo>
                  <a:cubicBezTo>
                    <a:pt x="444635" y="764934"/>
                    <a:pt x="613644" y="738888"/>
                    <a:pt x="613644" y="738888"/>
                  </a:cubicBezTo>
                  <a:cubicBezTo>
                    <a:pt x="613644" y="738888"/>
                    <a:pt x="630040" y="740382"/>
                    <a:pt x="628682" y="724079"/>
                  </a:cubicBezTo>
                  <a:cubicBezTo>
                    <a:pt x="628682" y="724079"/>
                    <a:pt x="619303" y="688965"/>
                    <a:pt x="619303" y="678112"/>
                  </a:cubicBezTo>
                  <a:cubicBezTo>
                    <a:pt x="619303" y="667260"/>
                    <a:pt x="599340" y="576821"/>
                    <a:pt x="595063" y="557286"/>
                  </a:cubicBezTo>
                  <a:cubicBezTo>
                    <a:pt x="590786" y="537751"/>
                    <a:pt x="583656" y="486382"/>
                    <a:pt x="575101" y="466123"/>
                  </a:cubicBezTo>
                  <a:cubicBezTo>
                    <a:pt x="575101" y="466123"/>
                    <a:pt x="567259" y="347468"/>
                    <a:pt x="541594" y="237494"/>
                  </a:cubicBezTo>
                  <a:cubicBezTo>
                    <a:pt x="515929" y="127519"/>
                    <a:pt x="497749" y="75788"/>
                    <a:pt x="495254" y="73256"/>
                  </a:cubicBezTo>
                  <a:cubicBezTo>
                    <a:pt x="492758" y="70723"/>
                    <a:pt x="483134" y="65297"/>
                    <a:pt x="464598" y="61679"/>
                  </a:cubicBezTo>
                  <a:cubicBezTo>
                    <a:pt x="446062" y="58061"/>
                    <a:pt x="401148" y="50826"/>
                    <a:pt x="381186" y="44315"/>
                  </a:cubicBezTo>
                  <a:cubicBezTo>
                    <a:pt x="381186" y="44315"/>
                    <a:pt x="365502" y="33463"/>
                    <a:pt x="358373" y="21163"/>
                  </a:cubicBezTo>
                  <a:cubicBezTo>
                    <a:pt x="351243" y="8863"/>
                    <a:pt x="331994" y="3798"/>
                    <a:pt x="331994" y="3798"/>
                  </a:cubicBezTo>
                  <a:lnTo>
                    <a:pt x="224521" y="0"/>
                  </a:lnTo>
                  <a:close/>
                </a:path>
                <a:path w="628762" h="783242" fill="none">
                  <a:moveTo>
                    <a:pt x="224521" y="0"/>
                  </a:moveTo>
                  <a:lnTo>
                    <a:pt x="215431" y="7053"/>
                  </a:lnTo>
                  <a:cubicBezTo>
                    <a:pt x="215431" y="7053"/>
                    <a:pt x="204201" y="11937"/>
                    <a:pt x="204201" y="15192"/>
                  </a:cubicBezTo>
                  <a:cubicBezTo>
                    <a:pt x="204201" y="18448"/>
                    <a:pt x="187270" y="35632"/>
                    <a:pt x="180854" y="50102"/>
                  </a:cubicBezTo>
                  <a:cubicBezTo>
                    <a:pt x="174437" y="64573"/>
                    <a:pt x="148773" y="67465"/>
                    <a:pt x="130950" y="73978"/>
                  </a:cubicBezTo>
                  <a:cubicBezTo>
                    <a:pt x="113127" y="80490"/>
                    <a:pt x="59657" y="82661"/>
                    <a:pt x="49676" y="109476"/>
                  </a:cubicBezTo>
                  <a:cubicBezTo>
                    <a:pt x="49676" y="109476"/>
                    <a:pt x="46824" y="115218"/>
                    <a:pt x="46824" y="132584"/>
                  </a:cubicBezTo>
                  <a:cubicBezTo>
                    <a:pt x="46824" y="149948"/>
                    <a:pt x="22584" y="226639"/>
                    <a:pt x="16168" y="271497"/>
                  </a:cubicBezTo>
                  <a:cubicBezTo>
                    <a:pt x="9752" y="316354"/>
                    <a:pt x="2623" y="359764"/>
                    <a:pt x="2623" y="406095"/>
                  </a:cubicBezTo>
                  <a:cubicBezTo>
                    <a:pt x="1197" y="406095"/>
                    <a:pt x="-3794" y="443694"/>
                    <a:pt x="5474" y="464675"/>
                  </a:cubicBezTo>
                  <a:cubicBezTo>
                    <a:pt x="14742" y="485658"/>
                    <a:pt x="9039" y="495063"/>
                    <a:pt x="35417" y="503746"/>
                  </a:cubicBezTo>
                  <a:cubicBezTo>
                    <a:pt x="61795" y="512428"/>
                    <a:pt x="116690" y="540644"/>
                    <a:pt x="116690" y="540644"/>
                  </a:cubicBezTo>
                  <a:cubicBezTo>
                    <a:pt x="116690" y="540644"/>
                    <a:pt x="107423" y="553668"/>
                    <a:pt x="116690" y="565290"/>
                  </a:cubicBezTo>
                  <a:cubicBezTo>
                    <a:pt x="116690" y="565290"/>
                    <a:pt x="123106" y="571756"/>
                    <a:pt x="116690" y="601420"/>
                  </a:cubicBezTo>
                  <a:cubicBezTo>
                    <a:pt x="110274" y="631084"/>
                    <a:pt x="100293" y="741058"/>
                    <a:pt x="100293" y="760594"/>
                  </a:cubicBezTo>
                  <a:cubicBezTo>
                    <a:pt x="100293" y="780128"/>
                    <a:pt x="125959" y="780128"/>
                    <a:pt x="145921" y="780128"/>
                  </a:cubicBezTo>
                  <a:cubicBezTo>
                    <a:pt x="165882" y="780128"/>
                    <a:pt x="262841" y="790980"/>
                    <a:pt x="293496" y="772170"/>
                  </a:cubicBezTo>
                  <a:cubicBezTo>
                    <a:pt x="324151" y="753358"/>
                    <a:pt x="331281" y="738888"/>
                    <a:pt x="331281" y="738888"/>
                  </a:cubicBezTo>
                  <a:cubicBezTo>
                    <a:pt x="331281" y="738888"/>
                    <a:pt x="345540" y="764934"/>
                    <a:pt x="376194" y="764934"/>
                  </a:cubicBezTo>
                  <a:cubicBezTo>
                    <a:pt x="406851" y="764934"/>
                    <a:pt x="436081" y="764934"/>
                    <a:pt x="440358" y="764934"/>
                  </a:cubicBezTo>
                  <a:cubicBezTo>
                    <a:pt x="444635" y="764934"/>
                    <a:pt x="613644" y="738888"/>
                    <a:pt x="613644" y="738888"/>
                  </a:cubicBezTo>
                  <a:cubicBezTo>
                    <a:pt x="613644" y="738888"/>
                    <a:pt x="630040" y="740382"/>
                    <a:pt x="628682" y="724079"/>
                  </a:cubicBezTo>
                  <a:cubicBezTo>
                    <a:pt x="628682" y="724079"/>
                    <a:pt x="619303" y="688965"/>
                    <a:pt x="619303" y="678112"/>
                  </a:cubicBezTo>
                  <a:cubicBezTo>
                    <a:pt x="619303" y="667260"/>
                    <a:pt x="599340" y="576821"/>
                    <a:pt x="595063" y="557286"/>
                  </a:cubicBezTo>
                  <a:cubicBezTo>
                    <a:pt x="590786" y="537751"/>
                    <a:pt x="583656" y="486382"/>
                    <a:pt x="575101" y="466123"/>
                  </a:cubicBezTo>
                  <a:cubicBezTo>
                    <a:pt x="575101" y="466123"/>
                    <a:pt x="567259" y="347468"/>
                    <a:pt x="541594" y="237494"/>
                  </a:cubicBezTo>
                  <a:cubicBezTo>
                    <a:pt x="515929" y="127519"/>
                    <a:pt x="497749" y="75788"/>
                    <a:pt x="495254" y="73256"/>
                  </a:cubicBezTo>
                  <a:cubicBezTo>
                    <a:pt x="492758" y="70723"/>
                    <a:pt x="483134" y="65297"/>
                    <a:pt x="464598" y="61679"/>
                  </a:cubicBezTo>
                  <a:cubicBezTo>
                    <a:pt x="446062" y="58061"/>
                    <a:pt x="401148" y="50826"/>
                    <a:pt x="381186" y="44315"/>
                  </a:cubicBezTo>
                  <a:cubicBezTo>
                    <a:pt x="381186" y="44315"/>
                    <a:pt x="365502" y="33463"/>
                    <a:pt x="358373" y="21163"/>
                  </a:cubicBezTo>
                  <a:cubicBezTo>
                    <a:pt x="351243" y="8863"/>
                    <a:pt x="331994" y="3798"/>
                    <a:pt x="331994" y="3798"/>
                  </a:cubicBezTo>
                  <a:lnTo>
                    <a:pt x="224521" y="0"/>
                  </a:lnTo>
                  <a:close/>
                </a:path>
              </a:pathLst>
            </a:custGeom>
            <a:solidFill>
              <a:srgbClr val="F89BAD"/>
            </a:solidFill>
            <a:ln w="3333" cap="flat">
              <a:solidFill>
                <a:srgbClr val="454545"/>
              </a:solidFill>
              <a:miter/>
            </a:ln>
          </p:spPr>
          <p:txBody>
            <a:bodyPr/>
            <a:lstStyle/>
            <a:p>
              <a:endParaRPr lang="en-GB"/>
            </a:p>
          </p:txBody>
        </p:sp>
        <p:sp>
          <p:nvSpPr>
            <p:cNvPr id="428" name="Free-form: Shape 427"/>
            <p:cNvSpPr/>
            <p:nvPr/>
          </p:nvSpPr>
          <p:spPr>
            <a:xfrm>
              <a:off x="3545797" y="3718648"/>
              <a:ext cx="358957" cy="311505"/>
            </a:xfrm>
            <a:custGeom>
              <a:avLst/>
              <a:gdLst/>
              <a:ahLst/>
              <a:cxnLst/>
              <a:rect l="l" t="t" r="r" b="b"/>
              <a:pathLst>
                <a:path w="358957" h="311505" stroke="0">
                  <a:moveTo>
                    <a:pt x="233871" y="258055"/>
                  </a:moveTo>
                  <a:lnTo>
                    <a:pt x="231466" y="288171"/>
                  </a:lnTo>
                  <a:lnTo>
                    <a:pt x="245364" y="299567"/>
                  </a:lnTo>
                  <a:cubicBezTo>
                    <a:pt x="245364" y="299567"/>
                    <a:pt x="242156" y="306078"/>
                    <a:pt x="253381" y="304993"/>
                  </a:cubicBezTo>
                  <a:cubicBezTo>
                    <a:pt x="264605" y="303908"/>
                    <a:pt x="255519" y="311505"/>
                    <a:pt x="262467" y="311505"/>
                  </a:cubicBezTo>
                  <a:cubicBezTo>
                    <a:pt x="269416" y="311505"/>
                    <a:pt x="273157" y="306620"/>
                    <a:pt x="274226" y="299567"/>
                  </a:cubicBezTo>
                  <a:cubicBezTo>
                    <a:pt x="275295" y="292512"/>
                    <a:pt x="281709" y="293055"/>
                    <a:pt x="282778" y="288171"/>
                  </a:cubicBezTo>
                  <a:cubicBezTo>
                    <a:pt x="283847" y="283288"/>
                    <a:pt x="289994" y="290071"/>
                    <a:pt x="294537" y="282202"/>
                  </a:cubicBezTo>
                  <a:cubicBezTo>
                    <a:pt x="299080" y="274334"/>
                    <a:pt x="297744" y="267009"/>
                    <a:pt x="303089" y="265924"/>
                  </a:cubicBezTo>
                  <a:cubicBezTo>
                    <a:pt x="308434" y="264838"/>
                    <a:pt x="304158" y="261582"/>
                    <a:pt x="306831" y="250729"/>
                  </a:cubicBezTo>
                  <a:cubicBezTo>
                    <a:pt x="309503" y="239877"/>
                    <a:pt x="313512" y="253714"/>
                    <a:pt x="318055" y="250729"/>
                  </a:cubicBezTo>
                  <a:cubicBezTo>
                    <a:pt x="322599" y="247745"/>
                    <a:pt x="315383" y="236621"/>
                    <a:pt x="318055" y="233908"/>
                  </a:cubicBezTo>
                  <a:cubicBezTo>
                    <a:pt x="320728" y="231194"/>
                    <a:pt x="335159" y="229024"/>
                    <a:pt x="335159" y="216544"/>
                  </a:cubicBezTo>
                  <a:cubicBezTo>
                    <a:pt x="335159" y="204063"/>
                    <a:pt x="343176" y="208404"/>
                    <a:pt x="343176" y="197552"/>
                  </a:cubicBezTo>
                  <a:cubicBezTo>
                    <a:pt x="343176" y="186699"/>
                    <a:pt x="349056" y="192667"/>
                    <a:pt x="351194" y="180187"/>
                  </a:cubicBezTo>
                  <a:cubicBezTo>
                    <a:pt x="353332" y="167706"/>
                    <a:pt x="366159" y="172591"/>
                    <a:pt x="353332" y="159567"/>
                  </a:cubicBezTo>
                  <a:cubicBezTo>
                    <a:pt x="340504" y="146544"/>
                    <a:pt x="339435" y="136234"/>
                    <a:pt x="343176" y="132435"/>
                  </a:cubicBezTo>
                  <a:cubicBezTo>
                    <a:pt x="346918" y="128637"/>
                    <a:pt x="351729" y="121583"/>
                    <a:pt x="341039" y="115072"/>
                  </a:cubicBezTo>
                  <a:cubicBezTo>
                    <a:pt x="330348" y="108560"/>
                    <a:pt x="346918" y="100963"/>
                    <a:pt x="336763" y="94452"/>
                  </a:cubicBezTo>
                  <a:cubicBezTo>
                    <a:pt x="326607" y="87939"/>
                    <a:pt x="327676" y="74917"/>
                    <a:pt x="308434" y="65692"/>
                  </a:cubicBezTo>
                  <a:cubicBezTo>
                    <a:pt x="308434" y="65692"/>
                    <a:pt x="295606" y="45615"/>
                    <a:pt x="284916" y="41816"/>
                  </a:cubicBezTo>
                  <a:cubicBezTo>
                    <a:pt x="274226" y="38018"/>
                    <a:pt x="279571" y="21196"/>
                    <a:pt x="266743" y="20111"/>
                  </a:cubicBezTo>
                  <a:cubicBezTo>
                    <a:pt x="253915" y="19026"/>
                    <a:pt x="243760" y="8716"/>
                    <a:pt x="236277" y="8716"/>
                  </a:cubicBezTo>
                  <a:cubicBezTo>
                    <a:pt x="228794" y="8716"/>
                    <a:pt x="211690" y="3289"/>
                    <a:pt x="208483" y="6545"/>
                  </a:cubicBezTo>
                  <a:cubicBezTo>
                    <a:pt x="205276" y="9801"/>
                    <a:pt x="194051" y="4375"/>
                    <a:pt x="190845" y="5460"/>
                  </a:cubicBezTo>
                  <a:cubicBezTo>
                    <a:pt x="187638" y="6545"/>
                    <a:pt x="166792" y="-3222"/>
                    <a:pt x="154499" y="1119"/>
                  </a:cubicBezTo>
                  <a:cubicBezTo>
                    <a:pt x="142205" y="5460"/>
                    <a:pt x="129377" y="3832"/>
                    <a:pt x="120291" y="7630"/>
                  </a:cubicBezTo>
                  <a:cubicBezTo>
                    <a:pt x="111204" y="11429"/>
                    <a:pt x="98376" y="12514"/>
                    <a:pt x="93031" y="16313"/>
                  </a:cubicBezTo>
                  <a:cubicBezTo>
                    <a:pt x="87686" y="20111"/>
                    <a:pt x="74858" y="19026"/>
                    <a:pt x="70582" y="23367"/>
                  </a:cubicBezTo>
                  <a:cubicBezTo>
                    <a:pt x="66306" y="27708"/>
                    <a:pt x="49202" y="34762"/>
                    <a:pt x="45461" y="42902"/>
                  </a:cubicBezTo>
                  <a:cubicBezTo>
                    <a:pt x="41719" y="51041"/>
                    <a:pt x="31297" y="58366"/>
                    <a:pt x="33167" y="66777"/>
                  </a:cubicBezTo>
                  <a:cubicBezTo>
                    <a:pt x="35038" y="75188"/>
                    <a:pt x="31297" y="90925"/>
                    <a:pt x="27288" y="94994"/>
                  </a:cubicBezTo>
                  <a:cubicBezTo>
                    <a:pt x="23279" y="99064"/>
                    <a:pt x="10184" y="111273"/>
                    <a:pt x="12589" y="116971"/>
                  </a:cubicBezTo>
                  <a:cubicBezTo>
                    <a:pt x="14994" y="122668"/>
                    <a:pt x="-4782" y="137320"/>
                    <a:pt x="1097" y="149258"/>
                  </a:cubicBezTo>
                  <a:cubicBezTo>
                    <a:pt x="6977" y="161195"/>
                    <a:pt x="-2644" y="170420"/>
                    <a:pt x="5908" y="180730"/>
                  </a:cubicBezTo>
                  <a:cubicBezTo>
                    <a:pt x="14460" y="191040"/>
                    <a:pt x="5641" y="195924"/>
                    <a:pt x="9115" y="207319"/>
                  </a:cubicBezTo>
                  <a:cubicBezTo>
                    <a:pt x="12589" y="218714"/>
                    <a:pt x="24081" y="212746"/>
                    <a:pt x="25684" y="224141"/>
                  </a:cubicBezTo>
                  <a:cubicBezTo>
                    <a:pt x="27288" y="235536"/>
                    <a:pt x="17934" y="247745"/>
                    <a:pt x="34236" y="243676"/>
                  </a:cubicBezTo>
                  <a:cubicBezTo>
                    <a:pt x="50539" y="239606"/>
                    <a:pt x="56151" y="237707"/>
                    <a:pt x="52409" y="248017"/>
                  </a:cubicBezTo>
                  <a:cubicBezTo>
                    <a:pt x="48668" y="258327"/>
                    <a:pt x="45995" y="274063"/>
                    <a:pt x="53478" y="272435"/>
                  </a:cubicBezTo>
                  <a:cubicBezTo>
                    <a:pt x="60961" y="270807"/>
                    <a:pt x="62030" y="265924"/>
                    <a:pt x="66306" y="263753"/>
                  </a:cubicBezTo>
                  <a:cubicBezTo>
                    <a:pt x="70582" y="261582"/>
                    <a:pt x="71117" y="271892"/>
                    <a:pt x="67642" y="277590"/>
                  </a:cubicBezTo>
                  <a:cubicBezTo>
                    <a:pt x="64168" y="283288"/>
                    <a:pt x="55616" y="299567"/>
                    <a:pt x="60961" y="302822"/>
                  </a:cubicBezTo>
                  <a:cubicBezTo>
                    <a:pt x="66306" y="306078"/>
                    <a:pt x="66039" y="290071"/>
                    <a:pt x="73789" y="283830"/>
                  </a:cubicBezTo>
                  <a:cubicBezTo>
                    <a:pt x="81540" y="277590"/>
                    <a:pt x="76996" y="294140"/>
                    <a:pt x="76996" y="299024"/>
                  </a:cubicBezTo>
                  <a:cubicBezTo>
                    <a:pt x="76996" y="303908"/>
                    <a:pt x="79134" y="307706"/>
                    <a:pt x="88221" y="307706"/>
                  </a:cubicBezTo>
                  <a:cubicBezTo>
                    <a:pt x="97307" y="307706"/>
                    <a:pt x="102652" y="301195"/>
                    <a:pt x="102652" y="295768"/>
                  </a:cubicBezTo>
                  <a:cubicBezTo>
                    <a:pt x="102652" y="290342"/>
                    <a:pt x="107463" y="290342"/>
                    <a:pt x="113876" y="287629"/>
                  </a:cubicBezTo>
                  <a:cubicBezTo>
                    <a:pt x="120291" y="284916"/>
                    <a:pt x="122963" y="280574"/>
                    <a:pt x="122963" y="280574"/>
                  </a:cubicBezTo>
                  <a:lnTo>
                    <a:pt x="121894" y="260497"/>
                  </a:lnTo>
                  <a:lnTo>
                    <a:pt x="233871" y="258055"/>
                  </a:lnTo>
                  <a:close/>
                </a:path>
                <a:path w="358957" h="311505" fill="none">
                  <a:moveTo>
                    <a:pt x="233871" y="258055"/>
                  </a:moveTo>
                  <a:lnTo>
                    <a:pt x="231466" y="288171"/>
                  </a:lnTo>
                  <a:lnTo>
                    <a:pt x="245364" y="299567"/>
                  </a:lnTo>
                  <a:cubicBezTo>
                    <a:pt x="245364" y="299567"/>
                    <a:pt x="242156" y="306078"/>
                    <a:pt x="253381" y="304993"/>
                  </a:cubicBezTo>
                  <a:cubicBezTo>
                    <a:pt x="264605" y="303908"/>
                    <a:pt x="255519" y="311505"/>
                    <a:pt x="262467" y="311505"/>
                  </a:cubicBezTo>
                  <a:cubicBezTo>
                    <a:pt x="269416" y="311505"/>
                    <a:pt x="273157" y="306620"/>
                    <a:pt x="274226" y="299567"/>
                  </a:cubicBezTo>
                  <a:cubicBezTo>
                    <a:pt x="275295" y="292512"/>
                    <a:pt x="281709" y="293055"/>
                    <a:pt x="282778" y="288171"/>
                  </a:cubicBezTo>
                  <a:cubicBezTo>
                    <a:pt x="283847" y="283288"/>
                    <a:pt x="289994" y="290071"/>
                    <a:pt x="294537" y="282202"/>
                  </a:cubicBezTo>
                  <a:cubicBezTo>
                    <a:pt x="299080" y="274334"/>
                    <a:pt x="297744" y="267009"/>
                    <a:pt x="303089" y="265924"/>
                  </a:cubicBezTo>
                  <a:cubicBezTo>
                    <a:pt x="308434" y="264838"/>
                    <a:pt x="304158" y="261582"/>
                    <a:pt x="306831" y="250729"/>
                  </a:cubicBezTo>
                  <a:cubicBezTo>
                    <a:pt x="309503" y="239877"/>
                    <a:pt x="313512" y="253714"/>
                    <a:pt x="318055" y="250729"/>
                  </a:cubicBezTo>
                  <a:cubicBezTo>
                    <a:pt x="322599" y="247745"/>
                    <a:pt x="315383" y="236621"/>
                    <a:pt x="318055" y="233908"/>
                  </a:cubicBezTo>
                  <a:cubicBezTo>
                    <a:pt x="320728" y="231194"/>
                    <a:pt x="335159" y="229024"/>
                    <a:pt x="335159" y="216544"/>
                  </a:cubicBezTo>
                  <a:cubicBezTo>
                    <a:pt x="335159" y="204063"/>
                    <a:pt x="343176" y="208404"/>
                    <a:pt x="343176" y="197552"/>
                  </a:cubicBezTo>
                  <a:cubicBezTo>
                    <a:pt x="343176" y="186699"/>
                    <a:pt x="349056" y="192667"/>
                    <a:pt x="351194" y="180187"/>
                  </a:cubicBezTo>
                  <a:cubicBezTo>
                    <a:pt x="353332" y="167706"/>
                    <a:pt x="366159" y="172591"/>
                    <a:pt x="353332" y="159567"/>
                  </a:cubicBezTo>
                  <a:cubicBezTo>
                    <a:pt x="340504" y="146544"/>
                    <a:pt x="339435" y="136234"/>
                    <a:pt x="343176" y="132435"/>
                  </a:cubicBezTo>
                  <a:cubicBezTo>
                    <a:pt x="346918" y="128637"/>
                    <a:pt x="351729" y="121583"/>
                    <a:pt x="341039" y="115072"/>
                  </a:cubicBezTo>
                  <a:cubicBezTo>
                    <a:pt x="330348" y="108560"/>
                    <a:pt x="346918" y="100963"/>
                    <a:pt x="336763" y="94452"/>
                  </a:cubicBezTo>
                  <a:cubicBezTo>
                    <a:pt x="326607" y="87939"/>
                    <a:pt x="327676" y="74917"/>
                    <a:pt x="308434" y="65692"/>
                  </a:cubicBezTo>
                  <a:cubicBezTo>
                    <a:pt x="308434" y="65692"/>
                    <a:pt x="295606" y="45615"/>
                    <a:pt x="284916" y="41816"/>
                  </a:cubicBezTo>
                  <a:cubicBezTo>
                    <a:pt x="274226" y="38018"/>
                    <a:pt x="279571" y="21196"/>
                    <a:pt x="266743" y="20111"/>
                  </a:cubicBezTo>
                  <a:cubicBezTo>
                    <a:pt x="253915" y="19026"/>
                    <a:pt x="243760" y="8716"/>
                    <a:pt x="236277" y="8716"/>
                  </a:cubicBezTo>
                  <a:cubicBezTo>
                    <a:pt x="228794" y="8716"/>
                    <a:pt x="211690" y="3289"/>
                    <a:pt x="208483" y="6545"/>
                  </a:cubicBezTo>
                  <a:cubicBezTo>
                    <a:pt x="205276" y="9801"/>
                    <a:pt x="194051" y="4375"/>
                    <a:pt x="190845" y="5460"/>
                  </a:cubicBezTo>
                  <a:cubicBezTo>
                    <a:pt x="187638" y="6545"/>
                    <a:pt x="166792" y="-3222"/>
                    <a:pt x="154499" y="1119"/>
                  </a:cubicBezTo>
                  <a:cubicBezTo>
                    <a:pt x="142205" y="5460"/>
                    <a:pt x="129377" y="3832"/>
                    <a:pt x="120291" y="7630"/>
                  </a:cubicBezTo>
                  <a:cubicBezTo>
                    <a:pt x="111204" y="11429"/>
                    <a:pt x="98376" y="12514"/>
                    <a:pt x="93031" y="16313"/>
                  </a:cubicBezTo>
                  <a:cubicBezTo>
                    <a:pt x="87686" y="20111"/>
                    <a:pt x="74858" y="19026"/>
                    <a:pt x="70582" y="23367"/>
                  </a:cubicBezTo>
                  <a:cubicBezTo>
                    <a:pt x="66306" y="27708"/>
                    <a:pt x="49202" y="34762"/>
                    <a:pt x="45461" y="42902"/>
                  </a:cubicBezTo>
                  <a:cubicBezTo>
                    <a:pt x="41719" y="51041"/>
                    <a:pt x="31297" y="58366"/>
                    <a:pt x="33167" y="66777"/>
                  </a:cubicBezTo>
                  <a:cubicBezTo>
                    <a:pt x="35038" y="75188"/>
                    <a:pt x="31297" y="90925"/>
                    <a:pt x="27288" y="94994"/>
                  </a:cubicBezTo>
                  <a:cubicBezTo>
                    <a:pt x="23279" y="99064"/>
                    <a:pt x="10184" y="111273"/>
                    <a:pt x="12589" y="116971"/>
                  </a:cubicBezTo>
                  <a:cubicBezTo>
                    <a:pt x="14994" y="122668"/>
                    <a:pt x="-4782" y="137320"/>
                    <a:pt x="1097" y="149258"/>
                  </a:cubicBezTo>
                  <a:cubicBezTo>
                    <a:pt x="6977" y="161195"/>
                    <a:pt x="-2644" y="170420"/>
                    <a:pt x="5908" y="180730"/>
                  </a:cubicBezTo>
                  <a:cubicBezTo>
                    <a:pt x="14460" y="191040"/>
                    <a:pt x="5641" y="195924"/>
                    <a:pt x="9115" y="207319"/>
                  </a:cubicBezTo>
                  <a:cubicBezTo>
                    <a:pt x="12589" y="218714"/>
                    <a:pt x="24081" y="212746"/>
                    <a:pt x="25684" y="224141"/>
                  </a:cubicBezTo>
                  <a:cubicBezTo>
                    <a:pt x="27288" y="235536"/>
                    <a:pt x="17934" y="247745"/>
                    <a:pt x="34236" y="243676"/>
                  </a:cubicBezTo>
                  <a:cubicBezTo>
                    <a:pt x="50539" y="239606"/>
                    <a:pt x="56151" y="237707"/>
                    <a:pt x="52409" y="248017"/>
                  </a:cubicBezTo>
                  <a:cubicBezTo>
                    <a:pt x="48668" y="258327"/>
                    <a:pt x="45995" y="274063"/>
                    <a:pt x="53478" y="272435"/>
                  </a:cubicBezTo>
                  <a:cubicBezTo>
                    <a:pt x="60961" y="270807"/>
                    <a:pt x="62030" y="265924"/>
                    <a:pt x="66306" y="263753"/>
                  </a:cubicBezTo>
                  <a:cubicBezTo>
                    <a:pt x="70582" y="261582"/>
                    <a:pt x="71117" y="271892"/>
                    <a:pt x="67642" y="277590"/>
                  </a:cubicBezTo>
                  <a:cubicBezTo>
                    <a:pt x="64168" y="283288"/>
                    <a:pt x="55616" y="299567"/>
                    <a:pt x="60961" y="302822"/>
                  </a:cubicBezTo>
                  <a:cubicBezTo>
                    <a:pt x="66306" y="306078"/>
                    <a:pt x="66039" y="290071"/>
                    <a:pt x="73789" y="283830"/>
                  </a:cubicBezTo>
                  <a:cubicBezTo>
                    <a:pt x="81540" y="277590"/>
                    <a:pt x="76996" y="294140"/>
                    <a:pt x="76996" y="299024"/>
                  </a:cubicBezTo>
                  <a:cubicBezTo>
                    <a:pt x="76996" y="303908"/>
                    <a:pt x="79134" y="307706"/>
                    <a:pt x="88221" y="307706"/>
                  </a:cubicBezTo>
                  <a:cubicBezTo>
                    <a:pt x="97307" y="307706"/>
                    <a:pt x="102652" y="301195"/>
                    <a:pt x="102652" y="295768"/>
                  </a:cubicBezTo>
                  <a:cubicBezTo>
                    <a:pt x="102652" y="290342"/>
                    <a:pt x="107463" y="290342"/>
                    <a:pt x="113876" y="287629"/>
                  </a:cubicBezTo>
                  <a:cubicBezTo>
                    <a:pt x="120291" y="284916"/>
                    <a:pt x="122963" y="280574"/>
                    <a:pt x="122963" y="280574"/>
                  </a:cubicBezTo>
                  <a:lnTo>
                    <a:pt x="121894" y="260497"/>
                  </a:lnTo>
                  <a:lnTo>
                    <a:pt x="233871" y="258055"/>
                  </a:lnTo>
                  <a:close/>
                </a:path>
              </a:pathLst>
            </a:custGeom>
            <a:solidFill>
              <a:srgbClr val="595959"/>
            </a:solidFill>
            <a:ln w="3333" cap="flat">
              <a:solidFill>
                <a:srgbClr val="454545"/>
              </a:solidFill>
              <a:miter/>
            </a:ln>
          </p:spPr>
          <p:txBody>
            <a:bodyPr/>
            <a:lstStyle/>
            <a:p>
              <a:endParaRPr lang="en-GB"/>
            </a:p>
          </p:txBody>
        </p:sp>
        <p:sp>
          <p:nvSpPr>
            <p:cNvPr id="429" name="Free-form: Shape 428"/>
            <p:cNvSpPr/>
            <p:nvPr/>
          </p:nvSpPr>
          <p:spPr>
            <a:xfrm>
              <a:off x="3636695" y="3777600"/>
              <a:ext cx="178490" cy="227597"/>
            </a:xfrm>
            <a:custGeom>
              <a:avLst/>
              <a:gdLst/>
              <a:ahLst/>
              <a:cxnLst/>
              <a:rect l="l" t="t" r="r" b="b"/>
              <a:pathLst>
                <a:path w="178490" h="227597" stroke="0">
                  <a:moveTo>
                    <a:pt x="95676" y="0"/>
                  </a:moveTo>
                  <a:cubicBezTo>
                    <a:pt x="95676" y="0"/>
                    <a:pt x="93003" y="0"/>
                    <a:pt x="80710" y="1317"/>
                  </a:cubicBezTo>
                  <a:cubicBezTo>
                    <a:pt x="68416" y="2946"/>
                    <a:pt x="48640" y="12713"/>
                    <a:pt x="37949" y="23566"/>
                  </a:cubicBezTo>
                  <a:cubicBezTo>
                    <a:pt x="27259" y="34418"/>
                    <a:pt x="15500" y="57752"/>
                    <a:pt x="15500" y="69690"/>
                  </a:cubicBezTo>
                  <a:cubicBezTo>
                    <a:pt x="15500" y="81628"/>
                    <a:pt x="10690" y="112558"/>
                    <a:pt x="9086" y="119070"/>
                  </a:cubicBezTo>
                  <a:cubicBezTo>
                    <a:pt x="7483" y="125580"/>
                    <a:pt x="0" y="131008"/>
                    <a:pt x="0" y="137519"/>
                  </a:cubicBezTo>
                  <a:cubicBezTo>
                    <a:pt x="0" y="144030"/>
                    <a:pt x="4810" y="147829"/>
                    <a:pt x="14699" y="152441"/>
                  </a:cubicBezTo>
                  <a:cubicBezTo>
                    <a:pt x="14699" y="152441"/>
                    <a:pt x="14966" y="178760"/>
                    <a:pt x="29932" y="201007"/>
                  </a:cubicBezTo>
                  <a:cubicBezTo>
                    <a:pt x="29932" y="201007"/>
                    <a:pt x="58261" y="227597"/>
                    <a:pt x="84986" y="227597"/>
                  </a:cubicBezTo>
                  <a:cubicBezTo>
                    <a:pt x="111711" y="227597"/>
                    <a:pt x="118125" y="218915"/>
                    <a:pt x="123470" y="215659"/>
                  </a:cubicBezTo>
                  <a:cubicBezTo>
                    <a:pt x="128815" y="212403"/>
                    <a:pt x="147522" y="199380"/>
                    <a:pt x="153937" y="178217"/>
                  </a:cubicBezTo>
                  <a:cubicBezTo>
                    <a:pt x="160351" y="157054"/>
                    <a:pt x="160618" y="155155"/>
                    <a:pt x="161954" y="153799"/>
                  </a:cubicBezTo>
                  <a:cubicBezTo>
                    <a:pt x="163291" y="152442"/>
                    <a:pt x="169170" y="156240"/>
                    <a:pt x="173713" y="151628"/>
                  </a:cubicBezTo>
                  <a:cubicBezTo>
                    <a:pt x="178457" y="147016"/>
                    <a:pt x="179592" y="133721"/>
                    <a:pt x="177455" y="133721"/>
                  </a:cubicBezTo>
                  <a:cubicBezTo>
                    <a:pt x="175317" y="133721"/>
                    <a:pt x="165161" y="133721"/>
                    <a:pt x="165161" y="119612"/>
                  </a:cubicBezTo>
                  <a:cubicBezTo>
                    <a:pt x="165161" y="105504"/>
                    <a:pt x="166765" y="62093"/>
                    <a:pt x="163023" y="50698"/>
                  </a:cubicBezTo>
                  <a:cubicBezTo>
                    <a:pt x="159282" y="39302"/>
                    <a:pt x="149661" y="13256"/>
                    <a:pt x="123470" y="7287"/>
                  </a:cubicBezTo>
                  <a:cubicBezTo>
                    <a:pt x="123470" y="7287"/>
                    <a:pt x="117056" y="1454"/>
                    <a:pt x="95676" y="0"/>
                  </a:cubicBezTo>
                  <a:close/>
                </a:path>
                <a:path w="178490" h="227597" fill="none">
                  <a:moveTo>
                    <a:pt x="95676" y="0"/>
                  </a:moveTo>
                  <a:cubicBezTo>
                    <a:pt x="95676" y="0"/>
                    <a:pt x="93003" y="0"/>
                    <a:pt x="80710" y="1317"/>
                  </a:cubicBezTo>
                  <a:cubicBezTo>
                    <a:pt x="68416" y="2946"/>
                    <a:pt x="48640" y="12713"/>
                    <a:pt x="37949" y="23566"/>
                  </a:cubicBezTo>
                  <a:cubicBezTo>
                    <a:pt x="27259" y="34418"/>
                    <a:pt x="15500" y="57752"/>
                    <a:pt x="15500" y="69690"/>
                  </a:cubicBezTo>
                  <a:cubicBezTo>
                    <a:pt x="15500" y="81628"/>
                    <a:pt x="10690" y="112558"/>
                    <a:pt x="9086" y="119070"/>
                  </a:cubicBezTo>
                  <a:cubicBezTo>
                    <a:pt x="7483" y="125580"/>
                    <a:pt x="0" y="131008"/>
                    <a:pt x="0" y="137519"/>
                  </a:cubicBezTo>
                  <a:cubicBezTo>
                    <a:pt x="0" y="144030"/>
                    <a:pt x="4810" y="147829"/>
                    <a:pt x="14699" y="152441"/>
                  </a:cubicBezTo>
                  <a:cubicBezTo>
                    <a:pt x="14699" y="152441"/>
                    <a:pt x="14966" y="178760"/>
                    <a:pt x="29932" y="201007"/>
                  </a:cubicBezTo>
                  <a:cubicBezTo>
                    <a:pt x="29932" y="201007"/>
                    <a:pt x="58261" y="227597"/>
                    <a:pt x="84986" y="227597"/>
                  </a:cubicBezTo>
                  <a:cubicBezTo>
                    <a:pt x="111711" y="227597"/>
                    <a:pt x="118125" y="218915"/>
                    <a:pt x="123470" y="215659"/>
                  </a:cubicBezTo>
                  <a:cubicBezTo>
                    <a:pt x="128815" y="212403"/>
                    <a:pt x="147522" y="199380"/>
                    <a:pt x="153937" y="178217"/>
                  </a:cubicBezTo>
                  <a:cubicBezTo>
                    <a:pt x="160351" y="157054"/>
                    <a:pt x="160618" y="155155"/>
                    <a:pt x="161954" y="153799"/>
                  </a:cubicBezTo>
                  <a:cubicBezTo>
                    <a:pt x="163291" y="152442"/>
                    <a:pt x="169170" y="156240"/>
                    <a:pt x="173713" y="151628"/>
                  </a:cubicBezTo>
                  <a:cubicBezTo>
                    <a:pt x="178457" y="147016"/>
                    <a:pt x="179592" y="133721"/>
                    <a:pt x="177455" y="133721"/>
                  </a:cubicBezTo>
                  <a:cubicBezTo>
                    <a:pt x="175317" y="133721"/>
                    <a:pt x="165161" y="133721"/>
                    <a:pt x="165161" y="119612"/>
                  </a:cubicBezTo>
                  <a:cubicBezTo>
                    <a:pt x="165161" y="105504"/>
                    <a:pt x="166765" y="62093"/>
                    <a:pt x="163023" y="50698"/>
                  </a:cubicBezTo>
                  <a:cubicBezTo>
                    <a:pt x="159282" y="39302"/>
                    <a:pt x="149661" y="13256"/>
                    <a:pt x="123470" y="7287"/>
                  </a:cubicBezTo>
                  <a:cubicBezTo>
                    <a:pt x="123470" y="7287"/>
                    <a:pt x="117056" y="1454"/>
                    <a:pt x="95676" y="0"/>
                  </a:cubicBezTo>
                  <a:close/>
                </a:path>
              </a:pathLst>
            </a:custGeom>
            <a:solidFill>
              <a:srgbClr val="FAD1B6"/>
            </a:solidFill>
            <a:ln w="7600" cap="flat">
              <a:noFill/>
              <a:miter/>
            </a:ln>
          </p:spPr>
          <p:txBody>
            <a:bodyPr/>
            <a:lstStyle/>
            <a:p>
              <a:endParaRPr lang="en-GB"/>
            </a:p>
          </p:txBody>
        </p:sp>
        <p:sp>
          <p:nvSpPr>
            <p:cNvPr id="430" name="Free-form: Shape 429"/>
            <p:cNvSpPr/>
            <p:nvPr/>
          </p:nvSpPr>
          <p:spPr>
            <a:xfrm>
              <a:off x="3664458" y="3974469"/>
              <a:ext cx="116370" cy="227907"/>
            </a:xfrm>
            <a:custGeom>
              <a:avLst/>
              <a:gdLst/>
              <a:ahLst/>
              <a:cxnLst/>
              <a:rect l="l" t="t" r="r" b="b"/>
              <a:pathLst>
                <a:path w="116370" h="227907" stroke="0">
                  <a:moveTo>
                    <a:pt x="115813" y="0"/>
                  </a:moveTo>
                  <a:cubicBezTo>
                    <a:pt x="115813" y="0"/>
                    <a:pt x="109755" y="47006"/>
                    <a:pt x="113676" y="66540"/>
                  </a:cubicBezTo>
                  <a:cubicBezTo>
                    <a:pt x="117595" y="86076"/>
                    <a:pt x="117238" y="110313"/>
                    <a:pt x="112606" y="118634"/>
                  </a:cubicBezTo>
                  <a:cubicBezTo>
                    <a:pt x="107974" y="126954"/>
                    <a:pt x="89267" y="139072"/>
                    <a:pt x="86238" y="142148"/>
                  </a:cubicBezTo>
                  <a:cubicBezTo>
                    <a:pt x="83209" y="145222"/>
                    <a:pt x="84457" y="152277"/>
                    <a:pt x="90158" y="158064"/>
                  </a:cubicBezTo>
                  <a:cubicBezTo>
                    <a:pt x="95859" y="163853"/>
                    <a:pt x="85169" y="174706"/>
                    <a:pt x="81962" y="181579"/>
                  </a:cubicBezTo>
                  <a:cubicBezTo>
                    <a:pt x="78755" y="188453"/>
                    <a:pt x="70916" y="218116"/>
                    <a:pt x="72341" y="227907"/>
                  </a:cubicBezTo>
                  <a:cubicBezTo>
                    <a:pt x="72341" y="227907"/>
                    <a:pt x="65927" y="209073"/>
                    <a:pt x="62364" y="204369"/>
                  </a:cubicBezTo>
                  <a:cubicBezTo>
                    <a:pt x="58801" y="199666"/>
                    <a:pt x="58801" y="181217"/>
                    <a:pt x="58801" y="176515"/>
                  </a:cubicBezTo>
                  <a:cubicBezTo>
                    <a:pt x="58801" y="171811"/>
                    <a:pt x="59869" y="158064"/>
                    <a:pt x="43857" y="155170"/>
                  </a:cubicBezTo>
                  <a:cubicBezTo>
                    <a:pt x="43857" y="155170"/>
                    <a:pt x="38490" y="153362"/>
                    <a:pt x="31007" y="138168"/>
                  </a:cubicBezTo>
                  <a:cubicBezTo>
                    <a:pt x="23524" y="122974"/>
                    <a:pt x="17466" y="114292"/>
                    <a:pt x="12834" y="109588"/>
                  </a:cubicBezTo>
                  <a:cubicBezTo>
                    <a:pt x="8201" y="104886"/>
                    <a:pt x="7132" y="86437"/>
                    <a:pt x="4994" y="76307"/>
                  </a:cubicBezTo>
                  <a:cubicBezTo>
                    <a:pt x="2856" y="66178"/>
                    <a:pt x="-1776" y="58582"/>
                    <a:pt x="0" y="39771"/>
                  </a:cubicBezTo>
                  <a:lnTo>
                    <a:pt x="0" y="29642"/>
                  </a:lnTo>
                  <a:lnTo>
                    <a:pt x="4104" y="24757"/>
                  </a:lnTo>
                  <a:lnTo>
                    <a:pt x="3035" y="4680"/>
                  </a:lnTo>
                  <a:cubicBezTo>
                    <a:pt x="3035" y="4680"/>
                    <a:pt x="33144" y="31811"/>
                    <a:pt x="57019" y="30726"/>
                  </a:cubicBezTo>
                  <a:cubicBezTo>
                    <a:pt x="80893" y="29642"/>
                    <a:pt x="80537" y="28557"/>
                    <a:pt x="99066" y="16618"/>
                  </a:cubicBezTo>
                  <a:lnTo>
                    <a:pt x="115813" y="0"/>
                  </a:lnTo>
                  <a:close/>
                </a:path>
                <a:path w="116370" h="227907" fill="none">
                  <a:moveTo>
                    <a:pt x="115813" y="0"/>
                  </a:moveTo>
                  <a:cubicBezTo>
                    <a:pt x="115813" y="0"/>
                    <a:pt x="109755" y="47006"/>
                    <a:pt x="113676" y="66540"/>
                  </a:cubicBezTo>
                  <a:cubicBezTo>
                    <a:pt x="117595" y="86076"/>
                    <a:pt x="117238" y="110313"/>
                    <a:pt x="112606" y="118634"/>
                  </a:cubicBezTo>
                  <a:cubicBezTo>
                    <a:pt x="107974" y="126954"/>
                    <a:pt x="89267" y="139072"/>
                    <a:pt x="86238" y="142148"/>
                  </a:cubicBezTo>
                  <a:cubicBezTo>
                    <a:pt x="83209" y="145222"/>
                    <a:pt x="84457" y="152277"/>
                    <a:pt x="90158" y="158064"/>
                  </a:cubicBezTo>
                  <a:cubicBezTo>
                    <a:pt x="95859" y="163853"/>
                    <a:pt x="85169" y="174706"/>
                    <a:pt x="81962" y="181579"/>
                  </a:cubicBezTo>
                  <a:cubicBezTo>
                    <a:pt x="78755" y="188453"/>
                    <a:pt x="70916" y="218116"/>
                    <a:pt x="72341" y="227907"/>
                  </a:cubicBezTo>
                  <a:cubicBezTo>
                    <a:pt x="72341" y="227907"/>
                    <a:pt x="65927" y="209073"/>
                    <a:pt x="62364" y="204369"/>
                  </a:cubicBezTo>
                  <a:cubicBezTo>
                    <a:pt x="58801" y="199666"/>
                    <a:pt x="58801" y="181217"/>
                    <a:pt x="58801" y="176515"/>
                  </a:cubicBezTo>
                  <a:cubicBezTo>
                    <a:pt x="58801" y="171811"/>
                    <a:pt x="59869" y="158064"/>
                    <a:pt x="43857" y="155170"/>
                  </a:cubicBezTo>
                  <a:cubicBezTo>
                    <a:pt x="43857" y="155170"/>
                    <a:pt x="38490" y="153362"/>
                    <a:pt x="31007" y="138168"/>
                  </a:cubicBezTo>
                  <a:cubicBezTo>
                    <a:pt x="23524" y="122974"/>
                    <a:pt x="17466" y="114292"/>
                    <a:pt x="12834" y="109588"/>
                  </a:cubicBezTo>
                  <a:cubicBezTo>
                    <a:pt x="8201" y="104886"/>
                    <a:pt x="7132" y="86437"/>
                    <a:pt x="4994" y="76307"/>
                  </a:cubicBezTo>
                  <a:cubicBezTo>
                    <a:pt x="2856" y="66178"/>
                    <a:pt x="-1776" y="58582"/>
                    <a:pt x="0" y="39771"/>
                  </a:cubicBezTo>
                  <a:lnTo>
                    <a:pt x="0" y="29642"/>
                  </a:lnTo>
                  <a:lnTo>
                    <a:pt x="4104" y="24757"/>
                  </a:lnTo>
                  <a:lnTo>
                    <a:pt x="3035" y="4680"/>
                  </a:lnTo>
                  <a:cubicBezTo>
                    <a:pt x="3035" y="4680"/>
                    <a:pt x="33144" y="31811"/>
                    <a:pt x="57019" y="30726"/>
                  </a:cubicBezTo>
                  <a:cubicBezTo>
                    <a:pt x="80893" y="29642"/>
                    <a:pt x="80537" y="28557"/>
                    <a:pt x="99066" y="16618"/>
                  </a:cubicBezTo>
                  <a:lnTo>
                    <a:pt x="115813" y="0"/>
                  </a:lnTo>
                  <a:close/>
                </a:path>
              </a:pathLst>
            </a:custGeom>
            <a:solidFill>
              <a:srgbClr val="FAD1B6"/>
            </a:solidFill>
            <a:ln w="7600" cap="flat">
              <a:noFill/>
              <a:miter/>
            </a:ln>
          </p:spPr>
          <p:txBody>
            <a:bodyPr/>
            <a:lstStyle/>
            <a:p>
              <a:endParaRPr lang="en-GB"/>
            </a:p>
          </p:txBody>
        </p:sp>
        <p:sp>
          <p:nvSpPr>
            <p:cNvPr id="431" name="Free-form: Shape 430"/>
            <p:cNvSpPr/>
            <p:nvPr/>
          </p:nvSpPr>
          <p:spPr>
            <a:xfrm>
              <a:off x="3541021" y="4738146"/>
              <a:ext cx="424778" cy="497725"/>
            </a:xfrm>
            <a:custGeom>
              <a:avLst/>
              <a:gdLst/>
              <a:ahLst/>
              <a:cxnLst/>
              <a:rect l="l" t="t" r="r" b="b"/>
              <a:pathLst>
                <a:path w="424778" h="497725" stroke="0">
                  <a:moveTo>
                    <a:pt x="26725" y="39746"/>
                  </a:moveTo>
                  <a:cubicBezTo>
                    <a:pt x="26725" y="39746"/>
                    <a:pt x="45609" y="39746"/>
                    <a:pt x="50597" y="39746"/>
                  </a:cubicBezTo>
                  <a:cubicBezTo>
                    <a:pt x="55587" y="39746"/>
                    <a:pt x="171039" y="51683"/>
                    <a:pt x="196695" y="33235"/>
                  </a:cubicBezTo>
                  <a:cubicBezTo>
                    <a:pt x="196695" y="33235"/>
                    <a:pt x="224489" y="14966"/>
                    <a:pt x="234645" y="0"/>
                  </a:cubicBezTo>
                  <a:cubicBezTo>
                    <a:pt x="234645" y="0"/>
                    <a:pt x="255131" y="25998"/>
                    <a:pt x="279409" y="25998"/>
                  </a:cubicBezTo>
                  <a:lnTo>
                    <a:pt x="348490" y="25998"/>
                  </a:lnTo>
                  <a:cubicBezTo>
                    <a:pt x="348490" y="25998"/>
                    <a:pt x="378449" y="91770"/>
                    <a:pt x="383770" y="109205"/>
                  </a:cubicBezTo>
                  <a:cubicBezTo>
                    <a:pt x="383770" y="109205"/>
                    <a:pt x="388045" y="122226"/>
                    <a:pt x="404081" y="109205"/>
                  </a:cubicBezTo>
                  <a:cubicBezTo>
                    <a:pt x="404081" y="109205"/>
                    <a:pt x="395528" y="356645"/>
                    <a:pt x="422253" y="418505"/>
                  </a:cubicBezTo>
                  <a:cubicBezTo>
                    <a:pt x="422253" y="418505"/>
                    <a:pt x="436151" y="452148"/>
                    <a:pt x="398735" y="468426"/>
                  </a:cubicBezTo>
                  <a:cubicBezTo>
                    <a:pt x="361321" y="484706"/>
                    <a:pt x="320699" y="478193"/>
                    <a:pt x="293974" y="483619"/>
                  </a:cubicBezTo>
                  <a:cubicBezTo>
                    <a:pt x="267249" y="489047"/>
                    <a:pt x="228765" y="481451"/>
                    <a:pt x="162487" y="494474"/>
                  </a:cubicBezTo>
                  <a:cubicBezTo>
                    <a:pt x="96209" y="507495"/>
                    <a:pt x="22983" y="478735"/>
                    <a:pt x="0" y="455402"/>
                  </a:cubicBezTo>
                  <a:cubicBezTo>
                    <a:pt x="0" y="455402"/>
                    <a:pt x="1069" y="394629"/>
                    <a:pt x="10690" y="371839"/>
                  </a:cubicBezTo>
                  <a:cubicBezTo>
                    <a:pt x="20311" y="349048"/>
                    <a:pt x="27794" y="193855"/>
                    <a:pt x="25656" y="164553"/>
                  </a:cubicBezTo>
                  <a:cubicBezTo>
                    <a:pt x="23518" y="135251"/>
                    <a:pt x="22449" y="52767"/>
                    <a:pt x="26725" y="39746"/>
                  </a:cubicBezTo>
                  <a:close/>
                </a:path>
                <a:path w="424778" h="497725" fill="none">
                  <a:moveTo>
                    <a:pt x="26725" y="39746"/>
                  </a:moveTo>
                  <a:cubicBezTo>
                    <a:pt x="26725" y="39746"/>
                    <a:pt x="45609" y="39746"/>
                    <a:pt x="50597" y="39746"/>
                  </a:cubicBezTo>
                  <a:cubicBezTo>
                    <a:pt x="55587" y="39746"/>
                    <a:pt x="171039" y="51683"/>
                    <a:pt x="196695" y="33235"/>
                  </a:cubicBezTo>
                  <a:cubicBezTo>
                    <a:pt x="196695" y="33235"/>
                    <a:pt x="224489" y="14966"/>
                    <a:pt x="234645" y="0"/>
                  </a:cubicBezTo>
                  <a:cubicBezTo>
                    <a:pt x="234645" y="0"/>
                    <a:pt x="255131" y="25998"/>
                    <a:pt x="279409" y="25998"/>
                  </a:cubicBezTo>
                  <a:lnTo>
                    <a:pt x="348490" y="25998"/>
                  </a:lnTo>
                  <a:cubicBezTo>
                    <a:pt x="348490" y="25998"/>
                    <a:pt x="378449" y="91770"/>
                    <a:pt x="383770" y="109205"/>
                  </a:cubicBezTo>
                  <a:cubicBezTo>
                    <a:pt x="383770" y="109205"/>
                    <a:pt x="388045" y="122226"/>
                    <a:pt x="404081" y="109205"/>
                  </a:cubicBezTo>
                  <a:cubicBezTo>
                    <a:pt x="404081" y="109205"/>
                    <a:pt x="395528" y="356645"/>
                    <a:pt x="422253" y="418505"/>
                  </a:cubicBezTo>
                  <a:cubicBezTo>
                    <a:pt x="422253" y="418505"/>
                    <a:pt x="436151" y="452148"/>
                    <a:pt x="398735" y="468426"/>
                  </a:cubicBezTo>
                  <a:cubicBezTo>
                    <a:pt x="361321" y="484706"/>
                    <a:pt x="320699" y="478193"/>
                    <a:pt x="293974" y="483619"/>
                  </a:cubicBezTo>
                  <a:cubicBezTo>
                    <a:pt x="267249" y="489047"/>
                    <a:pt x="228765" y="481451"/>
                    <a:pt x="162487" y="494474"/>
                  </a:cubicBezTo>
                  <a:cubicBezTo>
                    <a:pt x="96209" y="507495"/>
                    <a:pt x="22983" y="478735"/>
                    <a:pt x="0" y="455402"/>
                  </a:cubicBezTo>
                  <a:cubicBezTo>
                    <a:pt x="0" y="455402"/>
                    <a:pt x="1069" y="394629"/>
                    <a:pt x="10690" y="371839"/>
                  </a:cubicBezTo>
                  <a:cubicBezTo>
                    <a:pt x="20311" y="349048"/>
                    <a:pt x="27794" y="193855"/>
                    <a:pt x="25656" y="164553"/>
                  </a:cubicBezTo>
                  <a:cubicBezTo>
                    <a:pt x="23518" y="135251"/>
                    <a:pt x="22449" y="52767"/>
                    <a:pt x="26725" y="39746"/>
                  </a:cubicBezTo>
                  <a:close/>
                </a:path>
              </a:pathLst>
            </a:custGeom>
            <a:solidFill>
              <a:srgbClr val="454545"/>
            </a:solidFill>
            <a:ln w="3333" cap="flat">
              <a:solidFill>
                <a:srgbClr val="454545"/>
              </a:solidFill>
              <a:miter/>
            </a:ln>
          </p:spPr>
          <p:txBody>
            <a:bodyPr/>
            <a:lstStyle/>
            <a:p>
              <a:endParaRPr lang="en-GB"/>
            </a:p>
          </p:txBody>
        </p:sp>
        <p:sp>
          <p:nvSpPr>
            <p:cNvPr id="432" name="Free-form: Shape 431"/>
            <p:cNvSpPr/>
            <p:nvPr/>
          </p:nvSpPr>
          <p:spPr>
            <a:xfrm>
              <a:off x="3665149" y="5640902"/>
              <a:ext cx="91329" cy="84424"/>
            </a:xfrm>
            <a:custGeom>
              <a:avLst/>
              <a:gdLst/>
              <a:ahLst/>
              <a:cxnLst/>
              <a:rect l="l" t="t" r="r" b="b"/>
              <a:pathLst>
                <a:path w="91329" h="84424" stroke="0">
                  <a:moveTo>
                    <a:pt x="8423" y="859"/>
                  </a:moveTo>
                  <a:cubicBezTo>
                    <a:pt x="8423" y="859"/>
                    <a:pt x="7352" y="10626"/>
                    <a:pt x="44768" y="20394"/>
                  </a:cubicBezTo>
                  <a:cubicBezTo>
                    <a:pt x="44768" y="20394"/>
                    <a:pt x="83251" y="1944"/>
                    <a:pt x="85390" y="859"/>
                  </a:cubicBezTo>
                  <a:cubicBezTo>
                    <a:pt x="85390" y="859"/>
                    <a:pt x="98752" y="29618"/>
                    <a:pt x="85390" y="53494"/>
                  </a:cubicBezTo>
                  <a:cubicBezTo>
                    <a:pt x="72028" y="77370"/>
                    <a:pt x="46906" y="84424"/>
                    <a:pt x="46906" y="84424"/>
                  </a:cubicBezTo>
                  <a:cubicBezTo>
                    <a:pt x="46906" y="84424"/>
                    <a:pt x="36751" y="82797"/>
                    <a:pt x="25527" y="69231"/>
                  </a:cubicBezTo>
                  <a:cubicBezTo>
                    <a:pt x="14302" y="55665"/>
                    <a:pt x="-4405" y="33959"/>
                    <a:pt x="940" y="14425"/>
                  </a:cubicBezTo>
                  <a:cubicBezTo>
                    <a:pt x="6285" y="-5110"/>
                    <a:pt x="8422" y="859"/>
                    <a:pt x="8423" y="859"/>
                  </a:cubicBezTo>
                  <a:close/>
                </a:path>
                <a:path w="91329" h="84424" fill="none">
                  <a:moveTo>
                    <a:pt x="8423" y="859"/>
                  </a:moveTo>
                  <a:cubicBezTo>
                    <a:pt x="8423" y="859"/>
                    <a:pt x="7352" y="10626"/>
                    <a:pt x="44768" y="20394"/>
                  </a:cubicBezTo>
                  <a:cubicBezTo>
                    <a:pt x="44768" y="20394"/>
                    <a:pt x="83251" y="1944"/>
                    <a:pt x="85390" y="859"/>
                  </a:cubicBezTo>
                  <a:cubicBezTo>
                    <a:pt x="85390" y="859"/>
                    <a:pt x="98752" y="29618"/>
                    <a:pt x="85390" y="53494"/>
                  </a:cubicBezTo>
                  <a:cubicBezTo>
                    <a:pt x="72028" y="77370"/>
                    <a:pt x="46906" y="84424"/>
                    <a:pt x="46906" y="84424"/>
                  </a:cubicBezTo>
                  <a:cubicBezTo>
                    <a:pt x="46906" y="84424"/>
                    <a:pt x="36751" y="82797"/>
                    <a:pt x="25527" y="69231"/>
                  </a:cubicBezTo>
                  <a:cubicBezTo>
                    <a:pt x="14302" y="55665"/>
                    <a:pt x="-4405" y="33959"/>
                    <a:pt x="940" y="14425"/>
                  </a:cubicBezTo>
                  <a:cubicBezTo>
                    <a:pt x="6285" y="-5110"/>
                    <a:pt x="8422" y="859"/>
                    <a:pt x="8423" y="859"/>
                  </a:cubicBezTo>
                  <a:close/>
                </a:path>
              </a:pathLst>
            </a:custGeom>
            <a:solidFill>
              <a:srgbClr val="F89BAD"/>
            </a:solidFill>
            <a:ln w="3333" cap="flat">
              <a:solidFill>
                <a:srgbClr val="454545"/>
              </a:solidFill>
              <a:miter/>
            </a:ln>
          </p:spPr>
          <p:txBody>
            <a:bodyPr/>
            <a:lstStyle/>
            <a:p>
              <a:endParaRPr lang="en-GB"/>
            </a:p>
          </p:txBody>
        </p:sp>
        <p:sp>
          <p:nvSpPr>
            <p:cNvPr id="433" name="Free-form: Shape 432"/>
            <p:cNvSpPr/>
            <p:nvPr/>
          </p:nvSpPr>
          <p:spPr>
            <a:xfrm>
              <a:off x="3756190" y="5637423"/>
              <a:ext cx="85949" cy="80472"/>
            </a:xfrm>
            <a:custGeom>
              <a:avLst/>
              <a:gdLst/>
              <a:ahLst/>
              <a:cxnLst/>
              <a:rect l="l" t="t" r="r" b="b"/>
              <a:pathLst>
                <a:path w="85949" h="80472" stroke="0">
                  <a:moveTo>
                    <a:pt x="2309" y="1628"/>
                  </a:moveTo>
                  <a:cubicBezTo>
                    <a:pt x="2309" y="1628"/>
                    <a:pt x="32241" y="15194"/>
                    <a:pt x="40259" y="20620"/>
                  </a:cubicBezTo>
                  <a:lnTo>
                    <a:pt x="75001" y="0"/>
                  </a:lnTo>
                  <a:cubicBezTo>
                    <a:pt x="75001" y="0"/>
                    <a:pt x="89433" y="10310"/>
                    <a:pt x="85157" y="35271"/>
                  </a:cubicBezTo>
                  <a:cubicBezTo>
                    <a:pt x="80881" y="60232"/>
                    <a:pt x="63777" y="78682"/>
                    <a:pt x="57897" y="80310"/>
                  </a:cubicBezTo>
                  <a:cubicBezTo>
                    <a:pt x="52018" y="81937"/>
                    <a:pt x="26362" y="71085"/>
                    <a:pt x="16206" y="58062"/>
                  </a:cubicBezTo>
                  <a:cubicBezTo>
                    <a:pt x="6051" y="45038"/>
                    <a:pt x="0" y="39070"/>
                    <a:pt x="0" y="29302"/>
                  </a:cubicBezTo>
                  <a:cubicBezTo>
                    <a:pt x="0" y="19535"/>
                    <a:pt x="-898" y="6512"/>
                    <a:pt x="2309" y="1628"/>
                  </a:cubicBezTo>
                  <a:close/>
                </a:path>
                <a:path w="85949" h="80472" fill="none">
                  <a:moveTo>
                    <a:pt x="2309" y="1628"/>
                  </a:moveTo>
                  <a:cubicBezTo>
                    <a:pt x="2309" y="1628"/>
                    <a:pt x="32241" y="15194"/>
                    <a:pt x="40259" y="20620"/>
                  </a:cubicBezTo>
                  <a:lnTo>
                    <a:pt x="75001" y="0"/>
                  </a:lnTo>
                  <a:cubicBezTo>
                    <a:pt x="75001" y="0"/>
                    <a:pt x="89433" y="10310"/>
                    <a:pt x="85157" y="35271"/>
                  </a:cubicBezTo>
                  <a:cubicBezTo>
                    <a:pt x="80881" y="60232"/>
                    <a:pt x="63777" y="78682"/>
                    <a:pt x="57897" y="80310"/>
                  </a:cubicBezTo>
                  <a:cubicBezTo>
                    <a:pt x="52018" y="81937"/>
                    <a:pt x="26362" y="71085"/>
                    <a:pt x="16206" y="58062"/>
                  </a:cubicBezTo>
                  <a:cubicBezTo>
                    <a:pt x="6051" y="45038"/>
                    <a:pt x="0" y="39070"/>
                    <a:pt x="0" y="29302"/>
                  </a:cubicBezTo>
                  <a:cubicBezTo>
                    <a:pt x="0" y="19535"/>
                    <a:pt x="-898" y="6512"/>
                    <a:pt x="2309" y="1628"/>
                  </a:cubicBezTo>
                  <a:close/>
                </a:path>
              </a:pathLst>
            </a:custGeom>
            <a:solidFill>
              <a:srgbClr val="F89BAD"/>
            </a:solidFill>
            <a:ln w="3333" cap="flat">
              <a:solidFill>
                <a:srgbClr val="454545"/>
              </a:solidFill>
              <a:miter/>
            </a:ln>
          </p:spPr>
          <p:txBody>
            <a:bodyPr/>
            <a:lstStyle/>
            <a:p>
              <a:endParaRPr lang="en-GB"/>
            </a:p>
          </p:txBody>
        </p:sp>
        <p:sp>
          <p:nvSpPr>
            <p:cNvPr id="434" name="Free-form: Shape 433"/>
            <p:cNvSpPr/>
            <p:nvPr/>
          </p:nvSpPr>
          <p:spPr>
            <a:xfrm>
              <a:off x="3765378" y="5495807"/>
              <a:ext cx="58394" cy="24961"/>
            </a:xfrm>
            <a:custGeom>
              <a:avLst/>
              <a:gdLst/>
              <a:ahLst/>
              <a:cxnLst/>
              <a:rect l="l" t="t" r="r" b="b"/>
              <a:pathLst>
                <a:path w="58394" h="24961" stroke="0">
                  <a:moveTo>
                    <a:pt x="0" y="7597"/>
                  </a:moveTo>
                  <a:cubicBezTo>
                    <a:pt x="0" y="7597"/>
                    <a:pt x="24023" y="21162"/>
                    <a:pt x="57696" y="24961"/>
                  </a:cubicBezTo>
                  <a:cubicBezTo>
                    <a:pt x="57696" y="24961"/>
                    <a:pt x="59834" y="15736"/>
                    <a:pt x="56627" y="15736"/>
                  </a:cubicBezTo>
                  <a:cubicBezTo>
                    <a:pt x="56627" y="15736"/>
                    <a:pt x="7988" y="4340"/>
                    <a:pt x="3712" y="0"/>
                  </a:cubicBezTo>
                  <a:cubicBezTo>
                    <a:pt x="3712" y="0"/>
                    <a:pt x="-1633" y="2171"/>
                    <a:pt x="0" y="7597"/>
                  </a:cubicBezTo>
                  <a:close/>
                </a:path>
                <a:path w="58394" h="24961" fill="none">
                  <a:moveTo>
                    <a:pt x="0" y="7597"/>
                  </a:moveTo>
                  <a:cubicBezTo>
                    <a:pt x="0" y="7597"/>
                    <a:pt x="24023" y="21162"/>
                    <a:pt x="57696" y="24961"/>
                  </a:cubicBezTo>
                  <a:cubicBezTo>
                    <a:pt x="57696" y="24961"/>
                    <a:pt x="59834" y="15736"/>
                    <a:pt x="56627" y="15736"/>
                  </a:cubicBezTo>
                  <a:cubicBezTo>
                    <a:pt x="56627" y="15736"/>
                    <a:pt x="7988" y="4340"/>
                    <a:pt x="3712" y="0"/>
                  </a:cubicBezTo>
                  <a:cubicBezTo>
                    <a:pt x="3712" y="0"/>
                    <a:pt x="-1633" y="2171"/>
                    <a:pt x="0" y="7597"/>
                  </a:cubicBezTo>
                  <a:close/>
                </a:path>
              </a:pathLst>
            </a:custGeom>
            <a:solidFill>
              <a:srgbClr val="595959"/>
            </a:solidFill>
            <a:ln w="3333" cap="flat">
              <a:solidFill>
                <a:srgbClr val="454545"/>
              </a:solidFill>
              <a:miter/>
            </a:ln>
          </p:spPr>
          <p:txBody>
            <a:bodyPr/>
            <a:lstStyle/>
            <a:p>
              <a:endParaRPr lang="en-GB"/>
            </a:p>
          </p:txBody>
        </p:sp>
        <p:sp>
          <p:nvSpPr>
            <p:cNvPr id="435" name="Free-form: Shape 434"/>
            <p:cNvSpPr/>
            <p:nvPr/>
          </p:nvSpPr>
          <p:spPr>
            <a:xfrm>
              <a:off x="3682126" y="5509693"/>
              <a:ext cx="62002" cy="19412"/>
            </a:xfrm>
            <a:custGeom>
              <a:avLst/>
              <a:gdLst/>
              <a:ahLst/>
              <a:cxnLst/>
              <a:rect l="l" t="t" r="r" b="b"/>
              <a:pathLst>
                <a:path w="62002" h="19412" stroke="0">
                  <a:moveTo>
                    <a:pt x="2138" y="5638"/>
                  </a:moveTo>
                  <a:cubicBezTo>
                    <a:pt x="2138" y="5638"/>
                    <a:pt x="17638" y="23002"/>
                    <a:pt x="57725" y="2382"/>
                  </a:cubicBezTo>
                  <a:cubicBezTo>
                    <a:pt x="57725" y="2382"/>
                    <a:pt x="62002" y="-5214"/>
                    <a:pt x="62002" y="6724"/>
                  </a:cubicBezTo>
                  <a:cubicBezTo>
                    <a:pt x="62002" y="6724"/>
                    <a:pt x="43829" y="25175"/>
                    <a:pt x="2138" y="17577"/>
                  </a:cubicBezTo>
                  <a:cubicBezTo>
                    <a:pt x="2138" y="17577"/>
                    <a:pt x="-2672" y="7263"/>
                    <a:pt x="2138" y="5638"/>
                  </a:cubicBezTo>
                  <a:close/>
                </a:path>
                <a:path w="62002" h="19412" fill="none">
                  <a:moveTo>
                    <a:pt x="2138" y="5638"/>
                  </a:moveTo>
                  <a:cubicBezTo>
                    <a:pt x="2138" y="5638"/>
                    <a:pt x="17638" y="23002"/>
                    <a:pt x="57725" y="2382"/>
                  </a:cubicBezTo>
                  <a:cubicBezTo>
                    <a:pt x="57725" y="2382"/>
                    <a:pt x="62002" y="-5214"/>
                    <a:pt x="62002" y="6724"/>
                  </a:cubicBezTo>
                  <a:cubicBezTo>
                    <a:pt x="62002" y="6724"/>
                    <a:pt x="43829" y="25175"/>
                    <a:pt x="2138" y="17577"/>
                  </a:cubicBezTo>
                  <a:cubicBezTo>
                    <a:pt x="2138" y="17577"/>
                    <a:pt x="-2672" y="7263"/>
                    <a:pt x="2138" y="5638"/>
                  </a:cubicBezTo>
                  <a:close/>
                </a:path>
              </a:pathLst>
            </a:custGeom>
            <a:solidFill>
              <a:srgbClr val="595959"/>
            </a:solidFill>
            <a:ln w="3333" cap="flat">
              <a:solidFill>
                <a:srgbClr val="454545"/>
              </a:solidFill>
              <a:miter/>
            </a:ln>
          </p:spPr>
          <p:txBody>
            <a:bodyPr/>
            <a:lstStyle/>
            <a:p>
              <a:endParaRPr lang="en-GB"/>
            </a:p>
          </p:txBody>
        </p:sp>
        <p:sp>
          <p:nvSpPr>
            <p:cNvPr id="436" name="Free-form: Shape 435"/>
            <p:cNvSpPr/>
            <p:nvPr/>
          </p:nvSpPr>
          <p:spPr>
            <a:xfrm>
              <a:off x="3824567" y="4524691"/>
              <a:ext cx="176436" cy="331090"/>
            </a:xfrm>
            <a:custGeom>
              <a:avLst/>
              <a:gdLst/>
              <a:ahLst/>
              <a:cxnLst/>
              <a:rect l="l" t="t" r="r" b="b"/>
              <a:pathLst>
                <a:path w="176436" h="331090" stroke="0">
                  <a:moveTo>
                    <a:pt x="105265" y="0"/>
                  </a:moveTo>
                  <a:lnTo>
                    <a:pt x="26159" y="32511"/>
                  </a:lnTo>
                  <a:cubicBezTo>
                    <a:pt x="26159" y="32511"/>
                    <a:pt x="-8405" y="40107"/>
                    <a:pt x="1928" y="67241"/>
                  </a:cubicBezTo>
                  <a:cubicBezTo>
                    <a:pt x="12263" y="94373"/>
                    <a:pt x="93150" y="315404"/>
                    <a:pt x="93150" y="315404"/>
                  </a:cubicBezTo>
                  <a:cubicBezTo>
                    <a:pt x="93150" y="315404"/>
                    <a:pt x="100277" y="348681"/>
                    <a:pt x="125243" y="318297"/>
                  </a:cubicBezTo>
                  <a:lnTo>
                    <a:pt x="170476" y="290982"/>
                  </a:lnTo>
                  <a:cubicBezTo>
                    <a:pt x="170476" y="290982"/>
                    <a:pt x="179568" y="273079"/>
                    <a:pt x="175293" y="248118"/>
                  </a:cubicBezTo>
                  <a:lnTo>
                    <a:pt x="125578" y="66879"/>
                  </a:lnTo>
                  <a:lnTo>
                    <a:pt x="105265" y="0"/>
                  </a:lnTo>
                  <a:close/>
                </a:path>
                <a:path w="176436" h="331090" fill="none">
                  <a:moveTo>
                    <a:pt x="105265" y="0"/>
                  </a:moveTo>
                  <a:lnTo>
                    <a:pt x="26159" y="32511"/>
                  </a:lnTo>
                  <a:cubicBezTo>
                    <a:pt x="26159" y="32511"/>
                    <a:pt x="-8405" y="40107"/>
                    <a:pt x="1928" y="67241"/>
                  </a:cubicBezTo>
                  <a:cubicBezTo>
                    <a:pt x="12263" y="94373"/>
                    <a:pt x="93150" y="315404"/>
                    <a:pt x="93150" y="315404"/>
                  </a:cubicBezTo>
                  <a:cubicBezTo>
                    <a:pt x="93150" y="315404"/>
                    <a:pt x="100277" y="348681"/>
                    <a:pt x="125243" y="318297"/>
                  </a:cubicBezTo>
                  <a:lnTo>
                    <a:pt x="170476" y="290982"/>
                  </a:lnTo>
                  <a:cubicBezTo>
                    <a:pt x="170476" y="290982"/>
                    <a:pt x="179568" y="273079"/>
                    <a:pt x="175293" y="248118"/>
                  </a:cubicBezTo>
                  <a:lnTo>
                    <a:pt x="125578" y="66879"/>
                  </a:lnTo>
                  <a:lnTo>
                    <a:pt x="105265" y="0"/>
                  </a:lnTo>
                  <a:close/>
                </a:path>
              </a:pathLst>
            </a:custGeom>
            <a:solidFill>
              <a:srgbClr val="FFFFFF"/>
            </a:solidFill>
            <a:ln w="7600" cap="flat">
              <a:solidFill>
                <a:srgbClr val="FFFFFF"/>
              </a:solidFill>
              <a:miter/>
            </a:ln>
          </p:spPr>
          <p:txBody>
            <a:bodyPr/>
            <a:lstStyle/>
            <a:p>
              <a:endParaRPr lang="en-GB"/>
            </a:p>
          </p:txBody>
        </p:sp>
        <p:sp>
          <p:nvSpPr>
            <p:cNvPr id="437" name="Free-form: Shape 436"/>
            <p:cNvSpPr/>
            <p:nvPr/>
          </p:nvSpPr>
          <p:spPr>
            <a:xfrm>
              <a:off x="3984117" y="4726348"/>
              <a:ext cx="74942" cy="106876"/>
            </a:xfrm>
            <a:custGeom>
              <a:avLst/>
              <a:gdLst/>
              <a:ahLst/>
              <a:cxnLst/>
              <a:rect l="l" t="t" r="r" b="b"/>
              <a:pathLst>
                <a:path w="74942" h="106876" stroke="0">
                  <a:moveTo>
                    <a:pt x="8017" y="11936"/>
                  </a:moveTo>
                  <a:cubicBezTo>
                    <a:pt x="8017" y="11936"/>
                    <a:pt x="5879" y="37440"/>
                    <a:pt x="9621" y="48294"/>
                  </a:cubicBezTo>
                  <a:cubicBezTo>
                    <a:pt x="13362" y="59146"/>
                    <a:pt x="14431" y="74882"/>
                    <a:pt x="14431" y="81393"/>
                  </a:cubicBezTo>
                  <a:cubicBezTo>
                    <a:pt x="14431" y="87904"/>
                    <a:pt x="24052" y="98215"/>
                    <a:pt x="33139" y="85191"/>
                  </a:cubicBezTo>
                  <a:cubicBezTo>
                    <a:pt x="42225" y="72169"/>
                    <a:pt x="35811" y="59688"/>
                    <a:pt x="35811" y="59688"/>
                  </a:cubicBezTo>
                  <a:cubicBezTo>
                    <a:pt x="35811" y="58059"/>
                    <a:pt x="40622" y="57518"/>
                    <a:pt x="40622" y="65658"/>
                  </a:cubicBezTo>
                  <a:cubicBezTo>
                    <a:pt x="40622" y="73797"/>
                    <a:pt x="34475" y="87635"/>
                    <a:pt x="33139" y="88991"/>
                  </a:cubicBezTo>
                  <a:cubicBezTo>
                    <a:pt x="31803" y="90347"/>
                    <a:pt x="18707" y="97673"/>
                    <a:pt x="13362" y="87904"/>
                  </a:cubicBezTo>
                  <a:lnTo>
                    <a:pt x="0" y="96587"/>
                  </a:lnTo>
                  <a:cubicBezTo>
                    <a:pt x="0" y="96587"/>
                    <a:pt x="8551" y="103642"/>
                    <a:pt x="13362" y="106356"/>
                  </a:cubicBezTo>
                  <a:cubicBezTo>
                    <a:pt x="18172" y="109069"/>
                    <a:pt x="39553" y="100385"/>
                    <a:pt x="44363" y="98216"/>
                  </a:cubicBezTo>
                  <a:cubicBezTo>
                    <a:pt x="49173" y="96044"/>
                    <a:pt x="63605" y="80309"/>
                    <a:pt x="69484" y="72170"/>
                  </a:cubicBezTo>
                  <a:cubicBezTo>
                    <a:pt x="75364" y="64030"/>
                    <a:pt x="78037" y="48835"/>
                    <a:pt x="69484" y="30928"/>
                  </a:cubicBezTo>
                  <a:cubicBezTo>
                    <a:pt x="60932" y="13022"/>
                    <a:pt x="56122" y="8681"/>
                    <a:pt x="56122" y="0"/>
                  </a:cubicBezTo>
                  <a:cubicBezTo>
                    <a:pt x="56122" y="0"/>
                    <a:pt x="18974" y="813"/>
                    <a:pt x="8017" y="11936"/>
                  </a:cubicBezTo>
                  <a:close/>
                </a:path>
                <a:path w="74942" h="106876" fill="none">
                  <a:moveTo>
                    <a:pt x="8017" y="11936"/>
                  </a:moveTo>
                  <a:cubicBezTo>
                    <a:pt x="8017" y="11936"/>
                    <a:pt x="5879" y="37440"/>
                    <a:pt x="9621" y="48294"/>
                  </a:cubicBezTo>
                  <a:cubicBezTo>
                    <a:pt x="13362" y="59146"/>
                    <a:pt x="14431" y="74882"/>
                    <a:pt x="14431" y="81393"/>
                  </a:cubicBezTo>
                  <a:cubicBezTo>
                    <a:pt x="14431" y="87904"/>
                    <a:pt x="24052" y="98215"/>
                    <a:pt x="33139" y="85191"/>
                  </a:cubicBezTo>
                  <a:cubicBezTo>
                    <a:pt x="42225" y="72169"/>
                    <a:pt x="35811" y="59688"/>
                    <a:pt x="35811" y="59688"/>
                  </a:cubicBezTo>
                  <a:cubicBezTo>
                    <a:pt x="35811" y="58059"/>
                    <a:pt x="40622" y="57518"/>
                    <a:pt x="40622" y="65658"/>
                  </a:cubicBezTo>
                  <a:cubicBezTo>
                    <a:pt x="40622" y="73797"/>
                    <a:pt x="34475" y="87635"/>
                    <a:pt x="33139" y="88991"/>
                  </a:cubicBezTo>
                  <a:cubicBezTo>
                    <a:pt x="31803" y="90347"/>
                    <a:pt x="18707" y="97673"/>
                    <a:pt x="13362" y="87904"/>
                  </a:cubicBezTo>
                  <a:lnTo>
                    <a:pt x="0" y="96587"/>
                  </a:lnTo>
                  <a:cubicBezTo>
                    <a:pt x="0" y="96587"/>
                    <a:pt x="8551" y="103642"/>
                    <a:pt x="13362" y="106356"/>
                  </a:cubicBezTo>
                  <a:cubicBezTo>
                    <a:pt x="18172" y="109069"/>
                    <a:pt x="39553" y="100385"/>
                    <a:pt x="44363" y="98216"/>
                  </a:cubicBezTo>
                  <a:cubicBezTo>
                    <a:pt x="49173" y="96044"/>
                    <a:pt x="63605" y="80309"/>
                    <a:pt x="69484" y="72170"/>
                  </a:cubicBezTo>
                  <a:cubicBezTo>
                    <a:pt x="75364" y="64030"/>
                    <a:pt x="78037" y="48835"/>
                    <a:pt x="69484" y="30928"/>
                  </a:cubicBezTo>
                  <a:cubicBezTo>
                    <a:pt x="60932" y="13022"/>
                    <a:pt x="56122" y="8681"/>
                    <a:pt x="56122" y="0"/>
                  </a:cubicBezTo>
                  <a:cubicBezTo>
                    <a:pt x="56122" y="0"/>
                    <a:pt x="18974" y="813"/>
                    <a:pt x="8017" y="11936"/>
                  </a:cubicBezTo>
                  <a:close/>
                </a:path>
              </a:pathLst>
            </a:custGeom>
            <a:solidFill>
              <a:srgbClr val="FAD1B6"/>
            </a:solidFill>
            <a:ln w="7600" cap="flat">
              <a:noFill/>
              <a:miter/>
            </a:ln>
          </p:spPr>
          <p:txBody>
            <a:bodyPr/>
            <a:lstStyle/>
            <a:p>
              <a:endParaRPr lang="en-GB"/>
            </a:p>
          </p:txBody>
        </p:sp>
        <p:sp>
          <p:nvSpPr>
            <p:cNvPr id="438" name="Free-form: Shape 437"/>
            <p:cNvSpPr/>
            <p:nvPr/>
          </p:nvSpPr>
          <p:spPr>
            <a:xfrm>
              <a:off x="3704981" y="4479865"/>
              <a:ext cx="189262" cy="112478"/>
            </a:xfrm>
            <a:custGeom>
              <a:avLst/>
              <a:gdLst/>
              <a:ahLst/>
              <a:cxnLst/>
              <a:rect l="l" t="t" r="r" b="b"/>
              <a:pathLst>
                <a:path w="189262" h="112478" stroke="0">
                  <a:moveTo>
                    <a:pt x="24186" y="0"/>
                  </a:moveTo>
                  <a:cubicBezTo>
                    <a:pt x="24186" y="0"/>
                    <a:pt x="39864" y="11528"/>
                    <a:pt x="89060" y="11528"/>
                  </a:cubicBezTo>
                  <a:cubicBezTo>
                    <a:pt x="89060" y="11528"/>
                    <a:pt x="107567" y="12252"/>
                    <a:pt x="128947" y="25999"/>
                  </a:cubicBezTo>
                  <a:cubicBezTo>
                    <a:pt x="150327" y="39745"/>
                    <a:pt x="170994" y="50601"/>
                    <a:pt x="172420" y="52046"/>
                  </a:cubicBezTo>
                  <a:cubicBezTo>
                    <a:pt x="173845" y="53491"/>
                    <a:pt x="186673" y="66516"/>
                    <a:pt x="188811" y="70856"/>
                  </a:cubicBezTo>
                  <a:cubicBezTo>
                    <a:pt x="190950" y="75198"/>
                    <a:pt x="185248" y="83158"/>
                    <a:pt x="176696" y="80263"/>
                  </a:cubicBezTo>
                  <a:lnTo>
                    <a:pt x="163868" y="68686"/>
                  </a:lnTo>
                  <a:lnTo>
                    <a:pt x="125384" y="51322"/>
                  </a:lnTo>
                  <a:lnTo>
                    <a:pt x="148189" y="74475"/>
                  </a:lnTo>
                  <a:cubicBezTo>
                    <a:pt x="148189" y="74475"/>
                    <a:pt x="155316" y="86051"/>
                    <a:pt x="139636" y="96927"/>
                  </a:cubicBezTo>
                  <a:cubicBezTo>
                    <a:pt x="139636" y="96927"/>
                    <a:pt x="129967" y="99189"/>
                    <a:pt x="128543" y="97739"/>
                  </a:cubicBezTo>
                  <a:cubicBezTo>
                    <a:pt x="128543" y="97739"/>
                    <a:pt x="128234" y="108480"/>
                    <a:pt x="113268" y="101243"/>
                  </a:cubicBezTo>
                  <a:cubicBezTo>
                    <a:pt x="113268" y="101243"/>
                    <a:pt x="104718" y="87498"/>
                    <a:pt x="96878" y="84604"/>
                  </a:cubicBezTo>
                  <a:cubicBezTo>
                    <a:pt x="96878" y="84604"/>
                    <a:pt x="88326" y="85327"/>
                    <a:pt x="104004" y="101245"/>
                  </a:cubicBezTo>
                  <a:cubicBezTo>
                    <a:pt x="104004" y="101245"/>
                    <a:pt x="108992" y="111376"/>
                    <a:pt x="99015" y="111376"/>
                  </a:cubicBezTo>
                  <a:cubicBezTo>
                    <a:pt x="99015" y="111376"/>
                    <a:pt x="89038" y="116439"/>
                    <a:pt x="81911" y="104864"/>
                  </a:cubicBezTo>
                  <a:cubicBezTo>
                    <a:pt x="81911" y="104864"/>
                    <a:pt x="72647" y="93287"/>
                    <a:pt x="55543" y="88223"/>
                  </a:cubicBezTo>
                  <a:cubicBezTo>
                    <a:pt x="55543" y="88223"/>
                    <a:pt x="28106" y="74115"/>
                    <a:pt x="17772" y="63624"/>
                  </a:cubicBezTo>
                  <a:cubicBezTo>
                    <a:pt x="7438" y="53132"/>
                    <a:pt x="0" y="51323"/>
                    <a:pt x="0" y="51323"/>
                  </a:cubicBezTo>
                  <a:cubicBezTo>
                    <a:pt x="0" y="51323"/>
                    <a:pt x="9933" y="9451"/>
                    <a:pt x="24186" y="0"/>
                  </a:cubicBezTo>
                  <a:close/>
                </a:path>
                <a:path w="189262" h="112478" fill="none">
                  <a:moveTo>
                    <a:pt x="24186" y="0"/>
                  </a:moveTo>
                  <a:cubicBezTo>
                    <a:pt x="24186" y="0"/>
                    <a:pt x="39864" y="11528"/>
                    <a:pt x="89060" y="11528"/>
                  </a:cubicBezTo>
                  <a:cubicBezTo>
                    <a:pt x="89060" y="11528"/>
                    <a:pt x="107567" y="12252"/>
                    <a:pt x="128947" y="25999"/>
                  </a:cubicBezTo>
                  <a:cubicBezTo>
                    <a:pt x="150327" y="39745"/>
                    <a:pt x="170994" y="50601"/>
                    <a:pt x="172420" y="52046"/>
                  </a:cubicBezTo>
                  <a:cubicBezTo>
                    <a:pt x="173845" y="53491"/>
                    <a:pt x="186673" y="66516"/>
                    <a:pt x="188811" y="70856"/>
                  </a:cubicBezTo>
                  <a:cubicBezTo>
                    <a:pt x="190950" y="75198"/>
                    <a:pt x="185248" y="83158"/>
                    <a:pt x="176696" y="80263"/>
                  </a:cubicBezTo>
                  <a:lnTo>
                    <a:pt x="163868" y="68686"/>
                  </a:lnTo>
                  <a:lnTo>
                    <a:pt x="125384" y="51322"/>
                  </a:lnTo>
                  <a:lnTo>
                    <a:pt x="148189" y="74475"/>
                  </a:lnTo>
                  <a:cubicBezTo>
                    <a:pt x="148189" y="74475"/>
                    <a:pt x="155316" y="86051"/>
                    <a:pt x="139636" y="96927"/>
                  </a:cubicBezTo>
                  <a:cubicBezTo>
                    <a:pt x="139636" y="96927"/>
                    <a:pt x="129967" y="99189"/>
                    <a:pt x="128543" y="97739"/>
                  </a:cubicBezTo>
                  <a:cubicBezTo>
                    <a:pt x="128543" y="97739"/>
                    <a:pt x="128234" y="108480"/>
                    <a:pt x="113268" y="101243"/>
                  </a:cubicBezTo>
                  <a:cubicBezTo>
                    <a:pt x="113268" y="101243"/>
                    <a:pt x="104718" y="87498"/>
                    <a:pt x="96878" y="84604"/>
                  </a:cubicBezTo>
                  <a:cubicBezTo>
                    <a:pt x="96878" y="84604"/>
                    <a:pt x="88326" y="85327"/>
                    <a:pt x="104004" y="101245"/>
                  </a:cubicBezTo>
                  <a:cubicBezTo>
                    <a:pt x="104004" y="101245"/>
                    <a:pt x="108992" y="111376"/>
                    <a:pt x="99015" y="111376"/>
                  </a:cubicBezTo>
                  <a:cubicBezTo>
                    <a:pt x="99015" y="111376"/>
                    <a:pt x="89038" y="116439"/>
                    <a:pt x="81911" y="104864"/>
                  </a:cubicBezTo>
                  <a:cubicBezTo>
                    <a:pt x="81911" y="104864"/>
                    <a:pt x="72647" y="93287"/>
                    <a:pt x="55543" y="88223"/>
                  </a:cubicBezTo>
                  <a:cubicBezTo>
                    <a:pt x="55543" y="88223"/>
                    <a:pt x="28106" y="74115"/>
                    <a:pt x="17772" y="63624"/>
                  </a:cubicBezTo>
                  <a:cubicBezTo>
                    <a:pt x="7438" y="53132"/>
                    <a:pt x="0" y="51323"/>
                    <a:pt x="0" y="51323"/>
                  </a:cubicBezTo>
                  <a:cubicBezTo>
                    <a:pt x="0" y="51323"/>
                    <a:pt x="9933" y="9451"/>
                    <a:pt x="24186" y="0"/>
                  </a:cubicBezTo>
                  <a:close/>
                </a:path>
              </a:pathLst>
            </a:custGeom>
            <a:solidFill>
              <a:srgbClr val="FAD1B6"/>
            </a:solidFill>
            <a:ln w="7600" cap="flat">
              <a:noFill/>
              <a:miter/>
            </a:ln>
          </p:spPr>
          <p:txBody>
            <a:bodyPr/>
            <a:lstStyle/>
            <a:p>
              <a:endParaRPr lang="en-GB"/>
            </a:p>
          </p:txBody>
        </p:sp>
      </p:grpSp>
      <p:grpSp>
        <p:nvGrpSpPr>
          <p:cNvPr id="449" name="Group 448">
            <a:extLst>
              <a:ext uri="{C183D7F6-B498-43B3-948B-1728B52AA6E4}">
                <adec:decorative xmlns:adec="http://schemas.microsoft.com/office/drawing/2017/decorative" val="1"/>
              </a:ext>
            </a:extLst>
          </p:cNvPr>
          <p:cNvGrpSpPr/>
          <p:nvPr/>
        </p:nvGrpSpPr>
        <p:grpSpPr>
          <a:xfrm>
            <a:off x="5549864" y="3704876"/>
            <a:ext cx="631016" cy="1914810"/>
            <a:chOff x="5168864" y="3704876"/>
            <a:chExt cx="631016" cy="1914810"/>
          </a:xfrm>
        </p:grpSpPr>
        <p:sp>
          <p:nvSpPr>
            <p:cNvPr id="450" name="Free-form: Shape 449"/>
            <p:cNvSpPr/>
            <p:nvPr/>
          </p:nvSpPr>
          <p:spPr>
            <a:xfrm>
              <a:off x="5248294" y="3928707"/>
              <a:ext cx="551586" cy="1620007"/>
            </a:xfrm>
            <a:custGeom>
              <a:avLst/>
              <a:gdLst/>
              <a:ahLst/>
              <a:cxnLst/>
              <a:rect l="l" t="t" r="r" b="b"/>
              <a:pathLst>
                <a:path w="551586" h="1620007" stroke="0">
                  <a:moveTo>
                    <a:pt x="254965" y="35196"/>
                  </a:moveTo>
                  <a:cubicBezTo>
                    <a:pt x="254965" y="35196"/>
                    <a:pt x="246269" y="43765"/>
                    <a:pt x="264905" y="57651"/>
                  </a:cubicBezTo>
                  <a:cubicBezTo>
                    <a:pt x="264905" y="57651"/>
                    <a:pt x="283784" y="75012"/>
                    <a:pt x="288924" y="80118"/>
                  </a:cubicBezTo>
                  <a:cubicBezTo>
                    <a:pt x="294101" y="85224"/>
                    <a:pt x="300520" y="84203"/>
                    <a:pt x="306731" y="80118"/>
                  </a:cubicBezTo>
                  <a:cubicBezTo>
                    <a:pt x="312943" y="76034"/>
                    <a:pt x="324953" y="61736"/>
                    <a:pt x="336548" y="56425"/>
                  </a:cubicBezTo>
                  <a:cubicBezTo>
                    <a:pt x="348144" y="51115"/>
                    <a:pt x="376305" y="29873"/>
                    <a:pt x="374234" y="16393"/>
                  </a:cubicBezTo>
                  <a:cubicBezTo>
                    <a:pt x="372164" y="0"/>
                    <a:pt x="367608" y="0"/>
                    <a:pt x="367608" y="0"/>
                  </a:cubicBezTo>
                  <a:cubicBezTo>
                    <a:pt x="367608" y="0"/>
                    <a:pt x="370922" y="-1581"/>
                    <a:pt x="379617" y="12308"/>
                  </a:cubicBezTo>
                  <a:cubicBezTo>
                    <a:pt x="388315" y="26197"/>
                    <a:pt x="389143" y="42536"/>
                    <a:pt x="398266" y="45804"/>
                  </a:cubicBezTo>
                  <a:cubicBezTo>
                    <a:pt x="398266" y="45804"/>
                    <a:pt x="433454" y="56834"/>
                    <a:pt x="444273" y="72766"/>
                  </a:cubicBezTo>
                  <a:cubicBezTo>
                    <a:pt x="444273" y="72766"/>
                    <a:pt x="454161" y="80527"/>
                    <a:pt x="470771" y="84611"/>
                  </a:cubicBezTo>
                  <a:cubicBezTo>
                    <a:pt x="470771" y="84611"/>
                    <a:pt x="495160" y="90739"/>
                    <a:pt x="506781" y="105852"/>
                  </a:cubicBezTo>
                  <a:cubicBezTo>
                    <a:pt x="506781" y="105852"/>
                    <a:pt x="547753" y="134856"/>
                    <a:pt x="549824" y="151605"/>
                  </a:cubicBezTo>
                  <a:cubicBezTo>
                    <a:pt x="551623" y="168357"/>
                    <a:pt x="553135" y="187142"/>
                    <a:pt x="548582" y="205940"/>
                  </a:cubicBezTo>
                  <a:cubicBezTo>
                    <a:pt x="544025" y="224726"/>
                    <a:pt x="543612" y="293350"/>
                    <a:pt x="540299" y="311736"/>
                  </a:cubicBezTo>
                  <a:cubicBezTo>
                    <a:pt x="536986" y="330118"/>
                    <a:pt x="505512" y="412228"/>
                    <a:pt x="483978" y="441712"/>
                  </a:cubicBezTo>
                  <a:cubicBezTo>
                    <a:pt x="483978" y="441712"/>
                    <a:pt x="491433" y="461242"/>
                    <a:pt x="481079" y="481736"/>
                  </a:cubicBezTo>
                  <a:cubicBezTo>
                    <a:pt x="481079" y="481736"/>
                    <a:pt x="479422" y="489019"/>
                    <a:pt x="481079" y="503323"/>
                  </a:cubicBezTo>
                  <a:cubicBezTo>
                    <a:pt x="482735" y="517613"/>
                    <a:pt x="473211" y="538855"/>
                    <a:pt x="454575" y="534776"/>
                  </a:cubicBezTo>
                  <a:cubicBezTo>
                    <a:pt x="435939" y="530694"/>
                    <a:pt x="440909" y="531917"/>
                    <a:pt x="444221" y="538120"/>
                  </a:cubicBezTo>
                  <a:cubicBezTo>
                    <a:pt x="444221" y="538120"/>
                    <a:pt x="457474" y="567962"/>
                    <a:pt x="448674" y="571056"/>
                  </a:cubicBezTo>
                  <a:cubicBezTo>
                    <a:pt x="448674" y="571056"/>
                    <a:pt x="463168" y="618009"/>
                    <a:pt x="468345" y="642008"/>
                  </a:cubicBezTo>
                  <a:cubicBezTo>
                    <a:pt x="473521" y="666008"/>
                    <a:pt x="480250" y="732378"/>
                    <a:pt x="478698" y="749810"/>
                  </a:cubicBezTo>
                  <a:cubicBezTo>
                    <a:pt x="478698" y="749810"/>
                    <a:pt x="480250" y="754855"/>
                    <a:pt x="481286" y="783955"/>
                  </a:cubicBezTo>
                  <a:cubicBezTo>
                    <a:pt x="482321" y="813058"/>
                    <a:pt x="483357" y="880463"/>
                    <a:pt x="478698" y="890168"/>
                  </a:cubicBezTo>
                  <a:cubicBezTo>
                    <a:pt x="478698" y="890168"/>
                    <a:pt x="481286" y="930500"/>
                    <a:pt x="478698" y="945828"/>
                  </a:cubicBezTo>
                  <a:cubicBezTo>
                    <a:pt x="476110" y="961140"/>
                    <a:pt x="473003" y="964718"/>
                    <a:pt x="474557" y="987182"/>
                  </a:cubicBezTo>
                  <a:cubicBezTo>
                    <a:pt x="476110" y="1009649"/>
                    <a:pt x="469380" y="1015777"/>
                    <a:pt x="468345" y="1021907"/>
                  </a:cubicBezTo>
                  <a:cubicBezTo>
                    <a:pt x="467309" y="1028037"/>
                    <a:pt x="472486" y="1055610"/>
                    <a:pt x="468345" y="1082672"/>
                  </a:cubicBezTo>
                  <a:cubicBezTo>
                    <a:pt x="464203" y="1109737"/>
                    <a:pt x="456956" y="1144449"/>
                    <a:pt x="460580" y="1157220"/>
                  </a:cubicBezTo>
                  <a:cubicBezTo>
                    <a:pt x="464203" y="1169982"/>
                    <a:pt x="465757" y="1299174"/>
                    <a:pt x="464203" y="1315513"/>
                  </a:cubicBezTo>
                  <a:cubicBezTo>
                    <a:pt x="462651" y="1331853"/>
                    <a:pt x="460062" y="1407428"/>
                    <a:pt x="455404" y="1421207"/>
                  </a:cubicBezTo>
                  <a:cubicBezTo>
                    <a:pt x="450744" y="1434996"/>
                    <a:pt x="462651" y="1460528"/>
                    <a:pt x="457474" y="1500861"/>
                  </a:cubicBezTo>
                  <a:cubicBezTo>
                    <a:pt x="452297" y="1541208"/>
                    <a:pt x="450226" y="1607580"/>
                    <a:pt x="446603" y="1611189"/>
                  </a:cubicBezTo>
                  <a:cubicBezTo>
                    <a:pt x="442980" y="1611189"/>
                    <a:pt x="432108" y="1596867"/>
                    <a:pt x="409849" y="1596867"/>
                  </a:cubicBezTo>
                  <a:cubicBezTo>
                    <a:pt x="387590" y="1596867"/>
                    <a:pt x="364813" y="1593287"/>
                    <a:pt x="351872" y="1611189"/>
                  </a:cubicBezTo>
                  <a:cubicBezTo>
                    <a:pt x="351872" y="1611189"/>
                    <a:pt x="329580" y="1592297"/>
                    <a:pt x="323125" y="1582832"/>
                  </a:cubicBezTo>
                  <a:cubicBezTo>
                    <a:pt x="316670" y="1573376"/>
                    <a:pt x="304765" y="1540184"/>
                    <a:pt x="310977" y="1519251"/>
                  </a:cubicBezTo>
                  <a:cubicBezTo>
                    <a:pt x="317188" y="1498305"/>
                    <a:pt x="325988" y="1429380"/>
                    <a:pt x="327024" y="1410999"/>
                  </a:cubicBezTo>
                  <a:cubicBezTo>
                    <a:pt x="328059" y="1392611"/>
                    <a:pt x="338931" y="1379852"/>
                    <a:pt x="335824" y="1345639"/>
                  </a:cubicBezTo>
                  <a:cubicBezTo>
                    <a:pt x="332718" y="1311422"/>
                    <a:pt x="332718" y="1230746"/>
                    <a:pt x="334271" y="1209813"/>
                  </a:cubicBezTo>
                  <a:cubicBezTo>
                    <a:pt x="335824" y="1188879"/>
                    <a:pt x="306075" y="1124028"/>
                    <a:pt x="314601" y="1080630"/>
                  </a:cubicBezTo>
                  <a:cubicBezTo>
                    <a:pt x="314601" y="1080630"/>
                    <a:pt x="257658" y="953480"/>
                    <a:pt x="262834" y="905992"/>
                  </a:cubicBezTo>
                  <a:cubicBezTo>
                    <a:pt x="262834" y="905992"/>
                    <a:pt x="230222" y="1008625"/>
                    <a:pt x="227116" y="1028549"/>
                  </a:cubicBezTo>
                  <a:cubicBezTo>
                    <a:pt x="224010" y="1048458"/>
                    <a:pt x="199162" y="1162328"/>
                    <a:pt x="184732" y="1187858"/>
                  </a:cubicBezTo>
                  <a:cubicBezTo>
                    <a:pt x="184732" y="1187858"/>
                    <a:pt x="184150" y="1207771"/>
                    <a:pt x="181562" y="1216453"/>
                  </a:cubicBezTo>
                  <a:cubicBezTo>
                    <a:pt x="178973" y="1225128"/>
                    <a:pt x="182079" y="1243006"/>
                    <a:pt x="174833" y="1258831"/>
                  </a:cubicBezTo>
                  <a:cubicBezTo>
                    <a:pt x="174833" y="1258831"/>
                    <a:pt x="148950" y="1430912"/>
                    <a:pt x="143288" y="1454912"/>
                  </a:cubicBezTo>
                  <a:cubicBezTo>
                    <a:pt x="143288" y="1454912"/>
                    <a:pt x="162409" y="1530991"/>
                    <a:pt x="140182" y="1578991"/>
                  </a:cubicBezTo>
                  <a:cubicBezTo>
                    <a:pt x="140182" y="1578991"/>
                    <a:pt x="136008" y="1605035"/>
                    <a:pt x="136008" y="1609114"/>
                  </a:cubicBezTo>
                  <a:cubicBezTo>
                    <a:pt x="136008" y="1609114"/>
                    <a:pt x="100808" y="1633624"/>
                    <a:pt x="15944" y="1609114"/>
                  </a:cubicBezTo>
                  <a:cubicBezTo>
                    <a:pt x="15944" y="1609114"/>
                    <a:pt x="-8968" y="1606054"/>
                    <a:pt x="3488" y="1589203"/>
                  </a:cubicBezTo>
                  <a:cubicBezTo>
                    <a:pt x="3488" y="1589203"/>
                    <a:pt x="9182" y="1569801"/>
                    <a:pt x="14359" y="1566736"/>
                  </a:cubicBezTo>
                  <a:cubicBezTo>
                    <a:pt x="19535" y="1563671"/>
                    <a:pt x="12288" y="1556011"/>
                    <a:pt x="12288" y="1556011"/>
                  </a:cubicBezTo>
                  <a:cubicBezTo>
                    <a:pt x="12288" y="1556011"/>
                    <a:pt x="13323" y="1539674"/>
                    <a:pt x="20053" y="1511589"/>
                  </a:cubicBezTo>
                  <a:cubicBezTo>
                    <a:pt x="26782" y="1483505"/>
                    <a:pt x="35582" y="1301727"/>
                    <a:pt x="33512" y="1292024"/>
                  </a:cubicBezTo>
                  <a:cubicBezTo>
                    <a:pt x="31441" y="1282319"/>
                    <a:pt x="33822" y="1145064"/>
                    <a:pt x="41277" y="1102175"/>
                  </a:cubicBezTo>
                  <a:cubicBezTo>
                    <a:pt x="48731" y="1059280"/>
                    <a:pt x="47488" y="953889"/>
                    <a:pt x="47488" y="953889"/>
                  </a:cubicBezTo>
                  <a:cubicBezTo>
                    <a:pt x="47488" y="953889"/>
                    <a:pt x="63639" y="760262"/>
                    <a:pt x="84760" y="723501"/>
                  </a:cubicBezTo>
                  <a:cubicBezTo>
                    <a:pt x="84760" y="723501"/>
                    <a:pt x="78548" y="708792"/>
                    <a:pt x="78548" y="679380"/>
                  </a:cubicBezTo>
                  <a:cubicBezTo>
                    <a:pt x="78548" y="649969"/>
                    <a:pt x="79791" y="624234"/>
                    <a:pt x="124516" y="586245"/>
                  </a:cubicBezTo>
                  <a:cubicBezTo>
                    <a:pt x="124516" y="586245"/>
                    <a:pt x="141910" y="572764"/>
                    <a:pt x="124516" y="545803"/>
                  </a:cubicBezTo>
                  <a:cubicBezTo>
                    <a:pt x="124516" y="545803"/>
                    <a:pt x="112092" y="527422"/>
                    <a:pt x="112092" y="480853"/>
                  </a:cubicBezTo>
                  <a:cubicBezTo>
                    <a:pt x="112092" y="434285"/>
                    <a:pt x="112092" y="419579"/>
                    <a:pt x="112092" y="419579"/>
                  </a:cubicBezTo>
                  <a:cubicBezTo>
                    <a:pt x="112092" y="419579"/>
                    <a:pt x="71094" y="434285"/>
                    <a:pt x="38792" y="402422"/>
                  </a:cubicBezTo>
                  <a:cubicBezTo>
                    <a:pt x="6490" y="370560"/>
                    <a:pt x="12702" y="311736"/>
                    <a:pt x="12702" y="311736"/>
                  </a:cubicBezTo>
                  <a:lnTo>
                    <a:pt x="20156" y="272519"/>
                  </a:lnTo>
                  <a:cubicBezTo>
                    <a:pt x="20156" y="272519"/>
                    <a:pt x="18914" y="243108"/>
                    <a:pt x="38792" y="229628"/>
                  </a:cubicBezTo>
                  <a:cubicBezTo>
                    <a:pt x="38792" y="229628"/>
                    <a:pt x="38792" y="207569"/>
                    <a:pt x="58670" y="187962"/>
                  </a:cubicBezTo>
                  <a:cubicBezTo>
                    <a:pt x="58670" y="187962"/>
                    <a:pt x="77306" y="124236"/>
                    <a:pt x="114577" y="104628"/>
                  </a:cubicBezTo>
                  <a:cubicBezTo>
                    <a:pt x="114577" y="104628"/>
                    <a:pt x="186635" y="65004"/>
                    <a:pt x="233846" y="56834"/>
                  </a:cubicBezTo>
                  <a:cubicBezTo>
                    <a:pt x="233846" y="56834"/>
                    <a:pt x="245027" y="48256"/>
                    <a:pt x="254965" y="35196"/>
                  </a:cubicBezTo>
                  <a:close/>
                </a:path>
                <a:path w="551586" h="1620007" fill="none">
                  <a:moveTo>
                    <a:pt x="254965" y="35196"/>
                  </a:moveTo>
                  <a:cubicBezTo>
                    <a:pt x="254965" y="35196"/>
                    <a:pt x="246269" y="43765"/>
                    <a:pt x="264905" y="57651"/>
                  </a:cubicBezTo>
                  <a:cubicBezTo>
                    <a:pt x="264905" y="57651"/>
                    <a:pt x="283784" y="75012"/>
                    <a:pt x="288924" y="80118"/>
                  </a:cubicBezTo>
                  <a:cubicBezTo>
                    <a:pt x="294101" y="85224"/>
                    <a:pt x="300520" y="84203"/>
                    <a:pt x="306731" y="80118"/>
                  </a:cubicBezTo>
                  <a:cubicBezTo>
                    <a:pt x="312943" y="76034"/>
                    <a:pt x="324953" y="61736"/>
                    <a:pt x="336548" y="56425"/>
                  </a:cubicBezTo>
                  <a:cubicBezTo>
                    <a:pt x="348144" y="51115"/>
                    <a:pt x="376305" y="29873"/>
                    <a:pt x="374234" y="16393"/>
                  </a:cubicBezTo>
                  <a:cubicBezTo>
                    <a:pt x="372164" y="0"/>
                    <a:pt x="367608" y="0"/>
                    <a:pt x="367608" y="0"/>
                  </a:cubicBezTo>
                  <a:cubicBezTo>
                    <a:pt x="367608" y="0"/>
                    <a:pt x="370922" y="-1581"/>
                    <a:pt x="379617" y="12308"/>
                  </a:cubicBezTo>
                  <a:cubicBezTo>
                    <a:pt x="388315" y="26197"/>
                    <a:pt x="389143" y="42536"/>
                    <a:pt x="398266" y="45804"/>
                  </a:cubicBezTo>
                  <a:cubicBezTo>
                    <a:pt x="398266" y="45804"/>
                    <a:pt x="433454" y="56834"/>
                    <a:pt x="444273" y="72766"/>
                  </a:cubicBezTo>
                  <a:cubicBezTo>
                    <a:pt x="444273" y="72766"/>
                    <a:pt x="454161" y="80527"/>
                    <a:pt x="470771" y="84611"/>
                  </a:cubicBezTo>
                  <a:cubicBezTo>
                    <a:pt x="470771" y="84611"/>
                    <a:pt x="495160" y="90739"/>
                    <a:pt x="506781" y="105852"/>
                  </a:cubicBezTo>
                  <a:cubicBezTo>
                    <a:pt x="506781" y="105852"/>
                    <a:pt x="547753" y="134856"/>
                    <a:pt x="549824" y="151605"/>
                  </a:cubicBezTo>
                  <a:cubicBezTo>
                    <a:pt x="551623" y="168357"/>
                    <a:pt x="553135" y="187142"/>
                    <a:pt x="548582" y="205940"/>
                  </a:cubicBezTo>
                  <a:cubicBezTo>
                    <a:pt x="544025" y="224726"/>
                    <a:pt x="543612" y="293350"/>
                    <a:pt x="540299" y="311736"/>
                  </a:cubicBezTo>
                  <a:cubicBezTo>
                    <a:pt x="536986" y="330118"/>
                    <a:pt x="505512" y="412228"/>
                    <a:pt x="483978" y="441712"/>
                  </a:cubicBezTo>
                  <a:cubicBezTo>
                    <a:pt x="483978" y="441712"/>
                    <a:pt x="491433" y="461242"/>
                    <a:pt x="481079" y="481736"/>
                  </a:cubicBezTo>
                  <a:cubicBezTo>
                    <a:pt x="481079" y="481736"/>
                    <a:pt x="479422" y="489019"/>
                    <a:pt x="481079" y="503323"/>
                  </a:cubicBezTo>
                  <a:cubicBezTo>
                    <a:pt x="482735" y="517613"/>
                    <a:pt x="473211" y="538855"/>
                    <a:pt x="454575" y="534776"/>
                  </a:cubicBezTo>
                  <a:cubicBezTo>
                    <a:pt x="435939" y="530694"/>
                    <a:pt x="440909" y="531917"/>
                    <a:pt x="444221" y="538120"/>
                  </a:cubicBezTo>
                  <a:cubicBezTo>
                    <a:pt x="444221" y="538120"/>
                    <a:pt x="457474" y="567962"/>
                    <a:pt x="448674" y="571056"/>
                  </a:cubicBezTo>
                  <a:cubicBezTo>
                    <a:pt x="448674" y="571056"/>
                    <a:pt x="463168" y="618009"/>
                    <a:pt x="468345" y="642008"/>
                  </a:cubicBezTo>
                  <a:cubicBezTo>
                    <a:pt x="473521" y="666008"/>
                    <a:pt x="480250" y="732378"/>
                    <a:pt x="478698" y="749810"/>
                  </a:cubicBezTo>
                  <a:cubicBezTo>
                    <a:pt x="478698" y="749810"/>
                    <a:pt x="480250" y="754855"/>
                    <a:pt x="481286" y="783955"/>
                  </a:cubicBezTo>
                  <a:cubicBezTo>
                    <a:pt x="482321" y="813058"/>
                    <a:pt x="483357" y="880463"/>
                    <a:pt x="478698" y="890168"/>
                  </a:cubicBezTo>
                  <a:cubicBezTo>
                    <a:pt x="478698" y="890168"/>
                    <a:pt x="481286" y="930500"/>
                    <a:pt x="478698" y="945828"/>
                  </a:cubicBezTo>
                  <a:cubicBezTo>
                    <a:pt x="476110" y="961140"/>
                    <a:pt x="473003" y="964718"/>
                    <a:pt x="474557" y="987182"/>
                  </a:cubicBezTo>
                  <a:cubicBezTo>
                    <a:pt x="476110" y="1009649"/>
                    <a:pt x="469380" y="1015777"/>
                    <a:pt x="468345" y="1021907"/>
                  </a:cubicBezTo>
                  <a:cubicBezTo>
                    <a:pt x="467309" y="1028037"/>
                    <a:pt x="472486" y="1055610"/>
                    <a:pt x="468345" y="1082672"/>
                  </a:cubicBezTo>
                  <a:cubicBezTo>
                    <a:pt x="464203" y="1109737"/>
                    <a:pt x="456956" y="1144449"/>
                    <a:pt x="460580" y="1157220"/>
                  </a:cubicBezTo>
                  <a:cubicBezTo>
                    <a:pt x="464203" y="1169982"/>
                    <a:pt x="465757" y="1299174"/>
                    <a:pt x="464203" y="1315513"/>
                  </a:cubicBezTo>
                  <a:cubicBezTo>
                    <a:pt x="462651" y="1331853"/>
                    <a:pt x="460062" y="1407428"/>
                    <a:pt x="455404" y="1421207"/>
                  </a:cubicBezTo>
                  <a:cubicBezTo>
                    <a:pt x="450744" y="1434996"/>
                    <a:pt x="462651" y="1460528"/>
                    <a:pt x="457474" y="1500861"/>
                  </a:cubicBezTo>
                  <a:cubicBezTo>
                    <a:pt x="452297" y="1541208"/>
                    <a:pt x="450226" y="1607580"/>
                    <a:pt x="446603" y="1611189"/>
                  </a:cubicBezTo>
                  <a:cubicBezTo>
                    <a:pt x="442980" y="1611189"/>
                    <a:pt x="432108" y="1596867"/>
                    <a:pt x="409849" y="1596867"/>
                  </a:cubicBezTo>
                  <a:cubicBezTo>
                    <a:pt x="387590" y="1596867"/>
                    <a:pt x="364813" y="1593287"/>
                    <a:pt x="351872" y="1611189"/>
                  </a:cubicBezTo>
                  <a:cubicBezTo>
                    <a:pt x="351872" y="1611189"/>
                    <a:pt x="329580" y="1592297"/>
                    <a:pt x="323125" y="1582832"/>
                  </a:cubicBezTo>
                  <a:cubicBezTo>
                    <a:pt x="316670" y="1573376"/>
                    <a:pt x="304765" y="1540184"/>
                    <a:pt x="310977" y="1519251"/>
                  </a:cubicBezTo>
                  <a:cubicBezTo>
                    <a:pt x="317188" y="1498305"/>
                    <a:pt x="325988" y="1429380"/>
                    <a:pt x="327024" y="1410999"/>
                  </a:cubicBezTo>
                  <a:cubicBezTo>
                    <a:pt x="328059" y="1392611"/>
                    <a:pt x="338931" y="1379852"/>
                    <a:pt x="335824" y="1345639"/>
                  </a:cubicBezTo>
                  <a:cubicBezTo>
                    <a:pt x="332718" y="1311422"/>
                    <a:pt x="332718" y="1230746"/>
                    <a:pt x="334271" y="1209813"/>
                  </a:cubicBezTo>
                  <a:cubicBezTo>
                    <a:pt x="335824" y="1188879"/>
                    <a:pt x="306075" y="1124028"/>
                    <a:pt x="314601" y="1080630"/>
                  </a:cubicBezTo>
                  <a:cubicBezTo>
                    <a:pt x="314601" y="1080630"/>
                    <a:pt x="257658" y="953480"/>
                    <a:pt x="262834" y="905992"/>
                  </a:cubicBezTo>
                  <a:cubicBezTo>
                    <a:pt x="262834" y="905992"/>
                    <a:pt x="230222" y="1008625"/>
                    <a:pt x="227116" y="1028549"/>
                  </a:cubicBezTo>
                  <a:cubicBezTo>
                    <a:pt x="224010" y="1048458"/>
                    <a:pt x="199162" y="1162328"/>
                    <a:pt x="184732" y="1187858"/>
                  </a:cubicBezTo>
                  <a:cubicBezTo>
                    <a:pt x="184732" y="1187858"/>
                    <a:pt x="184150" y="1207771"/>
                    <a:pt x="181562" y="1216453"/>
                  </a:cubicBezTo>
                  <a:cubicBezTo>
                    <a:pt x="178973" y="1225128"/>
                    <a:pt x="182079" y="1243006"/>
                    <a:pt x="174833" y="1258831"/>
                  </a:cubicBezTo>
                  <a:cubicBezTo>
                    <a:pt x="174833" y="1258831"/>
                    <a:pt x="148950" y="1430912"/>
                    <a:pt x="143288" y="1454912"/>
                  </a:cubicBezTo>
                  <a:cubicBezTo>
                    <a:pt x="143288" y="1454912"/>
                    <a:pt x="162409" y="1530991"/>
                    <a:pt x="140182" y="1578991"/>
                  </a:cubicBezTo>
                  <a:cubicBezTo>
                    <a:pt x="140182" y="1578991"/>
                    <a:pt x="136008" y="1605035"/>
                    <a:pt x="136008" y="1609114"/>
                  </a:cubicBezTo>
                  <a:cubicBezTo>
                    <a:pt x="136008" y="1609114"/>
                    <a:pt x="100808" y="1633624"/>
                    <a:pt x="15944" y="1609114"/>
                  </a:cubicBezTo>
                  <a:cubicBezTo>
                    <a:pt x="15944" y="1609114"/>
                    <a:pt x="-8968" y="1606054"/>
                    <a:pt x="3488" y="1589203"/>
                  </a:cubicBezTo>
                  <a:cubicBezTo>
                    <a:pt x="3488" y="1589203"/>
                    <a:pt x="9182" y="1569801"/>
                    <a:pt x="14359" y="1566736"/>
                  </a:cubicBezTo>
                  <a:cubicBezTo>
                    <a:pt x="19535" y="1563671"/>
                    <a:pt x="12288" y="1556011"/>
                    <a:pt x="12288" y="1556011"/>
                  </a:cubicBezTo>
                  <a:cubicBezTo>
                    <a:pt x="12288" y="1556011"/>
                    <a:pt x="13323" y="1539674"/>
                    <a:pt x="20053" y="1511589"/>
                  </a:cubicBezTo>
                  <a:cubicBezTo>
                    <a:pt x="26782" y="1483505"/>
                    <a:pt x="35582" y="1301727"/>
                    <a:pt x="33512" y="1292024"/>
                  </a:cubicBezTo>
                  <a:cubicBezTo>
                    <a:pt x="31441" y="1282319"/>
                    <a:pt x="33822" y="1145064"/>
                    <a:pt x="41277" y="1102175"/>
                  </a:cubicBezTo>
                  <a:cubicBezTo>
                    <a:pt x="48731" y="1059280"/>
                    <a:pt x="47488" y="953889"/>
                    <a:pt x="47488" y="953889"/>
                  </a:cubicBezTo>
                  <a:cubicBezTo>
                    <a:pt x="47488" y="953889"/>
                    <a:pt x="63639" y="760262"/>
                    <a:pt x="84760" y="723501"/>
                  </a:cubicBezTo>
                  <a:cubicBezTo>
                    <a:pt x="84760" y="723501"/>
                    <a:pt x="78548" y="708792"/>
                    <a:pt x="78548" y="679380"/>
                  </a:cubicBezTo>
                  <a:cubicBezTo>
                    <a:pt x="78548" y="649969"/>
                    <a:pt x="79791" y="624234"/>
                    <a:pt x="124516" y="586245"/>
                  </a:cubicBezTo>
                  <a:cubicBezTo>
                    <a:pt x="124516" y="586245"/>
                    <a:pt x="141910" y="572764"/>
                    <a:pt x="124516" y="545803"/>
                  </a:cubicBezTo>
                  <a:cubicBezTo>
                    <a:pt x="124516" y="545803"/>
                    <a:pt x="112092" y="527422"/>
                    <a:pt x="112092" y="480853"/>
                  </a:cubicBezTo>
                  <a:cubicBezTo>
                    <a:pt x="112092" y="434285"/>
                    <a:pt x="112092" y="419579"/>
                    <a:pt x="112092" y="419579"/>
                  </a:cubicBezTo>
                  <a:cubicBezTo>
                    <a:pt x="112092" y="419579"/>
                    <a:pt x="71094" y="434285"/>
                    <a:pt x="38792" y="402422"/>
                  </a:cubicBezTo>
                  <a:cubicBezTo>
                    <a:pt x="6490" y="370560"/>
                    <a:pt x="12702" y="311736"/>
                    <a:pt x="12702" y="311736"/>
                  </a:cubicBezTo>
                  <a:lnTo>
                    <a:pt x="20156" y="272519"/>
                  </a:lnTo>
                  <a:cubicBezTo>
                    <a:pt x="20156" y="272519"/>
                    <a:pt x="18914" y="243108"/>
                    <a:pt x="38792" y="229628"/>
                  </a:cubicBezTo>
                  <a:cubicBezTo>
                    <a:pt x="38792" y="229628"/>
                    <a:pt x="38792" y="207569"/>
                    <a:pt x="58670" y="187962"/>
                  </a:cubicBezTo>
                  <a:cubicBezTo>
                    <a:pt x="58670" y="187962"/>
                    <a:pt x="77306" y="124236"/>
                    <a:pt x="114577" y="104628"/>
                  </a:cubicBezTo>
                  <a:cubicBezTo>
                    <a:pt x="114577" y="104628"/>
                    <a:pt x="186635" y="65004"/>
                    <a:pt x="233846" y="56834"/>
                  </a:cubicBezTo>
                  <a:cubicBezTo>
                    <a:pt x="233846" y="56834"/>
                    <a:pt x="245027" y="48256"/>
                    <a:pt x="254965" y="35196"/>
                  </a:cubicBezTo>
                  <a:close/>
                </a:path>
              </a:pathLst>
            </a:custGeom>
            <a:solidFill>
              <a:srgbClr val="595959"/>
            </a:solidFill>
            <a:ln w="3333" cap="flat">
              <a:solidFill>
                <a:srgbClr val="454545"/>
              </a:solidFill>
              <a:miter/>
            </a:ln>
          </p:spPr>
          <p:txBody>
            <a:bodyPr/>
            <a:lstStyle/>
            <a:p>
              <a:endParaRPr lang="en-GB"/>
            </a:p>
          </p:txBody>
        </p:sp>
        <p:sp>
          <p:nvSpPr>
            <p:cNvPr id="451" name="Free-form: Shape 450"/>
            <p:cNvSpPr/>
            <p:nvPr/>
          </p:nvSpPr>
          <p:spPr>
            <a:xfrm>
              <a:off x="5516597" y="4232212"/>
              <a:ext cx="131029" cy="74553"/>
            </a:xfrm>
            <a:custGeom>
              <a:avLst/>
              <a:gdLst/>
              <a:ahLst/>
              <a:cxnLst/>
              <a:rect l="l" t="t" r="r" b="b"/>
              <a:pathLst>
                <a:path w="131029" h="74553" stroke="0">
                  <a:moveTo>
                    <a:pt x="18966" y="2542"/>
                  </a:moveTo>
                  <a:cubicBezTo>
                    <a:pt x="18966" y="2542"/>
                    <a:pt x="9027" y="-6037"/>
                    <a:pt x="7377" y="11120"/>
                  </a:cubicBezTo>
                  <a:cubicBezTo>
                    <a:pt x="7377" y="11120"/>
                    <a:pt x="3850" y="46455"/>
                    <a:pt x="0" y="50348"/>
                  </a:cubicBezTo>
                  <a:cubicBezTo>
                    <a:pt x="0" y="50348"/>
                    <a:pt x="8198" y="61774"/>
                    <a:pt x="8198" y="71577"/>
                  </a:cubicBezTo>
                  <a:cubicBezTo>
                    <a:pt x="8198" y="81381"/>
                    <a:pt x="13996" y="63816"/>
                    <a:pt x="20622" y="63816"/>
                  </a:cubicBezTo>
                  <a:cubicBezTo>
                    <a:pt x="27248" y="63816"/>
                    <a:pt x="35945" y="65042"/>
                    <a:pt x="35945" y="65042"/>
                  </a:cubicBezTo>
                  <a:cubicBezTo>
                    <a:pt x="35945" y="65042"/>
                    <a:pt x="42157" y="58506"/>
                    <a:pt x="47540" y="60140"/>
                  </a:cubicBezTo>
                  <a:cubicBezTo>
                    <a:pt x="52924" y="61774"/>
                    <a:pt x="66176" y="45025"/>
                    <a:pt x="79428" y="45025"/>
                  </a:cubicBezTo>
                  <a:cubicBezTo>
                    <a:pt x="92680" y="45025"/>
                    <a:pt x="100134" y="34404"/>
                    <a:pt x="110901" y="35630"/>
                  </a:cubicBezTo>
                  <a:cubicBezTo>
                    <a:pt x="121668" y="36855"/>
                    <a:pt x="132850" y="27051"/>
                    <a:pt x="130779" y="22558"/>
                  </a:cubicBezTo>
                  <a:cubicBezTo>
                    <a:pt x="128709" y="18065"/>
                    <a:pt x="132850" y="12754"/>
                    <a:pt x="126224" y="11529"/>
                  </a:cubicBezTo>
                  <a:cubicBezTo>
                    <a:pt x="119598" y="10303"/>
                    <a:pt x="93922" y="8261"/>
                    <a:pt x="78185" y="2542"/>
                  </a:cubicBezTo>
                  <a:cubicBezTo>
                    <a:pt x="62449" y="-3177"/>
                    <a:pt x="20622" y="2542"/>
                    <a:pt x="18966" y="2542"/>
                  </a:cubicBezTo>
                  <a:close/>
                </a:path>
                <a:path w="131029" h="74553" fill="none">
                  <a:moveTo>
                    <a:pt x="18966" y="2542"/>
                  </a:moveTo>
                  <a:cubicBezTo>
                    <a:pt x="18966" y="2542"/>
                    <a:pt x="9027" y="-6037"/>
                    <a:pt x="7377" y="11120"/>
                  </a:cubicBezTo>
                  <a:cubicBezTo>
                    <a:pt x="7377" y="11120"/>
                    <a:pt x="3850" y="46455"/>
                    <a:pt x="0" y="50348"/>
                  </a:cubicBezTo>
                  <a:cubicBezTo>
                    <a:pt x="0" y="50348"/>
                    <a:pt x="8198" y="61774"/>
                    <a:pt x="8198" y="71577"/>
                  </a:cubicBezTo>
                  <a:cubicBezTo>
                    <a:pt x="8198" y="81381"/>
                    <a:pt x="13996" y="63816"/>
                    <a:pt x="20622" y="63816"/>
                  </a:cubicBezTo>
                  <a:cubicBezTo>
                    <a:pt x="27248" y="63816"/>
                    <a:pt x="35945" y="65042"/>
                    <a:pt x="35945" y="65042"/>
                  </a:cubicBezTo>
                  <a:cubicBezTo>
                    <a:pt x="35945" y="65042"/>
                    <a:pt x="42157" y="58506"/>
                    <a:pt x="47540" y="60140"/>
                  </a:cubicBezTo>
                  <a:cubicBezTo>
                    <a:pt x="52924" y="61774"/>
                    <a:pt x="66176" y="45025"/>
                    <a:pt x="79428" y="45025"/>
                  </a:cubicBezTo>
                  <a:cubicBezTo>
                    <a:pt x="92680" y="45025"/>
                    <a:pt x="100134" y="34404"/>
                    <a:pt x="110901" y="35630"/>
                  </a:cubicBezTo>
                  <a:cubicBezTo>
                    <a:pt x="121668" y="36855"/>
                    <a:pt x="132850" y="27051"/>
                    <a:pt x="130779" y="22558"/>
                  </a:cubicBezTo>
                  <a:cubicBezTo>
                    <a:pt x="128709" y="18065"/>
                    <a:pt x="132850" y="12754"/>
                    <a:pt x="126224" y="11529"/>
                  </a:cubicBezTo>
                  <a:cubicBezTo>
                    <a:pt x="119598" y="10303"/>
                    <a:pt x="93922" y="8261"/>
                    <a:pt x="78185" y="2542"/>
                  </a:cubicBezTo>
                  <a:cubicBezTo>
                    <a:pt x="62449" y="-3177"/>
                    <a:pt x="20622" y="2542"/>
                    <a:pt x="18966" y="2542"/>
                  </a:cubicBezTo>
                  <a:close/>
                </a:path>
              </a:pathLst>
            </a:custGeom>
            <a:solidFill>
              <a:srgbClr val="FAD1B6"/>
            </a:solidFill>
            <a:ln w="7600" cap="flat">
              <a:noFill/>
              <a:miter/>
            </a:ln>
          </p:spPr>
          <p:txBody>
            <a:bodyPr/>
            <a:lstStyle/>
            <a:p>
              <a:endParaRPr lang="en-GB"/>
            </a:p>
          </p:txBody>
        </p:sp>
        <p:sp>
          <p:nvSpPr>
            <p:cNvPr id="452" name="Free-form: Shape 451"/>
            <p:cNvSpPr/>
            <p:nvPr/>
          </p:nvSpPr>
          <p:spPr>
            <a:xfrm>
              <a:off x="5317205" y="4144553"/>
              <a:ext cx="102819" cy="80563"/>
            </a:xfrm>
            <a:custGeom>
              <a:avLst/>
              <a:gdLst/>
              <a:ahLst/>
              <a:cxnLst/>
              <a:rect l="l" t="t" r="r" b="b"/>
              <a:pathLst>
                <a:path w="102819" h="80563" stroke="0">
                  <a:moveTo>
                    <a:pt x="102819" y="80563"/>
                  </a:moveTo>
                  <a:cubicBezTo>
                    <a:pt x="102819" y="80563"/>
                    <a:pt x="79006" y="23821"/>
                    <a:pt x="45359" y="2917"/>
                  </a:cubicBezTo>
                  <a:cubicBezTo>
                    <a:pt x="45359" y="2917"/>
                    <a:pt x="26723" y="-3753"/>
                    <a:pt x="26723" y="4417"/>
                  </a:cubicBezTo>
                  <a:cubicBezTo>
                    <a:pt x="26723" y="4417"/>
                    <a:pt x="7052" y="-8348"/>
                    <a:pt x="8573" y="9523"/>
                  </a:cubicBezTo>
                  <a:cubicBezTo>
                    <a:pt x="8573" y="9523"/>
                    <a:pt x="-4822" y="9013"/>
                    <a:pt x="1875" y="20246"/>
                  </a:cubicBezTo>
                  <a:lnTo>
                    <a:pt x="10416" y="28671"/>
                  </a:lnTo>
                  <a:cubicBezTo>
                    <a:pt x="10416" y="28671"/>
                    <a:pt x="-1748" y="30459"/>
                    <a:pt x="4981" y="39139"/>
                  </a:cubicBezTo>
                  <a:cubicBezTo>
                    <a:pt x="4981" y="39139"/>
                    <a:pt x="16887" y="53437"/>
                    <a:pt x="16887" y="59564"/>
                  </a:cubicBezTo>
                  <a:cubicBezTo>
                    <a:pt x="16887" y="59564"/>
                    <a:pt x="33970" y="63649"/>
                    <a:pt x="36041" y="70798"/>
                  </a:cubicBezTo>
                  <a:cubicBezTo>
                    <a:pt x="36041" y="70798"/>
                    <a:pt x="52088" y="69776"/>
                    <a:pt x="56230" y="75393"/>
                  </a:cubicBezTo>
                  <a:cubicBezTo>
                    <a:pt x="56230" y="75393"/>
                    <a:pt x="59853" y="73861"/>
                    <a:pt x="63994" y="75393"/>
                  </a:cubicBezTo>
                  <a:cubicBezTo>
                    <a:pt x="63994" y="75393"/>
                    <a:pt x="90913" y="76542"/>
                    <a:pt x="102819" y="80563"/>
                  </a:cubicBezTo>
                  <a:close/>
                </a:path>
                <a:path w="102819" h="80563" fill="none">
                  <a:moveTo>
                    <a:pt x="102819" y="80563"/>
                  </a:moveTo>
                  <a:cubicBezTo>
                    <a:pt x="102819" y="80563"/>
                    <a:pt x="79006" y="23821"/>
                    <a:pt x="45359" y="2917"/>
                  </a:cubicBezTo>
                  <a:cubicBezTo>
                    <a:pt x="45359" y="2917"/>
                    <a:pt x="26723" y="-3753"/>
                    <a:pt x="26723" y="4417"/>
                  </a:cubicBezTo>
                  <a:cubicBezTo>
                    <a:pt x="26723" y="4417"/>
                    <a:pt x="7052" y="-8348"/>
                    <a:pt x="8573" y="9523"/>
                  </a:cubicBezTo>
                  <a:cubicBezTo>
                    <a:pt x="8573" y="9523"/>
                    <a:pt x="-4822" y="9013"/>
                    <a:pt x="1875" y="20246"/>
                  </a:cubicBezTo>
                  <a:lnTo>
                    <a:pt x="10416" y="28671"/>
                  </a:lnTo>
                  <a:cubicBezTo>
                    <a:pt x="10416" y="28671"/>
                    <a:pt x="-1748" y="30459"/>
                    <a:pt x="4981" y="39139"/>
                  </a:cubicBezTo>
                  <a:cubicBezTo>
                    <a:pt x="4981" y="39139"/>
                    <a:pt x="16887" y="53437"/>
                    <a:pt x="16887" y="59564"/>
                  </a:cubicBezTo>
                  <a:cubicBezTo>
                    <a:pt x="16887" y="59564"/>
                    <a:pt x="33970" y="63649"/>
                    <a:pt x="36041" y="70798"/>
                  </a:cubicBezTo>
                  <a:cubicBezTo>
                    <a:pt x="36041" y="70798"/>
                    <a:pt x="52088" y="69776"/>
                    <a:pt x="56230" y="75393"/>
                  </a:cubicBezTo>
                  <a:cubicBezTo>
                    <a:pt x="56230" y="75393"/>
                    <a:pt x="59853" y="73861"/>
                    <a:pt x="63994" y="75393"/>
                  </a:cubicBezTo>
                  <a:cubicBezTo>
                    <a:pt x="63994" y="75393"/>
                    <a:pt x="90913" y="76542"/>
                    <a:pt x="102819" y="80563"/>
                  </a:cubicBezTo>
                  <a:close/>
                </a:path>
              </a:pathLst>
            </a:custGeom>
            <a:solidFill>
              <a:srgbClr val="FAD1B6"/>
            </a:solidFill>
            <a:ln w="7600" cap="flat">
              <a:noFill/>
              <a:miter/>
            </a:ln>
          </p:spPr>
          <p:txBody>
            <a:bodyPr/>
            <a:lstStyle/>
            <a:p>
              <a:endParaRPr lang="en-GB"/>
            </a:p>
          </p:txBody>
        </p:sp>
        <p:sp>
          <p:nvSpPr>
            <p:cNvPr id="453" name="Free-form: Shape 452"/>
            <p:cNvSpPr/>
            <p:nvPr/>
          </p:nvSpPr>
          <p:spPr>
            <a:xfrm>
              <a:off x="5442346" y="4012667"/>
              <a:ext cx="127054" cy="220110"/>
            </a:xfrm>
            <a:custGeom>
              <a:avLst/>
              <a:gdLst/>
              <a:ahLst/>
              <a:cxnLst/>
              <a:rect l="l" t="t" r="r" b="b"/>
              <a:pathLst>
                <a:path w="127054" h="220110" stroke="0">
                  <a:moveTo>
                    <a:pt x="93179" y="0"/>
                  </a:moveTo>
                  <a:cubicBezTo>
                    <a:pt x="93179" y="0"/>
                    <a:pt x="63090" y="16818"/>
                    <a:pt x="72408" y="40818"/>
                  </a:cubicBezTo>
                  <a:cubicBezTo>
                    <a:pt x="72408" y="40818"/>
                    <a:pt x="74478" y="51030"/>
                    <a:pt x="65160" y="66923"/>
                  </a:cubicBezTo>
                  <a:cubicBezTo>
                    <a:pt x="65160" y="66923"/>
                    <a:pt x="29959" y="114347"/>
                    <a:pt x="23780" y="131262"/>
                  </a:cubicBezTo>
                  <a:cubicBezTo>
                    <a:pt x="23780" y="131262"/>
                    <a:pt x="2523" y="189153"/>
                    <a:pt x="0" y="217238"/>
                  </a:cubicBezTo>
                  <a:cubicBezTo>
                    <a:pt x="0" y="217238"/>
                    <a:pt x="11842" y="220110"/>
                    <a:pt x="20124" y="220110"/>
                  </a:cubicBezTo>
                  <a:lnTo>
                    <a:pt x="77584" y="220110"/>
                  </a:lnTo>
                  <a:cubicBezTo>
                    <a:pt x="77584" y="220110"/>
                    <a:pt x="95703" y="138857"/>
                    <a:pt x="101429" y="117922"/>
                  </a:cubicBezTo>
                  <a:cubicBezTo>
                    <a:pt x="101429" y="117922"/>
                    <a:pt x="110715" y="79625"/>
                    <a:pt x="108127" y="53583"/>
                  </a:cubicBezTo>
                  <a:cubicBezTo>
                    <a:pt x="108127" y="53583"/>
                    <a:pt x="121586" y="34946"/>
                    <a:pt x="127054" y="34946"/>
                  </a:cubicBezTo>
                  <a:cubicBezTo>
                    <a:pt x="127054" y="34946"/>
                    <a:pt x="115374" y="3032"/>
                    <a:pt x="108127" y="3032"/>
                  </a:cubicBezTo>
                  <a:cubicBezTo>
                    <a:pt x="108127" y="3032"/>
                    <a:pt x="92322" y="1324"/>
                    <a:pt x="93179" y="0"/>
                  </a:cubicBezTo>
                  <a:close/>
                </a:path>
                <a:path w="127054" h="220110" fill="none">
                  <a:moveTo>
                    <a:pt x="93179" y="0"/>
                  </a:moveTo>
                  <a:cubicBezTo>
                    <a:pt x="93179" y="0"/>
                    <a:pt x="63090" y="16818"/>
                    <a:pt x="72408" y="40818"/>
                  </a:cubicBezTo>
                  <a:cubicBezTo>
                    <a:pt x="72408" y="40818"/>
                    <a:pt x="74478" y="51030"/>
                    <a:pt x="65160" y="66923"/>
                  </a:cubicBezTo>
                  <a:cubicBezTo>
                    <a:pt x="65160" y="66923"/>
                    <a:pt x="29959" y="114347"/>
                    <a:pt x="23780" y="131262"/>
                  </a:cubicBezTo>
                  <a:cubicBezTo>
                    <a:pt x="23780" y="131262"/>
                    <a:pt x="2523" y="189153"/>
                    <a:pt x="0" y="217238"/>
                  </a:cubicBezTo>
                  <a:cubicBezTo>
                    <a:pt x="0" y="217238"/>
                    <a:pt x="11842" y="220110"/>
                    <a:pt x="20124" y="220110"/>
                  </a:cubicBezTo>
                  <a:lnTo>
                    <a:pt x="77584" y="220110"/>
                  </a:lnTo>
                  <a:cubicBezTo>
                    <a:pt x="77584" y="220110"/>
                    <a:pt x="95703" y="138857"/>
                    <a:pt x="101429" y="117922"/>
                  </a:cubicBezTo>
                  <a:cubicBezTo>
                    <a:pt x="101429" y="117922"/>
                    <a:pt x="110715" y="79625"/>
                    <a:pt x="108127" y="53583"/>
                  </a:cubicBezTo>
                  <a:cubicBezTo>
                    <a:pt x="108127" y="53583"/>
                    <a:pt x="121586" y="34946"/>
                    <a:pt x="127054" y="34946"/>
                  </a:cubicBezTo>
                  <a:cubicBezTo>
                    <a:pt x="127054" y="34946"/>
                    <a:pt x="115374" y="3032"/>
                    <a:pt x="108127" y="3032"/>
                  </a:cubicBezTo>
                  <a:cubicBezTo>
                    <a:pt x="108127" y="3032"/>
                    <a:pt x="92322" y="1324"/>
                    <a:pt x="93179" y="0"/>
                  </a:cubicBezTo>
                  <a:close/>
                </a:path>
              </a:pathLst>
            </a:custGeom>
            <a:solidFill>
              <a:srgbClr val="FFFFFF"/>
            </a:solidFill>
            <a:ln w="7600" cap="flat">
              <a:noFill/>
              <a:miter/>
            </a:ln>
          </p:spPr>
          <p:txBody>
            <a:bodyPr/>
            <a:lstStyle/>
            <a:p>
              <a:endParaRPr lang="en-GB"/>
            </a:p>
          </p:txBody>
        </p:sp>
        <p:sp>
          <p:nvSpPr>
            <p:cNvPr id="454" name="Free-form: Shape 453"/>
            <p:cNvSpPr/>
            <p:nvPr/>
          </p:nvSpPr>
          <p:spPr>
            <a:xfrm>
              <a:off x="5390516" y="4354751"/>
              <a:ext cx="113367" cy="192247"/>
            </a:xfrm>
            <a:custGeom>
              <a:avLst/>
              <a:gdLst/>
              <a:ahLst/>
              <a:cxnLst/>
              <a:rect l="l" t="t" r="r" b="b"/>
              <a:pathLst>
                <a:path w="113367" h="192247" stroke="0">
                  <a:moveTo>
                    <a:pt x="33389" y="0"/>
                  </a:moveTo>
                  <a:lnTo>
                    <a:pt x="0" y="136335"/>
                  </a:lnTo>
                  <a:cubicBezTo>
                    <a:pt x="0" y="136335"/>
                    <a:pt x="35718" y="189184"/>
                    <a:pt x="35718" y="192247"/>
                  </a:cubicBezTo>
                  <a:lnTo>
                    <a:pt x="96284" y="147058"/>
                  </a:lnTo>
                  <a:cubicBezTo>
                    <a:pt x="96284" y="147058"/>
                    <a:pt x="113367" y="31403"/>
                    <a:pt x="113367" y="29105"/>
                  </a:cubicBezTo>
                  <a:lnTo>
                    <a:pt x="66001" y="14553"/>
                  </a:lnTo>
                  <a:cubicBezTo>
                    <a:pt x="66001" y="14553"/>
                    <a:pt x="69884" y="10723"/>
                    <a:pt x="53578" y="7659"/>
                  </a:cubicBezTo>
                  <a:cubicBezTo>
                    <a:pt x="37271" y="4596"/>
                    <a:pt x="33389" y="0"/>
                    <a:pt x="33389" y="0"/>
                  </a:cubicBezTo>
                  <a:close/>
                </a:path>
                <a:path w="113367" h="192247" fill="none">
                  <a:moveTo>
                    <a:pt x="33389" y="0"/>
                  </a:moveTo>
                  <a:lnTo>
                    <a:pt x="0" y="136335"/>
                  </a:lnTo>
                  <a:cubicBezTo>
                    <a:pt x="0" y="136335"/>
                    <a:pt x="35718" y="189184"/>
                    <a:pt x="35718" y="192247"/>
                  </a:cubicBezTo>
                  <a:lnTo>
                    <a:pt x="96284" y="147058"/>
                  </a:lnTo>
                  <a:cubicBezTo>
                    <a:pt x="96284" y="147058"/>
                    <a:pt x="113367" y="31403"/>
                    <a:pt x="113367" y="29105"/>
                  </a:cubicBezTo>
                  <a:lnTo>
                    <a:pt x="66001" y="14553"/>
                  </a:lnTo>
                  <a:cubicBezTo>
                    <a:pt x="66001" y="14553"/>
                    <a:pt x="69884" y="10723"/>
                    <a:pt x="53578" y="7659"/>
                  </a:cubicBezTo>
                  <a:cubicBezTo>
                    <a:pt x="37271" y="4596"/>
                    <a:pt x="33389" y="0"/>
                    <a:pt x="33389" y="0"/>
                  </a:cubicBezTo>
                  <a:close/>
                </a:path>
              </a:pathLst>
            </a:custGeom>
            <a:solidFill>
              <a:srgbClr val="FFFFFF"/>
            </a:solidFill>
            <a:ln w="7600" cap="flat">
              <a:noFill/>
              <a:miter/>
            </a:ln>
          </p:spPr>
          <p:txBody>
            <a:bodyPr/>
            <a:lstStyle/>
            <a:p>
              <a:endParaRPr lang="en-GB"/>
            </a:p>
          </p:txBody>
        </p:sp>
        <p:sp>
          <p:nvSpPr>
            <p:cNvPr id="455" name="Free-form: Shape 454"/>
            <p:cNvSpPr/>
            <p:nvPr/>
          </p:nvSpPr>
          <p:spPr>
            <a:xfrm>
              <a:off x="5600165" y="5522359"/>
              <a:ext cx="111486" cy="97327"/>
            </a:xfrm>
            <a:custGeom>
              <a:avLst/>
              <a:gdLst/>
              <a:ahLst/>
              <a:cxnLst/>
              <a:rect l="l" t="t" r="r" b="b"/>
              <a:pathLst>
                <a:path w="111486" h="97327" stroke="0">
                  <a:moveTo>
                    <a:pt x="0" y="17573"/>
                  </a:moveTo>
                  <a:cubicBezTo>
                    <a:pt x="0" y="17573"/>
                    <a:pt x="24848" y="-21966"/>
                    <a:pt x="94731" y="17573"/>
                  </a:cubicBezTo>
                  <a:cubicBezTo>
                    <a:pt x="94731" y="17573"/>
                    <a:pt x="122685" y="58646"/>
                    <a:pt x="106379" y="74731"/>
                  </a:cubicBezTo>
                  <a:cubicBezTo>
                    <a:pt x="106379" y="74731"/>
                    <a:pt x="98614" y="100772"/>
                    <a:pt x="40377" y="96942"/>
                  </a:cubicBezTo>
                  <a:cubicBezTo>
                    <a:pt x="40377" y="96942"/>
                    <a:pt x="3106" y="96942"/>
                    <a:pt x="4659" y="69369"/>
                  </a:cubicBezTo>
                  <a:cubicBezTo>
                    <a:pt x="4659" y="69369"/>
                    <a:pt x="7762" y="37776"/>
                    <a:pt x="0" y="17573"/>
                  </a:cubicBezTo>
                  <a:close/>
                </a:path>
                <a:path w="111486" h="97327" fill="none">
                  <a:moveTo>
                    <a:pt x="0" y="17573"/>
                  </a:moveTo>
                  <a:cubicBezTo>
                    <a:pt x="0" y="17573"/>
                    <a:pt x="24848" y="-21966"/>
                    <a:pt x="94731" y="17573"/>
                  </a:cubicBezTo>
                  <a:cubicBezTo>
                    <a:pt x="94731" y="17573"/>
                    <a:pt x="122685" y="58646"/>
                    <a:pt x="106379" y="74731"/>
                  </a:cubicBezTo>
                  <a:cubicBezTo>
                    <a:pt x="106379" y="74731"/>
                    <a:pt x="98614" y="100772"/>
                    <a:pt x="40377" y="96942"/>
                  </a:cubicBezTo>
                  <a:cubicBezTo>
                    <a:pt x="40377" y="96942"/>
                    <a:pt x="3106" y="96942"/>
                    <a:pt x="4659" y="69369"/>
                  </a:cubicBezTo>
                  <a:cubicBezTo>
                    <a:pt x="4659" y="69369"/>
                    <a:pt x="7762" y="37776"/>
                    <a:pt x="0" y="17573"/>
                  </a:cubicBezTo>
                  <a:close/>
                </a:path>
              </a:pathLst>
            </a:custGeom>
            <a:solidFill>
              <a:srgbClr val="595959"/>
            </a:solidFill>
            <a:ln w="3333" cap="flat">
              <a:solidFill>
                <a:srgbClr val="454545"/>
              </a:solidFill>
              <a:miter/>
            </a:ln>
          </p:spPr>
          <p:txBody>
            <a:bodyPr/>
            <a:lstStyle/>
            <a:p>
              <a:endParaRPr lang="en-GB"/>
            </a:p>
          </p:txBody>
        </p:sp>
        <p:sp>
          <p:nvSpPr>
            <p:cNvPr id="456" name="Free-form: Shape 455"/>
            <p:cNvSpPr/>
            <p:nvPr/>
          </p:nvSpPr>
          <p:spPr>
            <a:xfrm>
              <a:off x="5168864" y="5533510"/>
              <a:ext cx="215440" cy="85963"/>
            </a:xfrm>
            <a:custGeom>
              <a:avLst/>
              <a:gdLst/>
              <a:ahLst/>
              <a:cxnLst/>
              <a:rect l="l" t="t" r="r" b="b"/>
              <a:pathLst>
                <a:path w="215440" h="85963" stroke="0">
                  <a:moveTo>
                    <a:pt x="215440" y="4404"/>
                  </a:moveTo>
                  <a:cubicBezTo>
                    <a:pt x="215440" y="4404"/>
                    <a:pt x="215440" y="27573"/>
                    <a:pt x="215440" y="35232"/>
                  </a:cubicBezTo>
                  <a:cubicBezTo>
                    <a:pt x="215440" y="42891"/>
                    <a:pt x="180498" y="49785"/>
                    <a:pt x="180498" y="49785"/>
                  </a:cubicBezTo>
                  <a:cubicBezTo>
                    <a:pt x="180498" y="49785"/>
                    <a:pt x="161086" y="56678"/>
                    <a:pt x="150215" y="42891"/>
                  </a:cubicBezTo>
                  <a:cubicBezTo>
                    <a:pt x="150215" y="42891"/>
                    <a:pt x="139344" y="44423"/>
                    <a:pt x="127309" y="65486"/>
                  </a:cubicBezTo>
                  <a:cubicBezTo>
                    <a:pt x="127309" y="65486"/>
                    <a:pt x="109838" y="91145"/>
                    <a:pt x="35295" y="85017"/>
                  </a:cubicBezTo>
                  <a:cubicBezTo>
                    <a:pt x="35295" y="85017"/>
                    <a:pt x="-7412" y="88081"/>
                    <a:pt x="1129" y="63572"/>
                  </a:cubicBezTo>
                  <a:cubicBezTo>
                    <a:pt x="1129" y="63572"/>
                    <a:pt x="72566" y="13786"/>
                    <a:pt x="81108" y="0"/>
                  </a:cubicBezTo>
                  <a:cubicBezTo>
                    <a:pt x="81108" y="0"/>
                    <a:pt x="163414" y="28578"/>
                    <a:pt x="215440" y="4404"/>
                  </a:cubicBezTo>
                  <a:close/>
                </a:path>
                <a:path w="215440" h="85963" fill="none">
                  <a:moveTo>
                    <a:pt x="215440" y="4404"/>
                  </a:moveTo>
                  <a:cubicBezTo>
                    <a:pt x="215440" y="4404"/>
                    <a:pt x="215440" y="27573"/>
                    <a:pt x="215440" y="35232"/>
                  </a:cubicBezTo>
                  <a:cubicBezTo>
                    <a:pt x="215440" y="42891"/>
                    <a:pt x="180498" y="49785"/>
                    <a:pt x="180498" y="49785"/>
                  </a:cubicBezTo>
                  <a:cubicBezTo>
                    <a:pt x="180498" y="49785"/>
                    <a:pt x="161086" y="56678"/>
                    <a:pt x="150215" y="42891"/>
                  </a:cubicBezTo>
                  <a:cubicBezTo>
                    <a:pt x="150215" y="42891"/>
                    <a:pt x="139344" y="44423"/>
                    <a:pt x="127309" y="65486"/>
                  </a:cubicBezTo>
                  <a:cubicBezTo>
                    <a:pt x="127309" y="65486"/>
                    <a:pt x="109838" y="91145"/>
                    <a:pt x="35295" y="85017"/>
                  </a:cubicBezTo>
                  <a:cubicBezTo>
                    <a:pt x="35295" y="85017"/>
                    <a:pt x="-7412" y="88081"/>
                    <a:pt x="1129" y="63572"/>
                  </a:cubicBezTo>
                  <a:cubicBezTo>
                    <a:pt x="1129" y="63572"/>
                    <a:pt x="72566" y="13786"/>
                    <a:pt x="81108" y="0"/>
                  </a:cubicBezTo>
                  <a:cubicBezTo>
                    <a:pt x="81108" y="0"/>
                    <a:pt x="163414" y="28578"/>
                    <a:pt x="215440" y="4404"/>
                  </a:cubicBezTo>
                  <a:close/>
                </a:path>
              </a:pathLst>
            </a:custGeom>
            <a:solidFill>
              <a:srgbClr val="595959"/>
            </a:solidFill>
            <a:ln w="3333" cap="flat">
              <a:solidFill>
                <a:srgbClr val="454545"/>
              </a:solidFill>
              <a:miter/>
            </a:ln>
          </p:spPr>
          <p:txBody>
            <a:bodyPr/>
            <a:lstStyle/>
            <a:p>
              <a:endParaRPr lang="en-GB"/>
            </a:p>
          </p:txBody>
        </p:sp>
        <p:sp>
          <p:nvSpPr>
            <p:cNvPr id="457" name="Free-form: Shape 456"/>
            <p:cNvSpPr/>
            <p:nvPr/>
          </p:nvSpPr>
          <p:spPr>
            <a:xfrm>
              <a:off x="5501670" y="3875276"/>
              <a:ext cx="120720" cy="137395"/>
            </a:xfrm>
            <a:custGeom>
              <a:avLst/>
              <a:gdLst/>
              <a:ahLst/>
              <a:cxnLst/>
              <a:rect l="l" t="t" r="r" b="b"/>
              <a:pathLst>
                <a:path w="120720" h="137395" stroke="0">
                  <a:moveTo>
                    <a:pt x="1589" y="88656"/>
                  </a:moveTo>
                  <a:cubicBezTo>
                    <a:pt x="1589" y="88656"/>
                    <a:pt x="-5868" y="98314"/>
                    <a:pt x="11528" y="113293"/>
                  </a:cubicBezTo>
                  <a:cubicBezTo>
                    <a:pt x="28925" y="128272"/>
                    <a:pt x="32637" y="137388"/>
                    <a:pt x="39409" y="137388"/>
                  </a:cubicBezTo>
                  <a:cubicBezTo>
                    <a:pt x="46181" y="137388"/>
                    <a:pt x="50887" y="138362"/>
                    <a:pt x="72113" y="117426"/>
                  </a:cubicBezTo>
                  <a:cubicBezTo>
                    <a:pt x="72113" y="117426"/>
                    <a:pt x="141905" y="86683"/>
                    <a:pt x="114231" y="53519"/>
                  </a:cubicBezTo>
                  <a:cubicBezTo>
                    <a:pt x="114231" y="53519"/>
                    <a:pt x="106510" y="20361"/>
                    <a:pt x="110371" y="0"/>
                  </a:cubicBezTo>
                  <a:lnTo>
                    <a:pt x="1589" y="88656"/>
                  </a:lnTo>
                  <a:close/>
                </a:path>
                <a:path w="120720" h="137395" fill="none">
                  <a:moveTo>
                    <a:pt x="1589" y="88656"/>
                  </a:moveTo>
                  <a:cubicBezTo>
                    <a:pt x="1589" y="88656"/>
                    <a:pt x="-5868" y="98314"/>
                    <a:pt x="11528" y="113293"/>
                  </a:cubicBezTo>
                  <a:cubicBezTo>
                    <a:pt x="28925" y="128272"/>
                    <a:pt x="32637" y="137388"/>
                    <a:pt x="39409" y="137388"/>
                  </a:cubicBezTo>
                  <a:cubicBezTo>
                    <a:pt x="46181" y="137388"/>
                    <a:pt x="50887" y="138362"/>
                    <a:pt x="72113" y="117426"/>
                  </a:cubicBezTo>
                  <a:cubicBezTo>
                    <a:pt x="72113" y="117426"/>
                    <a:pt x="141905" y="86683"/>
                    <a:pt x="114231" y="53519"/>
                  </a:cubicBezTo>
                  <a:cubicBezTo>
                    <a:pt x="114231" y="53519"/>
                    <a:pt x="106510" y="20361"/>
                    <a:pt x="110371" y="0"/>
                  </a:cubicBezTo>
                  <a:lnTo>
                    <a:pt x="1589" y="88656"/>
                  </a:lnTo>
                  <a:close/>
                </a:path>
              </a:pathLst>
            </a:custGeom>
            <a:solidFill>
              <a:srgbClr val="FAD1B6"/>
            </a:solidFill>
            <a:ln w="7600" cap="flat">
              <a:noFill/>
              <a:miter/>
            </a:ln>
          </p:spPr>
          <p:txBody>
            <a:bodyPr/>
            <a:lstStyle/>
            <a:p>
              <a:endParaRPr lang="en-GB"/>
            </a:p>
          </p:txBody>
        </p:sp>
        <p:sp>
          <p:nvSpPr>
            <p:cNvPr id="458" name="Free-form: Shape 457"/>
            <p:cNvSpPr/>
            <p:nvPr/>
          </p:nvSpPr>
          <p:spPr>
            <a:xfrm>
              <a:off x="5439506" y="3773985"/>
              <a:ext cx="188075" cy="207207"/>
            </a:xfrm>
            <a:custGeom>
              <a:avLst/>
              <a:gdLst/>
              <a:ahLst/>
              <a:cxnLst/>
              <a:rect l="l" t="t" r="r" b="b"/>
              <a:pathLst>
                <a:path w="188075" h="207207" stroke="0">
                  <a:moveTo>
                    <a:pt x="15459" y="95167"/>
                  </a:moveTo>
                  <a:cubicBezTo>
                    <a:pt x="15459" y="95167"/>
                    <a:pt x="27313" y="128664"/>
                    <a:pt x="33525" y="140918"/>
                  </a:cubicBezTo>
                  <a:cubicBezTo>
                    <a:pt x="39737" y="153173"/>
                    <a:pt x="60443" y="196474"/>
                    <a:pt x="79907" y="203418"/>
                  </a:cubicBezTo>
                  <a:cubicBezTo>
                    <a:pt x="99371" y="210363"/>
                    <a:pt x="128360" y="210773"/>
                    <a:pt x="147850" y="178092"/>
                  </a:cubicBezTo>
                  <a:cubicBezTo>
                    <a:pt x="147850" y="178092"/>
                    <a:pt x="165218" y="153990"/>
                    <a:pt x="168944" y="128255"/>
                  </a:cubicBezTo>
                  <a:cubicBezTo>
                    <a:pt x="172672" y="102520"/>
                    <a:pt x="169359" y="102928"/>
                    <a:pt x="175570" y="96801"/>
                  </a:cubicBezTo>
                  <a:cubicBezTo>
                    <a:pt x="181782" y="90674"/>
                    <a:pt x="187550" y="86879"/>
                    <a:pt x="188033" y="58402"/>
                  </a:cubicBezTo>
                  <a:cubicBezTo>
                    <a:pt x="188409" y="31850"/>
                    <a:pt x="186338" y="33892"/>
                    <a:pt x="177641" y="34709"/>
                  </a:cubicBezTo>
                  <a:cubicBezTo>
                    <a:pt x="177641" y="34709"/>
                    <a:pt x="158177" y="58402"/>
                    <a:pt x="156935" y="66981"/>
                  </a:cubicBezTo>
                  <a:cubicBezTo>
                    <a:pt x="155692" y="75559"/>
                    <a:pt x="149066" y="58811"/>
                    <a:pt x="149066" y="56768"/>
                  </a:cubicBezTo>
                  <a:cubicBezTo>
                    <a:pt x="149066" y="54726"/>
                    <a:pt x="143683" y="39611"/>
                    <a:pt x="137057" y="31441"/>
                  </a:cubicBezTo>
                  <a:cubicBezTo>
                    <a:pt x="130431" y="23272"/>
                    <a:pt x="127946" y="0"/>
                    <a:pt x="103927" y="0"/>
                  </a:cubicBezTo>
                  <a:cubicBezTo>
                    <a:pt x="79907" y="0"/>
                    <a:pt x="77008" y="5706"/>
                    <a:pt x="54646" y="10200"/>
                  </a:cubicBezTo>
                  <a:cubicBezTo>
                    <a:pt x="32282" y="14693"/>
                    <a:pt x="4588" y="14284"/>
                    <a:pt x="4588" y="22863"/>
                  </a:cubicBezTo>
                  <a:cubicBezTo>
                    <a:pt x="4588" y="22863"/>
                    <a:pt x="-3747" y="31033"/>
                    <a:pt x="2051" y="43696"/>
                  </a:cubicBezTo>
                  <a:cubicBezTo>
                    <a:pt x="7849" y="56360"/>
                    <a:pt x="12405" y="78419"/>
                    <a:pt x="12405" y="78419"/>
                  </a:cubicBezTo>
                  <a:lnTo>
                    <a:pt x="15459" y="95167"/>
                  </a:lnTo>
                  <a:close/>
                </a:path>
                <a:path w="188075" h="207207" fill="none">
                  <a:moveTo>
                    <a:pt x="15459" y="95167"/>
                  </a:moveTo>
                  <a:cubicBezTo>
                    <a:pt x="15459" y="95167"/>
                    <a:pt x="27313" y="128664"/>
                    <a:pt x="33525" y="140918"/>
                  </a:cubicBezTo>
                  <a:cubicBezTo>
                    <a:pt x="39737" y="153173"/>
                    <a:pt x="60443" y="196474"/>
                    <a:pt x="79907" y="203418"/>
                  </a:cubicBezTo>
                  <a:cubicBezTo>
                    <a:pt x="99371" y="210363"/>
                    <a:pt x="128360" y="210773"/>
                    <a:pt x="147850" y="178092"/>
                  </a:cubicBezTo>
                  <a:cubicBezTo>
                    <a:pt x="147850" y="178092"/>
                    <a:pt x="165218" y="153990"/>
                    <a:pt x="168944" y="128255"/>
                  </a:cubicBezTo>
                  <a:cubicBezTo>
                    <a:pt x="172672" y="102520"/>
                    <a:pt x="169359" y="102928"/>
                    <a:pt x="175570" y="96801"/>
                  </a:cubicBezTo>
                  <a:cubicBezTo>
                    <a:pt x="181782" y="90674"/>
                    <a:pt x="187550" y="86879"/>
                    <a:pt x="188033" y="58402"/>
                  </a:cubicBezTo>
                  <a:cubicBezTo>
                    <a:pt x="188409" y="31850"/>
                    <a:pt x="186338" y="33892"/>
                    <a:pt x="177641" y="34709"/>
                  </a:cubicBezTo>
                  <a:cubicBezTo>
                    <a:pt x="177641" y="34709"/>
                    <a:pt x="158177" y="58402"/>
                    <a:pt x="156935" y="66981"/>
                  </a:cubicBezTo>
                  <a:cubicBezTo>
                    <a:pt x="155692" y="75559"/>
                    <a:pt x="149066" y="58811"/>
                    <a:pt x="149066" y="56768"/>
                  </a:cubicBezTo>
                  <a:cubicBezTo>
                    <a:pt x="149066" y="54726"/>
                    <a:pt x="143683" y="39611"/>
                    <a:pt x="137057" y="31441"/>
                  </a:cubicBezTo>
                  <a:cubicBezTo>
                    <a:pt x="130431" y="23272"/>
                    <a:pt x="127946" y="0"/>
                    <a:pt x="103927" y="0"/>
                  </a:cubicBezTo>
                  <a:cubicBezTo>
                    <a:pt x="79907" y="0"/>
                    <a:pt x="77008" y="5706"/>
                    <a:pt x="54646" y="10200"/>
                  </a:cubicBezTo>
                  <a:cubicBezTo>
                    <a:pt x="32282" y="14693"/>
                    <a:pt x="4588" y="14284"/>
                    <a:pt x="4588" y="22863"/>
                  </a:cubicBezTo>
                  <a:cubicBezTo>
                    <a:pt x="4588" y="22863"/>
                    <a:pt x="-3747" y="31033"/>
                    <a:pt x="2051" y="43696"/>
                  </a:cubicBezTo>
                  <a:cubicBezTo>
                    <a:pt x="7849" y="56360"/>
                    <a:pt x="12405" y="78419"/>
                    <a:pt x="12405" y="78419"/>
                  </a:cubicBezTo>
                  <a:lnTo>
                    <a:pt x="15459" y="95167"/>
                  </a:lnTo>
                  <a:close/>
                </a:path>
              </a:pathLst>
            </a:custGeom>
            <a:solidFill>
              <a:srgbClr val="FAD1B6"/>
            </a:solidFill>
            <a:ln w="7600" cap="flat">
              <a:noFill/>
              <a:miter/>
            </a:ln>
          </p:spPr>
          <p:txBody>
            <a:bodyPr/>
            <a:lstStyle/>
            <a:p>
              <a:endParaRPr lang="en-GB"/>
            </a:p>
          </p:txBody>
        </p:sp>
        <p:sp>
          <p:nvSpPr>
            <p:cNvPr id="459" name="Free-form: Shape 458"/>
            <p:cNvSpPr/>
            <p:nvPr/>
          </p:nvSpPr>
          <p:spPr>
            <a:xfrm>
              <a:off x="5430673" y="3704876"/>
              <a:ext cx="192790" cy="165845"/>
            </a:xfrm>
            <a:custGeom>
              <a:avLst/>
              <a:gdLst/>
              <a:ahLst/>
              <a:cxnLst/>
              <a:rect l="l" t="t" r="r" b="b"/>
              <a:pathLst>
                <a:path w="192790" h="165845" stroke="0">
                  <a:moveTo>
                    <a:pt x="122905" y="3431"/>
                  </a:moveTo>
                  <a:cubicBezTo>
                    <a:pt x="122905" y="3431"/>
                    <a:pt x="45257" y="-18015"/>
                    <a:pt x="16526" y="46323"/>
                  </a:cubicBezTo>
                  <a:cubicBezTo>
                    <a:pt x="16526" y="46323"/>
                    <a:pt x="-16086" y="83088"/>
                    <a:pt x="10315" y="130576"/>
                  </a:cubicBezTo>
                  <a:cubicBezTo>
                    <a:pt x="10315" y="130576"/>
                    <a:pt x="21185" y="152787"/>
                    <a:pt x="24291" y="164276"/>
                  </a:cubicBezTo>
                  <a:cubicBezTo>
                    <a:pt x="27397" y="175765"/>
                    <a:pt x="18080" y="120619"/>
                    <a:pt x="14197" y="112959"/>
                  </a:cubicBezTo>
                  <a:cubicBezTo>
                    <a:pt x="10315" y="105300"/>
                    <a:pt x="14197" y="88450"/>
                    <a:pt x="33609" y="88450"/>
                  </a:cubicBezTo>
                  <a:cubicBezTo>
                    <a:pt x="53021" y="88450"/>
                    <a:pt x="84081" y="79258"/>
                    <a:pt x="96408" y="75429"/>
                  </a:cubicBezTo>
                  <a:cubicBezTo>
                    <a:pt x="108929" y="71599"/>
                    <a:pt x="136882" y="79258"/>
                    <a:pt x="136882" y="95343"/>
                  </a:cubicBezTo>
                  <a:cubicBezTo>
                    <a:pt x="136882" y="111427"/>
                    <a:pt x="151636" y="109896"/>
                    <a:pt x="153189" y="117555"/>
                  </a:cubicBezTo>
                  <a:cubicBezTo>
                    <a:pt x="154742" y="125214"/>
                    <a:pt x="159401" y="156617"/>
                    <a:pt x="171048" y="132107"/>
                  </a:cubicBezTo>
                  <a:cubicBezTo>
                    <a:pt x="182695" y="107598"/>
                    <a:pt x="186578" y="101470"/>
                    <a:pt x="192790" y="104534"/>
                  </a:cubicBezTo>
                  <a:cubicBezTo>
                    <a:pt x="192790" y="104534"/>
                    <a:pt x="191444" y="60110"/>
                    <a:pt x="179020" y="45404"/>
                  </a:cubicBezTo>
                  <a:cubicBezTo>
                    <a:pt x="166596" y="30699"/>
                    <a:pt x="147132" y="3431"/>
                    <a:pt x="122905" y="3431"/>
                  </a:cubicBezTo>
                  <a:close/>
                </a:path>
                <a:path w="192790" h="165845" fill="none">
                  <a:moveTo>
                    <a:pt x="122905" y="3431"/>
                  </a:moveTo>
                  <a:cubicBezTo>
                    <a:pt x="122905" y="3431"/>
                    <a:pt x="45257" y="-18015"/>
                    <a:pt x="16526" y="46323"/>
                  </a:cubicBezTo>
                  <a:cubicBezTo>
                    <a:pt x="16526" y="46323"/>
                    <a:pt x="-16086" y="83088"/>
                    <a:pt x="10315" y="130576"/>
                  </a:cubicBezTo>
                  <a:cubicBezTo>
                    <a:pt x="10315" y="130576"/>
                    <a:pt x="21185" y="152787"/>
                    <a:pt x="24291" y="164276"/>
                  </a:cubicBezTo>
                  <a:cubicBezTo>
                    <a:pt x="27397" y="175765"/>
                    <a:pt x="18080" y="120619"/>
                    <a:pt x="14197" y="112959"/>
                  </a:cubicBezTo>
                  <a:cubicBezTo>
                    <a:pt x="10315" y="105300"/>
                    <a:pt x="14197" y="88450"/>
                    <a:pt x="33609" y="88450"/>
                  </a:cubicBezTo>
                  <a:cubicBezTo>
                    <a:pt x="53021" y="88450"/>
                    <a:pt x="84081" y="79258"/>
                    <a:pt x="96408" y="75429"/>
                  </a:cubicBezTo>
                  <a:cubicBezTo>
                    <a:pt x="108929" y="71599"/>
                    <a:pt x="136882" y="79258"/>
                    <a:pt x="136882" y="95343"/>
                  </a:cubicBezTo>
                  <a:cubicBezTo>
                    <a:pt x="136882" y="111427"/>
                    <a:pt x="151636" y="109896"/>
                    <a:pt x="153189" y="117555"/>
                  </a:cubicBezTo>
                  <a:cubicBezTo>
                    <a:pt x="154742" y="125214"/>
                    <a:pt x="159401" y="156617"/>
                    <a:pt x="171048" y="132107"/>
                  </a:cubicBezTo>
                  <a:cubicBezTo>
                    <a:pt x="182695" y="107598"/>
                    <a:pt x="186578" y="101470"/>
                    <a:pt x="192790" y="104534"/>
                  </a:cubicBezTo>
                  <a:cubicBezTo>
                    <a:pt x="192790" y="104534"/>
                    <a:pt x="191444" y="60110"/>
                    <a:pt x="179020" y="45404"/>
                  </a:cubicBezTo>
                  <a:cubicBezTo>
                    <a:pt x="166596" y="30699"/>
                    <a:pt x="147132" y="3431"/>
                    <a:pt x="122905" y="3431"/>
                  </a:cubicBezTo>
                  <a:close/>
                </a:path>
              </a:pathLst>
            </a:custGeom>
            <a:solidFill>
              <a:srgbClr val="BC963C"/>
            </a:solidFill>
            <a:ln w="3333" cap="flat">
              <a:solidFill>
                <a:srgbClr val="454545"/>
              </a:solidFill>
              <a:miter/>
            </a:ln>
          </p:spPr>
          <p:txBody>
            <a:bodyPr/>
            <a:lstStyle/>
            <a:p>
              <a:endParaRPr lang="en-GB"/>
            </a:p>
          </p:txBody>
        </p:sp>
      </p:grpSp>
      <p:grpSp>
        <p:nvGrpSpPr>
          <p:cNvPr id="472" name="Group 471">
            <a:extLst>
              <a:ext uri="{C183D7F6-B498-43B3-948B-1728B52AA6E4}">
                <adec:decorative xmlns:adec="http://schemas.microsoft.com/office/drawing/2017/decorative" val="1"/>
              </a:ext>
            </a:extLst>
          </p:cNvPr>
          <p:cNvGrpSpPr/>
          <p:nvPr/>
        </p:nvGrpSpPr>
        <p:grpSpPr>
          <a:xfrm>
            <a:off x="4727978" y="3563531"/>
            <a:ext cx="620943" cy="2149711"/>
            <a:chOff x="4346978" y="3563531"/>
            <a:chExt cx="620943" cy="2149711"/>
          </a:xfrm>
        </p:grpSpPr>
        <p:sp>
          <p:nvSpPr>
            <p:cNvPr id="473" name="Free-form: Shape 472"/>
            <p:cNvSpPr/>
            <p:nvPr/>
          </p:nvSpPr>
          <p:spPr>
            <a:xfrm>
              <a:off x="4445045" y="4429650"/>
              <a:ext cx="488409" cy="1186530"/>
            </a:xfrm>
            <a:custGeom>
              <a:avLst/>
              <a:gdLst/>
              <a:ahLst/>
              <a:cxnLst/>
              <a:rect l="l" t="t" r="r" b="b"/>
              <a:pathLst>
                <a:path w="488409" h="1186530" stroke="0">
                  <a:moveTo>
                    <a:pt x="0" y="201737"/>
                  </a:moveTo>
                  <a:cubicBezTo>
                    <a:pt x="0" y="201737"/>
                    <a:pt x="17353" y="389640"/>
                    <a:pt x="47414" y="551189"/>
                  </a:cubicBezTo>
                  <a:cubicBezTo>
                    <a:pt x="47414" y="551189"/>
                    <a:pt x="60072" y="704924"/>
                    <a:pt x="53744" y="767048"/>
                  </a:cubicBezTo>
                  <a:cubicBezTo>
                    <a:pt x="47414" y="829173"/>
                    <a:pt x="48997" y="939444"/>
                    <a:pt x="69564" y="975165"/>
                  </a:cubicBezTo>
                  <a:cubicBezTo>
                    <a:pt x="90133" y="1010888"/>
                    <a:pt x="105953" y="1045056"/>
                    <a:pt x="120193" y="1100969"/>
                  </a:cubicBezTo>
                  <a:cubicBezTo>
                    <a:pt x="134432" y="1156880"/>
                    <a:pt x="128103" y="1173964"/>
                    <a:pt x="128103" y="1173964"/>
                  </a:cubicBezTo>
                  <a:cubicBezTo>
                    <a:pt x="128103" y="1173964"/>
                    <a:pt x="172404" y="1158433"/>
                    <a:pt x="210376" y="1178624"/>
                  </a:cubicBezTo>
                  <a:cubicBezTo>
                    <a:pt x="248347" y="1198814"/>
                    <a:pt x="272079" y="1173964"/>
                    <a:pt x="272079" y="1173964"/>
                  </a:cubicBezTo>
                  <a:lnTo>
                    <a:pt x="272079" y="1132030"/>
                  </a:lnTo>
                  <a:cubicBezTo>
                    <a:pt x="272079" y="1132030"/>
                    <a:pt x="303721" y="1091650"/>
                    <a:pt x="254676" y="1054375"/>
                  </a:cubicBezTo>
                  <a:cubicBezTo>
                    <a:pt x="254676" y="1054375"/>
                    <a:pt x="232526" y="1040395"/>
                    <a:pt x="238854" y="990697"/>
                  </a:cubicBezTo>
                  <a:cubicBezTo>
                    <a:pt x="245183" y="940997"/>
                    <a:pt x="223032" y="855576"/>
                    <a:pt x="223032" y="849363"/>
                  </a:cubicBezTo>
                  <a:cubicBezTo>
                    <a:pt x="223032" y="843150"/>
                    <a:pt x="207211" y="742198"/>
                    <a:pt x="200882" y="708030"/>
                  </a:cubicBezTo>
                  <a:cubicBezTo>
                    <a:pt x="194554" y="673860"/>
                    <a:pt x="196136" y="554270"/>
                    <a:pt x="200882" y="516996"/>
                  </a:cubicBezTo>
                  <a:cubicBezTo>
                    <a:pt x="205629" y="479721"/>
                    <a:pt x="227780" y="313537"/>
                    <a:pt x="227780" y="299560"/>
                  </a:cubicBezTo>
                  <a:cubicBezTo>
                    <a:pt x="227780" y="285581"/>
                    <a:pt x="238854" y="384981"/>
                    <a:pt x="238854" y="397406"/>
                  </a:cubicBezTo>
                  <a:cubicBezTo>
                    <a:pt x="238854" y="409831"/>
                    <a:pt x="262587" y="554270"/>
                    <a:pt x="275244" y="569803"/>
                  </a:cubicBezTo>
                  <a:cubicBezTo>
                    <a:pt x="287900" y="585333"/>
                    <a:pt x="297394" y="692498"/>
                    <a:pt x="322733" y="729773"/>
                  </a:cubicBezTo>
                  <a:cubicBezTo>
                    <a:pt x="322733" y="729773"/>
                    <a:pt x="278408" y="947210"/>
                    <a:pt x="278408" y="973613"/>
                  </a:cubicBezTo>
                  <a:cubicBezTo>
                    <a:pt x="278408" y="1000015"/>
                    <a:pt x="298976" y="1023312"/>
                    <a:pt x="292647" y="1045056"/>
                  </a:cubicBezTo>
                  <a:cubicBezTo>
                    <a:pt x="286319" y="1066800"/>
                    <a:pt x="273661" y="1090096"/>
                    <a:pt x="273661" y="1090096"/>
                  </a:cubicBezTo>
                  <a:cubicBezTo>
                    <a:pt x="273661" y="1090096"/>
                    <a:pt x="295811" y="1136689"/>
                    <a:pt x="311633" y="1146008"/>
                  </a:cubicBezTo>
                  <a:cubicBezTo>
                    <a:pt x="327454" y="1155327"/>
                    <a:pt x="385994" y="1146008"/>
                    <a:pt x="385994" y="1146008"/>
                  </a:cubicBezTo>
                  <a:cubicBezTo>
                    <a:pt x="385994" y="1146008"/>
                    <a:pt x="406660" y="1166199"/>
                    <a:pt x="406660" y="1082331"/>
                  </a:cubicBezTo>
                  <a:cubicBezTo>
                    <a:pt x="406660" y="1082331"/>
                    <a:pt x="430294" y="987591"/>
                    <a:pt x="436623" y="945656"/>
                  </a:cubicBezTo>
                  <a:cubicBezTo>
                    <a:pt x="442951" y="903723"/>
                    <a:pt x="476176" y="686286"/>
                    <a:pt x="482505" y="661436"/>
                  </a:cubicBezTo>
                  <a:cubicBezTo>
                    <a:pt x="488836" y="636586"/>
                    <a:pt x="496745" y="591547"/>
                    <a:pt x="466683" y="543399"/>
                  </a:cubicBezTo>
                  <a:cubicBezTo>
                    <a:pt x="466683" y="543399"/>
                    <a:pt x="466683" y="412937"/>
                    <a:pt x="466683" y="383428"/>
                  </a:cubicBezTo>
                  <a:cubicBezTo>
                    <a:pt x="466683" y="353919"/>
                    <a:pt x="444533" y="252966"/>
                    <a:pt x="450862" y="206372"/>
                  </a:cubicBezTo>
                  <a:lnTo>
                    <a:pt x="401816" y="223457"/>
                  </a:lnTo>
                  <a:cubicBezTo>
                    <a:pt x="401816" y="223457"/>
                    <a:pt x="336947" y="234328"/>
                    <a:pt x="311633" y="186182"/>
                  </a:cubicBezTo>
                  <a:cubicBezTo>
                    <a:pt x="286319" y="138035"/>
                    <a:pt x="233317" y="33200"/>
                    <a:pt x="229361" y="9127"/>
                  </a:cubicBezTo>
                  <a:cubicBezTo>
                    <a:pt x="225406" y="-14947"/>
                    <a:pt x="218287" y="15339"/>
                    <a:pt x="218287" y="23105"/>
                  </a:cubicBezTo>
                  <a:cubicBezTo>
                    <a:pt x="218287" y="30870"/>
                    <a:pt x="186643" y="144248"/>
                    <a:pt x="142343" y="181523"/>
                  </a:cubicBezTo>
                  <a:cubicBezTo>
                    <a:pt x="98043" y="218798"/>
                    <a:pt x="91666" y="211008"/>
                    <a:pt x="45833" y="206372"/>
                  </a:cubicBezTo>
                  <a:cubicBezTo>
                    <a:pt x="0" y="201737"/>
                    <a:pt x="0" y="201737"/>
                    <a:pt x="0" y="201737"/>
                  </a:cubicBezTo>
                  <a:close/>
                </a:path>
                <a:path w="488409" h="1186530" fill="none">
                  <a:moveTo>
                    <a:pt x="0" y="201737"/>
                  </a:moveTo>
                  <a:cubicBezTo>
                    <a:pt x="0" y="201737"/>
                    <a:pt x="17353" y="389640"/>
                    <a:pt x="47414" y="551189"/>
                  </a:cubicBezTo>
                  <a:cubicBezTo>
                    <a:pt x="47414" y="551189"/>
                    <a:pt x="60072" y="704924"/>
                    <a:pt x="53744" y="767048"/>
                  </a:cubicBezTo>
                  <a:cubicBezTo>
                    <a:pt x="47414" y="829173"/>
                    <a:pt x="48997" y="939444"/>
                    <a:pt x="69564" y="975165"/>
                  </a:cubicBezTo>
                  <a:cubicBezTo>
                    <a:pt x="90133" y="1010888"/>
                    <a:pt x="105953" y="1045056"/>
                    <a:pt x="120193" y="1100969"/>
                  </a:cubicBezTo>
                  <a:cubicBezTo>
                    <a:pt x="134432" y="1156880"/>
                    <a:pt x="128103" y="1173964"/>
                    <a:pt x="128103" y="1173964"/>
                  </a:cubicBezTo>
                  <a:cubicBezTo>
                    <a:pt x="128103" y="1173964"/>
                    <a:pt x="172404" y="1158433"/>
                    <a:pt x="210376" y="1178624"/>
                  </a:cubicBezTo>
                  <a:cubicBezTo>
                    <a:pt x="248347" y="1198814"/>
                    <a:pt x="272079" y="1173964"/>
                    <a:pt x="272079" y="1173964"/>
                  </a:cubicBezTo>
                  <a:lnTo>
                    <a:pt x="272079" y="1132030"/>
                  </a:lnTo>
                  <a:cubicBezTo>
                    <a:pt x="272079" y="1132030"/>
                    <a:pt x="303721" y="1091650"/>
                    <a:pt x="254676" y="1054375"/>
                  </a:cubicBezTo>
                  <a:cubicBezTo>
                    <a:pt x="254676" y="1054375"/>
                    <a:pt x="232526" y="1040395"/>
                    <a:pt x="238854" y="990697"/>
                  </a:cubicBezTo>
                  <a:cubicBezTo>
                    <a:pt x="245183" y="940997"/>
                    <a:pt x="223032" y="855576"/>
                    <a:pt x="223032" y="849363"/>
                  </a:cubicBezTo>
                  <a:cubicBezTo>
                    <a:pt x="223032" y="843150"/>
                    <a:pt x="207211" y="742198"/>
                    <a:pt x="200882" y="708030"/>
                  </a:cubicBezTo>
                  <a:cubicBezTo>
                    <a:pt x="194554" y="673860"/>
                    <a:pt x="196136" y="554270"/>
                    <a:pt x="200882" y="516996"/>
                  </a:cubicBezTo>
                  <a:cubicBezTo>
                    <a:pt x="205629" y="479721"/>
                    <a:pt x="227780" y="313537"/>
                    <a:pt x="227780" y="299560"/>
                  </a:cubicBezTo>
                  <a:cubicBezTo>
                    <a:pt x="227780" y="285581"/>
                    <a:pt x="238854" y="384981"/>
                    <a:pt x="238854" y="397406"/>
                  </a:cubicBezTo>
                  <a:cubicBezTo>
                    <a:pt x="238854" y="409831"/>
                    <a:pt x="262587" y="554270"/>
                    <a:pt x="275244" y="569803"/>
                  </a:cubicBezTo>
                  <a:cubicBezTo>
                    <a:pt x="287900" y="585333"/>
                    <a:pt x="297394" y="692498"/>
                    <a:pt x="322733" y="729773"/>
                  </a:cubicBezTo>
                  <a:cubicBezTo>
                    <a:pt x="322733" y="729773"/>
                    <a:pt x="278408" y="947210"/>
                    <a:pt x="278408" y="973613"/>
                  </a:cubicBezTo>
                  <a:cubicBezTo>
                    <a:pt x="278408" y="1000015"/>
                    <a:pt x="298976" y="1023312"/>
                    <a:pt x="292647" y="1045056"/>
                  </a:cubicBezTo>
                  <a:cubicBezTo>
                    <a:pt x="286319" y="1066800"/>
                    <a:pt x="273661" y="1090096"/>
                    <a:pt x="273661" y="1090096"/>
                  </a:cubicBezTo>
                  <a:cubicBezTo>
                    <a:pt x="273661" y="1090096"/>
                    <a:pt x="295811" y="1136689"/>
                    <a:pt x="311633" y="1146008"/>
                  </a:cubicBezTo>
                  <a:cubicBezTo>
                    <a:pt x="327454" y="1155327"/>
                    <a:pt x="385994" y="1146008"/>
                    <a:pt x="385994" y="1146008"/>
                  </a:cubicBezTo>
                  <a:cubicBezTo>
                    <a:pt x="385994" y="1146008"/>
                    <a:pt x="406660" y="1166199"/>
                    <a:pt x="406660" y="1082331"/>
                  </a:cubicBezTo>
                  <a:cubicBezTo>
                    <a:pt x="406660" y="1082331"/>
                    <a:pt x="430294" y="987591"/>
                    <a:pt x="436623" y="945656"/>
                  </a:cubicBezTo>
                  <a:cubicBezTo>
                    <a:pt x="442951" y="903723"/>
                    <a:pt x="476176" y="686286"/>
                    <a:pt x="482505" y="661436"/>
                  </a:cubicBezTo>
                  <a:cubicBezTo>
                    <a:pt x="488836" y="636586"/>
                    <a:pt x="496745" y="591547"/>
                    <a:pt x="466683" y="543399"/>
                  </a:cubicBezTo>
                  <a:cubicBezTo>
                    <a:pt x="466683" y="543399"/>
                    <a:pt x="466683" y="412937"/>
                    <a:pt x="466683" y="383428"/>
                  </a:cubicBezTo>
                  <a:cubicBezTo>
                    <a:pt x="466683" y="353919"/>
                    <a:pt x="444533" y="252966"/>
                    <a:pt x="450862" y="206372"/>
                  </a:cubicBezTo>
                  <a:lnTo>
                    <a:pt x="401816" y="223457"/>
                  </a:lnTo>
                  <a:cubicBezTo>
                    <a:pt x="401816" y="223457"/>
                    <a:pt x="336947" y="234328"/>
                    <a:pt x="311633" y="186182"/>
                  </a:cubicBezTo>
                  <a:cubicBezTo>
                    <a:pt x="286319" y="138035"/>
                    <a:pt x="233317" y="33200"/>
                    <a:pt x="229361" y="9127"/>
                  </a:cubicBezTo>
                  <a:cubicBezTo>
                    <a:pt x="225406" y="-14947"/>
                    <a:pt x="218287" y="15339"/>
                    <a:pt x="218287" y="23105"/>
                  </a:cubicBezTo>
                  <a:cubicBezTo>
                    <a:pt x="218287" y="30870"/>
                    <a:pt x="186643" y="144248"/>
                    <a:pt x="142343" y="181523"/>
                  </a:cubicBezTo>
                  <a:cubicBezTo>
                    <a:pt x="98043" y="218798"/>
                    <a:pt x="91666" y="211008"/>
                    <a:pt x="45833" y="206372"/>
                  </a:cubicBezTo>
                  <a:cubicBezTo>
                    <a:pt x="0" y="201737"/>
                    <a:pt x="0" y="201737"/>
                    <a:pt x="0" y="201737"/>
                  </a:cubicBezTo>
                  <a:close/>
                </a:path>
              </a:pathLst>
            </a:custGeom>
            <a:solidFill>
              <a:srgbClr val="454545"/>
            </a:solidFill>
            <a:ln w="3333" cap="flat">
              <a:solidFill>
                <a:srgbClr val="454545"/>
              </a:solidFill>
              <a:miter/>
            </a:ln>
          </p:spPr>
          <p:txBody>
            <a:bodyPr/>
            <a:lstStyle/>
            <a:p>
              <a:endParaRPr lang="en-GB"/>
            </a:p>
          </p:txBody>
        </p:sp>
        <p:sp>
          <p:nvSpPr>
            <p:cNvPr id="474" name="Free-form: Shape 473"/>
            <p:cNvSpPr/>
            <p:nvPr/>
          </p:nvSpPr>
          <p:spPr>
            <a:xfrm>
              <a:off x="4346978" y="3809322"/>
              <a:ext cx="620943" cy="850867"/>
            </a:xfrm>
            <a:custGeom>
              <a:avLst/>
              <a:gdLst/>
              <a:ahLst/>
              <a:cxnLst/>
              <a:rect l="l" t="t" r="r" b="b"/>
              <a:pathLst>
                <a:path w="620943" h="850867" stroke="0">
                  <a:moveTo>
                    <a:pt x="189793" y="16745"/>
                  </a:moveTo>
                  <a:cubicBezTo>
                    <a:pt x="189793" y="16745"/>
                    <a:pt x="180567" y="32276"/>
                    <a:pt x="147616" y="54278"/>
                  </a:cubicBezTo>
                  <a:cubicBezTo>
                    <a:pt x="114666" y="76281"/>
                    <a:pt x="22406" y="99577"/>
                    <a:pt x="11862" y="117697"/>
                  </a:cubicBezTo>
                  <a:cubicBezTo>
                    <a:pt x="1316" y="135817"/>
                    <a:pt x="1316" y="210885"/>
                    <a:pt x="11862" y="254890"/>
                  </a:cubicBezTo>
                  <a:cubicBezTo>
                    <a:pt x="22406" y="298895"/>
                    <a:pt x="52720" y="355844"/>
                    <a:pt x="76444" y="395965"/>
                  </a:cubicBezTo>
                  <a:cubicBezTo>
                    <a:pt x="100168" y="436087"/>
                    <a:pt x="109394" y="464561"/>
                    <a:pt x="109394" y="464561"/>
                  </a:cubicBezTo>
                  <a:cubicBezTo>
                    <a:pt x="109394" y="464561"/>
                    <a:pt x="83034" y="499507"/>
                    <a:pt x="68536" y="527981"/>
                  </a:cubicBezTo>
                  <a:cubicBezTo>
                    <a:pt x="54038" y="556455"/>
                    <a:pt x="46130" y="571986"/>
                    <a:pt x="46130" y="571986"/>
                  </a:cubicBezTo>
                  <a:cubicBezTo>
                    <a:pt x="46130" y="571986"/>
                    <a:pt x="55355" y="578457"/>
                    <a:pt x="55355" y="581046"/>
                  </a:cubicBezTo>
                  <a:cubicBezTo>
                    <a:pt x="55355" y="583634"/>
                    <a:pt x="0" y="785541"/>
                    <a:pt x="0" y="802406"/>
                  </a:cubicBezTo>
                  <a:cubicBezTo>
                    <a:pt x="0" y="802406"/>
                    <a:pt x="19770" y="811426"/>
                    <a:pt x="77762" y="821780"/>
                  </a:cubicBezTo>
                  <a:cubicBezTo>
                    <a:pt x="135754" y="832134"/>
                    <a:pt x="197042" y="861255"/>
                    <a:pt x="237242" y="821780"/>
                  </a:cubicBezTo>
                  <a:cubicBezTo>
                    <a:pt x="237242" y="821780"/>
                    <a:pt x="291279" y="768716"/>
                    <a:pt x="325589" y="639289"/>
                  </a:cubicBezTo>
                  <a:cubicBezTo>
                    <a:pt x="325589" y="639289"/>
                    <a:pt x="363770" y="798483"/>
                    <a:pt x="433625" y="837311"/>
                  </a:cubicBezTo>
                  <a:cubicBezTo>
                    <a:pt x="503479" y="876146"/>
                    <a:pt x="556199" y="819191"/>
                    <a:pt x="556199" y="819191"/>
                  </a:cubicBezTo>
                  <a:cubicBezTo>
                    <a:pt x="556199" y="819191"/>
                    <a:pt x="564107" y="757067"/>
                    <a:pt x="546973" y="701413"/>
                  </a:cubicBezTo>
                  <a:cubicBezTo>
                    <a:pt x="529839" y="645759"/>
                    <a:pt x="520613" y="626346"/>
                    <a:pt x="523249" y="591400"/>
                  </a:cubicBezTo>
                  <a:cubicBezTo>
                    <a:pt x="525885" y="556455"/>
                    <a:pt x="510069" y="546101"/>
                    <a:pt x="510069" y="539629"/>
                  </a:cubicBezTo>
                  <a:cubicBezTo>
                    <a:pt x="510069" y="533158"/>
                    <a:pt x="520613" y="526687"/>
                    <a:pt x="546973" y="521510"/>
                  </a:cubicBezTo>
                  <a:cubicBezTo>
                    <a:pt x="573333" y="516333"/>
                    <a:pt x="611638" y="516333"/>
                    <a:pt x="611638" y="473621"/>
                  </a:cubicBezTo>
                  <a:cubicBezTo>
                    <a:pt x="611638" y="473621"/>
                    <a:pt x="611556" y="439970"/>
                    <a:pt x="619464" y="428322"/>
                  </a:cubicBezTo>
                  <a:cubicBezTo>
                    <a:pt x="627369" y="416674"/>
                    <a:pt x="601012" y="390788"/>
                    <a:pt x="601012" y="380435"/>
                  </a:cubicBezTo>
                  <a:cubicBezTo>
                    <a:pt x="601012" y="370080"/>
                    <a:pt x="586513" y="301484"/>
                    <a:pt x="582559" y="278187"/>
                  </a:cubicBezTo>
                  <a:cubicBezTo>
                    <a:pt x="582559" y="278187"/>
                    <a:pt x="562789" y="247125"/>
                    <a:pt x="566743" y="236771"/>
                  </a:cubicBezTo>
                  <a:cubicBezTo>
                    <a:pt x="570697" y="226416"/>
                    <a:pt x="539065" y="102167"/>
                    <a:pt x="532475" y="90518"/>
                  </a:cubicBezTo>
                  <a:cubicBezTo>
                    <a:pt x="535111" y="90518"/>
                    <a:pt x="485027" y="58161"/>
                    <a:pt x="388812" y="49101"/>
                  </a:cubicBezTo>
                  <a:cubicBezTo>
                    <a:pt x="388812" y="49101"/>
                    <a:pt x="338728" y="36159"/>
                    <a:pt x="329502" y="18039"/>
                  </a:cubicBezTo>
                  <a:lnTo>
                    <a:pt x="320276" y="0"/>
                  </a:lnTo>
                  <a:lnTo>
                    <a:pt x="189793" y="16745"/>
                  </a:lnTo>
                  <a:close/>
                </a:path>
                <a:path w="620943" h="850867" fill="none">
                  <a:moveTo>
                    <a:pt x="189793" y="16745"/>
                  </a:moveTo>
                  <a:cubicBezTo>
                    <a:pt x="189793" y="16745"/>
                    <a:pt x="180567" y="32276"/>
                    <a:pt x="147616" y="54278"/>
                  </a:cubicBezTo>
                  <a:cubicBezTo>
                    <a:pt x="114666" y="76281"/>
                    <a:pt x="22406" y="99577"/>
                    <a:pt x="11862" y="117697"/>
                  </a:cubicBezTo>
                  <a:cubicBezTo>
                    <a:pt x="1316" y="135817"/>
                    <a:pt x="1316" y="210885"/>
                    <a:pt x="11862" y="254890"/>
                  </a:cubicBezTo>
                  <a:cubicBezTo>
                    <a:pt x="22406" y="298895"/>
                    <a:pt x="52720" y="355844"/>
                    <a:pt x="76444" y="395965"/>
                  </a:cubicBezTo>
                  <a:cubicBezTo>
                    <a:pt x="100168" y="436087"/>
                    <a:pt x="109394" y="464561"/>
                    <a:pt x="109394" y="464561"/>
                  </a:cubicBezTo>
                  <a:cubicBezTo>
                    <a:pt x="109394" y="464561"/>
                    <a:pt x="83034" y="499507"/>
                    <a:pt x="68536" y="527981"/>
                  </a:cubicBezTo>
                  <a:cubicBezTo>
                    <a:pt x="54038" y="556455"/>
                    <a:pt x="46130" y="571986"/>
                    <a:pt x="46130" y="571986"/>
                  </a:cubicBezTo>
                  <a:cubicBezTo>
                    <a:pt x="46130" y="571986"/>
                    <a:pt x="55355" y="578457"/>
                    <a:pt x="55355" y="581046"/>
                  </a:cubicBezTo>
                  <a:cubicBezTo>
                    <a:pt x="55355" y="583634"/>
                    <a:pt x="0" y="785541"/>
                    <a:pt x="0" y="802406"/>
                  </a:cubicBezTo>
                  <a:cubicBezTo>
                    <a:pt x="0" y="802406"/>
                    <a:pt x="19770" y="811426"/>
                    <a:pt x="77762" y="821780"/>
                  </a:cubicBezTo>
                  <a:cubicBezTo>
                    <a:pt x="135754" y="832134"/>
                    <a:pt x="197042" y="861255"/>
                    <a:pt x="237242" y="821780"/>
                  </a:cubicBezTo>
                  <a:cubicBezTo>
                    <a:pt x="237242" y="821780"/>
                    <a:pt x="291279" y="768716"/>
                    <a:pt x="325589" y="639289"/>
                  </a:cubicBezTo>
                  <a:cubicBezTo>
                    <a:pt x="325589" y="639289"/>
                    <a:pt x="363770" y="798483"/>
                    <a:pt x="433625" y="837311"/>
                  </a:cubicBezTo>
                  <a:cubicBezTo>
                    <a:pt x="503479" y="876146"/>
                    <a:pt x="556199" y="819191"/>
                    <a:pt x="556199" y="819191"/>
                  </a:cubicBezTo>
                  <a:cubicBezTo>
                    <a:pt x="556199" y="819191"/>
                    <a:pt x="564107" y="757067"/>
                    <a:pt x="546973" y="701413"/>
                  </a:cubicBezTo>
                  <a:cubicBezTo>
                    <a:pt x="529839" y="645759"/>
                    <a:pt x="520613" y="626346"/>
                    <a:pt x="523249" y="591400"/>
                  </a:cubicBezTo>
                  <a:cubicBezTo>
                    <a:pt x="525885" y="556455"/>
                    <a:pt x="510069" y="546101"/>
                    <a:pt x="510069" y="539629"/>
                  </a:cubicBezTo>
                  <a:cubicBezTo>
                    <a:pt x="510069" y="533158"/>
                    <a:pt x="520613" y="526687"/>
                    <a:pt x="546973" y="521510"/>
                  </a:cubicBezTo>
                  <a:cubicBezTo>
                    <a:pt x="573333" y="516333"/>
                    <a:pt x="611638" y="516333"/>
                    <a:pt x="611638" y="473621"/>
                  </a:cubicBezTo>
                  <a:cubicBezTo>
                    <a:pt x="611638" y="473621"/>
                    <a:pt x="611556" y="439970"/>
                    <a:pt x="619464" y="428322"/>
                  </a:cubicBezTo>
                  <a:cubicBezTo>
                    <a:pt x="627369" y="416674"/>
                    <a:pt x="601012" y="390788"/>
                    <a:pt x="601012" y="380435"/>
                  </a:cubicBezTo>
                  <a:cubicBezTo>
                    <a:pt x="601012" y="370080"/>
                    <a:pt x="586513" y="301484"/>
                    <a:pt x="582559" y="278187"/>
                  </a:cubicBezTo>
                  <a:cubicBezTo>
                    <a:pt x="582559" y="278187"/>
                    <a:pt x="562789" y="247125"/>
                    <a:pt x="566743" y="236771"/>
                  </a:cubicBezTo>
                  <a:cubicBezTo>
                    <a:pt x="570697" y="226416"/>
                    <a:pt x="539065" y="102167"/>
                    <a:pt x="532475" y="90518"/>
                  </a:cubicBezTo>
                  <a:cubicBezTo>
                    <a:pt x="535111" y="90518"/>
                    <a:pt x="485027" y="58161"/>
                    <a:pt x="388812" y="49101"/>
                  </a:cubicBezTo>
                  <a:cubicBezTo>
                    <a:pt x="388812" y="49101"/>
                    <a:pt x="338728" y="36159"/>
                    <a:pt x="329502" y="18039"/>
                  </a:cubicBezTo>
                  <a:lnTo>
                    <a:pt x="320276" y="0"/>
                  </a:lnTo>
                  <a:lnTo>
                    <a:pt x="189793" y="16745"/>
                  </a:lnTo>
                  <a:close/>
                </a:path>
              </a:pathLst>
            </a:custGeom>
            <a:solidFill>
              <a:srgbClr val="454545"/>
            </a:solidFill>
            <a:ln w="3333" cap="flat">
              <a:solidFill>
                <a:srgbClr val="454545"/>
              </a:solidFill>
              <a:miter/>
            </a:ln>
          </p:spPr>
          <p:txBody>
            <a:bodyPr/>
            <a:lstStyle/>
            <a:p>
              <a:endParaRPr lang="en-GB"/>
            </a:p>
          </p:txBody>
        </p:sp>
        <p:sp>
          <p:nvSpPr>
            <p:cNvPr id="475" name="Free-form: Shape 474"/>
            <p:cNvSpPr/>
            <p:nvPr/>
          </p:nvSpPr>
          <p:spPr>
            <a:xfrm>
              <a:off x="4498470" y="5596213"/>
              <a:ext cx="226883" cy="117029"/>
            </a:xfrm>
            <a:custGeom>
              <a:avLst/>
              <a:gdLst/>
              <a:ahLst/>
              <a:cxnLst/>
              <a:rect l="l" t="t" r="r" b="b"/>
              <a:pathLst>
                <a:path w="226883" h="117029" stroke="0">
                  <a:moveTo>
                    <a:pt x="76496" y="4289"/>
                  </a:moveTo>
                  <a:cubicBezTo>
                    <a:pt x="76496" y="4289"/>
                    <a:pt x="-2612" y="56059"/>
                    <a:pt x="0" y="91004"/>
                  </a:cubicBezTo>
                  <a:cubicBezTo>
                    <a:pt x="2662" y="125949"/>
                    <a:pt x="65948" y="115595"/>
                    <a:pt x="65948" y="115595"/>
                  </a:cubicBezTo>
                  <a:lnTo>
                    <a:pt x="145056" y="91004"/>
                  </a:lnTo>
                  <a:cubicBezTo>
                    <a:pt x="145056" y="91004"/>
                    <a:pt x="160878" y="61236"/>
                    <a:pt x="179336" y="69002"/>
                  </a:cubicBezTo>
                  <a:cubicBezTo>
                    <a:pt x="197795" y="76767"/>
                    <a:pt x="226883" y="54765"/>
                    <a:pt x="226883" y="54765"/>
                  </a:cubicBezTo>
                  <a:lnTo>
                    <a:pt x="221527" y="4289"/>
                  </a:lnTo>
                  <a:cubicBezTo>
                    <a:pt x="221527" y="4289"/>
                    <a:pt x="205706" y="24997"/>
                    <a:pt x="179336" y="14643"/>
                  </a:cubicBezTo>
                  <a:cubicBezTo>
                    <a:pt x="152967" y="4289"/>
                    <a:pt x="104184" y="-6065"/>
                    <a:pt x="76496" y="4289"/>
                  </a:cubicBezTo>
                  <a:close/>
                </a:path>
                <a:path w="226883" h="117029" fill="none">
                  <a:moveTo>
                    <a:pt x="76496" y="4289"/>
                  </a:moveTo>
                  <a:cubicBezTo>
                    <a:pt x="76496" y="4289"/>
                    <a:pt x="-2612" y="56059"/>
                    <a:pt x="0" y="91004"/>
                  </a:cubicBezTo>
                  <a:cubicBezTo>
                    <a:pt x="2662" y="125949"/>
                    <a:pt x="65948" y="115595"/>
                    <a:pt x="65948" y="115595"/>
                  </a:cubicBezTo>
                  <a:lnTo>
                    <a:pt x="145056" y="91004"/>
                  </a:lnTo>
                  <a:cubicBezTo>
                    <a:pt x="145056" y="91004"/>
                    <a:pt x="160878" y="61236"/>
                    <a:pt x="179336" y="69002"/>
                  </a:cubicBezTo>
                  <a:cubicBezTo>
                    <a:pt x="197795" y="76767"/>
                    <a:pt x="226883" y="54765"/>
                    <a:pt x="226883" y="54765"/>
                  </a:cubicBezTo>
                  <a:lnTo>
                    <a:pt x="221527" y="4289"/>
                  </a:lnTo>
                  <a:cubicBezTo>
                    <a:pt x="221527" y="4289"/>
                    <a:pt x="205706" y="24997"/>
                    <a:pt x="179336" y="14643"/>
                  </a:cubicBezTo>
                  <a:cubicBezTo>
                    <a:pt x="152967" y="4289"/>
                    <a:pt x="104184" y="-6065"/>
                    <a:pt x="76496" y="4289"/>
                  </a:cubicBezTo>
                  <a:close/>
                </a:path>
              </a:pathLst>
            </a:custGeom>
            <a:solidFill>
              <a:srgbClr val="454545"/>
            </a:solidFill>
            <a:ln w="3333" cap="flat">
              <a:solidFill>
                <a:srgbClr val="454545"/>
              </a:solidFill>
              <a:miter/>
            </a:ln>
          </p:spPr>
          <p:txBody>
            <a:bodyPr/>
            <a:lstStyle/>
            <a:p>
              <a:endParaRPr lang="en-GB"/>
            </a:p>
          </p:txBody>
        </p:sp>
        <p:sp>
          <p:nvSpPr>
            <p:cNvPr id="476" name="Free-form: Shape 475"/>
            <p:cNvSpPr/>
            <p:nvPr/>
          </p:nvSpPr>
          <p:spPr>
            <a:xfrm>
              <a:off x="4725393" y="5542262"/>
              <a:ext cx="162285" cy="142994"/>
            </a:xfrm>
            <a:custGeom>
              <a:avLst/>
              <a:gdLst/>
              <a:ahLst/>
              <a:cxnLst/>
              <a:rect l="l" t="t" r="r" b="b"/>
              <a:pathLst>
                <a:path w="162285" h="142994" stroke="0">
                  <a:moveTo>
                    <a:pt x="0" y="0"/>
                  </a:moveTo>
                  <a:cubicBezTo>
                    <a:pt x="0" y="2589"/>
                    <a:pt x="0" y="59536"/>
                    <a:pt x="0" y="59536"/>
                  </a:cubicBezTo>
                  <a:lnTo>
                    <a:pt x="22331" y="73773"/>
                  </a:lnTo>
                  <a:lnTo>
                    <a:pt x="34197" y="69891"/>
                  </a:lnTo>
                  <a:lnTo>
                    <a:pt x="40789" y="80245"/>
                  </a:lnTo>
                  <a:cubicBezTo>
                    <a:pt x="40789" y="80245"/>
                    <a:pt x="30242" y="107424"/>
                    <a:pt x="34197" y="113895"/>
                  </a:cubicBezTo>
                  <a:cubicBezTo>
                    <a:pt x="38153" y="120367"/>
                    <a:pt x="73751" y="134604"/>
                    <a:pt x="82980" y="137192"/>
                  </a:cubicBezTo>
                  <a:cubicBezTo>
                    <a:pt x="92209" y="139781"/>
                    <a:pt x="137036" y="148841"/>
                    <a:pt x="160809" y="137192"/>
                  </a:cubicBezTo>
                  <a:cubicBezTo>
                    <a:pt x="160809" y="137192"/>
                    <a:pt x="167359" y="116484"/>
                    <a:pt x="152857" y="90599"/>
                  </a:cubicBezTo>
                  <a:cubicBezTo>
                    <a:pt x="138355" y="64713"/>
                    <a:pt x="117259" y="28474"/>
                    <a:pt x="117259" y="28474"/>
                  </a:cubicBezTo>
                  <a:cubicBezTo>
                    <a:pt x="117259" y="28474"/>
                    <a:pt x="116732" y="33392"/>
                    <a:pt x="105657" y="33392"/>
                  </a:cubicBezTo>
                  <a:cubicBezTo>
                    <a:pt x="94582" y="33392"/>
                    <a:pt x="45535" y="43487"/>
                    <a:pt x="31296" y="33392"/>
                  </a:cubicBezTo>
                  <a:cubicBezTo>
                    <a:pt x="17057" y="23297"/>
                    <a:pt x="19859" y="6471"/>
                    <a:pt x="0" y="0"/>
                  </a:cubicBezTo>
                  <a:close/>
                </a:path>
                <a:path w="162285" h="142994" fill="none">
                  <a:moveTo>
                    <a:pt x="0" y="0"/>
                  </a:moveTo>
                  <a:cubicBezTo>
                    <a:pt x="0" y="2589"/>
                    <a:pt x="0" y="59536"/>
                    <a:pt x="0" y="59536"/>
                  </a:cubicBezTo>
                  <a:lnTo>
                    <a:pt x="22331" y="73773"/>
                  </a:lnTo>
                  <a:lnTo>
                    <a:pt x="34197" y="69891"/>
                  </a:lnTo>
                  <a:lnTo>
                    <a:pt x="40789" y="80245"/>
                  </a:lnTo>
                  <a:cubicBezTo>
                    <a:pt x="40789" y="80245"/>
                    <a:pt x="30242" y="107424"/>
                    <a:pt x="34197" y="113895"/>
                  </a:cubicBezTo>
                  <a:cubicBezTo>
                    <a:pt x="38153" y="120367"/>
                    <a:pt x="73751" y="134604"/>
                    <a:pt x="82980" y="137192"/>
                  </a:cubicBezTo>
                  <a:cubicBezTo>
                    <a:pt x="92209" y="139781"/>
                    <a:pt x="137036" y="148841"/>
                    <a:pt x="160809" y="137192"/>
                  </a:cubicBezTo>
                  <a:cubicBezTo>
                    <a:pt x="160809" y="137192"/>
                    <a:pt x="167359" y="116484"/>
                    <a:pt x="152857" y="90599"/>
                  </a:cubicBezTo>
                  <a:cubicBezTo>
                    <a:pt x="138355" y="64713"/>
                    <a:pt x="117259" y="28474"/>
                    <a:pt x="117259" y="28474"/>
                  </a:cubicBezTo>
                  <a:cubicBezTo>
                    <a:pt x="117259" y="28474"/>
                    <a:pt x="116732" y="33392"/>
                    <a:pt x="105657" y="33392"/>
                  </a:cubicBezTo>
                  <a:cubicBezTo>
                    <a:pt x="94582" y="33392"/>
                    <a:pt x="45535" y="43487"/>
                    <a:pt x="31296" y="33392"/>
                  </a:cubicBezTo>
                  <a:cubicBezTo>
                    <a:pt x="17057" y="23297"/>
                    <a:pt x="19859" y="6471"/>
                    <a:pt x="0" y="0"/>
                  </a:cubicBezTo>
                  <a:close/>
                </a:path>
              </a:pathLst>
            </a:custGeom>
            <a:solidFill>
              <a:srgbClr val="454545"/>
            </a:solidFill>
            <a:ln w="3333" cap="flat">
              <a:solidFill>
                <a:srgbClr val="454545"/>
              </a:solidFill>
              <a:miter/>
            </a:ln>
          </p:spPr>
          <p:txBody>
            <a:bodyPr/>
            <a:lstStyle/>
            <a:p>
              <a:endParaRPr lang="en-GB"/>
            </a:p>
          </p:txBody>
        </p:sp>
        <p:sp>
          <p:nvSpPr>
            <p:cNvPr id="477" name="Free-form: Shape 476"/>
            <p:cNvSpPr/>
            <p:nvPr/>
          </p:nvSpPr>
          <p:spPr>
            <a:xfrm>
              <a:off x="4423413" y="4265921"/>
              <a:ext cx="254764" cy="124734"/>
            </a:xfrm>
            <a:custGeom>
              <a:avLst/>
              <a:gdLst/>
              <a:ahLst/>
              <a:cxnLst/>
              <a:rect l="l" t="t" r="r" b="b"/>
              <a:pathLst>
                <a:path w="254764" h="124734" stroke="0">
                  <a:moveTo>
                    <a:pt x="222623" y="0"/>
                  </a:moveTo>
                  <a:cubicBezTo>
                    <a:pt x="222623" y="0"/>
                    <a:pt x="151857" y="4603"/>
                    <a:pt x="144475" y="9779"/>
                  </a:cubicBezTo>
                  <a:cubicBezTo>
                    <a:pt x="137091" y="14956"/>
                    <a:pt x="131816" y="63102"/>
                    <a:pt x="90680" y="43430"/>
                  </a:cubicBezTo>
                  <a:cubicBezTo>
                    <a:pt x="49543" y="23758"/>
                    <a:pt x="40577" y="11850"/>
                    <a:pt x="40577" y="11850"/>
                  </a:cubicBezTo>
                  <a:cubicBezTo>
                    <a:pt x="40577" y="11850"/>
                    <a:pt x="23998" y="16361"/>
                    <a:pt x="9231" y="26715"/>
                  </a:cubicBezTo>
                  <a:cubicBezTo>
                    <a:pt x="-13246" y="42476"/>
                    <a:pt x="12394" y="55707"/>
                    <a:pt x="12395" y="55707"/>
                  </a:cubicBezTo>
                  <a:lnTo>
                    <a:pt x="28743" y="48977"/>
                  </a:lnTo>
                  <a:cubicBezTo>
                    <a:pt x="28743" y="48977"/>
                    <a:pt x="9465" y="61032"/>
                    <a:pt x="9465" y="66209"/>
                  </a:cubicBezTo>
                  <a:cubicBezTo>
                    <a:pt x="9465" y="71386"/>
                    <a:pt x="9991" y="84847"/>
                    <a:pt x="25286" y="84847"/>
                  </a:cubicBezTo>
                  <a:lnTo>
                    <a:pt x="33195" y="82776"/>
                  </a:lnTo>
                  <a:lnTo>
                    <a:pt x="50072" y="73457"/>
                  </a:lnTo>
                  <a:lnTo>
                    <a:pt x="50072" y="77081"/>
                  </a:lnTo>
                  <a:lnTo>
                    <a:pt x="28450" y="88988"/>
                  </a:lnTo>
                  <a:cubicBezTo>
                    <a:pt x="28449" y="88988"/>
                    <a:pt x="23703" y="109695"/>
                    <a:pt x="48490" y="107626"/>
                  </a:cubicBezTo>
                  <a:lnTo>
                    <a:pt x="64839" y="95200"/>
                  </a:lnTo>
                  <a:lnTo>
                    <a:pt x="66422" y="98307"/>
                  </a:lnTo>
                  <a:lnTo>
                    <a:pt x="50336" y="109437"/>
                  </a:lnTo>
                  <a:cubicBezTo>
                    <a:pt x="50336" y="109437"/>
                    <a:pt x="43744" y="124734"/>
                    <a:pt x="66422" y="124734"/>
                  </a:cubicBezTo>
                  <a:cubicBezTo>
                    <a:pt x="66422" y="124734"/>
                    <a:pt x="73805" y="123674"/>
                    <a:pt x="98592" y="113837"/>
                  </a:cubicBezTo>
                  <a:cubicBezTo>
                    <a:pt x="123377" y="104002"/>
                    <a:pt x="134982" y="110732"/>
                    <a:pt x="185610" y="82776"/>
                  </a:cubicBezTo>
                  <a:cubicBezTo>
                    <a:pt x="185610" y="82776"/>
                    <a:pt x="199849" y="70869"/>
                    <a:pt x="233130" y="70869"/>
                  </a:cubicBezTo>
                  <a:lnTo>
                    <a:pt x="254764" y="70869"/>
                  </a:lnTo>
                  <a:cubicBezTo>
                    <a:pt x="254764" y="70869"/>
                    <a:pt x="246457" y="26863"/>
                    <a:pt x="222623" y="0"/>
                  </a:cubicBezTo>
                  <a:close/>
                </a:path>
                <a:path w="254764" h="124734" fill="none">
                  <a:moveTo>
                    <a:pt x="222623" y="0"/>
                  </a:moveTo>
                  <a:cubicBezTo>
                    <a:pt x="222623" y="0"/>
                    <a:pt x="151857" y="4603"/>
                    <a:pt x="144475" y="9779"/>
                  </a:cubicBezTo>
                  <a:cubicBezTo>
                    <a:pt x="137091" y="14956"/>
                    <a:pt x="131816" y="63102"/>
                    <a:pt x="90680" y="43430"/>
                  </a:cubicBezTo>
                  <a:cubicBezTo>
                    <a:pt x="49543" y="23758"/>
                    <a:pt x="40577" y="11850"/>
                    <a:pt x="40577" y="11850"/>
                  </a:cubicBezTo>
                  <a:cubicBezTo>
                    <a:pt x="40577" y="11850"/>
                    <a:pt x="23998" y="16361"/>
                    <a:pt x="9231" y="26715"/>
                  </a:cubicBezTo>
                  <a:cubicBezTo>
                    <a:pt x="-13246" y="42476"/>
                    <a:pt x="12394" y="55707"/>
                    <a:pt x="12395" y="55707"/>
                  </a:cubicBezTo>
                  <a:lnTo>
                    <a:pt x="28743" y="48977"/>
                  </a:lnTo>
                  <a:cubicBezTo>
                    <a:pt x="28743" y="48977"/>
                    <a:pt x="9465" y="61032"/>
                    <a:pt x="9465" y="66209"/>
                  </a:cubicBezTo>
                  <a:cubicBezTo>
                    <a:pt x="9465" y="71386"/>
                    <a:pt x="9991" y="84847"/>
                    <a:pt x="25286" y="84847"/>
                  </a:cubicBezTo>
                  <a:lnTo>
                    <a:pt x="33195" y="82776"/>
                  </a:lnTo>
                  <a:lnTo>
                    <a:pt x="50072" y="73457"/>
                  </a:lnTo>
                  <a:lnTo>
                    <a:pt x="50072" y="77081"/>
                  </a:lnTo>
                  <a:lnTo>
                    <a:pt x="28450" y="88988"/>
                  </a:lnTo>
                  <a:cubicBezTo>
                    <a:pt x="28449" y="88988"/>
                    <a:pt x="23703" y="109695"/>
                    <a:pt x="48490" y="107626"/>
                  </a:cubicBezTo>
                  <a:lnTo>
                    <a:pt x="64839" y="95200"/>
                  </a:lnTo>
                  <a:lnTo>
                    <a:pt x="66422" y="98307"/>
                  </a:lnTo>
                  <a:lnTo>
                    <a:pt x="50336" y="109437"/>
                  </a:lnTo>
                  <a:cubicBezTo>
                    <a:pt x="50336" y="109437"/>
                    <a:pt x="43744" y="124734"/>
                    <a:pt x="66422" y="124734"/>
                  </a:cubicBezTo>
                  <a:cubicBezTo>
                    <a:pt x="66422" y="124734"/>
                    <a:pt x="73805" y="123674"/>
                    <a:pt x="98592" y="113837"/>
                  </a:cubicBezTo>
                  <a:cubicBezTo>
                    <a:pt x="123377" y="104002"/>
                    <a:pt x="134982" y="110732"/>
                    <a:pt x="185610" y="82776"/>
                  </a:cubicBezTo>
                  <a:cubicBezTo>
                    <a:pt x="185610" y="82776"/>
                    <a:pt x="199849" y="70869"/>
                    <a:pt x="233130" y="70869"/>
                  </a:cubicBezTo>
                  <a:lnTo>
                    <a:pt x="254764" y="70869"/>
                  </a:lnTo>
                  <a:cubicBezTo>
                    <a:pt x="254764" y="70869"/>
                    <a:pt x="246457" y="26863"/>
                    <a:pt x="222623" y="0"/>
                  </a:cubicBezTo>
                  <a:close/>
                </a:path>
              </a:pathLst>
            </a:custGeom>
            <a:solidFill>
              <a:srgbClr val="FAD1B6"/>
            </a:solidFill>
            <a:ln w="7600" cap="flat">
              <a:noFill/>
              <a:miter/>
            </a:ln>
          </p:spPr>
          <p:txBody>
            <a:bodyPr/>
            <a:lstStyle/>
            <a:p>
              <a:endParaRPr lang="en-GB"/>
            </a:p>
          </p:txBody>
        </p:sp>
        <p:sp>
          <p:nvSpPr>
            <p:cNvPr id="478" name="Free-form: Shape 477"/>
            <p:cNvSpPr/>
            <p:nvPr/>
          </p:nvSpPr>
          <p:spPr>
            <a:xfrm>
              <a:off x="4534787" y="3785024"/>
              <a:ext cx="158215" cy="219376"/>
            </a:xfrm>
            <a:custGeom>
              <a:avLst/>
              <a:gdLst/>
              <a:ahLst/>
              <a:cxnLst/>
              <a:rect l="l" t="t" r="r" b="b"/>
              <a:pathLst>
                <a:path w="158215" h="219376" stroke="0">
                  <a:moveTo>
                    <a:pt x="0" y="22325"/>
                  </a:moveTo>
                  <a:cubicBezTo>
                    <a:pt x="0" y="22325"/>
                    <a:pt x="3956" y="48535"/>
                    <a:pt x="1978" y="56300"/>
                  </a:cubicBezTo>
                  <a:cubicBezTo>
                    <a:pt x="0" y="64066"/>
                    <a:pt x="51420" y="149487"/>
                    <a:pt x="51420" y="149487"/>
                  </a:cubicBezTo>
                  <a:lnTo>
                    <a:pt x="122617" y="219376"/>
                  </a:lnTo>
                  <a:lnTo>
                    <a:pt x="158215" y="101599"/>
                  </a:lnTo>
                  <a:lnTo>
                    <a:pt x="149776" y="39992"/>
                  </a:lnTo>
                  <a:cubicBezTo>
                    <a:pt x="149776" y="39992"/>
                    <a:pt x="127231" y="39475"/>
                    <a:pt x="131845" y="0"/>
                  </a:cubicBezTo>
                  <a:lnTo>
                    <a:pt x="0" y="22325"/>
                  </a:lnTo>
                  <a:close/>
                </a:path>
                <a:path w="158215" h="219376" fill="none">
                  <a:moveTo>
                    <a:pt x="0" y="22325"/>
                  </a:moveTo>
                  <a:cubicBezTo>
                    <a:pt x="0" y="22325"/>
                    <a:pt x="3956" y="48535"/>
                    <a:pt x="1978" y="56300"/>
                  </a:cubicBezTo>
                  <a:cubicBezTo>
                    <a:pt x="0" y="64066"/>
                    <a:pt x="51420" y="149487"/>
                    <a:pt x="51420" y="149487"/>
                  </a:cubicBezTo>
                  <a:lnTo>
                    <a:pt x="122617" y="219376"/>
                  </a:lnTo>
                  <a:lnTo>
                    <a:pt x="158215" y="101599"/>
                  </a:lnTo>
                  <a:lnTo>
                    <a:pt x="149776" y="39992"/>
                  </a:lnTo>
                  <a:cubicBezTo>
                    <a:pt x="149776" y="39992"/>
                    <a:pt x="127231" y="39475"/>
                    <a:pt x="131845" y="0"/>
                  </a:cubicBezTo>
                  <a:lnTo>
                    <a:pt x="0" y="22325"/>
                  </a:lnTo>
                  <a:close/>
                </a:path>
              </a:pathLst>
            </a:custGeom>
            <a:solidFill>
              <a:srgbClr val="EAC3AA"/>
            </a:solidFill>
            <a:ln w="7600" cap="flat">
              <a:noFill/>
              <a:miter/>
            </a:ln>
          </p:spPr>
          <p:txBody>
            <a:bodyPr/>
            <a:lstStyle/>
            <a:p>
              <a:endParaRPr lang="en-GB"/>
            </a:p>
          </p:txBody>
        </p:sp>
        <p:sp>
          <p:nvSpPr>
            <p:cNvPr id="479" name="Free-form: Shape 478"/>
            <p:cNvSpPr/>
            <p:nvPr/>
          </p:nvSpPr>
          <p:spPr>
            <a:xfrm>
              <a:off x="4472819" y="3563531"/>
              <a:ext cx="209594" cy="177119"/>
            </a:xfrm>
            <a:custGeom>
              <a:avLst/>
              <a:gdLst/>
              <a:ahLst/>
              <a:cxnLst/>
              <a:rect l="l" t="t" r="r" b="b"/>
              <a:pathLst>
                <a:path w="209594" h="177119" stroke="0">
                  <a:moveTo>
                    <a:pt x="17971" y="167897"/>
                  </a:moveTo>
                  <a:cubicBezTo>
                    <a:pt x="17971" y="167897"/>
                    <a:pt x="-8234" y="129554"/>
                    <a:pt x="2644" y="87814"/>
                  </a:cubicBezTo>
                  <a:cubicBezTo>
                    <a:pt x="13521" y="46074"/>
                    <a:pt x="15498" y="38308"/>
                    <a:pt x="33297" y="25689"/>
                  </a:cubicBezTo>
                  <a:cubicBezTo>
                    <a:pt x="51096" y="13070"/>
                    <a:pt x="98561" y="-8285"/>
                    <a:pt x="128226" y="3363"/>
                  </a:cubicBezTo>
                  <a:cubicBezTo>
                    <a:pt x="157891" y="15011"/>
                    <a:pt x="162835" y="27631"/>
                    <a:pt x="174701" y="32484"/>
                  </a:cubicBezTo>
                  <a:cubicBezTo>
                    <a:pt x="186567" y="37337"/>
                    <a:pt x="208322" y="59664"/>
                    <a:pt x="205355" y="79078"/>
                  </a:cubicBezTo>
                  <a:cubicBezTo>
                    <a:pt x="202388" y="98492"/>
                    <a:pt x="216233" y="133437"/>
                    <a:pt x="205355" y="140232"/>
                  </a:cubicBezTo>
                  <a:cubicBezTo>
                    <a:pt x="205355" y="140232"/>
                    <a:pt x="186567" y="141203"/>
                    <a:pt x="175196" y="110626"/>
                  </a:cubicBezTo>
                  <a:cubicBezTo>
                    <a:pt x="163824" y="80048"/>
                    <a:pt x="161352" y="72768"/>
                    <a:pt x="155913" y="67429"/>
                  </a:cubicBezTo>
                  <a:cubicBezTo>
                    <a:pt x="150475" y="62090"/>
                    <a:pt x="141081" y="55781"/>
                    <a:pt x="126248" y="62576"/>
                  </a:cubicBezTo>
                  <a:cubicBezTo>
                    <a:pt x="111416" y="69371"/>
                    <a:pt x="80762" y="81990"/>
                    <a:pt x="71862" y="87814"/>
                  </a:cubicBezTo>
                  <a:cubicBezTo>
                    <a:pt x="62963" y="93638"/>
                    <a:pt x="43186" y="111111"/>
                    <a:pt x="43186" y="124701"/>
                  </a:cubicBezTo>
                  <a:cubicBezTo>
                    <a:pt x="43186" y="138291"/>
                    <a:pt x="41208" y="156734"/>
                    <a:pt x="39231" y="161587"/>
                  </a:cubicBezTo>
                  <a:cubicBezTo>
                    <a:pt x="37253" y="166441"/>
                    <a:pt x="44174" y="177119"/>
                    <a:pt x="33792" y="177119"/>
                  </a:cubicBezTo>
                  <a:cubicBezTo>
                    <a:pt x="23409" y="177119"/>
                    <a:pt x="17476" y="169353"/>
                    <a:pt x="17971" y="167897"/>
                  </a:cubicBezTo>
                  <a:close/>
                </a:path>
                <a:path w="209594" h="177119" fill="none">
                  <a:moveTo>
                    <a:pt x="17971" y="167897"/>
                  </a:moveTo>
                  <a:cubicBezTo>
                    <a:pt x="17971" y="167897"/>
                    <a:pt x="-8234" y="129554"/>
                    <a:pt x="2644" y="87814"/>
                  </a:cubicBezTo>
                  <a:cubicBezTo>
                    <a:pt x="13521" y="46074"/>
                    <a:pt x="15498" y="38308"/>
                    <a:pt x="33297" y="25689"/>
                  </a:cubicBezTo>
                  <a:cubicBezTo>
                    <a:pt x="51096" y="13070"/>
                    <a:pt x="98561" y="-8285"/>
                    <a:pt x="128226" y="3363"/>
                  </a:cubicBezTo>
                  <a:cubicBezTo>
                    <a:pt x="157891" y="15011"/>
                    <a:pt x="162835" y="27631"/>
                    <a:pt x="174701" y="32484"/>
                  </a:cubicBezTo>
                  <a:cubicBezTo>
                    <a:pt x="186567" y="37337"/>
                    <a:pt x="208322" y="59664"/>
                    <a:pt x="205355" y="79078"/>
                  </a:cubicBezTo>
                  <a:cubicBezTo>
                    <a:pt x="202388" y="98492"/>
                    <a:pt x="216233" y="133437"/>
                    <a:pt x="205355" y="140232"/>
                  </a:cubicBezTo>
                  <a:cubicBezTo>
                    <a:pt x="205355" y="140232"/>
                    <a:pt x="186567" y="141203"/>
                    <a:pt x="175196" y="110626"/>
                  </a:cubicBezTo>
                  <a:cubicBezTo>
                    <a:pt x="163824" y="80048"/>
                    <a:pt x="161352" y="72768"/>
                    <a:pt x="155913" y="67429"/>
                  </a:cubicBezTo>
                  <a:cubicBezTo>
                    <a:pt x="150475" y="62090"/>
                    <a:pt x="141081" y="55781"/>
                    <a:pt x="126248" y="62576"/>
                  </a:cubicBezTo>
                  <a:cubicBezTo>
                    <a:pt x="111416" y="69371"/>
                    <a:pt x="80762" y="81990"/>
                    <a:pt x="71862" y="87814"/>
                  </a:cubicBezTo>
                  <a:cubicBezTo>
                    <a:pt x="62963" y="93638"/>
                    <a:pt x="43186" y="111111"/>
                    <a:pt x="43186" y="124701"/>
                  </a:cubicBezTo>
                  <a:cubicBezTo>
                    <a:pt x="43186" y="138291"/>
                    <a:pt x="41208" y="156734"/>
                    <a:pt x="39231" y="161587"/>
                  </a:cubicBezTo>
                  <a:cubicBezTo>
                    <a:pt x="37253" y="166441"/>
                    <a:pt x="44174" y="177119"/>
                    <a:pt x="33792" y="177119"/>
                  </a:cubicBezTo>
                  <a:cubicBezTo>
                    <a:pt x="23409" y="177119"/>
                    <a:pt x="17476" y="169353"/>
                    <a:pt x="17971" y="167897"/>
                  </a:cubicBezTo>
                  <a:close/>
                </a:path>
              </a:pathLst>
            </a:custGeom>
            <a:solidFill>
              <a:srgbClr val="454545"/>
            </a:solidFill>
            <a:ln w="3333" cap="flat">
              <a:solidFill>
                <a:srgbClr val="454545"/>
              </a:solidFill>
              <a:miter/>
            </a:ln>
          </p:spPr>
          <p:txBody>
            <a:bodyPr/>
            <a:lstStyle/>
            <a:p>
              <a:endParaRPr lang="en-GB"/>
            </a:p>
          </p:txBody>
        </p:sp>
        <p:sp>
          <p:nvSpPr>
            <p:cNvPr id="480" name="Free-form: Shape 479"/>
            <p:cNvSpPr/>
            <p:nvPr/>
          </p:nvSpPr>
          <p:spPr>
            <a:xfrm>
              <a:off x="4482399" y="3604750"/>
              <a:ext cx="210602" cy="244616"/>
            </a:xfrm>
            <a:custGeom>
              <a:avLst/>
              <a:gdLst/>
              <a:ahLst/>
              <a:cxnLst/>
              <a:rect l="l" t="t" r="r" b="b"/>
              <a:pathLst>
                <a:path w="210602" h="244616" stroke="0">
                  <a:moveTo>
                    <a:pt x="31623" y="50476"/>
                  </a:moveTo>
                  <a:cubicBezTo>
                    <a:pt x="31623" y="50476"/>
                    <a:pt x="44478" y="30092"/>
                    <a:pt x="64254" y="27180"/>
                  </a:cubicBezTo>
                  <a:cubicBezTo>
                    <a:pt x="84031" y="24267"/>
                    <a:pt x="101830" y="13590"/>
                    <a:pt x="111718" y="13590"/>
                  </a:cubicBezTo>
                  <a:cubicBezTo>
                    <a:pt x="121607" y="13590"/>
                    <a:pt x="129517" y="0"/>
                    <a:pt x="131495" y="0"/>
                  </a:cubicBezTo>
                  <a:cubicBezTo>
                    <a:pt x="133473" y="0"/>
                    <a:pt x="153250" y="21355"/>
                    <a:pt x="156216" y="24267"/>
                  </a:cubicBezTo>
                  <a:cubicBezTo>
                    <a:pt x="159183" y="27180"/>
                    <a:pt x="174015" y="38828"/>
                    <a:pt x="174015" y="50476"/>
                  </a:cubicBezTo>
                  <a:cubicBezTo>
                    <a:pt x="174015" y="62125"/>
                    <a:pt x="185881" y="87363"/>
                    <a:pt x="188848" y="94158"/>
                  </a:cubicBezTo>
                  <a:cubicBezTo>
                    <a:pt x="191814" y="100952"/>
                    <a:pt x="196758" y="100952"/>
                    <a:pt x="198736" y="99011"/>
                  </a:cubicBezTo>
                  <a:cubicBezTo>
                    <a:pt x="200714" y="97069"/>
                    <a:pt x="210602" y="115513"/>
                    <a:pt x="210602" y="125220"/>
                  </a:cubicBezTo>
                  <a:cubicBezTo>
                    <a:pt x="210602" y="134927"/>
                    <a:pt x="208624" y="142693"/>
                    <a:pt x="198736" y="148517"/>
                  </a:cubicBezTo>
                  <a:cubicBezTo>
                    <a:pt x="188848" y="154341"/>
                    <a:pt x="192803" y="157253"/>
                    <a:pt x="190825" y="168901"/>
                  </a:cubicBezTo>
                  <a:cubicBezTo>
                    <a:pt x="188848" y="180550"/>
                    <a:pt x="191814" y="186374"/>
                    <a:pt x="182915" y="188315"/>
                  </a:cubicBezTo>
                  <a:cubicBezTo>
                    <a:pt x="174015" y="190257"/>
                    <a:pt x="167724" y="195998"/>
                    <a:pt x="146959" y="202793"/>
                  </a:cubicBezTo>
                  <a:cubicBezTo>
                    <a:pt x="126193" y="209588"/>
                    <a:pt x="128034" y="221804"/>
                    <a:pt x="118640" y="212583"/>
                  </a:cubicBezTo>
                  <a:cubicBezTo>
                    <a:pt x="109246" y="203361"/>
                    <a:pt x="94908" y="197052"/>
                    <a:pt x="94908" y="200935"/>
                  </a:cubicBezTo>
                  <a:cubicBezTo>
                    <a:pt x="94908" y="204817"/>
                    <a:pt x="91551" y="212597"/>
                    <a:pt x="98967" y="219877"/>
                  </a:cubicBezTo>
                  <a:cubicBezTo>
                    <a:pt x="106382" y="227157"/>
                    <a:pt x="109741" y="244616"/>
                    <a:pt x="96886" y="244616"/>
                  </a:cubicBezTo>
                  <a:cubicBezTo>
                    <a:pt x="84031" y="244616"/>
                    <a:pt x="63265" y="224231"/>
                    <a:pt x="56344" y="212583"/>
                  </a:cubicBezTo>
                  <a:cubicBezTo>
                    <a:pt x="49422" y="200935"/>
                    <a:pt x="39533" y="180550"/>
                    <a:pt x="31623" y="180550"/>
                  </a:cubicBezTo>
                  <a:cubicBezTo>
                    <a:pt x="23712" y="180550"/>
                    <a:pt x="-10897" y="142693"/>
                    <a:pt x="3441" y="131529"/>
                  </a:cubicBezTo>
                  <a:cubicBezTo>
                    <a:pt x="17779" y="120366"/>
                    <a:pt x="22723" y="131529"/>
                    <a:pt x="24206" y="131529"/>
                  </a:cubicBezTo>
                  <a:cubicBezTo>
                    <a:pt x="25690" y="131529"/>
                    <a:pt x="17284" y="103865"/>
                    <a:pt x="20746" y="99011"/>
                  </a:cubicBezTo>
                  <a:cubicBezTo>
                    <a:pt x="24206" y="94158"/>
                    <a:pt x="31623" y="79597"/>
                    <a:pt x="29645" y="69890"/>
                  </a:cubicBezTo>
                  <a:cubicBezTo>
                    <a:pt x="27667" y="60183"/>
                    <a:pt x="31623" y="50476"/>
                    <a:pt x="31623" y="50476"/>
                  </a:cubicBezTo>
                  <a:close/>
                </a:path>
                <a:path w="210602" h="244616" fill="none">
                  <a:moveTo>
                    <a:pt x="31623" y="50476"/>
                  </a:moveTo>
                  <a:cubicBezTo>
                    <a:pt x="31623" y="50476"/>
                    <a:pt x="44478" y="30092"/>
                    <a:pt x="64254" y="27180"/>
                  </a:cubicBezTo>
                  <a:cubicBezTo>
                    <a:pt x="84031" y="24267"/>
                    <a:pt x="101830" y="13590"/>
                    <a:pt x="111718" y="13590"/>
                  </a:cubicBezTo>
                  <a:cubicBezTo>
                    <a:pt x="121607" y="13590"/>
                    <a:pt x="129517" y="0"/>
                    <a:pt x="131495" y="0"/>
                  </a:cubicBezTo>
                  <a:cubicBezTo>
                    <a:pt x="133473" y="0"/>
                    <a:pt x="153250" y="21355"/>
                    <a:pt x="156216" y="24267"/>
                  </a:cubicBezTo>
                  <a:cubicBezTo>
                    <a:pt x="159183" y="27180"/>
                    <a:pt x="174015" y="38828"/>
                    <a:pt x="174015" y="50476"/>
                  </a:cubicBezTo>
                  <a:cubicBezTo>
                    <a:pt x="174015" y="62125"/>
                    <a:pt x="185881" y="87363"/>
                    <a:pt x="188848" y="94158"/>
                  </a:cubicBezTo>
                  <a:cubicBezTo>
                    <a:pt x="191814" y="100952"/>
                    <a:pt x="196758" y="100952"/>
                    <a:pt x="198736" y="99011"/>
                  </a:cubicBezTo>
                  <a:cubicBezTo>
                    <a:pt x="200714" y="97069"/>
                    <a:pt x="210602" y="115513"/>
                    <a:pt x="210602" y="125220"/>
                  </a:cubicBezTo>
                  <a:cubicBezTo>
                    <a:pt x="210602" y="134927"/>
                    <a:pt x="208624" y="142693"/>
                    <a:pt x="198736" y="148517"/>
                  </a:cubicBezTo>
                  <a:cubicBezTo>
                    <a:pt x="188848" y="154341"/>
                    <a:pt x="192803" y="157253"/>
                    <a:pt x="190825" y="168901"/>
                  </a:cubicBezTo>
                  <a:cubicBezTo>
                    <a:pt x="188848" y="180550"/>
                    <a:pt x="191814" y="186374"/>
                    <a:pt x="182915" y="188315"/>
                  </a:cubicBezTo>
                  <a:cubicBezTo>
                    <a:pt x="174015" y="190257"/>
                    <a:pt x="167724" y="195998"/>
                    <a:pt x="146959" y="202793"/>
                  </a:cubicBezTo>
                  <a:cubicBezTo>
                    <a:pt x="126193" y="209588"/>
                    <a:pt x="128034" y="221804"/>
                    <a:pt x="118640" y="212583"/>
                  </a:cubicBezTo>
                  <a:cubicBezTo>
                    <a:pt x="109246" y="203361"/>
                    <a:pt x="94908" y="197052"/>
                    <a:pt x="94908" y="200935"/>
                  </a:cubicBezTo>
                  <a:cubicBezTo>
                    <a:pt x="94908" y="204817"/>
                    <a:pt x="91551" y="212597"/>
                    <a:pt x="98967" y="219877"/>
                  </a:cubicBezTo>
                  <a:cubicBezTo>
                    <a:pt x="106382" y="227157"/>
                    <a:pt x="109741" y="244616"/>
                    <a:pt x="96886" y="244616"/>
                  </a:cubicBezTo>
                  <a:cubicBezTo>
                    <a:pt x="84031" y="244616"/>
                    <a:pt x="63265" y="224231"/>
                    <a:pt x="56344" y="212583"/>
                  </a:cubicBezTo>
                  <a:cubicBezTo>
                    <a:pt x="49422" y="200935"/>
                    <a:pt x="39533" y="180550"/>
                    <a:pt x="31623" y="180550"/>
                  </a:cubicBezTo>
                  <a:cubicBezTo>
                    <a:pt x="23712" y="180550"/>
                    <a:pt x="-10897" y="142693"/>
                    <a:pt x="3441" y="131529"/>
                  </a:cubicBezTo>
                  <a:cubicBezTo>
                    <a:pt x="17779" y="120366"/>
                    <a:pt x="22723" y="131529"/>
                    <a:pt x="24206" y="131529"/>
                  </a:cubicBezTo>
                  <a:cubicBezTo>
                    <a:pt x="25690" y="131529"/>
                    <a:pt x="17284" y="103865"/>
                    <a:pt x="20746" y="99011"/>
                  </a:cubicBezTo>
                  <a:cubicBezTo>
                    <a:pt x="24206" y="94158"/>
                    <a:pt x="31623" y="79597"/>
                    <a:pt x="29645" y="69890"/>
                  </a:cubicBezTo>
                  <a:cubicBezTo>
                    <a:pt x="27667" y="60183"/>
                    <a:pt x="31623" y="50476"/>
                    <a:pt x="31623" y="50476"/>
                  </a:cubicBezTo>
                  <a:close/>
                </a:path>
              </a:pathLst>
            </a:custGeom>
            <a:solidFill>
              <a:srgbClr val="FAD1B6"/>
            </a:solidFill>
            <a:ln w="7600" cap="flat">
              <a:noFill/>
              <a:miter/>
            </a:ln>
          </p:spPr>
          <p:txBody>
            <a:bodyPr/>
            <a:lstStyle/>
            <a:p>
              <a:endParaRPr lang="en-GB"/>
            </a:p>
          </p:txBody>
        </p:sp>
        <p:sp>
          <p:nvSpPr>
            <p:cNvPr id="481" name="Free-form: Shape 480"/>
            <p:cNvSpPr/>
            <p:nvPr/>
          </p:nvSpPr>
          <p:spPr>
            <a:xfrm>
              <a:off x="4568412" y="3797528"/>
              <a:ext cx="142275" cy="258890"/>
            </a:xfrm>
            <a:custGeom>
              <a:avLst/>
              <a:gdLst/>
              <a:ahLst/>
              <a:cxnLst/>
              <a:rect l="l" t="t" r="r" b="b"/>
              <a:pathLst>
                <a:path w="142275" h="258890" stroke="0">
                  <a:moveTo>
                    <a:pt x="6624" y="18297"/>
                  </a:moveTo>
                  <a:cubicBezTo>
                    <a:pt x="6624" y="18297"/>
                    <a:pt x="22676" y="37082"/>
                    <a:pt x="18985" y="47436"/>
                  </a:cubicBezTo>
                  <a:cubicBezTo>
                    <a:pt x="15292" y="57791"/>
                    <a:pt x="14765" y="68145"/>
                    <a:pt x="18985" y="79534"/>
                  </a:cubicBezTo>
                  <a:cubicBezTo>
                    <a:pt x="23204" y="90925"/>
                    <a:pt x="31114" y="121469"/>
                    <a:pt x="18985" y="149943"/>
                  </a:cubicBezTo>
                  <a:cubicBezTo>
                    <a:pt x="6852" y="178417"/>
                    <a:pt x="0" y="207925"/>
                    <a:pt x="0" y="207925"/>
                  </a:cubicBezTo>
                  <a:cubicBezTo>
                    <a:pt x="0" y="207925"/>
                    <a:pt x="35860" y="243131"/>
                    <a:pt x="55374" y="252450"/>
                  </a:cubicBezTo>
                  <a:cubicBezTo>
                    <a:pt x="74888" y="261771"/>
                    <a:pt x="81215" y="260733"/>
                    <a:pt x="77524" y="250896"/>
                  </a:cubicBezTo>
                  <a:cubicBezTo>
                    <a:pt x="73832" y="241060"/>
                    <a:pt x="83852" y="189806"/>
                    <a:pt x="83852" y="189806"/>
                  </a:cubicBezTo>
                  <a:cubicBezTo>
                    <a:pt x="83852" y="189806"/>
                    <a:pt x="101254" y="174275"/>
                    <a:pt x="98092" y="158744"/>
                  </a:cubicBezTo>
                  <a:cubicBezTo>
                    <a:pt x="98092" y="157191"/>
                    <a:pt x="101062" y="141713"/>
                    <a:pt x="113913" y="133377"/>
                  </a:cubicBezTo>
                  <a:cubicBezTo>
                    <a:pt x="122122" y="128052"/>
                    <a:pt x="130560" y="75245"/>
                    <a:pt x="130560" y="75245"/>
                  </a:cubicBezTo>
                  <a:lnTo>
                    <a:pt x="141107" y="56608"/>
                  </a:lnTo>
                  <a:cubicBezTo>
                    <a:pt x="141107" y="56608"/>
                    <a:pt x="147963" y="34864"/>
                    <a:pt x="128450" y="38488"/>
                  </a:cubicBezTo>
                  <a:cubicBezTo>
                    <a:pt x="128450" y="38488"/>
                    <a:pt x="123703" y="39006"/>
                    <a:pt x="116847" y="52984"/>
                  </a:cubicBezTo>
                  <a:cubicBezTo>
                    <a:pt x="116847" y="52984"/>
                    <a:pt x="112925" y="58531"/>
                    <a:pt x="115562" y="50766"/>
                  </a:cubicBezTo>
                  <a:lnTo>
                    <a:pt x="122646" y="37453"/>
                  </a:lnTo>
                  <a:lnTo>
                    <a:pt x="123703" y="31240"/>
                  </a:lnTo>
                  <a:cubicBezTo>
                    <a:pt x="123703" y="31240"/>
                    <a:pt x="116320" y="12603"/>
                    <a:pt x="99971" y="34864"/>
                  </a:cubicBezTo>
                  <a:cubicBezTo>
                    <a:pt x="99971" y="34864"/>
                    <a:pt x="111046" y="18815"/>
                    <a:pt x="99971" y="11796"/>
                  </a:cubicBezTo>
                  <a:cubicBezTo>
                    <a:pt x="99971" y="11796"/>
                    <a:pt x="89950" y="7426"/>
                    <a:pt x="83094" y="14673"/>
                  </a:cubicBezTo>
                  <a:cubicBezTo>
                    <a:pt x="83094" y="14673"/>
                    <a:pt x="91532" y="-4999"/>
                    <a:pt x="67800" y="1213"/>
                  </a:cubicBezTo>
                  <a:cubicBezTo>
                    <a:pt x="67798" y="1213"/>
                    <a:pt x="47760" y="13120"/>
                    <a:pt x="38496" y="19998"/>
                  </a:cubicBezTo>
                  <a:cubicBezTo>
                    <a:pt x="38496" y="19998"/>
                    <a:pt x="17330" y="760"/>
                    <a:pt x="8893" y="6908"/>
                  </a:cubicBezTo>
                  <a:cubicBezTo>
                    <a:pt x="8893" y="6908"/>
                    <a:pt x="4513" y="12659"/>
                    <a:pt x="6624" y="18297"/>
                  </a:cubicBezTo>
                  <a:close/>
                </a:path>
                <a:path w="142275" h="258890" fill="none">
                  <a:moveTo>
                    <a:pt x="6624" y="18297"/>
                  </a:moveTo>
                  <a:cubicBezTo>
                    <a:pt x="6624" y="18297"/>
                    <a:pt x="22676" y="37082"/>
                    <a:pt x="18985" y="47436"/>
                  </a:cubicBezTo>
                  <a:cubicBezTo>
                    <a:pt x="15292" y="57791"/>
                    <a:pt x="14765" y="68145"/>
                    <a:pt x="18985" y="79534"/>
                  </a:cubicBezTo>
                  <a:cubicBezTo>
                    <a:pt x="23204" y="90925"/>
                    <a:pt x="31114" y="121469"/>
                    <a:pt x="18985" y="149943"/>
                  </a:cubicBezTo>
                  <a:cubicBezTo>
                    <a:pt x="6852" y="178417"/>
                    <a:pt x="0" y="207925"/>
                    <a:pt x="0" y="207925"/>
                  </a:cubicBezTo>
                  <a:cubicBezTo>
                    <a:pt x="0" y="207925"/>
                    <a:pt x="35860" y="243131"/>
                    <a:pt x="55374" y="252450"/>
                  </a:cubicBezTo>
                  <a:cubicBezTo>
                    <a:pt x="74888" y="261771"/>
                    <a:pt x="81215" y="260733"/>
                    <a:pt x="77524" y="250896"/>
                  </a:cubicBezTo>
                  <a:cubicBezTo>
                    <a:pt x="73832" y="241060"/>
                    <a:pt x="83852" y="189806"/>
                    <a:pt x="83852" y="189806"/>
                  </a:cubicBezTo>
                  <a:cubicBezTo>
                    <a:pt x="83852" y="189806"/>
                    <a:pt x="101254" y="174275"/>
                    <a:pt x="98092" y="158744"/>
                  </a:cubicBezTo>
                  <a:cubicBezTo>
                    <a:pt x="98092" y="157191"/>
                    <a:pt x="101062" y="141713"/>
                    <a:pt x="113913" y="133377"/>
                  </a:cubicBezTo>
                  <a:cubicBezTo>
                    <a:pt x="122122" y="128052"/>
                    <a:pt x="130560" y="75245"/>
                    <a:pt x="130560" y="75245"/>
                  </a:cubicBezTo>
                  <a:lnTo>
                    <a:pt x="141107" y="56608"/>
                  </a:lnTo>
                  <a:cubicBezTo>
                    <a:pt x="141107" y="56608"/>
                    <a:pt x="147963" y="34864"/>
                    <a:pt x="128450" y="38488"/>
                  </a:cubicBezTo>
                  <a:cubicBezTo>
                    <a:pt x="128450" y="38488"/>
                    <a:pt x="123703" y="39006"/>
                    <a:pt x="116847" y="52984"/>
                  </a:cubicBezTo>
                  <a:cubicBezTo>
                    <a:pt x="116847" y="52984"/>
                    <a:pt x="112925" y="58531"/>
                    <a:pt x="115562" y="50766"/>
                  </a:cubicBezTo>
                  <a:lnTo>
                    <a:pt x="122646" y="37453"/>
                  </a:lnTo>
                  <a:lnTo>
                    <a:pt x="123703" y="31240"/>
                  </a:lnTo>
                  <a:cubicBezTo>
                    <a:pt x="123703" y="31240"/>
                    <a:pt x="116320" y="12603"/>
                    <a:pt x="99971" y="34864"/>
                  </a:cubicBezTo>
                  <a:cubicBezTo>
                    <a:pt x="99971" y="34864"/>
                    <a:pt x="111046" y="18815"/>
                    <a:pt x="99971" y="11796"/>
                  </a:cubicBezTo>
                  <a:cubicBezTo>
                    <a:pt x="99971" y="11796"/>
                    <a:pt x="89950" y="7426"/>
                    <a:pt x="83094" y="14673"/>
                  </a:cubicBezTo>
                  <a:cubicBezTo>
                    <a:pt x="83094" y="14673"/>
                    <a:pt x="91532" y="-4999"/>
                    <a:pt x="67800" y="1213"/>
                  </a:cubicBezTo>
                  <a:cubicBezTo>
                    <a:pt x="67798" y="1213"/>
                    <a:pt x="47760" y="13120"/>
                    <a:pt x="38496" y="19998"/>
                  </a:cubicBezTo>
                  <a:cubicBezTo>
                    <a:pt x="38496" y="19998"/>
                    <a:pt x="17330" y="760"/>
                    <a:pt x="8893" y="6908"/>
                  </a:cubicBezTo>
                  <a:cubicBezTo>
                    <a:pt x="8893" y="6908"/>
                    <a:pt x="4513" y="12659"/>
                    <a:pt x="6624" y="18297"/>
                  </a:cubicBezTo>
                  <a:close/>
                </a:path>
              </a:pathLst>
            </a:custGeom>
            <a:solidFill>
              <a:srgbClr val="FAD1B6"/>
            </a:solidFill>
            <a:ln w="7600" cap="flat">
              <a:noFill/>
              <a:miter/>
            </a:ln>
          </p:spPr>
          <p:txBody>
            <a:bodyPr/>
            <a:lstStyle/>
            <a:p>
              <a:endParaRPr lang="en-GB"/>
            </a:p>
          </p:txBody>
        </p:sp>
      </p:grpSp>
      <p:sp>
        <p:nvSpPr>
          <p:cNvPr id="501" name="Rectangle"/>
          <p:cNvSpPr/>
          <p:nvPr/>
        </p:nvSpPr>
        <p:spPr>
          <a:xfrm>
            <a:off x="209081" y="3377907"/>
            <a:ext cx="1446882" cy="1113681"/>
          </a:xfrm>
          <a:custGeom>
            <a:avLst/>
            <a:gdLst/>
            <a:ahLst/>
            <a:cxnLst/>
            <a:rect l="l" t="t" r="r" b="b"/>
            <a:pathLst/>
          </a:custGeom>
          <a:solidFill>
            <a:srgbClr val="FFFFFF"/>
          </a:solidFill>
          <a:ln w="7600" cap="flat">
            <a:solidFill>
              <a:srgbClr val="8896C0"/>
            </a:solidFill>
            <a:miter/>
          </a:ln>
        </p:spPr>
        <p:txBody>
          <a:bodyPr wrap="square" lIns="38100" tIns="38100" rIns="38100" bIns="38100" rtlCol="0" anchor="ctr"/>
          <a:lstStyle/>
          <a:p>
            <a:pPr algn="ctr"/>
            <a:r>
              <a:rPr lang="zh-CN" altLang="en-US" sz="912">
                <a:solidFill>
                  <a:srgbClr val="454545"/>
                </a:solidFill>
                <a:latin typeface="Arial"/>
                <a:ea typeface="Arial"/>
                <a:cs typeface="Arial"/>
              </a:rPr>
              <a:t>How can we get parents interested and involved in the Parent Council or Parent Teacher Association?</a:t>
            </a:r>
          </a:p>
        </p:txBody>
      </p:sp>
      <p:sp>
        <p:nvSpPr>
          <p:cNvPr id="499" name="Rectangle"/>
          <p:cNvSpPr/>
          <p:nvPr/>
        </p:nvSpPr>
        <p:spPr>
          <a:xfrm>
            <a:off x="1044624" y="1807582"/>
            <a:ext cx="1542800" cy="995174"/>
          </a:xfrm>
          <a:custGeom>
            <a:avLst/>
            <a:gdLst/>
            <a:ahLst/>
            <a:cxnLst/>
            <a:rect l="l" t="t" r="r" b="b"/>
            <a:pathLst/>
          </a:custGeom>
          <a:solidFill>
            <a:srgbClr val="FFFFFF"/>
          </a:solidFill>
          <a:ln w="7600" cap="flat">
            <a:solidFill>
              <a:srgbClr val="8896C0"/>
            </a:solidFill>
            <a:miter/>
          </a:ln>
        </p:spPr>
        <p:txBody>
          <a:bodyPr wrap="square" lIns="38100" tIns="38100" rIns="38100" bIns="38100" rtlCol="0" anchor="ctr"/>
          <a:lstStyle/>
          <a:p>
            <a:pPr algn="ctr"/>
            <a:r>
              <a:rPr lang="zh-CN" altLang="en-US" sz="912">
                <a:solidFill>
                  <a:srgbClr val="454545"/>
                </a:solidFill>
                <a:latin typeface="Arial"/>
                <a:ea typeface="Arial"/>
                <a:cs typeface="Arial"/>
              </a:rPr>
              <a:t>I wonder if parents and families would like to help revise some of our policies?</a:t>
            </a:r>
          </a:p>
        </p:txBody>
      </p:sp>
      <p:sp>
        <p:nvSpPr>
          <p:cNvPr id="510" name="Rectangle"/>
          <p:cNvSpPr/>
          <p:nvPr/>
        </p:nvSpPr>
        <p:spPr>
          <a:xfrm>
            <a:off x="3839266" y="1308231"/>
            <a:ext cx="2086709" cy="860305"/>
          </a:xfrm>
          <a:custGeom>
            <a:avLst/>
            <a:gdLst/>
            <a:ahLst/>
            <a:cxnLst/>
            <a:rect l="l" t="t" r="r" b="b"/>
            <a:pathLst/>
          </a:custGeom>
          <a:solidFill>
            <a:srgbClr val="FFFFFF"/>
          </a:solidFill>
          <a:ln w="7600" cap="flat">
            <a:solidFill>
              <a:srgbClr val="8896C0"/>
            </a:solidFill>
            <a:miter/>
          </a:ln>
        </p:spPr>
        <p:txBody>
          <a:bodyPr wrap="square" lIns="38100" tIns="38100" rIns="38100" bIns="38100" rtlCol="0" anchor="t"/>
          <a:lstStyle/>
          <a:p>
            <a:pPr algn="ctr"/>
            <a:r>
              <a:rPr lang="zh-CN" altLang="en-US" sz="912">
                <a:solidFill>
                  <a:srgbClr val="454545"/>
                </a:solidFill>
                <a:latin typeface="Arial"/>
                <a:ea typeface="Arial"/>
                <a:cs typeface="Arial"/>
              </a:rPr>
              <a:t>Involving parents and families in improvement planning would make a huge difference</a:t>
            </a:r>
          </a:p>
        </p:txBody>
      </p:sp>
      <p:sp>
        <p:nvSpPr>
          <p:cNvPr id="508" name="Rectangle"/>
          <p:cNvSpPr/>
          <p:nvPr/>
        </p:nvSpPr>
        <p:spPr>
          <a:xfrm>
            <a:off x="7413462" y="1803782"/>
            <a:ext cx="1497162" cy="998974"/>
          </a:xfrm>
          <a:custGeom>
            <a:avLst/>
            <a:gdLst/>
            <a:ahLst/>
            <a:cxnLst/>
            <a:rect l="l" t="t" r="r" b="b"/>
            <a:pathLst/>
          </a:custGeom>
          <a:solidFill>
            <a:srgbClr val="FFFFFF"/>
          </a:solidFill>
          <a:ln w="7600" cap="flat">
            <a:solidFill>
              <a:srgbClr val="8896C0"/>
            </a:solidFill>
            <a:miter/>
          </a:ln>
        </p:spPr>
        <p:txBody>
          <a:bodyPr wrap="square" lIns="38100" tIns="38100" rIns="38100" bIns="38100" rtlCol="0" anchor="ctr"/>
          <a:lstStyle/>
          <a:p>
            <a:pPr algn="ctr"/>
            <a:r>
              <a:rPr lang="zh-CN" altLang="en-US" sz="912">
                <a:solidFill>
                  <a:srgbClr val="454545"/>
                </a:solidFill>
                <a:latin typeface="Arial"/>
                <a:ea typeface="Arial"/>
                <a:cs typeface="Arial"/>
              </a:rPr>
              <a:t>Parents and families have so many skills that would enhance learning and teaching in the school</a:t>
            </a:r>
          </a:p>
        </p:txBody>
      </p:sp>
      <p:sp>
        <p:nvSpPr>
          <p:cNvPr id="509" name="Rectangle"/>
          <p:cNvSpPr/>
          <p:nvPr/>
        </p:nvSpPr>
        <p:spPr>
          <a:xfrm>
            <a:off x="7941624" y="3919158"/>
            <a:ext cx="999400" cy="725945"/>
          </a:xfrm>
          <a:custGeom>
            <a:avLst/>
            <a:gdLst/>
            <a:ahLst/>
            <a:cxnLst/>
            <a:rect l="l" t="t" r="r" b="b"/>
            <a:pathLst/>
          </a:custGeom>
          <a:solidFill>
            <a:srgbClr val="FFFFFF"/>
          </a:solidFill>
          <a:ln w="7600" cap="flat">
            <a:solidFill>
              <a:srgbClr val="8896C0"/>
            </a:solidFill>
            <a:miter/>
          </a:ln>
        </p:spPr>
        <p:txBody>
          <a:bodyPr wrap="square" lIns="38100" tIns="38100" rIns="38100" bIns="38100" rtlCol="0" anchor="ctr"/>
          <a:lstStyle/>
          <a:p>
            <a:pPr algn="ctr"/>
            <a:r>
              <a:rPr lang="zh-CN" altLang="en-US" sz="912">
                <a:solidFill>
                  <a:srgbClr val="454545"/>
                </a:solidFill>
                <a:latin typeface="Arial"/>
                <a:ea typeface="Arial"/>
                <a:cs typeface="Arial"/>
              </a:rPr>
              <a:t>It would be good to have more parents </a:t>
            </a:r>
            <a:r>
              <a:rPr lang="en-GB" altLang="zh-CN" sz="912">
                <a:solidFill>
                  <a:srgbClr val="454545"/>
                </a:solidFill>
                <a:latin typeface="Arial"/>
                <a:ea typeface="Arial"/>
                <a:cs typeface="Arial"/>
              </a:rPr>
              <a:t>coming </a:t>
            </a:r>
            <a:r>
              <a:rPr lang="zh-CN" altLang="en-US" sz="912">
                <a:solidFill>
                  <a:srgbClr val="454545"/>
                </a:solidFill>
                <a:latin typeface="Arial"/>
                <a:ea typeface="Arial"/>
                <a:cs typeface="Arial"/>
              </a:rPr>
              <a:t>in on Parents Evenings</a:t>
            </a:r>
          </a:p>
        </p:txBody>
      </p:sp>
      <p:sp>
        <p:nvSpPr>
          <p:cNvPr id="185" name="Free-form: Shape 184">
            <a:extLst>
              <a:ext uri="{C183D7F6-B498-43B3-948B-1728B52AA6E4}">
                <adec:decorative xmlns:adec="http://schemas.microsoft.com/office/drawing/2017/decorative" val="1"/>
              </a:ext>
            </a:extLst>
          </p:cNvPr>
          <p:cNvSpPr/>
          <p:nvPr/>
        </p:nvSpPr>
        <p:spPr>
          <a:xfrm>
            <a:off x="3028224" y="2153336"/>
            <a:ext cx="1071600" cy="1421200"/>
          </a:xfrm>
          <a:custGeom>
            <a:avLst/>
            <a:gdLst/>
            <a:ahLst/>
            <a:cxnLst/>
            <a:rect l="l" t="t" r="r" b="b"/>
            <a:pathLst>
              <a:path w="1071600" h="1421200" stroke="0">
                <a:moveTo>
                  <a:pt x="0" y="0"/>
                </a:moveTo>
                <a:lnTo>
                  <a:pt x="1071600" y="0"/>
                </a:lnTo>
                <a:lnTo>
                  <a:pt x="1071600" y="1421200"/>
                </a:lnTo>
              </a:path>
              <a:path w="1071600" h="1421200" fill="none">
                <a:moveTo>
                  <a:pt x="0" y="0"/>
                </a:moveTo>
                <a:lnTo>
                  <a:pt x="1071600" y="0"/>
                </a:lnTo>
                <a:lnTo>
                  <a:pt x="1071600" y="1421200"/>
                </a:lnTo>
              </a:path>
            </a:pathLst>
          </a:custGeom>
          <a:noFill/>
          <a:ln w="15200" cap="flat">
            <a:solidFill>
              <a:srgbClr val="868686"/>
            </a:solidFill>
            <a:miter/>
            <a:tailEnd type="oval" w="med" len="med"/>
          </a:ln>
        </p:spPr>
        <p:txBody>
          <a:bodyPr/>
          <a:lstStyle/>
          <a:p>
            <a:endParaRPr lang="en-GB"/>
          </a:p>
        </p:txBody>
      </p:sp>
      <p:sp>
        <p:nvSpPr>
          <p:cNvPr id="194" name="Free-form: Shape 193">
            <a:extLst>
              <a:ext uri="{C183D7F6-B498-43B3-948B-1728B52AA6E4}">
                <adec:decorative xmlns:adec="http://schemas.microsoft.com/office/drawing/2017/decorative" val="1"/>
              </a:ext>
            </a:extLst>
          </p:cNvPr>
          <p:cNvSpPr/>
          <p:nvPr/>
        </p:nvSpPr>
        <p:spPr>
          <a:xfrm>
            <a:off x="2412624" y="3323736"/>
            <a:ext cx="570000" cy="425600"/>
          </a:xfrm>
          <a:custGeom>
            <a:avLst/>
            <a:gdLst/>
            <a:ahLst/>
            <a:cxnLst/>
            <a:rect l="l" t="t" r="r" b="b"/>
            <a:pathLst>
              <a:path w="570000" h="425600" fill="none">
                <a:moveTo>
                  <a:pt x="0" y="0"/>
                </a:moveTo>
                <a:lnTo>
                  <a:pt x="570000" y="0"/>
                </a:lnTo>
                <a:lnTo>
                  <a:pt x="570000" y="425600"/>
                </a:lnTo>
              </a:path>
            </a:pathLst>
          </a:custGeom>
          <a:noFill/>
          <a:ln w="15200" cap="flat">
            <a:solidFill>
              <a:srgbClr val="868686"/>
            </a:solidFill>
            <a:miter/>
            <a:tailEnd type="oval" w="med" len="med"/>
          </a:ln>
        </p:spPr>
        <p:txBody>
          <a:bodyPr/>
          <a:lstStyle/>
          <a:p>
            <a:endParaRPr lang="en-GB"/>
          </a:p>
        </p:txBody>
      </p:sp>
      <p:sp>
        <p:nvSpPr>
          <p:cNvPr id="202" name="Free-form: Shape 201">
            <a:extLst>
              <a:ext uri="{C183D7F6-B498-43B3-948B-1728B52AA6E4}">
                <adec:decorative xmlns:adec="http://schemas.microsoft.com/office/drawing/2017/decorative" val="1"/>
              </a:ext>
            </a:extLst>
          </p:cNvPr>
          <p:cNvSpPr/>
          <p:nvPr/>
        </p:nvSpPr>
        <p:spPr>
          <a:xfrm>
            <a:off x="4935824" y="2409586"/>
            <a:ext cx="7600" cy="1020550"/>
          </a:xfrm>
          <a:custGeom>
            <a:avLst/>
            <a:gdLst/>
            <a:ahLst/>
            <a:cxnLst/>
            <a:rect l="l" t="t" r="r" b="b"/>
            <a:pathLst>
              <a:path w="7600" h="1020550" fill="none">
                <a:moveTo>
                  <a:pt x="3245" y="0"/>
                </a:moveTo>
                <a:lnTo>
                  <a:pt x="3245" y="9750"/>
                </a:lnTo>
                <a:lnTo>
                  <a:pt x="0" y="207350"/>
                </a:lnTo>
                <a:lnTo>
                  <a:pt x="0" y="1020550"/>
                </a:lnTo>
              </a:path>
            </a:pathLst>
          </a:custGeom>
          <a:noFill/>
          <a:ln w="15200" cap="flat">
            <a:solidFill>
              <a:srgbClr val="868686"/>
            </a:solidFill>
            <a:miter/>
            <a:tailEnd type="oval" w="med" len="med"/>
          </a:ln>
        </p:spPr>
        <p:txBody>
          <a:bodyPr/>
          <a:lstStyle/>
          <a:p>
            <a:endParaRPr lang="en-GB"/>
          </a:p>
        </p:txBody>
      </p:sp>
      <p:sp>
        <p:nvSpPr>
          <p:cNvPr id="203" name="Free-form: Shape 202">
            <a:extLst>
              <a:ext uri="{C183D7F6-B498-43B3-948B-1728B52AA6E4}">
                <adec:decorative xmlns:adec="http://schemas.microsoft.com/office/drawing/2017/decorative" val="1"/>
              </a:ext>
            </a:extLst>
          </p:cNvPr>
          <p:cNvSpPr/>
          <p:nvPr/>
        </p:nvSpPr>
        <p:spPr>
          <a:xfrm>
            <a:off x="5931424" y="2206536"/>
            <a:ext cx="858800" cy="1330000"/>
          </a:xfrm>
          <a:custGeom>
            <a:avLst/>
            <a:gdLst/>
            <a:ahLst/>
            <a:cxnLst/>
            <a:rect l="l" t="t" r="r" b="b"/>
            <a:pathLst>
              <a:path w="858800" h="1330000" fill="none">
                <a:moveTo>
                  <a:pt x="858800" y="0"/>
                </a:moveTo>
                <a:lnTo>
                  <a:pt x="0" y="0"/>
                </a:lnTo>
                <a:lnTo>
                  <a:pt x="0" y="1330000"/>
                </a:lnTo>
              </a:path>
            </a:pathLst>
          </a:custGeom>
          <a:noFill/>
          <a:ln w="15200" cap="flat">
            <a:solidFill>
              <a:srgbClr val="868686"/>
            </a:solidFill>
            <a:miter/>
            <a:tailEnd type="oval" w="med" len="med"/>
          </a:ln>
        </p:spPr>
        <p:txBody>
          <a:bodyPr/>
          <a:lstStyle/>
          <a:p>
            <a:endParaRPr lang="en-GB"/>
          </a:p>
        </p:txBody>
      </p:sp>
      <p:sp>
        <p:nvSpPr>
          <p:cNvPr id="204" name="Free-form: Shape 203">
            <a:extLst>
              <a:ext uri="{C183D7F6-B498-43B3-948B-1728B52AA6E4}">
                <adec:decorative xmlns:adec="http://schemas.microsoft.com/office/drawing/2017/decorative" val="1"/>
              </a:ext>
            </a:extLst>
          </p:cNvPr>
          <p:cNvSpPr/>
          <p:nvPr/>
        </p:nvSpPr>
        <p:spPr>
          <a:xfrm>
            <a:off x="7011887" y="3405540"/>
            <a:ext cx="972800" cy="233247"/>
          </a:xfrm>
          <a:custGeom>
            <a:avLst/>
            <a:gdLst/>
            <a:ahLst/>
            <a:cxnLst/>
            <a:rect l="l" t="t" r="r" b="b"/>
            <a:pathLst>
              <a:path w="972800" h="106400" fill="none">
                <a:moveTo>
                  <a:pt x="972800" y="0"/>
                </a:moveTo>
                <a:lnTo>
                  <a:pt x="0" y="0"/>
                </a:lnTo>
                <a:lnTo>
                  <a:pt x="0" y="106400"/>
                </a:lnTo>
              </a:path>
            </a:pathLst>
          </a:custGeom>
          <a:noFill/>
          <a:ln w="15200" cap="flat">
            <a:solidFill>
              <a:srgbClr val="868686"/>
            </a:solidFill>
            <a:miter/>
            <a:tailEnd type="oval" w="med" len="med"/>
          </a:ln>
        </p:spPr>
        <p:txBody>
          <a:bodyPr/>
          <a:lstStyle/>
          <a:p>
            <a:endParaRPr lang="en-GB"/>
          </a:p>
        </p:txBody>
      </p:sp>
      <p:sp>
        <p:nvSpPr>
          <p:cNvPr id="179" name="Free-form: Shape 178">
            <a:extLst>
              <a:ext uri="{C183D7F6-B498-43B3-948B-1728B52AA6E4}">
                <adec:decorative xmlns:adec="http://schemas.microsoft.com/office/drawing/2017/decorative" val="1"/>
              </a:ext>
            </a:extLst>
          </p:cNvPr>
          <p:cNvSpPr/>
          <p:nvPr/>
        </p:nvSpPr>
        <p:spPr>
          <a:xfrm>
            <a:off x="1405753" y="3143320"/>
            <a:ext cx="288801" cy="167200"/>
          </a:xfrm>
          <a:custGeom>
            <a:avLst/>
            <a:gdLst/>
            <a:ahLst/>
            <a:cxnLst/>
            <a:rect l="l" t="t" r="r" b="b"/>
            <a:pathLst>
              <a:path w="288801" h="167200" stroke="0">
                <a:moveTo>
                  <a:pt x="102431" y="167200"/>
                </a:moveTo>
                <a:cubicBezTo>
                  <a:pt x="88226" y="164874"/>
                  <a:pt x="82589" y="159810"/>
                  <a:pt x="78236" y="152312"/>
                </a:cubicBezTo>
                <a:cubicBezTo>
                  <a:pt x="68660" y="135816"/>
                  <a:pt x="76107" y="109019"/>
                  <a:pt x="77336" y="105171"/>
                </a:cubicBezTo>
                <a:cubicBezTo>
                  <a:pt x="83541" y="85744"/>
                  <a:pt x="96702" y="79869"/>
                  <a:pt x="104968" y="78122"/>
                </a:cubicBezTo>
                <a:cubicBezTo>
                  <a:pt x="114557" y="88153"/>
                  <a:pt x="128667" y="94490"/>
                  <a:pt x="144400" y="94490"/>
                </a:cubicBezTo>
                <a:cubicBezTo>
                  <a:pt x="160133" y="94490"/>
                  <a:pt x="174243" y="88153"/>
                  <a:pt x="183832" y="78122"/>
                </a:cubicBezTo>
                <a:cubicBezTo>
                  <a:pt x="192098" y="79869"/>
                  <a:pt x="205259" y="85744"/>
                  <a:pt x="211464" y="105171"/>
                </a:cubicBezTo>
                <a:cubicBezTo>
                  <a:pt x="212693" y="109019"/>
                  <a:pt x="220140" y="135816"/>
                  <a:pt x="210564" y="152312"/>
                </a:cubicBezTo>
                <a:cubicBezTo>
                  <a:pt x="206211" y="159810"/>
                  <a:pt x="200574" y="164874"/>
                  <a:pt x="186369" y="167200"/>
                </a:cubicBezTo>
                <a:lnTo>
                  <a:pt x="102431" y="167200"/>
                </a:lnTo>
                <a:close/>
                <a:moveTo>
                  <a:pt x="144400" y="77603"/>
                </a:moveTo>
                <a:cubicBezTo>
                  <a:pt x="165506" y="77603"/>
                  <a:pt x="182616" y="60231"/>
                  <a:pt x="182616" y="38801"/>
                </a:cubicBezTo>
                <a:cubicBezTo>
                  <a:pt x="182616" y="17372"/>
                  <a:pt x="165506" y="0"/>
                  <a:pt x="144400" y="0"/>
                </a:cubicBezTo>
                <a:cubicBezTo>
                  <a:pt x="123294" y="0"/>
                  <a:pt x="106184" y="17372"/>
                  <a:pt x="106184" y="38801"/>
                </a:cubicBezTo>
                <a:cubicBezTo>
                  <a:pt x="106184" y="60231"/>
                  <a:pt x="123294" y="77603"/>
                  <a:pt x="144400" y="77603"/>
                </a:cubicBezTo>
                <a:close/>
                <a:moveTo>
                  <a:pt x="268788" y="131108"/>
                </a:moveTo>
                <a:cubicBezTo>
                  <a:pt x="278586" y="129503"/>
                  <a:pt x="282474" y="126010"/>
                  <a:pt x="285477" y="120838"/>
                </a:cubicBezTo>
                <a:cubicBezTo>
                  <a:pt x="292084" y="109460"/>
                  <a:pt x="286945" y="90975"/>
                  <a:pt x="286098" y="88321"/>
                </a:cubicBezTo>
                <a:cubicBezTo>
                  <a:pt x="281818" y="74921"/>
                  <a:pt x="272739" y="70869"/>
                  <a:pt x="267038" y="69663"/>
                </a:cubicBezTo>
                <a:cubicBezTo>
                  <a:pt x="260423" y="76582"/>
                  <a:pt x="250690" y="80954"/>
                  <a:pt x="239838" y="80954"/>
                </a:cubicBezTo>
                <a:cubicBezTo>
                  <a:pt x="228986" y="80954"/>
                  <a:pt x="219253" y="76582"/>
                  <a:pt x="212639" y="69663"/>
                </a:cubicBezTo>
                <a:cubicBezTo>
                  <a:pt x="209489" y="70329"/>
                  <a:pt x="205310" y="71863"/>
                  <a:pt x="201478" y="75362"/>
                </a:cubicBezTo>
                <a:cubicBezTo>
                  <a:pt x="208634" y="78877"/>
                  <a:pt x="216505" y="85838"/>
                  <a:pt x="220895" y="99582"/>
                </a:cubicBezTo>
                <a:cubicBezTo>
                  <a:pt x="221779" y="102348"/>
                  <a:pt x="225875" y="116974"/>
                  <a:pt x="224552" y="131108"/>
                </a:cubicBezTo>
                <a:lnTo>
                  <a:pt x="268788" y="131108"/>
                </a:lnTo>
                <a:close/>
                <a:moveTo>
                  <a:pt x="64248" y="131108"/>
                </a:moveTo>
                <a:cubicBezTo>
                  <a:pt x="62924" y="116974"/>
                  <a:pt x="67021" y="102348"/>
                  <a:pt x="67905" y="99582"/>
                </a:cubicBezTo>
                <a:cubicBezTo>
                  <a:pt x="72294" y="85838"/>
                  <a:pt x="80166" y="78877"/>
                  <a:pt x="87322" y="75362"/>
                </a:cubicBezTo>
                <a:cubicBezTo>
                  <a:pt x="83490" y="71863"/>
                  <a:pt x="79311" y="70329"/>
                  <a:pt x="76161" y="69663"/>
                </a:cubicBezTo>
                <a:cubicBezTo>
                  <a:pt x="69547" y="76582"/>
                  <a:pt x="59814" y="80954"/>
                  <a:pt x="48962" y="80954"/>
                </a:cubicBezTo>
                <a:cubicBezTo>
                  <a:pt x="38110" y="80954"/>
                  <a:pt x="28377" y="76582"/>
                  <a:pt x="21762" y="69663"/>
                </a:cubicBezTo>
                <a:cubicBezTo>
                  <a:pt x="16061" y="70868"/>
                  <a:pt x="6982" y="74921"/>
                  <a:pt x="2702" y="88321"/>
                </a:cubicBezTo>
                <a:cubicBezTo>
                  <a:pt x="1855" y="90975"/>
                  <a:pt x="-3282" y="109460"/>
                  <a:pt x="3323" y="120838"/>
                </a:cubicBezTo>
                <a:cubicBezTo>
                  <a:pt x="6326" y="126010"/>
                  <a:pt x="10214" y="129503"/>
                  <a:pt x="20012" y="131108"/>
                </a:cubicBezTo>
                <a:lnTo>
                  <a:pt x="64248" y="131108"/>
                </a:lnTo>
                <a:close/>
                <a:moveTo>
                  <a:pt x="48962" y="69305"/>
                </a:moveTo>
                <a:cubicBezTo>
                  <a:pt x="63521" y="69305"/>
                  <a:pt x="75323" y="57322"/>
                  <a:pt x="75323" y="42541"/>
                </a:cubicBezTo>
                <a:cubicBezTo>
                  <a:pt x="75323" y="27759"/>
                  <a:pt x="63521" y="15776"/>
                  <a:pt x="48962" y="15776"/>
                </a:cubicBezTo>
                <a:cubicBezTo>
                  <a:pt x="34403" y="15776"/>
                  <a:pt x="22601" y="27759"/>
                  <a:pt x="22601" y="42541"/>
                </a:cubicBezTo>
                <a:cubicBezTo>
                  <a:pt x="22601" y="57322"/>
                  <a:pt x="34403" y="69305"/>
                  <a:pt x="48962" y="69305"/>
                </a:cubicBezTo>
                <a:close/>
                <a:moveTo>
                  <a:pt x="266199" y="42541"/>
                </a:moveTo>
                <a:cubicBezTo>
                  <a:pt x="266199" y="27759"/>
                  <a:pt x="254397" y="15776"/>
                  <a:pt x="239838" y="15776"/>
                </a:cubicBezTo>
                <a:cubicBezTo>
                  <a:pt x="225280" y="15776"/>
                  <a:pt x="213477" y="27759"/>
                  <a:pt x="213477" y="42541"/>
                </a:cubicBezTo>
                <a:cubicBezTo>
                  <a:pt x="213477" y="57322"/>
                  <a:pt x="225280" y="69305"/>
                  <a:pt x="239838" y="69305"/>
                </a:cubicBezTo>
                <a:cubicBezTo>
                  <a:pt x="254397" y="69305"/>
                  <a:pt x="266199" y="57322"/>
                  <a:pt x="266199" y="42541"/>
                </a:cubicBezTo>
                <a:close/>
              </a:path>
              <a:path w="288801" h="167200" fill="none">
                <a:moveTo>
                  <a:pt x="102431" y="167200"/>
                </a:moveTo>
                <a:cubicBezTo>
                  <a:pt x="88226" y="164874"/>
                  <a:pt x="82589" y="159810"/>
                  <a:pt x="78236" y="152312"/>
                </a:cubicBezTo>
                <a:cubicBezTo>
                  <a:pt x="68660" y="135816"/>
                  <a:pt x="76107" y="109019"/>
                  <a:pt x="77336" y="105171"/>
                </a:cubicBezTo>
                <a:cubicBezTo>
                  <a:pt x="83541" y="85744"/>
                  <a:pt x="96702" y="79869"/>
                  <a:pt x="104968" y="78122"/>
                </a:cubicBezTo>
                <a:cubicBezTo>
                  <a:pt x="114557" y="88153"/>
                  <a:pt x="128667" y="94490"/>
                  <a:pt x="144400" y="94490"/>
                </a:cubicBezTo>
                <a:cubicBezTo>
                  <a:pt x="160133" y="94490"/>
                  <a:pt x="174243" y="88153"/>
                  <a:pt x="183832" y="78122"/>
                </a:cubicBezTo>
                <a:cubicBezTo>
                  <a:pt x="192098" y="79869"/>
                  <a:pt x="205259" y="85744"/>
                  <a:pt x="211464" y="105171"/>
                </a:cubicBezTo>
                <a:cubicBezTo>
                  <a:pt x="212693" y="109019"/>
                  <a:pt x="220140" y="135816"/>
                  <a:pt x="210564" y="152312"/>
                </a:cubicBezTo>
                <a:cubicBezTo>
                  <a:pt x="206211" y="159810"/>
                  <a:pt x="200574" y="164874"/>
                  <a:pt x="186369" y="167200"/>
                </a:cubicBezTo>
                <a:lnTo>
                  <a:pt x="102431" y="167200"/>
                </a:lnTo>
                <a:close/>
                <a:moveTo>
                  <a:pt x="144400" y="77603"/>
                </a:moveTo>
                <a:cubicBezTo>
                  <a:pt x="165506" y="77603"/>
                  <a:pt x="182616" y="60231"/>
                  <a:pt x="182616" y="38801"/>
                </a:cubicBezTo>
                <a:cubicBezTo>
                  <a:pt x="182616" y="17372"/>
                  <a:pt x="165506" y="0"/>
                  <a:pt x="144400" y="0"/>
                </a:cubicBezTo>
                <a:cubicBezTo>
                  <a:pt x="123294" y="0"/>
                  <a:pt x="106184" y="17372"/>
                  <a:pt x="106184" y="38801"/>
                </a:cubicBezTo>
                <a:cubicBezTo>
                  <a:pt x="106184" y="60231"/>
                  <a:pt x="123294" y="77603"/>
                  <a:pt x="144400" y="77603"/>
                </a:cubicBezTo>
                <a:close/>
                <a:moveTo>
                  <a:pt x="268788" y="131108"/>
                </a:moveTo>
                <a:cubicBezTo>
                  <a:pt x="278586" y="129503"/>
                  <a:pt x="282474" y="126010"/>
                  <a:pt x="285477" y="120838"/>
                </a:cubicBezTo>
                <a:cubicBezTo>
                  <a:pt x="292084" y="109460"/>
                  <a:pt x="286945" y="90975"/>
                  <a:pt x="286098" y="88321"/>
                </a:cubicBezTo>
                <a:cubicBezTo>
                  <a:pt x="281818" y="74921"/>
                  <a:pt x="272739" y="70869"/>
                  <a:pt x="267038" y="69663"/>
                </a:cubicBezTo>
                <a:cubicBezTo>
                  <a:pt x="260423" y="76582"/>
                  <a:pt x="250690" y="80954"/>
                  <a:pt x="239838" y="80954"/>
                </a:cubicBezTo>
                <a:cubicBezTo>
                  <a:pt x="228986" y="80954"/>
                  <a:pt x="219253" y="76582"/>
                  <a:pt x="212639" y="69663"/>
                </a:cubicBezTo>
                <a:cubicBezTo>
                  <a:pt x="209489" y="70329"/>
                  <a:pt x="205310" y="71863"/>
                  <a:pt x="201478" y="75362"/>
                </a:cubicBezTo>
                <a:cubicBezTo>
                  <a:pt x="208634" y="78877"/>
                  <a:pt x="216505" y="85838"/>
                  <a:pt x="220895" y="99582"/>
                </a:cubicBezTo>
                <a:cubicBezTo>
                  <a:pt x="221779" y="102348"/>
                  <a:pt x="225875" y="116974"/>
                  <a:pt x="224552" y="131108"/>
                </a:cubicBezTo>
                <a:lnTo>
                  <a:pt x="268788" y="131108"/>
                </a:lnTo>
                <a:close/>
                <a:moveTo>
                  <a:pt x="64248" y="131108"/>
                </a:moveTo>
                <a:cubicBezTo>
                  <a:pt x="62924" y="116974"/>
                  <a:pt x="67021" y="102348"/>
                  <a:pt x="67905" y="99582"/>
                </a:cubicBezTo>
                <a:cubicBezTo>
                  <a:pt x="72294" y="85838"/>
                  <a:pt x="80166" y="78877"/>
                  <a:pt x="87322" y="75362"/>
                </a:cubicBezTo>
                <a:cubicBezTo>
                  <a:pt x="83490" y="71863"/>
                  <a:pt x="79311" y="70329"/>
                  <a:pt x="76161" y="69663"/>
                </a:cubicBezTo>
                <a:cubicBezTo>
                  <a:pt x="69547" y="76582"/>
                  <a:pt x="59814" y="80954"/>
                  <a:pt x="48962" y="80954"/>
                </a:cubicBezTo>
                <a:cubicBezTo>
                  <a:pt x="38110" y="80954"/>
                  <a:pt x="28377" y="76582"/>
                  <a:pt x="21762" y="69663"/>
                </a:cubicBezTo>
                <a:cubicBezTo>
                  <a:pt x="16061" y="70868"/>
                  <a:pt x="6982" y="74921"/>
                  <a:pt x="2702" y="88321"/>
                </a:cubicBezTo>
                <a:cubicBezTo>
                  <a:pt x="1855" y="90975"/>
                  <a:pt x="-3282" y="109460"/>
                  <a:pt x="3323" y="120838"/>
                </a:cubicBezTo>
                <a:cubicBezTo>
                  <a:pt x="6326" y="126010"/>
                  <a:pt x="10214" y="129503"/>
                  <a:pt x="20012" y="131108"/>
                </a:cubicBezTo>
                <a:lnTo>
                  <a:pt x="64248" y="131108"/>
                </a:lnTo>
                <a:close/>
                <a:moveTo>
                  <a:pt x="48962" y="69305"/>
                </a:moveTo>
                <a:cubicBezTo>
                  <a:pt x="63521" y="69305"/>
                  <a:pt x="75323" y="57322"/>
                  <a:pt x="75323" y="42541"/>
                </a:cubicBezTo>
                <a:cubicBezTo>
                  <a:pt x="75323" y="27759"/>
                  <a:pt x="63521" y="15776"/>
                  <a:pt x="48962" y="15776"/>
                </a:cubicBezTo>
                <a:cubicBezTo>
                  <a:pt x="34403" y="15776"/>
                  <a:pt x="22601" y="27759"/>
                  <a:pt x="22601" y="42541"/>
                </a:cubicBezTo>
                <a:cubicBezTo>
                  <a:pt x="22601" y="57322"/>
                  <a:pt x="34403" y="69305"/>
                  <a:pt x="48962" y="69305"/>
                </a:cubicBezTo>
                <a:close/>
                <a:moveTo>
                  <a:pt x="266199" y="42541"/>
                </a:moveTo>
                <a:cubicBezTo>
                  <a:pt x="266199" y="27759"/>
                  <a:pt x="254397" y="15776"/>
                  <a:pt x="239838" y="15776"/>
                </a:cubicBezTo>
                <a:cubicBezTo>
                  <a:pt x="225280" y="15776"/>
                  <a:pt x="213477" y="27759"/>
                  <a:pt x="213477" y="42541"/>
                </a:cubicBezTo>
                <a:cubicBezTo>
                  <a:pt x="213477" y="57322"/>
                  <a:pt x="225280" y="69305"/>
                  <a:pt x="239838" y="69305"/>
                </a:cubicBezTo>
                <a:cubicBezTo>
                  <a:pt x="254397" y="69305"/>
                  <a:pt x="266199" y="57322"/>
                  <a:pt x="266199" y="42541"/>
                </a:cubicBezTo>
                <a:close/>
              </a:path>
            </a:pathLst>
          </a:custGeom>
          <a:solidFill>
            <a:srgbClr val="FFFFFF"/>
          </a:solidFill>
          <a:ln w="7600" cap="flat">
            <a:solidFill>
              <a:srgbClr val="FFFFFF"/>
            </a:solidFill>
            <a:miter/>
          </a:ln>
        </p:spPr>
        <p:txBody>
          <a:bodyPr/>
          <a:lstStyle/>
          <a:p>
            <a:endParaRPr lang="en-GB"/>
          </a:p>
        </p:txBody>
      </p:sp>
      <p:sp>
        <p:nvSpPr>
          <p:cNvPr id="180" name="Free-form: Shape 179">
            <a:extLst>
              <a:ext uri="{C183D7F6-B498-43B3-948B-1728B52AA6E4}">
                <adec:decorative xmlns:adec="http://schemas.microsoft.com/office/drawing/2017/decorative" val="1"/>
              </a:ext>
            </a:extLst>
          </p:cNvPr>
          <p:cNvSpPr/>
          <p:nvPr/>
        </p:nvSpPr>
        <p:spPr>
          <a:xfrm>
            <a:off x="2665408" y="1995552"/>
            <a:ext cx="258400" cy="304000"/>
          </a:xfrm>
          <a:custGeom>
            <a:avLst/>
            <a:gdLst/>
            <a:ahLst/>
            <a:cxnLst/>
            <a:rect l="l" t="t" r="r" b="b"/>
            <a:pathLst>
              <a:path w="258400" h="304000" stroke="0">
                <a:moveTo>
                  <a:pt x="238661" y="21351"/>
                </a:moveTo>
                <a:lnTo>
                  <a:pt x="184257" y="21351"/>
                </a:lnTo>
                <a:lnTo>
                  <a:pt x="184257" y="30833"/>
                </a:lnTo>
                <a:cubicBezTo>
                  <a:pt x="184257" y="38006"/>
                  <a:pt x="191005" y="43719"/>
                  <a:pt x="198577" y="43719"/>
                </a:cubicBezTo>
                <a:lnTo>
                  <a:pt x="225894" y="43719"/>
                </a:lnTo>
                <a:cubicBezTo>
                  <a:pt x="230788" y="43719"/>
                  <a:pt x="234776" y="47403"/>
                  <a:pt x="235026" y="51985"/>
                </a:cubicBezTo>
                <a:lnTo>
                  <a:pt x="235088" y="273698"/>
                </a:lnTo>
                <a:cubicBezTo>
                  <a:pt x="234852" y="278058"/>
                  <a:pt x="231195" y="281524"/>
                  <a:pt x="226636" y="281844"/>
                </a:cubicBezTo>
                <a:lnTo>
                  <a:pt x="32529" y="281865"/>
                </a:lnTo>
                <a:cubicBezTo>
                  <a:pt x="27969" y="281545"/>
                  <a:pt x="24345" y="278005"/>
                  <a:pt x="24108" y="273646"/>
                </a:cubicBezTo>
                <a:lnTo>
                  <a:pt x="24045" y="51990"/>
                </a:lnTo>
                <a:cubicBezTo>
                  <a:pt x="24282" y="47408"/>
                  <a:pt x="28345" y="43719"/>
                  <a:pt x="33226" y="43719"/>
                </a:cubicBezTo>
                <a:lnTo>
                  <a:pt x="60557" y="43719"/>
                </a:lnTo>
                <a:cubicBezTo>
                  <a:pt x="68127" y="43719"/>
                  <a:pt x="74142" y="38006"/>
                  <a:pt x="74142" y="30833"/>
                </a:cubicBezTo>
                <a:lnTo>
                  <a:pt x="74142" y="21351"/>
                </a:lnTo>
                <a:lnTo>
                  <a:pt x="20458" y="21351"/>
                </a:lnTo>
                <a:cubicBezTo>
                  <a:pt x="9360" y="21351"/>
                  <a:pt x="0" y="29863"/>
                  <a:pt x="0" y="40381"/>
                </a:cubicBezTo>
                <a:lnTo>
                  <a:pt x="0" y="284652"/>
                </a:lnTo>
                <a:cubicBezTo>
                  <a:pt x="0" y="295159"/>
                  <a:pt x="9360" y="304000"/>
                  <a:pt x="20458" y="304000"/>
                </a:cubicBezTo>
                <a:lnTo>
                  <a:pt x="129560" y="304000"/>
                </a:lnTo>
                <a:lnTo>
                  <a:pt x="238661" y="304000"/>
                </a:lnTo>
                <a:cubicBezTo>
                  <a:pt x="249774" y="304000"/>
                  <a:pt x="258400" y="295159"/>
                  <a:pt x="258400" y="284652"/>
                </a:cubicBezTo>
                <a:lnTo>
                  <a:pt x="258400" y="40381"/>
                </a:lnTo>
                <a:cubicBezTo>
                  <a:pt x="258400" y="29863"/>
                  <a:pt x="249774" y="21351"/>
                  <a:pt x="238661" y="21351"/>
                </a:cubicBezTo>
                <a:close/>
                <a:moveTo>
                  <a:pt x="59094" y="87099"/>
                </a:moveTo>
                <a:lnTo>
                  <a:pt x="200040" y="87099"/>
                </a:lnTo>
                <a:cubicBezTo>
                  <a:pt x="198801" y="73543"/>
                  <a:pt x="192898" y="63071"/>
                  <a:pt x="179543" y="59745"/>
                </a:cubicBezTo>
                <a:cubicBezTo>
                  <a:pt x="179216" y="59665"/>
                  <a:pt x="178721" y="59458"/>
                  <a:pt x="178393" y="59378"/>
                </a:cubicBezTo>
                <a:cubicBezTo>
                  <a:pt x="169581" y="57058"/>
                  <a:pt x="162968" y="54191"/>
                  <a:pt x="162968" y="45293"/>
                </a:cubicBezTo>
                <a:lnTo>
                  <a:pt x="162968" y="31333"/>
                </a:lnTo>
                <a:cubicBezTo>
                  <a:pt x="162968" y="14025"/>
                  <a:pt x="147901" y="0"/>
                  <a:pt x="129200" y="0"/>
                </a:cubicBezTo>
                <a:cubicBezTo>
                  <a:pt x="110498" y="0"/>
                  <a:pt x="95432" y="14025"/>
                  <a:pt x="95432" y="31333"/>
                </a:cubicBezTo>
                <a:lnTo>
                  <a:pt x="95432" y="45293"/>
                </a:lnTo>
                <a:cubicBezTo>
                  <a:pt x="95432" y="54191"/>
                  <a:pt x="89124" y="56930"/>
                  <a:pt x="80311" y="59251"/>
                </a:cubicBezTo>
                <a:cubicBezTo>
                  <a:pt x="79983" y="59330"/>
                  <a:pt x="79724" y="59665"/>
                  <a:pt x="79382" y="59745"/>
                </a:cubicBezTo>
                <a:cubicBezTo>
                  <a:pt x="66028" y="63071"/>
                  <a:pt x="60509" y="73543"/>
                  <a:pt x="59094" y="87099"/>
                </a:cubicBezTo>
                <a:close/>
                <a:moveTo>
                  <a:pt x="129560" y="21958"/>
                </a:moveTo>
                <a:cubicBezTo>
                  <a:pt x="135150" y="21958"/>
                  <a:pt x="139684" y="26157"/>
                  <a:pt x="139684" y="31333"/>
                </a:cubicBezTo>
                <a:cubicBezTo>
                  <a:pt x="139684" y="36521"/>
                  <a:pt x="135150" y="40721"/>
                  <a:pt x="129560" y="40721"/>
                </a:cubicBezTo>
                <a:cubicBezTo>
                  <a:pt x="123970" y="40721"/>
                  <a:pt x="119450" y="36522"/>
                  <a:pt x="119450" y="31333"/>
                </a:cubicBezTo>
                <a:cubicBezTo>
                  <a:pt x="119450" y="26157"/>
                  <a:pt x="123970" y="21958"/>
                  <a:pt x="129560" y="21958"/>
                </a:cubicBezTo>
                <a:close/>
                <a:moveTo>
                  <a:pt x="52855" y="149832"/>
                </a:moveTo>
                <a:lnTo>
                  <a:pt x="205546" y="149832"/>
                </a:lnTo>
                <a:lnTo>
                  <a:pt x="205546" y="128142"/>
                </a:lnTo>
                <a:lnTo>
                  <a:pt x="52855" y="128142"/>
                </a:lnTo>
                <a:lnTo>
                  <a:pt x="52855" y="149832"/>
                </a:lnTo>
                <a:close/>
                <a:moveTo>
                  <a:pt x="52855" y="245637"/>
                </a:moveTo>
                <a:lnTo>
                  <a:pt x="170309" y="245637"/>
                </a:lnTo>
                <a:lnTo>
                  <a:pt x="170309" y="223946"/>
                </a:lnTo>
                <a:lnTo>
                  <a:pt x="52855" y="223946"/>
                </a:lnTo>
                <a:lnTo>
                  <a:pt x="52855" y="245637"/>
                </a:lnTo>
                <a:close/>
                <a:moveTo>
                  <a:pt x="52855" y="197734"/>
                </a:moveTo>
                <a:lnTo>
                  <a:pt x="205546" y="197734"/>
                </a:lnTo>
                <a:lnTo>
                  <a:pt x="205546" y="176044"/>
                </a:lnTo>
                <a:lnTo>
                  <a:pt x="52855" y="176044"/>
                </a:lnTo>
                <a:lnTo>
                  <a:pt x="52855" y="197734"/>
                </a:lnTo>
                <a:close/>
              </a:path>
              <a:path w="258400" h="304000" fill="none">
                <a:moveTo>
                  <a:pt x="238661" y="21351"/>
                </a:moveTo>
                <a:lnTo>
                  <a:pt x="184257" y="21351"/>
                </a:lnTo>
                <a:lnTo>
                  <a:pt x="184257" y="30833"/>
                </a:lnTo>
                <a:cubicBezTo>
                  <a:pt x="184257" y="38006"/>
                  <a:pt x="191005" y="43719"/>
                  <a:pt x="198577" y="43719"/>
                </a:cubicBezTo>
                <a:lnTo>
                  <a:pt x="225894" y="43719"/>
                </a:lnTo>
                <a:cubicBezTo>
                  <a:pt x="230788" y="43719"/>
                  <a:pt x="234776" y="47403"/>
                  <a:pt x="235026" y="51985"/>
                </a:cubicBezTo>
                <a:lnTo>
                  <a:pt x="235088" y="273698"/>
                </a:lnTo>
                <a:cubicBezTo>
                  <a:pt x="234852" y="278058"/>
                  <a:pt x="231195" y="281524"/>
                  <a:pt x="226636" y="281844"/>
                </a:cubicBezTo>
                <a:lnTo>
                  <a:pt x="32529" y="281865"/>
                </a:lnTo>
                <a:cubicBezTo>
                  <a:pt x="27969" y="281545"/>
                  <a:pt x="24345" y="278005"/>
                  <a:pt x="24108" y="273646"/>
                </a:cubicBezTo>
                <a:lnTo>
                  <a:pt x="24045" y="51990"/>
                </a:lnTo>
                <a:cubicBezTo>
                  <a:pt x="24282" y="47408"/>
                  <a:pt x="28345" y="43719"/>
                  <a:pt x="33226" y="43719"/>
                </a:cubicBezTo>
                <a:lnTo>
                  <a:pt x="60557" y="43719"/>
                </a:lnTo>
                <a:cubicBezTo>
                  <a:pt x="68127" y="43719"/>
                  <a:pt x="74142" y="38006"/>
                  <a:pt x="74142" y="30833"/>
                </a:cubicBezTo>
                <a:lnTo>
                  <a:pt x="74142" y="21351"/>
                </a:lnTo>
                <a:lnTo>
                  <a:pt x="20458" y="21351"/>
                </a:lnTo>
                <a:cubicBezTo>
                  <a:pt x="9360" y="21351"/>
                  <a:pt x="0" y="29863"/>
                  <a:pt x="0" y="40381"/>
                </a:cubicBezTo>
                <a:lnTo>
                  <a:pt x="0" y="284652"/>
                </a:lnTo>
                <a:cubicBezTo>
                  <a:pt x="0" y="295159"/>
                  <a:pt x="9360" y="304000"/>
                  <a:pt x="20458" y="304000"/>
                </a:cubicBezTo>
                <a:lnTo>
                  <a:pt x="129560" y="304000"/>
                </a:lnTo>
                <a:lnTo>
                  <a:pt x="238661" y="304000"/>
                </a:lnTo>
                <a:cubicBezTo>
                  <a:pt x="249774" y="304000"/>
                  <a:pt x="258400" y="295159"/>
                  <a:pt x="258400" y="284652"/>
                </a:cubicBezTo>
                <a:lnTo>
                  <a:pt x="258400" y="40381"/>
                </a:lnTo>
                <a:cubicBezTo>
                  <a:pt x="258400" y="29863"/>
                  <a:pt x="249774" y="21351"/>
                  <a:pt x="238661" y="21351"/>
                </a:cubicBezTo>
                <a:close/>
                <a:moveTo>
                  <a:pt x="59094" y="87099"/>
                </a:moveTo>
                <a:lnTo>
                  <a:pt x="200040" y="87099"/>
                </a:lnTo>
                <a:cubicBezTo>
                  <a:pt x="198801" y="73543"/>
                  <a:pt x="192898" y="63071"/>
                  <a:pt x="179543" y="59745"/>
                </a:cubicBezTo>
                <a:cubicBezTo>
                  <a:pt x="179216" y="59665"/>
                  <a:pt x="178721" y="59458"/>
                  <a:pt x="178393" y="59378"/>
                </a:cubicBezTo>
                <a:cubicBezTo>
                  <a:pt x="169581" y="57058"/>
                  <a:pt x="162968" y="54191"/>
                  <a:pt x="162968" y="45293"/>
                </a:cubicBezTo>
                <a:lnTo>
                  <a:pt x="162968" y="31333"/>
                </a:lnTo>
                <a:cubicBezTo>
                  <a:pt x="162968" y="14025"/>
                  <a:pt x="147901" y="0"/>
                  <a:pt x="129200" y="0"/>
                </a:cubicBezTo>
                <a:cubicBezTo>
                  <a:pt x="110498" y="0"/>
                  <a:pt x="95432" y="14025"/>
                  <a:pt x="95432" y="31333"/>
                </a:cubicBezTo>
                <a:lnTo>
                  <a:pt x="95432" y="45293"/>
                </a:lnTo>
                <a:cubicBezTo>
                  <a:pt x="95432" y="54191"/>
                  <a:pt x="89124" y="56930"/>
                  <a:pt x="80311" y="59251"/>
                </a:cubicBezTo>
                <a:cubicBezTo>
                  <a:pt x="79983" y="59330"/>
                  <a:pt x="79724" y="59665"/>
                  <a:pt x="79382" y="59745"/>
                </a:cubicBezTo>
                <a:cubicBezTo>
                  <a:pt x="66028" y="63071"/>
                  <a:pt x="60509" y="73543"/>
                  <a:pt x="59094" y="87099"/>
                </a:cubicBezTo>
                <a:close/>
                <a:moveTo>
                  <a:pt x="129560" y="21958"/>
                </a:moveTo>
                <a:cubicBezTo>
                  <a:pt x="135150" y="21958"/>
                  <a:pt x="139684" y="26157"/>
                  <a:pt x="139684" y="31333"/>
                </a:cubicBezTo>
                <a:cubicBezTo>
                  <a:pt x="139684" y="36521"/>
                  <a:pt x="135150" y="40721"/>
                  <a:pt x="129560" y="40721"/>
                </a:cubicBezTo>
                <a:cubicBezTo>
                  <a:pt x="123970" y="40721"/>
                  <a:pt x="119450" y="36522"/>
                  <a:pt x="119450" y="31333"/>
                </a:cubicBezTo>
                <a:cubicBezTo>
                  <a:pt x="119450" y="26157"/>
                  <a:pt x="123970" y="21958"/>
                  <a:pt x="129560" y="21958"/>
                </a:cubicBezTo>
                <a:close/>
                <a:moveTo>
                  <a:pt x="52855" y="149832"/>
                </a:moveTo>
                <a:lnTo>
                  <a:pt x="205546" y="149832"/>
                </a:lnTo>
                <a:lnTo>
                  <a:pt x="205546" y="128142"/>
                </a:lnTo>
                <a:lnTo>
                  <a:pt x="52855" y="128142"/>
                </a:lnTo>
                <a:lnTo>
                  <a:pt x="52855" y="149832"/>
                </a:lnTo>
                <a:close/>
                <a:moveTo>
                  <a:pt x="52855" y="245637"/>
                </a:moveTo>
                <a:lnTo>
                  <a:pt x="170309" y="245637"/>
                </a:lnTo>
                <a:lnTo>
                  <a:pt x="170309" y="223946"/>
                </a:lnTo>
                <a:lnTo>
                  <a:pt x="52855" y="223946"/>
                </a:lnTo>
                <a:lnTo>
                  <a:pt x="52855" y="245637"/>
                </a:lnTo>
                <a:close/>
                <a:moveTo>
                  <a:pt x="52855" y="197734"/>
                </a:moveTo>
                <a:lnTo>
                  <a:pt x="205546" y="197734"/>
                </a:lnTo>
                <a:lnTo>
                  <a:pt x="205546" y="176044"/>
                </a:lnTo>
                <a:lnTo>
                  <a:pt x="52855" y="176044"/>
                </a:lnTo>
                <a:lnTo>
                  <a:pt x="52855" y="197734"/>
                </a:lnTo>
                <a:close/>
              </a:path>
            </a:pathLst>
          </a:custGeom>
          <a:solidFill>
            <a:srgbClr val="FFFFFF"/>
          </a:solidFill>
          <a:ln w="7600" cap="flat">
            <a:solidFill>
              <a:srgbClr val="FFFFFF"/>
            </a:solidFill>
            <a:miter/>
          </a:ln>
        </p:spPr>
        <p:txBody>
          <a:bodyPr/>
          <a:lstStyle/>
          <a:p>
            <a:endParaRPr lang="en-GB"/>
          </a:p>
        </p:txBody>
      </p:sp>
      <p:grpSp>
        <p:nvGrpSpPr>
          <p:cNvPr id="181" name="Group 180">
            <a:extLst>
              <a:ext uri="{C183D7F6-B498-43B3-948B-1728B52AA6E4}">
                <adec:decorative xmlns:adec="http://schemas.microsoft.com/office/drawing/2017/decorative" val="1"/>
              </a:ext>
            </a:extLst>
          </p:cNvPr>
          <p:cNvGrpSpPr/>
          <p:nvPr/>
        </p:nvGrpSpPr>
        <p:grpSpPr>
          <a:xfrm>
            <a:off x="6828224" y="2015233"/>
            <a:ext cx="540424" cy="569902"/>
            <a:chOff x="6447224" y="2015233"/>
            <a:chExt cx="540424" cy="569902"/>
          </a:xfrm>
        </p:grpSpPr>
        <p:sp>
          <p:nvSpPr>
            <p:cNvPr id="182" name="Free-form: Shape 181"/>
            <p:cNvSpPr/>
            <p:nvPr/>
          </p:nvSpPr>
          <p:spPr>
            <a:xfrm>
              <a:off x="6712447" y="2368641"/>
              <a:ext cx="11309" cy="203040"/>
            </a:xfrm>
            <a:custGeom>
              <a:avLst/>
              <a:gdLst/>
              <a:ahLst/>
              <a:cxnLst/>
              <a:rect l="l" t="t" r="r" b="b"/>
              <a:pathLst>
                <a:path w="11309" h="203040" stroke="0">
                  <a:moveTo>
                    <a:pt x="11309" y="0"/>
                  </a:moveTo>
                  <a:lnTo>
                    <a:pt x="11309" y="203040"/>
                  </a:lnTo>
                  <a:lnTo>
                    <a:pt x="0" y="203040"/>
                  </a:lnTo>
                  <a:lnTo>
                    <a:pt x="0" y="0"/>
                  </a:lnTo>
                  <a:lnTo>
                    <a:pt x="11309" y="0"/>
                  </a:lnTo>
                  <a:close/>
                </a:path>
                <a:path w="11309" h="203040" fill="none">
                  <a:moveTo>
                    <a:pt x="11309" y="0"/>
                  </a:moveTo>
                  <a:lnTo>
                    <a:pt x="11309" y="203040"/>
                  </a:lnTo>
                  <a:lnTo>
                    <a:pt x="0" y="203040"/>
                  </a:lnTo>
                  <a:lnTo>
                    <a:pt x="0" y="0"/>
                  </a:lnTo>
                  <a:lnTo>
                    <a:pt x="11309" y="0"/>
                  </a:lnTo>
                  <a:close/>
                </a:path>
              </a:pathLst>
            </a:custGeom>
            <a:solidFill>
              <a:srgbClr val="A3A3A3"/>
            </a:solidFill>
            <a:ln w="7600" cap="flat">
              <a:solidFill>
                <a:srgbClr val="A3A3A3"/>
              </a:solidFill>
              <a:miter/>
            </a:ln>
          </p:spPr>
          <p:txBody>
            <a:bodyPr/>
            <a:lstStyle/>
            <a:p>
              <a:endParaRPr lang="en-GB"/>
            </a:p>
          </p:txBody>
        </p:sp>
        <p:sp>
          <p:nvSpPr>
            <p:cNvPr id="183" name="Free-form: Shape 182"/>
            <p:cNvSpPr/>
            <p:nvPr/>
          </p:nvSpPr>
          <p:spPr>
            <a:xfrm>
              <a:off x="6568674" y="2368194"/>
              <a:ext cx="89489" cy="195097"/>
            </a:xfrm>
            <a:custGeom>
              <a:avLst/>
              <a:gdLst/>
              <a:ahLst/>
              <a:cxnLst/>
              <a:rect l="l" t="t" r="r" b="b"/>
              <a:pathLst>
                <a:path w="89489" h="195097" stroke="0">
                  <a:moveTo>
                    <a:pt x="0" y="192118"/>
                  </a:moveTo>
                  <a:lnTo>
                    <a:pt x="79164" y="0"/>
                  </a:lnTo>
                  <a:lnTo>
                    <a:pt x="89489" y="2979"/>
                  </a:lnTo>
                  <a:lnTo>
                    <a:pt x="10326" y="195097"/>
                  </a:lnTo>
                  <a:lnTo>
                    <a:pt x="0" y="192118"/>
                  </a:lnTo>
                  <a:close/>
                </a:path>
                <a:path w="89489" h="195097" fill="none">
                  <a:moveTo>
                    <a:pt x="0" y="192118"/>
                  </a:moveTo>
                  <a:lnTo>
                    <a:pt x="79164" y="0"/>
                  </a:lnTo>
                  <a:lnTo>
                    <a:pt x="89489" y="2979"/>
                  </a:lnTo>
                  <a:lnTo>
                    <a:pt x="10326" y="195097"/>
                  </a:lnTo>
                  <a:lnTo>
                    <a:pt x="0" y="192118"/>
                  </a:lnTo>
                  <a:close/>
                </a:path>
              </a:pathLst>
            </a:custGeom>
            <a:solidFill>
              <a:srgbClr val="A3A3A3"/>
            </a:solidFill>
            <a:ln w="7600" cap="flat">
              <a:solidFill>
                <a:srgbClr val="A3A3A3"/>
              </a:solidFill>
              <a:miter/>
            </a:ln>
          </p:spPr>
          <p:txBody>
            <a:bodyPr/>
            <a:lstStyle/>
            <a:p>
              <a:endParaRPr lang="en-GB"/>
            </a:p>
          </p:txBody>
        </p:sp>
        <p:sp>
          <p:nvSpPr>
            <p:cNvPr id="186" name="Free-form: Shape 185"/>
            <p:cNvSpPr/>
            <p:nvPr/>
          </p:nvSpPr>
          <p:spPr>
            <a:xfrm>
              <a:off x="6776662" y="2368194"/>
              <a:ext cx="89489" cy="195097"/>
            </a:xfrm>
            <a:custGeom>
              <a:avLst/>
              <a:gdLst/>
              <a:ahLst/>
              <a:cxnLst/>
              <a:rect l="l" t="t" r="r" b="b"/>
              <a:pathLst>
                <a:path w="89489" h="195097" stroke="0">
                  <a:moveTo>
                    <a:pt x="89489" y="192118"/>
                  </a:moveTo>
                  <a:lnTo>
                    <a:pt x="10326" y="0"/>
                  </a:lnTo>
                  <a:lnTo>
                    <a:pt x="0" y="2979"/>
                  </a:lnTo>
                  <a:lnTo>
                    <a:pt x="78672" y="195097"/>
                  </a:lnTo>
                  <a:lnTo>
                    <a:pt x="89489" y="192118"/>
                  </a:lnTo>
                  <a:close/>
                </a:path>
                <a:path w="89489" h="195097" fill="none">
                  <a:moveTo>
                    <a:pt x="89489" y="192118"/>
                  </a:moveTo>
                  <a:lnTo>
                    <a:pt x="10326" y="0"/>
                  </a:lnTo>
                  <a:lnTo>
                    <a:pt x="0" y="2979"/>
                  </a:lnTo>
                  <a:lnTo>
                    <a:pt x="78672" y="195097"/>
                  </a:lnTo>
                  <a:lnTo>
                    <a:pt x="89489" y="192118"/>
                  </a:lnTo>
                  <a:close/>
                </a:path>
              </a:pathLst>
            </a:custGeom>
            <a:solidFill>
              <a:srgbClr val="A3A3A3"/>
            </a:solidFill>
            <a:ln w="7600" cap="flat">
              <a:solidFill>
                <a:srgbClr val="A3A3A3"/>
              </a:solidFill>
              <a:miter/>
            </a:ln>
          </p:spPr>
          <p:txBody>
            <a:bodyPr/>
            <a:lstStyle/>
            <a:p>
              <a:endParaRPr lang="en-GB"/>
            </a:p>
          </p:txBody>
        </p:sp>
        <p:sp>
          <p:nvSpPr>
            <p:cNvPr id="188" name="Free-form: Shape 187"/>
            <p:cNvSpPr/>
            <p:nvPr/>
          </p:nvSpPr>
          <p:spPr>
            <a:xfrm>
              <a:off x="6458533" y="2028636"/>
              <a:ext cx="528577" cy="11418"/>
            </a:xfrm>
            <a:custGeom>
              <a:avLst/>
              <a:gdLst/>
              <a:ahLst/>
              <a:cxnLst/>
              <a:rect l="l" t="t" r="r" b="b"/>
              <a:pathLst>
                <a:path w="528577" h="11418" stroke="0">
                  <a:moveTo>
                    <a:pt x="0" y="0"/>
                  </a:moveTo>
                  <a:lnTo>
                    <a:pt x="528577" y="0"/>
                  </a:lnTo>
                  <a:lnTo>
                    <a:pt x="528577" y="11418"/>
                  </a:lnTo>
                  <a:lnTo>
                    <a:pt x="0" y="11418"/>
                  </a:lnTo>
                  <a:lnTo>
                    <a:pt x="0" y="0"/>
                  </a:lnTo>
                  <a:close/>
                </a:path>
                <a:path w="528577" h="11418" fill="none">
                  <a:moveTo>
                    <a:pt x="0" y="0"/>
                  </a:moveTo>
                  <a:lnTo>
                    <a:pt x="528577" y="0"/>
                  </a:lnTo>
                  <a:lnTo>
                    <a:pt x="528577" y="11418"/>
                  </a:lnTo>
                  <a:lnTo>
                    <a:pt x="0" y="11418"/>
                  </a:lnTo>
                  <a:lnTo>
                    <a:pt x="0" y="0"/>
                  </a:lnTo>
                  <a:close/>
                </a:path>
              </a:pathLst>
            </a:custGeom>
            <a:solidFill>
              <a:srgbClr val="3D3532"/>
            </a:solidFill>
            <a:ln w="7600" cap="flat">
              <a:noFill/>
              <a:miter/>
            </a:ln>
          </p:spPr>
          <p:txBody>
            <a:bodyPr/>
            <a:lstStyle/>
            <a:p>
              <a:endParaRPr lang="en-GB"/>
            </a:p>
          </p:txBody>
        </p:sp>
        <p:sp>
          <p:nvSpPr>
            <p:cNvPr id="190" name="Free-form: Shape 189"/>
            <p:cNvSpPr/>
            <p:nvPr/>
          </p:nvSpPr>
          <p:spPr>
            <a:xfrm>
              <a:off x="6451158" y="2362734"/>
              <a:ext cx="528577" cy="11418"/>
            </a:xfrm>
            <a:custGeom>
              <a:avLst/>
              <a:gdLst/>
              <a:ahLst/>
              <a:cxnLst/>
              <a:rect l="l" t="t" r="r" b="b"/>
              <a:pathLst>
                <a:path w="528577" h="11418" stroke="0">
                  <a:moveTo>
                    <a:pt x="0" y="0"/>
                  </a:moveTo>
                  <a:lnTo>
                    <a:pt x="528577" y="0"/>
                  </a:lnTo>
                  <a:lnTo>
                    <a:pt x="528577" y="11418"/>
                  </a:lnTo>
                  <a:lnTo>
                    <a:pt x="0" y="11418"/>
                  </a:lnTo>
                  <a:lnTo>
                    <a:pt x="0" y="0"/>
                  </a:lnTo>
                  <a:close/>
                </a:path>
                <a:path w="528577" h="11418" fill="none">
                  <a:moveTo>
                    <a:pt x="0" y="0"/>
                  </a:moveTo>
                  <a:lnTo>
                    <a:pt x="528577" y="0"/>
                  </a:lnTo>
                  <a:lnTo>
                    <a:pt x="528577" y="11418"/>
                  </a:lnTo>
                  <a:lnTo>
                    <a:pt x="0" y="11418"/>
                  </a:lnTo>
                  <a:lnTo>
                    <a:pt x="0" y="0"/>
                  </a:lnTo>
                  <a:close/>
                </a:path>
              </a:pathLst>
            </a:custGeom>
            <a:solidFill>
              <a:srgbClr val="454545"/>
            </a:solidFill>
            <a:ln w="7600" cap="flat">
              <a:noFill/>
              <a:miter/>
            </a:ln>
          </p:spPr>
          <p:txBody>
            <a:bodyPr/>
            <a:lstStyle/>
            <a:p>
              <a:endParaRPr lang="en-GB"/>
            </a:p>
          </p:txBody>
        </p:sp>
        <p:sp>
          <p:nvSpPr>
            <p:cNvPr id="192" name="Free-form: Shape 191"/>
            <p:cNvSpPr/>
            <p:nvPr/>
          </p:nvSpPr>
          <p:spPr>
            <a:xfrm>
              <a:off x="6485354" y="2040054"/>
              <a:ext cx="464164" cy="336579"/>
            </a:xfrm>
            <a:custGeom>
              <a:avLst/>
              <a:gdLst/>
              <a:ahLst/>
              <a:cxnLst/>
              <a:rect l="l" t="t" r="r" b="b"/>
              <a:pathLst>
                <a:path w="464164" h="336579" stroke="0">
                  <a:moveTo>
                    <a:pt x="0" y="0"/>
                  </a:moveTo>
                  <a:lnTo>
                    <a:pt x="464164" y="0"/>
                  </a:lnTo>
                  <a:lnTo>
                    <a:pt x="464164" y="336579"/>
                  </a:lnTo>
                  <a:lnTo>
                    <a:pt x="0" y="336579"/>
                  </a:lnTo>
                  <a:lnTo>
                    <a:pt x="0" y="0"/>
                  </a:lnTo>
                  <a:close/>
                </a:path>
                <a:path w="464164" h="336579" fill="none">
                  <a:moveTo>
                    <a:pt x="0" y="0"/>
                  </a:moveTo>
                  <a:lnTo>
                    <a:pt x="464164" y="0"/>
                  </a:lnTo>
                  <a:lnTo>
                    <a:pt x="464164" y="336579"/>
                  </a:lnTo>
                  <a:lnTo>
                    <a:pt x="0" y="336579"/>
                  </a:lnTo>
                  <a:lnTo>
                    <a:pt x="0" y="0"/>
                  </a:lnTo>
                  <a:close/>
                </a:path>
              </a:pathLst>
            </a:custGeom>
            <a:solidFill>
              <a:srgbClr val="F7F8F9"/>
            </a:solidFill>
            <a:ln w="7600" cap="flat">
              <a:noFill/>
              <a:miter/>
            </a:ln>
          </p:spPr>
          <p:txBody>
            <a:bodyPr/>
            <a:lstStyle/>
            <a:p>
              <a:endParaRPr lang="en-GB"/>
            </a:p>
          </p:txBody>
        </p:sp>
        <p:sp>
          <p:nvSpPr>
            <p:cNvPr id="195" name="Free-form: Shape 194"/>
            <p:cNvSpPr/>
            <p:nvPr/>
          </p:nvSpPr>
          <p:spPr>
            <a:xfrm>
              <a:off x="6485354" y="2363230"/>
              <a:ext cx="464164" cy="12411"/>
            </a:xfrm>
            <a:custGeom>
              <a:avLst/>
              <a:gdLst/>
              <a:ahLst/>
              <a:cxnLst/>
              <a:rect l="l" t="t" r="r" b="b"/>
              <a:pathLst>
                <a:path w="464164" h="12411" stroke="0">
                  <a:moveTo>
                    <a:pt x="0" y="0"/>
                  </a:moveTo>
                  <a:lnTo>
                    <a:pt x="464164" y="0"/>
                  </a:lnTo>
                  <a:lnTo>
                    <a:pt x="464164" y="12411"/>
                  </a:lnTo>
                  <a:lnTo>
                    <a:pt x="0" y="12411"/>
                  </a:lnTo>
                  <a:lnTo>
                    <a:pt x="0" y="0"/>
                  </a:lnTo>
                  <a:close/>
                </a:path>
                <a:path w="464164" h="12411" fill="none">
                  <a:moveTo>
                    <a:pt x="0" y="0"/>
                  </a:moveTo>
                  <a:lnTo>
                    <a:pt x="464164" y="0"/>
                  </a:lnTo>
                  <a:lnTo>
                    <a:pt x="464164" y="12411"/>
                  </a:lnTo>
                  <a:lnTo>
                    <a:pt x="0" y="12411"/>
                  </a:lnTo>
                  <a:lnTo>
                    <a:pt x="0" y="0"/>
                  </a:lnTo>
                  <a:close/>
                </a:path>
              </a:pathLst>
            </a:custGeom>
            <a:solidFill>
              <a:srgbClr val="595959"/>
            </a:solidFill>
            <a:ln w="7600" cap="flat">
              <a:solidFill>
                <a:srgbClr val="595959"/>
              </a:solidFill>
              <a:miter/>
            </a:ln>
          </p:spPr>
          <p:txBody>
            <a:bodyPr/>
            <a:lstStyle/>
            <a:p>
              <a:endParaRPr lang="en-GB"/>
            </a:p>
          </p:txBody>
        </p:sp>
        <p:sp>
          <p:nvSpPr>
            <p:cNvPr id="196" name="Free-form: Shape 195"/>
            <p:cNvSpPr/>
            <p:nvPr/>
          </p:nvSpPr>
          <p:spPr>
            <a:xfrm>
              <a:off x="6485354" y="2015233"/>
              <a:ext cx="464164" cy="38722"/>
            </a:xfrm>
            <a:custGeom>
              <a:avLst/>
              <a:gdLst/>
              <a:ahLst/>
              <a:cxnLst/>
              <a:rect l="l" t="t" r="r" b="b"/>
              <a:pathLst>
                <a:path w="464164" h="38722" stroke="0">
                  <a:moveTo>
                    <a:pt x="0" y="0"/>
                  </a:moveTo>
                  <a:lnTo>
                    <a:pt x="464164" y="0"/>
                  </a:lnTo>
                  <a:lnTo>
                    <a:pt x="464164" y="38722"/>
                  </a:lnTo>
                  <a:lnTo>
                    <a:pt x="0" y="38722"/>
                  </a:lnTo>
                  <a:lnTo>
                    <a:pt x="0" y="0"/>
                  </a:lnTo>
                  <a:close/>
                </a:path>
                <a:path w="464164" h="38722" fill="none">
                  <a:moveTo>
                    <a:pt x="0" y="0"/>
                  </a:moveTo>
                  <a:lnTo>
                    <a:pt x="464164" y="0"/>
                  </a:lnTo>
                  <a:lnTo>
                    <a:pt x="464164" y="38722"/>
                  </a:lnTo>
                  <a:lnTo>
                    <a:pt x="0" y="38722"/>
                  </a:lnTo>
                  <a:lnTo>
                    <a:pt x="0" y="0"/>
                  </a:lnTo>
                  <a:close/>
                </a:path>
              </a:pathLst>
            </a:custGeom>
            <a:solidFill>
              <a:srgbClr val="595959"/>
            </a:solidFill>
            <a:ln w="7600" cap="flat">
              <a:solidFill>
                <a:srgbClr val="595959"/>
              </a:solidFill>
              <a:miter/>
            </a:ln>
          </p:spPr>
          <p:txBody>
            <a:bodyPr/>
            <a:lstStyle/>
            <a:p>
              <a:endParaRPr lang="en-GB"/>
            </a:p>
          </p:txBody>
        </p:sp>
        <p:sp>
          <p:nvSpPr>
            <p:cNvPr id="197" name="Free-form: Shape 196"/>
            <p:cNvSpPr/>
            <p:nvPr/>
          </p:nvSpPr>
          <p:spPr>
            <a:xfrm>
              <a:off x="6447224" y="2015233"/>
              <a:ext cx="38353" cy="38722"/>
            </a:xfrm>
            <a:custGeom>
              <a:avLst/>
              <a:gdLst/>
              <a:ahLst/>
              <a:cxnLst/>
              <a:rect l="l" t="t" r="r" b="b"/>
              <a:pathLst>
                <a:path w="38353" h="38722" stroke="0">
                  <a:moveTo>
                    <a:pt x="38353" y="38722"/>
                  </a:moveTo>
                  <a:lnTo>
                    <a:pt x="10817" y="38722"/>
                  </a:lnTo>
                  <a:cubicBezTo>
                    <a:pt x="4917" y="38722"/>
                    <a:pt x="0" y="33757"/>
                    <a:pt x="0" y="27800"/>
                  </a:cubicBezTo>
                  <a:lnTo>
                    <a:pt x="0" y="10921"/>
                  </a:lnTo>
                  <a:cubicBezTo>
                    <a:pt x="0" y="4964"/>
                    <a:pt x="4917" y="0"/>
                    <a:pt x="10817" y="0"/>
                  </a:cubicBezTo>
                  <a:lnTo>
                    <a:pt x="38353" y="0"/>
                  </a:lnTo>
                  <a:lnTo>
                    <a:pt x="38353" y="38722"/>
                  </a:lnTo>
                  <a:close/>
                </a:path>
                <a:path w="38353" h="38722" fill="none">
                  <a:moveTo>
                    <a:pt x="38353" y="38722"/>
                  </a:moveTo>
                  <a:lnTo>
                    <a:pt x="10817" y="38722"/>
                  </a:lnTo>
                  <a:cubicBezTo>
                    <a:pt x="4917" y="38722"/>
                    <a:pt x="0" y="33757"/>
                    <a:pt x="0" y="27800"/>
                  </a:cubicBezTo>
                  <a:lnTo>
                    <a:pt x="0" y="10921"/>
                  </a:lnTo>
                  <a:cubicBezTo>
                    <a:pt x="0" y="4964"/>
                    <a:pt x="4917" y="0"/>
                    <a:pt x="10817" y="0"/>
                  </a:cubicBezTo>
                  <a:lnTo>
                    <a:pt x="38353" y="0"/>
                  </a:lnTo>
                  <a:lnTo>
                    <a:pt x="38353" y="38722"/>
                  </a:lnTo>
                  <a:close/>
                </a:path>
              </a:pathLst>
            </a:custGeom>
            <a:solidFill>
              <a:srgbClr val="515151"/>
            </a:solidFill>
            <a:ln w="7600" cap="flat">
              <a:noFill/>
              <a:miter/>
            </a:ln>
          </p:spPr>
          <p:txBody>
            <a:bodyPr/>
            <a:lstStyle/>
            <a:p>
              <a:endParaRPr lang="en-GB"/>
            </a:p>
          </p:txBody>
        </p:sp>
        <p:sp>
          <p:nvSpPr>
            <p:cNvPr id="198" name="Free-form: Shape 197"/>
            <p:cNvSpPr/>
            <p:nvPr/>
          </p:nvSpPr>
          <p:spPr>
            <a:xfrm>
              <a:off x="6949232" y="2015233"/>
              <a:ext cx="38416" cy="38722"/>
            </a:xfrm>
            <a:custGeom>
              <a:avLst/>
              <a:gdLst/>
              <a:ahLst/>
              <a:cxnLst/>
              <a:rect l="l" t="t" r="r" b="b"/>
              <a:pathLst>
                <a:path w="38416" h="38722" stroke="0">
                  <a:moveTo>
                    <a:pt x="27535" y="38722"/>
                  </a:moveTo>
                  <a:lnTo>
                    <a:pt x="0" y="38722"/>
                  </a:lnTo>
                  <a:lnTo>
                    <a:pt x="0" y="0"/>
                  </a:lnTo>
                  <a:lnTo>
                    <a:pt x="27535" y="0"/>
                  </a:lnTo>
                  <a:cubicBezTo>
                    <a:pt x="33436" y="0"/>
                    <a:pt x="38386" y="4964"/>
                    <a:pt x="38386" y="10921"/>
                  </a:cubicBezTo>
                  <a:lnTo>
                    <a:pt x="38386" y="27800"/>
                  </a:lnTo>
                  <a:cubicBezTo>
                    <a:pt x="38844" y="33757"/>
                    <a:pt x="33927" y="38722"/>
                    <a:pt x="27535" y="38722"/>
                  </a:cubicBezTo>
                  <a:close/>
                </a:path>
                <a:path w="38416" h="38722" fill="none">
                  <a:moveTo>
                    <a:pt x="27535" y="38722"/>
                  </a:moveTo>
                  <a:lnTo>
                    <a:pt x="0" y="38722"/>
                  </a:lnTo>
                  <a:lnTo>
                    <a:pt x="0" y="0"/>
                  </a:lnTo>
                  <a:lnTo>
                    <a:pt x="27535" y="0"/>
                  </a:lnTo>
                  <a:cubicBezTo>
                    <a:pt x="33436" y="0"/>
                    <a:pt x="38386" y="4964"/>
                    <a:pt x="38386" y="10921"/>
                  </a:cubicBezTo>
                  <a:lnTo>
                    <a:pt x="38386" y="27800"/>
                  </a:lnTo>
                  <a:cubicBezTo>
                    <a:pt x="38844" y="33757"/>
                    <a:pt x="33927" y="38722"/>
                    <a:pt x="27535" y="38722"/>
                  </a:cubicBezTo>
                  <a:close/>
                </a:path>
              </a:pathLst>
            </a:custGeom>
            <a:solidFill>
              <a:srgbClr val="515151"/>
            </a:solidFill>
            <a:ln w="7600" cap="flat">
              <a:noFill/>
              <a:miter/>
            </a:ln>
          </p:spPr>
          <p:txBody>
            <a:bodyPr/>
            <a:lstStyle/>
            <a:p>
              <a:endParaRPr lang="en-GB"/>
            </a:p>
          </p:txBody>
        </p:sp>
        <p:grpSp>
          <p:nvGrpSpPr>
            <p:cNvPr id="199" name="Group 198"/>
            <p:cNvGrpSpPr/>
            <p:nvPr/>
          </p:nvGrpSpPr>
          <p:grpSpPr>
            <a:xfrm>
              <a:off x="6525404" y="2140333"/>
              <a:ext cx="126367" cy="128079"/>
              <a:chOff x="6525404" y="2140333"/>
              <a:chExt cx="126367" cy="128079"/>
            </a:xfrm>
          </p:grpSpPr>
          <p:sp>
            <p:nvSpPr>
              <p:cNvPr id="200" name="Free-form: Shape 199"/>
              <p:cNvSpPr/>
              <p:nvPr/>
            </p:nvSpPr>
            <p:spPr>
              <a:xfrm>
                <a:off x="6525404" y="2140333"/>
                <a:ext cx="118500" cy="128079"/>
              </a:xfrm>
              <a:custGeom>
                <a:avLst/>
                <a:gdLst/>
                <a:ahLst/>
                <a:cxnLst/>
                <a:rect l="l" t="t" r="r" b="b"/>
                <a:pathLst>
                  <a:path w="118500" h="128079" stroke="0">
                    <a:moveTo>
                      <a:pt x="63429" y="64040"/>
                    </a:moveTo>
                    <a:lnTo>
                      <a:pt x="118500" y="95811"/>
                    </a:lnTo>
                    <a:cubicBezTo>
                      <a:pt x="107190" y="115668"/>
                      <a:pt x="86047" y="128079"/>
                      <a:pt x="63429" y="128079"/>
                    </a:cubicBezTo>
                    <a:cubicBezTo>
                      <a:pt x="28519" y="128079"/>
                      <a:pt x="0" y="99286"/>
                      <a:pt x="0" y="64040"/>
                    </a:cubicBezTo>
                    <a:cubicBezTo>
                      <a:pt x="0" y="28793"/>
                      <a:pt x="28519" y="0"/>
                      <a:pt x="63429" y="0"/>
                    </a:cubicBezTo>
                    <a:cubicBezTo>
                      <a:pt x="65396" y="0"/>
                      <a:pt x="67363" y="0"/>
                      <a:pt x="68838" y="0"/>
                    </a:cubicBezTo>
                    <a:lnTo>
                      <a:pt x="63429" y="64040"/>
                    </a:lnTo>
                    <a:close/>
                  </a:path>
                  <a:path w="118500" h="128079" fill="none">
                    <a:moveTo>
                      <a:pt x="63429" y="64040"/>
                    </a:moveTo>
                    <a:lnTo>
                      <a:pt x="118500" y="95811"/>
                    </a:lnTo>
                    <a:cubicBezTo>
                      <a:pt x="107190" y="115668"/>
                      <a:pt x="86047" y="128079"/>
                      <a:pt x="63429" y="128079"/>
                    </a:cubicBezTo>
                    <a:cubicBezTo>
                      <a:pt x="28519" y="128079"/>
                      <a:pt x="0" y="99286"/>
                      <a:pt x="0" y="64040"/>
                    </a:cubicBezTo>
                    <a:cubicBezTo>
                      <a:pt x="0" y="28793"/>
                      <a:pt x="28519" y="0"/>
                      <a:pt x="63429" y="0"/>
                    </a:cubicBezTo>
                    <a:cubicBezTo>
                      <a:pt x="65396" y="0"/>
                      <a:pt x="67363" y="0"/>
                      <a:pt x="68838" y="0"/>
                    </a:cubicBezTo>
                    <a:lnTo>
                      <a:pt x="63429" y="64040"/>
                    </a:lnTo>
                    <a:close/>
                  </a:path>
                </a:pathLst>
              </a:custGeom>
              <a:solidFill>
                <a:srgbClr val="FF5D52"/>
              </a:solidFill>
              <a:ln w="7600" cap="flat">
                <a:noFill/>
                <a:miter/>
              </a:ln>
            </p:spPr>
            <p:txBody>
              <a:bodyPr/>
              <a:lstStyle/>
              <a:p>
                <a:endParaRPr lang="en-GB"/>
              </a:p>
            </p:txBody>
          </p:sp>
          <p:sp>
            <p:nvSpPr>
              <p:cNvPr id="201" name="Free-form: Shape 200"/>
              <p:cNvSpPr/>
              <p:nvPr/>
            </p:nvSpPr>
            <p:spPr>
              <a:xfrm>
                <a:off x="6588833" y="2140830"/>
                <a:ext cx="37861" cy="63543"/>
              </a:xfrm>
              <a:custGeom>
                <a:avLst/>
                <a:gdLst/>
                <a:ahLst/>
                <a:cxnLst/>
                <a:rect l="l" t="t" r="r" b="b"/>
                <a:pathLst>
                  <a:path w="37861" h="63543" stroke="0">
                    <a:moveTo>
                      <a:pt x="0" y="63543"/>
                    </a:moveTo>
                    <a:lnTo>
                      <a:pt x="5409" y="0"/>
                    </a:lnTo>
                    <a:cubicBezTo>
                      <a:pt x="11309" y="0"/>
                      <a:pt x="17209" y="1986"/>
                      <a:pt x="22618" y="3971"/>
                    </a:cubicBezTo>
                    <a:cubicBezTo>
                      <a:pt x="28027" y="5957"/>
                      <a:pt x="33436" y="8936"/>
                      <a:pt x="37861" y="12907"/>
                    </a:cubicBezTo>
                    <a:lnTo>
                      <a:pt x="0" y="63543"/>
                    </a:lnTo>
                    <a:close/>
                  </a:path>
                  <a:path w="37861" h="63543" fill="none">
                    <a:moveTo>
                      <a:pt x="0" y="63543"/>
                    </a:moveTo>
                    <a:lnTo>
                      <a:pt x="5409" y="0"/>
                    </a:lnTo>
                    <a:cubicBezTo>
                      <a:pt x="11309" y="0"/>
                      <a:pt x="17209" y="1986"/>
                      <a:pt x="22618" y="3971"/>
                    </a:cubicBezTo>
                    <a:cubicBezTo>
                      <a:pt x="28027" y="5957"/>
                      <a:pt x="33436" y="8936"/>
                      <a:pt x="37861" y="12907"/>
                    </a:cubicBezTo>
                    <a:lnTo>
                      <a:pt x="0" y="63543"/>
                    </a:lnTo>
                    <a:close/>
                  </a:path>
                </a:pathLst>
              </a:custGeom>
              <a:solidFill>
                <a:srgbClr val="FDB933"/>
              </a:solidFill>
              <a:ln w="7600" cap="flat">
                <a:noFill/>
                <a:miter/>
              </a:ln>
            </p:spPr>
            <p:txBody>
              <a:bodyPr/>
              <a:lstStyle/>
              <a:p>
                <a:endParaRPr lang="en-GB"/>
              </a:p>
            </p:txBody>
          </p:sp>
          <p:sp>
            <p:nvSpPr>
              <p:cNvPr id="205" name="Free-form: Shape 204"/>
              <p:cNvSpPr/>
              <p:nvPr/>
            </p:nvSpPr>
            <p:spPr>
              <a:xfrm>
                <a:off x="6588833" y="2153240"/>
                <a:ext cx="62937" cy="82408"/>
              </a:xfrm>
              <a:custGeom>
                <a:avLst/>
                <a:gdLst/>
                <a:ahLst/>
                <a:cxnLst/>
                <a:rect l="l" t="t" r="r" b="b"/>
                <a:pathLst>
                  <a:path w="62937" h="82408" stroke="0">
                    <a:moveTo>
                      <a:pt x="0" y="51132"/>
                    </a:moveTo>
                    <a:lnTo>
                      <a:pt x="37861" y="0"/>
                    </a:lnTo>
                    <a:cubicBezTo>
                      <a:pt x="53595" y="11914"/>
                      <a:pt x="62937" y="30779"/>
                      <a:pt x="62937" y="51132"/>
                    </a:cubicBezTo>
                    <a:cubicBezTo>
                      <a:pt x="62937" y="62054"/>
                      <a:pt x="59987" y="72975"/>
                      <a:pt x="54579" y="82408"/>
                    </a:cubicBezTo>
                    <a:lnTo>
                      <a:pt x="0" y="51132"/>
                    </a:lnTo>
                    <a:close/>
                  </a:path>
                  <a:path w="62937" h="82408" fill="none">
                    <a:moveTo>
                      <a:pt x="0" y="51132"/>
                    </a:moveTo>
                    <a:lnTo>
                      <a:pt x="37861" y="0"/>
                    </a:lnTo>
                    <a:cubicBezTo>
                      <a:pt x="53595" y="11914"/>
                      <a:pt x="62937" y="30779"/>
                      <a:pt x="62937" y="51132"/>
                    </a:cubicBezTo>
                    <a:cubicBezTo>
                      <a:pt x="62937" y="62054"/>
                      <a:pt x="59987" y="72975"/>
                      <a:pt x="54579" y="82408"/>
                    </a:cubicBezTo>
                    <a:lnTo>
                      <a:pt x="0" y="51132"/>
                    </a:lnTo>
                    <a:close/>
                  </a:path>
                </a:pathLst>
              </a:custGeom>
              <a:solidFill>
                <a:srgbClr val="FED372"/>
              </a:solidFill>
              <a:ln w="7600" cap="flat">
                <a:noFill/>
                <a:miter/>
              </a:ln>
            </p:spPr>
            <p:txBody>
              <a:bodyPr/>
              <a:lstStyle/>
              <a:p>
                <a:endParaRPr lang="en-GB"/>
              </a:p>
            </p:txBody>
          </p:sp>
        </p:grpSp>
        <p:sp>
          <p:nvSpPr>
            <p:cNvPr id="206" name="Free-form: Shape 205"/>
            <p:cNvSpPr/>
            <p:nvPr/>
          </p:nvSpPr>
          <p:spPr>
            <a:xfrm>
              <a:off x="6700941" y="2097143"/>
              <a:ext cx="194221" cy="9432"/>
            </a:xfrm>
            <a:custGeom>
              <a:avLst/>
              <a:gdLst/>
              <a:ahLst/>
              <a:cxnLst/>
              <a:rect l="l" t="t" r="r" b="b"/>
              <a:pathLst>
                <a:path w="194221" h="9432" stroke="0">
                  <a:moveTo>
                    <a:pt x="0" y="0"/>
                  </a:moveTo>
                  <a:lnTo>
                    <a:pt x="194221" y="0"/>
                  </a:lnTo>
                  <a:lnTo>
                    <a:pt x="194221" y="9432"/>
                  </a:lnTo>
                  <a:lnTo>
                    <a:pt x="0" y="9432"/>
                  </a:lnTo>
                  <a:lnTo>
                    <a:pt x="0" y="0"/>
                  </a:lnTo>
                  <a:close/>
                </a:path>
                <a:path w="194221" h="9432" fill="none">
                  <a:moveTo>
                    <a:pt x="0" y="0"/>
                  </a:moveTo>
                  <a:lnTo>
                    <a:pt x="194221" y="0"/>
                  </a:lnTo>
                  <a:lnTo>
                    <a:pt x="194221" y="9432"/>
                  </a:lnTo>
                  <a:lnTo>
                    <a:pt x="0" y="9432"/>
                  </a:lnTo>
                  <a:lnTo>
                    <a:pt x="0" y="0"/>
                  </a:lnTo>
                  <a:close/>
                </a:path>
              </a:pathLst>
            </a:custGeom>
            <a:solidFill>
              <a:srgbClr val="A3A3A3"/>
            </a:solidFill>
            <a:ln w="7600" cap="flat">
              <a:solidFill>
                <a:srgbClr val="A3A3A3"/>
              </a:solidFill>
              <a:miter/>
            </a:ln>
          </p:spPr>
          <p:txBody>
            <a:bodyPr/>
            <a:lstStyle/>
            <a:p>
              <a:endParaRPr lang="en-GB"/>
            </a:p>
          </p:txBody>
        </p:sp>
        <p:sp>
          <p:nvSpPr>
            <p:cNvPr id="207" name="Free-form: Shape 206"/>
            <p:cNvSpPr/>
            <p:nvPr/>
          </p:nvSpPr>
          <p:spPr>
            <a:xfrm>
              <a:off x="6700941" y="2163665"/>
              <a:ext cx="194221" cy="9432"/>
            </a:xfrm>
            <a:custGeom>
              <a:avLst/>
              <a:gdLst/>
              <a:ahLst/>
              <a:cxnLst/>
              <a:rect l="l" t="t" r="r" b="b"/>
              <a:pathLst>
                <a:path w="194221" h="9432" stroke="0">
                  <a:moveTo>
                    <a:pt x="0" y="0"/>
                  </a:moveTo>
                  <a:lnTo>
                    <a:pt x="194221" y="0"/>
                  </a:lnTo>
                  <a:lnTo>
                    <a:pt x="194221" y="9432"/>
                  </a:lnTo>
                  <a:lnTo>
                    <a:pt x="0" y="9432"/>
                  </a:lnTo>
                  <a:lnTo>
                    <a:pt x="0" y="0"/>
                  </a:lnTo>
                  <a:close/>
                </a:path>
                <a:path w="194221" h="9432" fill="none">
                  <a:moveTo>
                    <a:pt x="0" y="0"/>
                  </a:moveTo>
                  <a:lnTo>
                    <a:pt x="194221" y="0"/>
                  </a:lnTo>
                  <a:lnTo>
                    <a:pt x="194221" y="9432"/>
                  </a:lnTo>
                  <a:lnTo>
                    <a:pt x="0" y="9432"/>
                  </a:lnTo>
                  <a:lnTo>
                    <a:pt x="0" y="0"/>
                  </a:lnTo>
                  <a:close/>
                </a:path>
              </a:pathLst>
            </a:custGeom>
            <a:solidFill>
              <a:srgbClr val="A3A3A3"/>
            </a:solidFill>
            <a:ln w="7600" cap="flat">
              <a:solidFill>
                <a:srgbClr val="A3A3A3"/>
              </a:solidFill>
              <a:miter/>
            </a:ln>
          </p:spPr>
          <p:txBody>
            <a:bodyPr/>
            <a:lstStyle/>
            <a:p>
              <a:endParaRPr lang="en-GB"/>
            </a:p>
          </p:txBody>
        </p:sp>
        <p:sp>
          <p:nvSpPr>
            <p:cNvPr id="208" name="Free-form: Shape 207"/>
            <p:cNvSpPr/>
            <p:nvPr/>
          </p:nvSpPr>
          <p:spPr>
            <a:xfrm>
              <a:off x="6700941" y="2223237"/>
              <a:ext cx="194221" cy="9432"/>
            </a:xfrm>
            <a:custGeom>
              <a:avLst/>
              <a:gdLst/>
              <a:ahLst/>
              <a:cxnLst/>
              <a:rect l="l" t="t" r="r" b="b"/>
              <a:pathLst>
                <a:path w="194221" h="9432" stroke="0">
                  <a:moveTo>
                    <a:pt x="0" y="0"/>
                  </a:moveTo>
                  <a:lnTo>
                    <a:pt x="194221" y="0"/>
                  </a:lnTo>
                  <a:lnTo>
                    <a:pt x="194221" y="9432"/>
                  </a:lnTo>
                  <a:lnTo>
                    <a:pt x="0" y="9432"/>
                  </a:lnTo>
                  <a:lnTo>
                    <a:pt x="0" y="0"/>
                  </a:lnTo>
                  <a:close/>
                </a:path>
                <a:path w="194221" h="9432" fill="none">
                  <a:moveTo>
                    <a:pt x="0" y="0"/>
                  </a:moveTo>
                  <a:lnTo>
                    <a:pt x="194221" y="0"/>
                  </a:lnTo>
                  <a:lnTo>
                    <a:pt x="194221" y="9432"/>
                  </a:lnTo>
                  <a:lnTo>
                    <a:pt x="0" y="9432"/>
                  </a:lnTo>
                  <a:lnTo>
                    <a:pt x="0" y="0"/>
                  </a:lnTo>
                  <a:close/>
                </a:path>
              </a:pathLst>
            </a:custGeom>
            <a:solidFill>
              <a:srgbClr val="A3A3A3"/>
            </a:solidFill>
            <a:ln w="7600" cap="flat">
              <a:solidFill>
                <a:srgbClr val="A3A3A3"/>
              </a:solidFill>
              <a:miter/>
            </a:ln>
          </p:spPr>
          <p:txBody>
            <a:bodyPr/>
            <a:lstStyle/>
            <a:p>
              <a:endParaRPr lang="en-GB"/>
            </a:p>
          </p:txBody>
        </p:sp>
        <p:sp>
          <p:nvSpPr>
            <p:cNvPr id="209" name="Free-form: Shape 208"/>
            <p:cNvSpPr/>
            <p:nvPr/>
          </p:nvSpPr>
          <p:spPr>
            <a:xfrm>
              <a:off x="6700941" y="2283305"/>
              <a:ext cx="194221" cy="9432"/>
            </a:xfrm>
            <a:custGeom>
              <a:avLst/>
              <a:gdLst/>
              <a:ahLst/>
              <a:cxnLst/>
              <a:rect l="l" t="t" r="r" b="b"/>
              <a:pathLst>
                <a:path w="194221" h="9432" stroke="0">
                  <a:moveTo>
                    <a:pt x="0" y="0"/>
                  </a:moveTo>
                  <a:lnTo>
                    <a:pt x="194221" y="0"/>
                  </a:lnTo>
                  <a:lnTo>
                    <a:pt x="194221" y="9432"/>
                  </a:lnTo>
                  <a:lnTo>
                    <a:pt x="0" y="9432"/>
                  </a:lnTo>
                  <a:lnTo>
                    <a:pt x="0" y="0"/>
                  </a:lnTo>
                  <a:close/>
                </a:path>
                <a:path w="194221" h="9432" fill="none">
                  <a:moveTo>
                    <a:pt x="0" y="0"/>
                  </a:moveTo>
                  <a:lnTo>
                    <a:pt x="194221" y="0"/>
                  </a:lnTo>
                  <a:lnTo>
                    <a:pt x="194221" y="9432"/>
                  </a:lnTo>
                  <a:lnTo>
                    <a:pt x="0" y="9432"/>
                  </a:lnTo>
                  <a:lnTo>
                    <a:pt x="0" y="0"/>
                  </a:lnTo>
                  <a:close/>
                </a:path>
              </a:pathLst>
            </a:custGeom>
            <a:solidFill>
              <a:srgbClr val="A3A3A3"/>
            </a:solidFill>
            <a:ln w="7600" cap="flat">
              <a:solidFill>
                <a:srgbClr val="A3A3A3"/>
              </a:solidFill>
              <a:miter/>
            </a:ln>
          </p:spPr>
          <p:txBody>
            <a:bodyPr/>
            <a:lstStyle/>
            <a:p>
              <a:endParaRPr lang="en-GB"/>
            </a:p>
          </p:txBody>
        </p:sp>
        <p:sp>
          <p:nvSpPr>
            <p:cNvPr id="210" name="Free-form: Shape 209"/>
            <p:cNvSpPr/>
            <p:nvPr/>
          </p:nvSpPr>
          <p:spPr>
            <a:xfrm>
              <a:off x="6559331" y="2548895"/>
              <a:ext cx="26552" cy="26807"/>
            </a:xfrm>
            <a:custGeom>
              <a:avLst/>
              <a:gdLst/>
              <a:ahLst/>
              <a:cxnLst/>
              <a:rect l="l" t="t" r="r" b="b"/>
              <a:pathLst>
                <a:path w="26552" h="26807" stroke="0">
                  <a:moveTo>
                    <a:pt x="26552" y="13404"/>
                  </a:moveTo>
                  <a:cubicBezTo>
                    <a:pt x="26552" y="20806"/>
                    <a:pt x="20608" y="26807"/>
                    <a:pt x="13276" y="26807"/>
                  </a:cubicBezTo>
                  <a:cubicBezTo>
                    <a:pt x="5944" y="26807"/>
                    <a:pt x="0" y="20806"/>
                    <a:pt x="0" y="13404"/>
                  </a:cubicBezTo>
                  <a:cubicBezTo>
                    <a:pt x="0" y="6001"/>
                    <a:pt x="5944" y="0"/>
                    <a:pt x="13276" y="0"/>
                  </a:cubicBezTo>
                  <a:cubicBezTo>
                    <a:pt x="20608" y="0"/>
                    <a:pt x="26552" y="6001"/>
                    <a:pt x="26552" y="13404"/>
                  </a:cubicBezTo>
                  <a:close/>
                </a:path>
                <a:path w="26552" h="26807" fill="none">
                  <a:moveTo>
                    <a:pt x="26552" y="13404"/>
                  </a:moveTo>
                  <a:cubicBezTo>
                    <a:pt x="26552" y="20806"/>
                    <a:pt x="20608" y="26807"/>
                    <a:pt x="13276" y="26807"/>
                  </a:cubicBezTo>
                  <a:cubicBezTo>
                    <a:pt x="5944" y="26807"/>
                    <a:pt x="0" y="20806"/>
                    <a:pt x="0" y="13404"/>
                  </a:cubicBezTo>
                  <a:cubicBezTo>
                    <a:pt x="0" y="6001"/>
                    <a:pt x="5944" y="0"/>
                    <a:pt x="13276" y="0"/>
                  </a:cubicBezTo>
                  <a:cubicBezTo>
                    <a:pt x="20608" y="0"/>
                    <a:pt x="26552" y="6001"/>
                    <a:pt x="26552" y="13404"/>
                  </a:cubicBezTo>
                  <a:close/>
                </a:path>
              </a:pathLst>
            </a:custGeom>
            <a:solidFill>
              <a:srgbClr val="606060"/>
            </a:solidFill>
            <a:ln w="7600" cap="flat">
              <a:noFill/>
              <a:miter/>
            </a:ln>
          </p:spPr>
          <p:txBody>
            <a:bodyPr/>
            <a:lstStyle/>
            <a:p>
              <a:endParaRPr lang="en-GB"/>
            </a:p>
          </p:txBody>
        </p:sp>
        <p:sp>
          <p:nvSpPr>
            <p:cNvPr id="211" name="Free-form: Shape 210"/>
            <p:cNvSpPr/>
            <p:nvPr/>
          </p:nvSpPr>
          <p:spPr>
            <a:xfrm>
              <a:off x="6704875" y="2558327"/>
              <a:ext cx="26552" cy="26807"/>
            </a:xfrm>
            <a:custGeom>
              <a:avLst/>
              <a:gdLst/>
              <a:ahLst/>
              <a:cxnLst/>
              <a:rect l="l" t="t" r="r" b="b"/>
              <a:pathLst>
                <a:path w="26552" h="26807" stroke="0">
                  <a:moveTo>
                    <a:pt x="26552" y="13404"/>
                  </a:moveTo>
                  <a:cubicBezTo>
                    <a:pt x="26552" y="20806"/>
                    <a:pt x="20608" y="26807"/>
                    <a:pt x="13276" y="26807"/>
                  </a:cubicBezTo>
                  <a:cubicBezTo>
                    <a:pt x="5944" y="26807"/>
                    <a:pt x="0" y="20806"/>
                    <a:pt x="0" y="13404"/>
                  </a:cubicBezTo>
                  <a:cubicBezTo>
                    <a:pt x="0" y="6001"/>
                    <a:pt x="5944" y="0"/>
                    <a:pt x="13276" y="0"/>
                  </a:cubicBezTo>
                  <a:cubicBezTo>
                    <a:pt x="20608" y="0"/>
                    <a:pt x="26552" y="6001"/>
                    <a:pt x="26552" y="13404"/>
                  </a:cubicBezTo>
                  <a:close/>
                </a:path>
                <a:path w="26552" h="26807" fill="none">
                  <a:moveTo>
                    <a:pt x="26552" y="13404"/>
                  </a:moveTo>
                  <a:cubicBezTo>
                    <a:pt x="26552" y="20806"/>
                    <a:pt x="20608" y="26807"/>
                    <a:pt x="13276" y="26807"/>
                  </a:cubicBezTo>
                  <a:cubicBezTo>
                    <a:pt x="5944" y="26807"/>
                    <a:pt x="0" y="20806"/>
                    <a:pt x="0" y="13404"/>
                  </a:cubicBezTo>
                  <a:cubicBezTo>
                    <a:pt x="0" y="6001"/>
                    <a:pt x="5944" y="0"/>
                    <a:pt x="13276" y="0"/>
                  </a:cubicBezTo>
                  <a:cubicBezTo>
                    <a:pt x="20608" y="0"/>
                    <a:pt x="26552" y="6001"/>
                    <a:pt x="26552" y="13404"/>
                  </a:cubicBezTo>
                  <a:close/>
                </a:path>
              </a:pathLst>
            </a:custGeom>
            <a:solidFill>
              <a:srgbClr val="606060"/>
            </a:solidFill>
            <a:ln w="7600" cap="flat">
              <a:noFill/>
              <a:miter/>
            </a:ln>
          </p:spPr>
          <p:txBody>
            <a:bodyPr/>
            <a:lstStyle/>
            <a:p>
              <a:endParaRPr lang="en-GB"/>
            </a:p>
          </p:txBody>
        </p:sp>
        <p:sp>
          <p:nvSpPr>
            <p:cNvPr id="212" name="Free-form: Shape 211"/>
            <p:cNvSpPr/>
            <p:nvPr/>
          </p:nvSpPr>
          <p:spPr>
            <a:xfrm>
              <a:off x="6850909" y="2556342"/>
              <a:ext cx="26552" cy="26807"/>
            </a:xfrm>
            <a:custGeom>
              <a:avLst/>
              <a:gdLst/>
              <a:ahLst/>
              <a:cxnLst/>
              <a:rect l="l" t="t" r="r" b="b"/>
              <a:pathLst>
                <a:path w="26552" h="26807" stroke="0">
                  <a:moveTo>
                    <a:pt x="26552" y="13404"/>
                  </a:moveTo>
                  <a:cubicBezTo>
                    <a:pt x="26552" y="20806"/>
                    <a:pt x="20608" y="26807"/>
                    <a:pt x="13276" y="26807"/>
                  </a:cubicBezTo>
                  <a:cubicBezTo>
                    <a:pt x="5944" y="26807"/>
                    <a:pt x="0" y="20806"/>
                    <a:pt x="0" y="13404"/>
                  </a:cubicBezTo>
                  <a:cubicBezTo>
                    <a:pt x="0" y="6001"/>
                    <a:pt x="5944" y="0"/>
                    <a:pt x="13276" y="0"/>
                  </a:cubicBezTo>
                  <a:cubicBezTo>
                    <a:pt x="20608" y="0"/>
                    <a:pt x="26552" y="6001"/>
                    <a:pt x="26552" y="13404"/>
                  </a:cubicBezTo>
                  <a:close/>
                </a:path>
                <a:path w="26552" h="26807" fill="none">
                  <a:moveTo>
                    <a:pt x="26552" y="13404"/>
                  </a:moveTo>
                  <a:cubicBezTo>
                    <a:pt x="26552" y="20806"/>
                    <a:pt x="20608" y="26807"/>
                    <a:pt x="13276" y="26807"/>
                  </a:cubicBezTo>
                  <a:cubicBezTo>
                    <a:pt x="5944" y="26807"/>
                    <a:pt x="0" y="20806"/>
                    <a:pt x="0" y="13404"/>
                  </a:cubicBezTo>
                  <a:cubicBezTo>
                    <a:pt x="0" y="6001"/>
                    <a:pt x="5944" y="0"/>
                    <a:pt x="13276" y="0"/>
                  </a:cubicBezTo>
                  <a:cubicBezTo>
                    <a:pt x="20608" y="0"/>
                    <a:pt x="26552" y="6001"/>
                    <a:pt x="26552" y="13404"/>
                  </a:cubicBezTo>
                  <a:close/>
                </a:path>
              </a:pathLst>
            </a:custGeom>
            <a:solidFill>
              <a:srgbClr val="606060"/>
            </a:solidFill>
            <a:ln w="7600" cap="flat">
              <a:noFill/>
              <a:miter/>
            </a:ln>
          </p:spPr>
          <p:txBody>
            <a:bodyPr/>
            <a:lstStyle/>
            <a:p>
              <a:endParaRPr lang="en-GB"/>
            </a:p>
          </p:txBody>
        </p:sp>
      </p:grpSp>
      <p:grpSp>
        <p:nvGrpSpPr>
          <p:cNvPr id="213" name="Group 212">
            <a:extLst>
              <a:ext uri="{C183D7F6-B498-43B3-948B-1728B52AA6E4}">
                <adec:decorative xmlns:adec="http://schemas.microsoft.com/office/drawing/2017/decorative" val="1"/>
              </a:ext>
            </a:extLst>
          </p:cNvPr>
          <p:cNvGrpSpPr/>
          <p:nvPr/>
        </p:nvGrpSpPr>
        <p:grpSpPr>
          <a:xfrm>
            <a:off x="4744578" y="1932982"/>
            <a:ext cx="432300" cy="542674"/>
            <a:chOff x="4363578" y="1932982"/>
            <a:chExt cx="432300" cy="542674"/>
          </a:xfrm>
        </p:grpSpPr>
        <p:sp>
          <p:nvSpPr>
            <p:cNvPr id="214" name="Free-form: Shape 213"/>
            <p:cNvSpPr/>
            <p:nvPr/>
          </p:nvSpPr>
          <p:spPr>
            <a:xfrm>
              <a:off x="4738362" y="2123563"/>
              <a:ext cx="57516" cy="313197"/>
            </a:xfrm>
            <a:custGeom>
              <a:avLst/>
              <a:gdLst/>
              <a:ahLst/>
              <a:cxnLst/>
              <a:rect l="l" t="t" r="r" b="b"/>
              <a:pathLst>
                <a:path w="57516" h="313197" stroke="0">
                  <a:moveTo>
                    <a:pt x="42209" y="313197"/>
                  </a:moveTo>
                  <a:lnTo>
                    <a:pt x="0" y="313197"/>
                  </a:lnTo>
                  <a:lnTo>
                    <a:pt x="0" y="0"/>
                  </a:lnTo>
                  <a:lnTo>
                    <a:pt x="42209" y="0"/>
                  </a:lnTo>
                  <a:cubicBezTo>
                    <a:pt x="50559" y="0"/>
                    <a:pt x="57516" y="6888"/>
                    <a:pt x="57516" y="14695"/>
                  </a:cubicBezTo>
                  <a:lnTo>
                    <a:pt x="57516" y="297583"/>
                  </a:lnTo>
                  <a:cubicBezTo>
                    <a:pt x="57516" y="306308"/>
                    <a:pt x="50559" y="313197"/>
                    <a:pt x="42209" y="313197"/>
                  </a:cubicBezTo>
                  <a:close/>
                </a:path>
                <a:path w="57516" h="313197" fill="none">
                  <a:moveTo>
                    <a:pt x="42209" y="313197"/>
                  </a:moveTo>
                  <a:lnTo>
                    <a:pt x="0" y="313197"/>
                  </a:lnTo>
                  <a:lnTo>
                    <a:pt x="0" y="0"/>
                  </a:lnTo>
                  <a:lnTo>
                    <a:pt x="42209" y="0"/>
                  </a:lnTo>
                  <a:cubicBezTo>
                    <a:pt x="50559" y="0"/>
                    <a:pt x="57516" y="6888"/>
                    <a:pt x="57516" y="14695"/>
                  </a:cubicBezTo>
                  <a:lnTo>
                    <a:pt x="57516" y="297583"/>
                  </a:lnTo>
                  <a:cubicBezTo>
                    <a:pt x="57516" y="306308"/>
                    <a:pt x="50559" y="313197"/>
                    <a:pt x="42209" y="313197"/>
                  </a:cubicBezTo>
                  <a:close/>
                </a:path>
              </a:pathLst>
            </a:custGeom>
            <a:solidFill>
              <a:srgbClr val="84CB89"/>
            </a:solidFill>
            <a:ln w="7600" cap="flat">
              <a:solidFill>
                <a:srgbClr val="84CB89"/>
              </a:solidFill>
              <a:miter/>
            </a:ln>
          </p:spPr>
          <p:txBody>
            <a:bodyPr/>
            <a:lstStyle/>
            <a:p>
              <a:endParaRPr lang="en-GB"/>
            </a:p>
          </p:txBody>
        </p:sp>
        <p:sp>
          <p:nvSpPr>
            <p:cNvPr id="215" name="Free-form: Shape 214"/>
            <p:cNvSpPr/>
            <p:nvPr/>
          </p:nvSpPr>
          <p:spPr>
            <a:xfrm>
              <a:off x="4737887" y="2004622"/>
              <a:ext cx="57558" cy="294368"/>
            </a:xfrm>
            <a:custGeom>
              <a:avLst/>
              <a:gdLst/>
              <a:ahLst/>
              <a:cxnLst/>
              <a:rect l="l" t="t" r="r" b="b"/>
              <a:pathLst>
                <a:path w="57558" h="294368" stroke="0">
                  <a:moveTo>
                    <a:pt x="42673" y="294368"/>
                  </a:moveTo>
                  <a:lnTo>
                    <a:pt x="0" y="294368"/>
                  </a:lnTo>
                  <a:lnTo>
                    <a:pt x="0" y="0"/>
                  </a:lnTo>
                  <a:lnTo>
                    <a:pt x="42673" y="0"/>
                  </a:lnTo>
                  <a:cubicBezTo>
                    <a:pt x="51023" y="0"/>
                    <a:pt x="57538" y="6888"/>
                    <a:pt x="57538" y="14236"/>
                  </a:cubicBezTo>
                  <a:lnTo>
                    <a:pt x="57538" y="280132"/>
                  </a:lnTo>
                  <a:cubicBezTo>
                    <a:pt x="57980" y="287939"/>
                    <a:pt x="51023" y="294368"/>
                    <a:pt x="42673" y="294368"/>
                  </a:cubicBezTo>
                  <a:close/>
                </a:path>
                <a:path w="57558" h="294368" fill="none">
                  <a:moveTo>
                    <a:pt x="42673" y="294368"/>
                  </a:moveTo>
                  <a:lnTo>
                    <a:pt x="0" y="294368"/>
                  </a:lnTo>
                  <a:lnTo>
                    <a:pt x="0" y="0"/>
                  </a:lnTo>
                  <a:lnTo>
                    <a:pt x="42673" y="0"/>
                  </a:lnTo>
                  <a:cubicBezTo>
                    <a:pt x="51023" y="0"/>
                    <a:pt x="57538" y="6888"/>
                    <a:pt x="57538" y="14236"/>
                  </a:cubicBezTo>
                  <a:lnTo>
                    <a:pt x="57538" y="280132"/>
                  </a:lnTo>
                  <a:cubicBezTo>
                    <a:pt x="57980" y="287939"/>
                    <a:pt x="51023" y="294368"/>
                    <a:pt x="42673" y="294368"/>
                  </a:cubicBezTo>
                  <a:close/>
                </a:path>
              </a:pathLst>
            </a:custGeom>
            <a:solidFill>
              <a:srgbClr val="FF5D52"/>
            </a:solidFill>
            <a:ln w="7600" cap="flat">
              <a:noFill/>
              <a:miter/>
            </a:ln>
          </p:spPr>
          <p:txBody>
            <a:bodyPr/>
            <a:lstStyle/>
            <a:p>
              <a:endParaRPr lang="en-GB"/>
            </a:p>
          </p:txBody>
        </p:sp>
        <p:sp>
          <p:nvSpPr>
            <p:cNvPr id="216" name="Free-form: Shape 215"/>
            <p:cNvSpPr/>
            <p:nvPr/>
          </p:nvSpPr>
          <p:spPr>
            <a:xfrm>
              <a:off x="4737898" y="1956403"/>
              <a:ext cx="57980" cy="188745"/>
            </a:xfrm>
            <a:custGeom>
              <a:avLst/>
              <a:gdLst/>
              <a:ahLst/>
              <a:cxnLst/>
              <a:rect l="l" t="t" r="r" b="b"/>
              <a:pathLst>
                <a:path w="57980" h="188745" stroke="0">
                  <a:moveTo>
                    <a:pt x="45920" y="188745"/>
                  </a:moveTo>
                  <a:lnTo>
                    <a:pt x="0" y="188745"/>
                  </a:lnTo>
                  <a:lnTo>
                    <a:pt x="0" y="0"/>
                  </a:lnTo>
                  <a:lnTo>
                    <a:pt x="45920" y="0"/>
                  </a:lnTo>
                  <a:cubicBezTo>
                    <a:pt x="52878" y="0"/>
                    <a:pt x="57980" y="5052"/>
                    <a:pt x="57980" y="11940"/>
                  </a:cubicBezTo>
                  <a:lnTo>
                    <a:pt x="57980" y="176805"/>
                  </a:lnTo>
                  <a:cubicBezTo>
                    <a:pt x="57980" y="183234"/>
                    <a:pt x="52414" y="188745"/>
                    <a:pt x="45920" y="188745"/>
                  </a:cubicBezTo>
                  <a:close/>
                </a:path>
                <a:path w="57980" h="188745" fill="none">
                  <a:moveTo>
                    <a:pt x="45920" y="188745"/>
                  </a:moveTo>
                  <a:lnTo>
                    <a:pt x="0" y="188745"/>
                  </a:lnTo>
                  <a:lnTo>
                    <a:pt x="0" y="0"/>
                  </a:lnTo>
                  <a:lnTo>
                    <a:pt x="45920" y="0"/>
                  </a:lnTo>
                  <a:cubicBezTo>
                    <a:pt x="52878" y="0"/>
                    <a:pt x="57980" y="5052"/>
                    <a:pt x="57980" y="11940"/>
                  </a:cubicBezTo>
                  <a:lnTo>
                    <a:pt x="57980" y="176805"/>
                  </a:lnTo>
                  <a:cubicBezTo>
                    <a:pt x="57980" y="183234"/>
                    <a:pt x="52414" y="188745"/>
                    <a:pt x="45920" y="188745"/>
                  </a:cubicBezTo>
                  <a:close/>
                </a:path>
              </a:pathLst>
            </a:custGeom>
            <a:solidFill>
              <a:srgbClr val="80CDD1"/>
            </a:solidFill>
            <a:ln w="7600" cap="flat">
              <a:noFill/>
              <a:miter/>
            </a:ln>
          </p:spPr>
          <p:txBody>
            <a:bodyPr/>
            <a:lstStyle/>
            <a:p>
              <a:endParaRPr lang="en-GB"/>
            </a:p>
          </p:txBody>
        </p:sp>
        <p:sp>
          <p:nvSpPr>
            <p:cNvPr id="217" name="Free-form: Shape 216"/>
            <p:cNvSpPr/>
            <p:nvPr/>
          </p:nvSpPr>
          <p:spPr>
            <a:xfrm>
              <a:off x="4379349" y="1932982"/>
              <a:ext cx="387307" cy="524903"/>
            </a:xfrm>
            <a:custGeom>
              <a:avLst/>
              <a:gdLst/>
              <a:ahLst/>
              <a:cxnLst/>
              <a:rect l="l" t="t" r="r" b="b"/>
              <a:pathLst>
                <a:path w="387307" h="524903" stroke="0">
                  <a:moveTo>
                    <a:pt x="357621" y="524903"/>
                  </a:moveTo>
                  <a:lnTo>
                    <a:pt x="22264" y="524903"/>
                  </a:lnTo>
                  <a:cubicBezTo>
                    <a:pt x="10205" y="524903"/>
                    <a:pt x="0" y="514800"/>
                    <a:pt x="0" y="503319"/>
                  </a:cubicBezTo>
                  <a:lnTo>
                    <a:pt x="0" y="21584"/>
                  </a:lnTo>
                  <a:cubicBezTo>
                    <a:pt x="0" y="10103"/>
                    <a:pt x="10205" y="0"/>
                    <a:pt x="22264" y="0"/>
                  </a:cubicBezTo>
                  <a:lnTo>
                    <a:pt x="357621" y="0"/>
                  </a:lnTo>
                  <a:cubicBezTo>
                    <a:pt x="373856" y="0"/>
                    <a:pt x="387307" y="12859"/>
                    <a:pt x="387307" y="29391"/>
                  </a:cubicBezTo>
                  <a:lnTo>
                    <a:pt x="387307" y="494594"/>
                  </a:lnTo>
                  <a:cubicBezTo>
                    <a:pt x="387307" y="511585"/>
                    <a:pt x="373392" y="524903"/>
                    <a:pt x="357621" y="524903"/>
                  </a:cubicBezTo>
                  <a:close/>
                </a:path>
                <a:path w="387307" h="524903" fill="none">
                  <a:moveTo>
                    <a:pt x="357621" y="524903"/>
                  </a:moveTo>
                  <a:lnTo>
                    <a:pt x="22264" y="524903"/>
                  </a:lnTo>
                  <a:cubicBezTo>
                    <a:pt x="10205" y="524903"/>
                    <a:pt x="0" y="514800"/>
                    <a:pt x="0" y="503319"/>
                  </a:cubicBezTo>
                  <a:lnTo>
                    <a:pt x="0" y="21584"/>
                  </a:lnTo>
                  <a:cubicBezTo>
                    <a:pt x="0" y="10103"/>
                    <a:pt x="10205" y="0"/>
                    <a:pt x="22264" y="0"/>
                  </a:cubicBezTo>
                  <a:lnTo>
                    <a:pt x="357621" y="0"/>
                  </a:lnTo>
                  <a:cubicBezTo>
                    <a:pt x="373856" y="0"/>
                    <a:pt x="387307" y="12859"/>
                    <a:pt x="387307" y="29391"/>
                  </a:cubicBezTo>
                  <a:lnTo>
                    <a:pt x="387307" y="494594"/>
                  </a:lnTo>
                  <a:cubicBezTo>
                    <a:pt x="387307" y="511585"/>
                    <a:pt x="373392" y="524903"/>
                    <a:pt x="357621" y="524903"/>
                  </a:cubicBezTo>
                  <a:close/>
                </a:path>
              </a:pathLst>
            </a:custGeom>
            <a:solidFill>
              <a:srgbClr val="F5F6F7"/>
            </a:solidFill>
            <a:ln w="7600" cap="flat">
              <a:solidFill>
                <a:srgbClr val="EFF2F5"/>
              </a:solidFill>
              <a:miter/>
            </a:ln>
          </p:spPr>
          <p:txBody>
            <a:bodyPr/>
            <a:lstStyle/>
            <a:p>
              <a:endParaRPr lang="en-GB"/>
            </a:p>
          </p:txBody>
        </p:sp>
        <p:sp>
          <p:nvSpPr>
            <p:cNvPr id="218" name="Free-form: Shape 217"/>
            <p:cNvSpPr/>
            <p:nvPr/>
          </p:nvSpPr>
          <p:spPr>
            <a:xfrm>
              <a:off x="4393728" y="1970179"/>
              <a:ext cx="34324" cy="33524"/>
            </a:xfrm>
            <a:custGeom>
              <a:avLst/>
              <a:gdLst/>
              <a:ahLst/>
              <a:cxnLst/>
              <a:rect l="l" t="t" r="r" b="b"/>
              <a:pathLst>
                <a:path w="34324" h="33524" stroke="0">
                  <a:moveTo>
                    <a:pt x="34324" y="16532"/>
                  </a:moveTo>
                  <a:cubicBezTo>
                    <a:pt x="34324" y="25717"/>
                    <a:pt x="26439" y="33524"/>
                    <a:pt x="17162" y="33524"/>
                  </a:cubicBezTo>
                  <a:cubicBezTo>
                    <a:pt x="7885" y="33524"/>
                    <a:pt x="0" y="25717"/>
                    <a:pt x="0" y="16532"/>
                  </a:cubicBezTo>
                  <a:cubicBezTo>
                    <a:pt x="0" y="7348"/>
                    <a:pt x="7885" y="0"/>
                    <a:pt x="17162" y="0"/>
                  </a:cubicBezTo>
                  <a:cubicBezTo>
                    <a:pt x="26439" y="0"/>
                    <a:pt x="34324" y="6888"/>
                    <a:pt x="34324" y="16532"/>
                  </a:cubicBezTo>
                  <a:close/>
                </a:path>
                <a:path w="34324" h="33524" fill="none">
                  <a:moveTo>
                    <a:pt x="34324" y="16532"/>
                  </a:moveTo>
                  <a:cubicBezTo>
                    <a:pt x="34324" y="25717"/>
                    <a:pt x="26439" y="33524"/>
                    <a:pt x="17162" y="33524"/>
                  </a:cubicBezTo>
                  <a:cubicBezTo>
                    <a:pt x="7885" y="33524"/>
                    <a:pt x="0" y="25717"/>
                    <a:pt x="0" y="16532"/>
                  </a:cubicBezTo>
                  <a:cubicBezTo>
                    <a:pt x="0" y="7348"/>
                    <a:pt x="7885" y="0"/>
                    <a:pt x="17162" y="0"/>
                  </a:cubicBezTo>
                  <a:cubicBezTo>
                    <a:pt x="26439" y="0"/>
                    <a:pt x="34324" y="6888"/>
                    <a:pt x="34324" y="16532"/>
                  </a:cubicBezTo>
                  <a:close/>
                </a:path>
              </a:pathLst>
            </a:custGeom>
            <a:solidFill>
              <a:srgbClr val="3A3A3A"/>
            </a:solidFill>
            <a:ln w="7600" cap="flat">
              <a:solidFill>
                <a:srgbClr val="3A3A3A"/>
              </a:solidFill>
              <a:miter/>
            </a:ln>
          </p:spPr>
          <p:txBody>
            <a:bodyPr/>
            <a:lstStyle/>
            <a:p>
              <a:endParaRPr lang="en-GB"/>
            </a:p>
          </p:txBody>
        </p:sp>
        <p:sp>
          <p:nvSpPr>
            <p:cNvPr id="219" name="Free-form: Shape 218"/>
            <p:cNvSpPr/>
            <p:nvPr/>
          </p:nvSpPr>
          <p:spPr>
            <a:xfrm>
              <a:off x="4393728" y="2040901"/>
              <a:ext cx="34324" cy="33524"/>
            </a:xfrm>
            <a:custGeom>
              <a:avLst/>
              <a:gdLst/>
              <a:ahLst/>
              <a:cxnLst/>
              <a:rect l="l" t="t" r="r" b="b"/>
              <a:pathLst>
                <a:path w="34324" h="33524" stroke="0">
                  <a:moveTo>
                    <a:pt x="34324" y="16532"/>
                  </a:moveTo>
                  <a:cubicBezTo>
                    <a:pt x="34324" y="25717"/>
                    <a:pt x="26439" y="33524"/>
                    <a:pt x="17162" y="33524"/>
                  </a:cubicBezTo>
                  <a:cubicBezTo>
                    <a:pt x="7885" y="33524"/>
                    <a:pt x="0" y="25717"/>
                    <a:pt x="0" y="16532"/>
                  </a:cubicBezTo>
                  <a:cubicBezTo>
                    <a:pt x="0" y="7348"/>
                    <a:pt x="7885" y="0"/>
                    <a:pt x="17162" y="0"/>
                  </a:cubicBezTo>
                  <a:cubicBezTo>
                    <a:pt x="26439" y="0"/>
                    <a:pt x="34324" y="7348"/>
                    <a:pt x="34324" y="16532"/>
                  </a:cubicBezTo>
                  <a:close/>
                </a:path>
                <a:path w="34324" h="33524" fill="none">
                  <a:moveTo>
                    <a:pt x="34324" y="16532"/>
                  </a:moveTo>
                  <a:cubicBezTo>
                    <a:pt x="34324" y="25717"/>
                    <a:pt x="26439" y="33524"/>
                    <a:pt x="17162" y="33524"/>
                  </a:cubicBezTo>
                  <a:cubicBezTo>
                    <a:pt x="7885" y="33524"/>
                    <a:pt x="0" y="25717"/>
                    <a:pt x="0" y="16532"/>
                  </a:cubicBezTo>
                  <a:cubicBezTo>
                    <a:pt x="0" y="7348"/>
                    <a:pt x="7885" y="0"/>
                    <a:pt x="17162" y="0"/>
                  </a:cubicBezTo>
                  <a:cubicBezTo>
                    <a:pt x="26439" y="0"/>
                    <a:pt x="34324" y="7348"/>
                    <a:pt x="34324" y="16532"/>
                  </a:cubicBezTo>
                  <a:close/>
                </a:path>
              </a:pathLst>
            </a:custGeom>
            <a:solidFill>
              <a:srgbClr val="3A3A3A"/>
            </a:solidFill>
            <a:ln w="7600" cap="flat">
              <a:solidFill>
                <a:srgbClr val="3A3A3A"/>
              </a:solidFill>
              <a:miter/>
            </a:ln>
          </p:spPr>
          <p:txBody>
            <a:bodyPr/>
            <a:lstStyle/>
            <a:p>
              <a:endParaRPr lang="en-GB"/>
            </a:p>
          </p:txBody>
        </p:sp>
        <p:sp>
          <p:nvSpPr>
            <p:cNvPr id="220" name="Free-form: Shape 219"/>
            <p:cNvSpPr/>
            <p:nvPr/>
          </p:nvSpPr>
          <p:spPr>
            <a:xfrm>
              <a:off x="4393728" y="2111623"/>
              <a:ext cx="34324" cy="33524"/>
            </a:xfrm>
            <a:custGeom>
              <a:avLst/>
              <a:gdLst/>
              <a:ahLst/>
              <a:cxnLst/>
              <a:rect l="l" t="t" r="r" b="b"/>
              <a:pathLst>
                <a:path w="34324" h="33524" stroke="0">
                  <a:moveTo>
                    <a:pt x="34324" y="16532"/>
                  </a:moveTo>
                  <a:cubicBezTo>
                    <a:pt x="34324" y="25717"/>
                    <a:pt x="26439" y="33524"/>
                    <a:pt x="17162" y="33524"/>
                  </a:cubicBezTo>
                  <a:cubicBezTo>
                    <a:pt x="7885" y="33524"/>
                    <a:pt x="0" y="25717"/>
                    <a:pt x="0" y="16532"/>
                  </a:cubicBezTo>
                  <a:cubicBezTo>
                    <a:pt x="0" y="7348"/>
                    <a:pt x="7885" y="0"/>
                    <a:pt x="17162" y="0"/>
                  </a:cubicBezTo>
                  <a:cubicBezTo>
                    <a:pt x="26439" y="0"/>
                    <a:pt x="34324" y="7348"/>
                    <a:pt x="34324" y="16532"/>
                  </a:cubicBezTo>
                  <a:close/>
                </a:path>
                <a:path w="34324" h="33524" fill="none">
                  <a:moveTo>
                    <a:pt x="34324" y="16532"/>
                  </a:moveTo>
                  <a:cubicBezTo>
                    <a:pt x="34324" y="25717"/>
                    <a:pt x="26439" y="33524"/>
                    <a:pt x="17162" y="33524"/>
                  </a:cubicBezTo>
                  <a:cubicBezTo>
                    <a:pt x="7885" y="33524"/>
                    <a:pt x="0" y="25717"/>
                    <a:pt x="0" y="16532"/>
                  </a:cubicBezTo>
                  <a:cubicBezTo>
                    <a:pt x="0" y="7348"/>
                    <a:pt x="7885" y="0"/>
                    <a:pt x="17162" y="0"/>
                  </a:cubicBezTo>
                  <a:cubicBezTo>
                    <a:pt x="26439" y="0"/>
                    <a:pt x="34324" y="7348"/>
                    <a:pt x="34324" y="16532"/>
                  </a:cubicBezTo>
                  <a:close/>
                </a:path>
              </a:pathLst>
            </a:custGeom>
            <a:solidFill>
              <a:srgbClr val="3A3A3A"/>
            </a:solidFill>
            <a:ln w="7600" cap="flat">
              <a:solidFill>
                <a:srgbClr val="3A3A3A"/>
              </a:solidFill>
              <a:miter/>
            </a:ln>
          </p:spPr>
          <p:txBody>
            <a:bodyPr/>
            <a:lstStyle/>
            <a:p>
              <a:endParaRPr lang="en-GB"/>
            </a:p>
          </p:txBody>
        </p:sp>
        <p:sp>
          <p:nvSpPr>
            <p:cNvPr id="221" name="Free-form: Shape 220"/>
            <p:cNvSpPr/>
            <p:nvPr/>
          </p:nvSpPr>
          <p:spPr>
            <a:xfrm>
              <a:off x="4393728" y="2182804"/>
              <a:ext cx="34324" cy="33524"/>
            </a:xfrm>
            <a:custGeom>
              <a:avLst/>
              <a:gdLst/>
              <a:ahLst/>
              <a:cxnLst/>
              <a:rect l="l" t="t" r="r" b="b"/>
              <a:pathLst>
                <a:path w="34324" h="33524" stroke="0">
                  <a:moveTo>
                    <a:pt x="34324" y="16532"/>
                  </a:moveTo>
                  <a:cubicBezTo>
                    <a:pt x="34324" y="25717"/>
                    <a:pt x="26439" y="33524"/>
                    <a:pt x="17162" y="33524"/>
                  </a:cubicBezTo>
                  <a:cubicBezTo>
                    <a:pt x="7885" y="33524"/>
                    <a:pt x="0" y="25717"/>
                    <a:pt x="0" y="16532"/>
                  </a:cubicBezTo>
                  <a:cubicBezTo>
                    <a:pt x="0" y="7348"/>
                    <a:pt x="7885" y="0"/>
                    <a:pt x="17162" y="0"/>
                  </a:cubicBezTo>
                  <a:cubicBezTo>
                    <a:pt x="26439" y="0"/>
                    <a:pt x="34324" y="6888"/>
                    <a:pt x="34324" y="16532"/>
                  </a:cubicBezTo>
                  <a:close/>
                </a:path>
                <a:path w="34324" h="33524" fill="none">
                  <a:moveTo>
                    <a:pt x="34324" y="16532"/>
                  </a:moveTo>
                  <a:cubicBezTo>
                    <a:pt x="34324" y="25717"/>
                    <a:pt x="26439" y="33524"/>
                    <a:pt x="17162" y="33524"/>
                  </a:cubicBezTo>
                  <a:cubicBezTo>
                    <a:pt x="7885" y="33524"/>
                    <a:pt x="0" y="25717"/>
                    <a:pt x="0" y="16532"/>
                  </a:cubicBezTo>
                  <a:cubicBezTo>
                    <a:pt x="0" y="7348"/>
                    <a:pt x="7885" y="0"/>
                    <a:pt x="17162" y="0"/>
                  </a:cubicBezTo>
                  <a:cubicBezTo>
                    <a:pt x="26439" y="0"/>
                    <a:pt x="34324" y="6888"/>
                    <a:pt x="34324" y="16532"/>
                  </a:cubicBezTo>
                  <a:close/>
                </a:path>
              </a:pathLst>
            </a:custGeom>
            <a:solidFill>
              <a:srgbClr val="3A3A3A"/>
            </a:solidFill>
            <a:ln w="7600" cap="flat">
              <a:solidFill>
                <a:srgbClr val="3A3A3A"/>
              </a:solidFill>
              <a:miter/>
            </a:ln>
          </p:spPr>
          <p:txBody>
            <a:bodyPr/>
            <a:lstStyle/>
            <a:p>
              <a:endParaRPr lang="en-GB"/>
            </a:p>
          </p:txBody>
        </p:sp>
        <p:sp>
          <p:nvSpPr>
            <p:cNvPr id="222" name="Free-form: Shape 221"/>
            <p:cNvSpPr/>
            <p:nvPr/>
          </p:nvSpPr>
          <p:spPr>
            <a:xfrm>
              <a:off x="4393728" y="2253526"/>
              <a:ext cx="34324" cy="33524"/>
            </a:xfrm>
            <a:custGeom>
              <a:avLst/>
              <a:gdLst/>
              <a:ahLst/>
              <a:cxnLst/>
              <a:rect l="l" t="t" r="r" b="b"/>
              <a:pathLst>
                <a:path w="34324" h="33524" stroke="0">
                  <a:moveTo>
                    <a:pt x="34324" y="16532"/>
                  </a:moveTo>
                  <a:cubicBezTo>
                    <a:pt x="34324" y="25717"/>
                    <a:pt x="26439" y="33524"/>
                    <a:pt x="17162" y="33524"/>
                  </a:cubicBezTo>
                  <a:cubicBezTo>
                    <a:pt x="7885" y="33524"/>
                    <a:pt x="0" y="25717"/>
                    <a:pt x="0" y="16532"/>
                  </a:cubicBezTo>
                  <a:cubicBezTo>
                    <a:pt x="0" y="7348"/>
                    <a:pt x="7885" y="0"/>
                    <a:pt x="17162" y="0"/>
                  </a:cubicBezTo>
                  <a:cubicBezTo>
                    <a:pt x="26439" y="0"/>
                    <a:pt x="34324" y="6888"/>
                    <a:pt x="34324" y="16532"/>
                  </a:cubicBezTo>
                  <a:close/>
                </a:path>
                <a:path w="34324" h="33524" fill="none">
                  <a:moveTo>
                    <a:pt x="34324" y="16532"/>
                  </a:moveTo>
                  <a:cubicBezTo>
                    <a:pt x="34324" y="25717"/>
                    <a:pt x="26439" y="33524"/>
                    <a:pt x="17162" y="33524"/>
                  </a:cubicBezTo>
                  <a:cubicBezTo>
                    <a:pt x="7885" y="33524"/>
                    <a:pt x="0" y="25717"/>
                    <a:pt x="0" y="16532"/>
                  </a:cubicBezTo>
                  <a:cubicBezTo>
                    <a:pt x="0" y="7348"/>
                    <a:pt x="7885" y="0"/>
                    <a:pt x="17162" y="0"/>
                  </a:cubicBezTo>
                  <a:cubicBezTo>
                    <a:pt x="26439" y="0"/>
                    <a:pt x="34324" y="6888"/>
                    <a:pt x="34324" y="16532"/>
                  </a:cubicBezTo>
                  <a:close/>
                </a:path>
              </a:pathLst>
            </a:custGeom>
            <a:solidFill>
              <a:srgbClr val="3A3A3A"/>
            </a:solidFill>
            <a:ln w="7600" cap="flat">
              <a:solidFill>
                <a:srgbClr val="3A3A3A"/>
              </a:solidFill>
              <a:miter/>
            </a:ln>
          </p:spPr>
          <p:txBody>
            <a:bodyPr/>
            <a:lstStyle/>
            <a:p>
              <a:endParaRPr lang="en-GB"/>
            </a:p>
          </p:txBody>
        </p:sp>
        <p:sp>
          <p:nvSpPr>
            <p:cNvPr id="223" name="Free-form: Shape 222"/>
            <p:cNvSpPr/>
            <p:nvPr/>
          </p:nvSpPr>
          <p:spPr>
            <a:xfrm>
              <a:off x="4393728" y="2324248"/>
              <a:ext cx="34324" cy="33524"/>
            </a:xfrm>
            <a:custGeom>
              <a:avLst/>
              <a:gdLst/>
              <a:ahLst/>
              <a:cxnLst/>
              <a:rect l="l" t="t" r="r" b="b"/>
              <a:pathLst>
                <a:path w="34324" h="33524" stroke="0">
                  <a:moveTo>
                    <a:pt x="34324" y="16532"/>
                  </a:moveTo>
                  <a:cubicBezTo>
                    <a:pt x="34324" y="25717"/>
                    <a:pt x="26439" y="33524"/>
                    <a:pt x="17162" y="33524"/>
                  </a:cubicBezTo>
                  <a:cubicBezTo>
                    <a:pt x="7885" y="33524"/>
                    <a:pt x="0" y="25717"/>
                    <a:pt x="0" y="16532"/>
                  </a:cubicBezTo>
                  <a:cubicBezTo>
                    <a:pt x="0" y="7348"/>
                    <a:pt x="7885" y="0"/>
                    <a:pt x="17162" y="0"/>
                  </a:cubicBezTo>
                  <a:cubicBezTo>
                    <a:pt x="26439" y="0"/>
                    <a:pt x="34324" y="7348"/>
                    <a:pt x="34324" y="16532"/>
                  </a:cubicBezTo>
                  <a:close/>
                </a:path>
                <a:path w="34324" h="33524" fill="none">
                  <a:moveTo>
                    <a:pt x="34324" y="16532"/>
                  </a:moveTo>
                  <a:cubicBezTo>
                    <a:pt x="34324" y="25717"/>
                    <a:pt x="26439" y="33524"/>
                    <a:pt x="17162" y="33524"/>
                  </a:cubicBezTo>
                  <a:cubicBezTo>
                    <a:pt x="7885" y="33524"/>
                    <a:pt x="0" y="25717"/>
                    <a:pt x="0" y="16532"/>
                  </a:cubicBezTo>
                  <a:cubicBezTo>
                    <a:pt x="0" y="7348"/>
                    <a:pt x="7885" y="0"/>
                    <a:pt x="17162" y="0"/>
                  </a:cubicBezTo>
                  <a:cubicBezTo>
                    <a:pt x="26439" y="0"/>
                    <a:pt x="34324" y="7348"/>
                    <a:pt x="34324" y="16532"/>
                  </a:cubicBezTo>
                  <a:close/>
                </a:path>
              </a:pathLst>
            </a:custGeom>
            <a:solidFill>
              <a:srgbClr val="3A3A3A"/>
            </a:solidFill>
            <a:ln w="7600" cap="flat">
              <a:solidFill>
                <a:srgbClr val="3A3A3A"/>
              </a:solidFill>
              <a:miter/>
            </a:ln>
          </p:spPr>
          <p:txBody>
            <a:bodyPr/>
            <a:lstStyle/>
            <a:p>
              <a:endParaRPr lang="en-GB"/>
            </a:p>
          </p:txBody>
        </p:sp>
        <p:sp>
          <p:nvSpPr>
            <p:cNvPr id="224" name="Free-form: Shape 223"/>
            <p:cNvSpPr/>
            <p:nvPr/>
          </p:nvSpPr>
          <p:spPr>
            <a:xfrm>
              <a:off x="4393728" y="2394511"/>
              <a:ext cx="34324" cy="33524"/>
            </a:xfrm>
            <a:custGeom>
              <a:avLst/>
              <a:gdLst/>
              <a:ahLst/>
              <a:cxnLst/>
              <a:rect l="l" t="t" r="r" b="b"/>
              <a:pathLst>
                <a:path w="34324" h="33524" stroke="0">
                  <a:moveTo>
                    <a:pt x="34324" y="16532"/>
                  </a:moveTo>
                  <a:cubicBezTo>
                    <a:pt x="34324" y="25717"/>
                    <a:pt x="26439" y="33524"/>
                    <a:pt x="17162" y="33524"/>
                  </a:cubicBezTo>
                  <a:cubicBezTo>
                    <a:pt x="7885" y="33524"/>
                    <a:pt x="0" y="25717"/>
                    <a:pt x="0" y="16532"/>
                  </a:cubicBezTo>
                  <a:cubicBezTo>
                    <a:pt x="0" y="7348"/>
                    <a:pt x="7885" y="0"/>
                    <a:pt x="17162" y="0"/>
                  </a:cubicBezTo>
                  <a:cubicBezTo>
                    <a:pt x="26439" y="0"/>
                    <a:pt x="34324" y="7348"/>
                    <a:pt x="34324" y="16532"/>
                  </a:cubicBezTo>
                  <a:close/>
                </a:path>
                <a:path w="34324" h="33524" fill="none">
                  <a:moveTo>
                    <a:pt x="34324" y="16532"/>
                  </a:moveTo>
                  <a:cubicBezTo>
                    <a:pt x="34324" y="25717"/>
                    <a:pt x="26439" y="33524"/>
                    <a:pt x="17162" y="33524"/>
                  </a:cubicBezTo>
                  <a:cubicBezTo>
                    <a:pt x="7885" y="33524"/>
                    <a:pt x="0" y="25717"/>
                    <a:pt x="0" y="16532"/>
                  </a:cubicBezTo>
                  <a:cubicBezTo>
                    <a:pt x="0" y="7348"/>
                    <a:pt x="7885" y="0"/>
                    <a:pt x="17162" y="0"/>
                  </a:cubicBezTo>
                  <a:cubicBezTo>
                    <a:pt x="26439" y="0"/>
                    <a:pt x="34324" y="7348"/>
                    <a:pt x="34324" y="16532"/>
                  </a:cubicBezTo>
                  <a:close/>
                </a:path>
              </a:pathLst>
            </a:custGeom>
            <a:solidFill>
              <a:srgbClr val="3A3A3A"/>
            </a:solidFill>
            <a:ln w="7600" cap="flat">
              <a:solidFill>
                <a:srgbClr val="3A3A3A"/>
              </a:solidFill>
              <a:miter/>
            </a:ln>
          </p:spPr>
          <p:txBody>
            <a:bodyPr/>
            <a:lstStyle/>
            <a:p>
              <a:endParaRPr lang="en-GB"/>
            </a:p>
          </p:txBody>
        </p:sp>
        <p:grpSp>
          <p:nvGrpSpPr>
            <p:cNvPr id="225" name="Group 224"/>
            <p:cNvGrpSpPr/>
            <p:nvPr/>
          </p:nvGrpSpPr>
          <p:grpSpPr>
            <a:xfrm>
              <a:off x="4458805" y="1979410"/>
              <a:ext cx="262534" cy="441782"/>
              <a:chOff x="4458805" y="1979410"/>
              <a:chExt cx="262534" cy="441782"/>
            </a:xfrm>
          </p:grpSpPr>
          <p:sp>
            <p:nvSpPr>
              <p:cNvPr id="226" name="Free-form: Shape 225"/>
              <p:cNvSpPr/>
              <p:nvPr/>
            </p:nvSpPr>
            <p:spPr>
              <a:xfrm>
                <a:off x="4458805" y="1979410"/>
                <a:ext cx="262534" cy="13777"/>
              </a:xfrm>
              <a:custGeom>
                <a:avLst/>
                <a:gdLst/>
                <a:ahLst/>
                <a:cxnLst/>
                <a:rect l="l" t="t" r="r" b="b"/>
                <a:pathLst>
                  <a:path w="262534" h="13777" stroke="0">
                    <a:moveTo>
                      <a:pt x="0" y="0"/>
                    </a:moveTo>
                    <a:lnTo>
                      <a:pt x="262534" y="0"/>
                    </a:lnTo>
                    <a:lnTo>
                      <a:pt x="262534" y="13777"/>
                    </a:lnTo>
                    <a:lnTo>
                      <a:pt x="0" y="13777"/>
                    </a:lnTo>
                    <a:lnTo>
                      <a:pt x="0" y="0"/>
                    </a:lnTo>
                    <a:close/>
                  </a:path>
                  <a:path w="262534" h="13777" fill="none">
                    <a:moveTo>
                      <a:pt x="0" y="0"/>
                    </a:moveTo>
                    <a:lnTo>
                      <a:pt x="262534" y="0"/>
                    </a:lnTo>
                    <a:lnTo>
                      <a:pt x="262534" y="13777"/>
                    </a:lnTo>
                    <a:lnTo>
                      <a:pt x="0" y="13777"/>
                    </a:lnTo>
                    <a:lnTo>
                      <a:pt x="0" y="0"/>
                    </a:lnTo>
                    <a:close/>
                  </a:path>
                </a:pathLst>
              </a:custGeom>
              <a:solidFill>
                <a:srgbClr val="E5E4E3"/>
              </a:solidFill>
              <a:ln w="7600" cap="flat">
                <a:solidFill>
                  <a:srgbClr val="E5E4E3"/>
                </a:solidFill>
                <a:miter/>
              </a:ln>
            </p:spPr>
            <p:txBody>
              <a:bodyPr/>
              <a:lstStyle/>
              <a:p>
                <a:endParaRPr lang="en-GB"/>
              </a:p>
            </p:txBody>
          </p:sp>
          <p:sp>
            <p:nvSpPr>
              <p:cNvPr id="227" name="Free-form: Shape 226"/>
              <p:cNvSpPr/>
              <p:nvPr/>
            </p:nvSpPr>
            <p:spPr>
              <a:xfrm>
                <a:off x="4458805" y="2040948"/>
                <a:ext cx="262534" cy="13777"/>
              </a:xfrm>
              <a:custGeom>
                <a:avLst/>
                <a:gdLst/>
                <a:ahLst/>
                <a:cxnLst/>
                <a:rect l="l" t="t" r="r" b="b"/>
                <a:pathLst>
                  <a:path w="262534" h="13777" stroke="0">
                    <a:moveTo>
                      <a:pt x="0" y="0"/>
                    </a:moveTo>
                    <a:lnTo>
                      <a:pt x="262534" y="0"/>
                    </a:lnTo>
                    <a:lnTo>
                      <a:pt x="262534" y="13777"/>
                    </a:lnTo>
                    <a:lnTo>
                      <a:pt x="0" y="13777"/>
                    </a:lnTo>
                    <a:lnTo>
                      <a:pt x="0" y="0"/>
                    </a:lnTo>
                    <a:close/>
                  </a:path>
                  <a:path w="262534" h="13777" fill="none">
                    <a:moveTo>
                      <a:pt x="0" y="0"/>
                    </a:moveTo>
                    <a:lnTo>
                      <a:pt x="262534" y="0"/>
                    </a:lnTo>
                    <a:lnTo>
                      <a:pt x="262534" y="13777"/>
                    </a:lnTo>
                    <a:lnTo>
                      <a:pt x="0" y="13777"/>
                    </a:lnTo>
                    <a:lnTo>
                      <a:pt x="0" y="0"/>
                    </a:lnTo>
                    <a:close/>
                  </a:path>
                </a:pathLst>
              </a:custGeom>
              <a:solidFill>
                <a:srgbClr val="E5E4E3"/>
              </a:solidFill>
              <a:ln w="7600" cap="flat">
                <a:solidFill>
                  <a:srgbClr val="E5E4E3"/>
                </a:solidFill>
                <a:miter/>
              </a:ln>
            </p:spPr>
            <p:txBody>
              <a:bodyPr/>
              <a:lstStyle/>
              <a:p>
                <a:endParaRPr lang="en-GB"/>
              </a:p>
            </p:txBody>
          </p:sp>
          <p:sp>
            <p:nvSpPr>
              <p:cNvPr id="228" name="Free-form: Shape 227"/>
              <p:cNvSpPr/>
              <p:nvPr/>
            </p:nvSpPr>
            <p:spPr>
              <a:xfrm>
                <a:off x="4458805" y="2102025"/>
                <a:ext cx="262534" cy="13777"/>
              </a:xfrm>
              <a:custGeom>
                <a:avLst/>
                <a:gdLst/>
                <a:ahLst/>
                <a:cxnLst/>
                <a:rect l="l" t="t" r="r" b="b"/>
                <a:pathLst>
                  <a:path w="262534" h="13777" stroke="0">
                    <a:moveTo>
                      <a:pt x="0" y="0"/>
                    </a:moveTo>
                    <a:lnTo>
                      <a:pt x="262534" y="0"/>
                    </a:lnTo>
                    <a:lnTo>
                      <a:pt x="262534" y="13777"/>
                    </a:lnTo>
                    <a:lnTo>
                      <a:pt x="0" y="13777"/>
                    </a:lnTo>
                    <a:lnTo>
                      <a:pt x="0" y="0"/>
                    </a:lnTo>
                    <a:close/>
                  </a:path>
                  <a:path w="262534" h="13777" fill="none">
                    <a:moveTo>
                      <a:pt x="0" y="0"/>
                    </a:moveTo>
                    <a:lnTo>
                      <a:pt x="262534" y="0"/>
                    </a:lnTo>
                    <a:lnTo>
                      <a:pt x="262534" y="13777"/>
                    </a:lnTo>
                    <a:lnTo>
                      <a:pt x="0" y="13777"/>
                    </a:lnTo>
                    <a:lnTo>
                      <a:pt x="0" y="0"/>
                    </a:lnTo>
                    <a:close/>
                  </a:path>
                </a:pathLst>
              </a:custGeom>
              <a:solidFill>
                <a:srgbClr val="E5E4E3"/>
              </a:solidFill>
              <a:ln w="7600" cap="flat">
                <a:solidFill>
                  <a:srgbClr val="E5E4E3"/>
                </a:solidFill>
                <a:miter/>
              </a:ln>
            </p:spPr>
            <p:txBody>
              <a:bodyPr/>
              <a:lstStyle/>
              <a:p>
                <a:endParaRPr lang="en-GB"/>
              </a:p>
            </p:txBody>
          </p:sp>
          <p:sp>
            <p:nvSpPr>
              <p:cNvPr id="229" name="Free-form: Shape 228"/>
              <p:cNvSpPr/>
              <p:nvPr/>
            </p:nvSpPr>
            <p:spPr>
              <a:xfrm>
                <a:off x="4458805" y="2224182"/>
                <a:ext cx="262534" cy="13777"/>
              </a:xfrm>
              <a:custGeom>
                <a:avLst/>
                <a:gdLst/>
                <a:ahLst/>
                <a:cxnLst/>
                <a:rect l="l" t="t" r="r" b="b"/>
                <a:pathLst>
                  <a:path w="262534" h="13777" stroke="0">
                    <a:moveTo>
                      <a:pt x="0" y="0"/>
                    </a:moveTo>
                    <a:lnTo>
                      <a:pt x="262534" y="0"/>
                    </a:lnTo>
                    <a:lnTo>
                      <a:pt x="262534" y="13777"/>
                    </a:lnTo>
                    <a:lnTo>
                      <a:pt x="0" y="13777"/>
                    </a:lnTo>
                    <a:lnTo>
                      <a:pt x="0" y="0"/>
                    </a:lnTo>
                    <a:close/>
                  </a:path>
                  <a:path w="262534" h="13777" fill="none">
                    <a:moveTo>
                      <a:pt x="0" y="0"/>
                    </a:moveTo>
                    <a:lnTo>
                      <a:pt x="262534" y="0"/>
                    </a:lnTo>
                    <a:lnTo>
                      <a:pt x="262534" y="13777"/>
                    </a:lnTo>
                    <a:lnTo>
                      <a:pt x="0" y="13777"/>
                    </a:lnTo>
                    <a:lnTo>
                      <a:pt x="0" y="0"/>
                    </a:lnTo>
                    <a:close/>
                  </a:path>
                </a:pathLst>
              </a:custGeom>
              <a:solidFill>
                <a:srgbClr val="E5E4E3"/>
              </a:solidFill>
              <a:ln w="7600" cap="flat">
                <a:solidFill>
                  <a:srgbClr val="E5E4E3"/>
                </a:solidFill>
                <a:miter/>
              </a:ln>
            </p:spPr>
            <p:txBody>
              <a:bodyPr/>
              <a:lstStyle/>
              <a:p>
                <a:endParaRPr lang="en-GB"/>
              </a:p>
            </p:txBody>
          </p:sp>
          <p:sp>
            <p:nvSpPr>
              <p:cNvPr id="230" name="Free-form: Shape 229"/>
              <p:cNvSpPr/>
              <p:nvPr/>
            </p:nvSpPr>
            <p:spPr>
              <a:xfrm>
                <a:off x="4458805" y="2284800"/>
                <a:ext cx="262534" cy="13777"/>
              </a:xfrm>
              <a:custGeom>
                <a:avLst/>
                <a:gdLst/>
                <a:ahLst/>
                <a:cxnLst/>
                <a:rect l="l" t="t" r="r" b="b"/>
                <a:pathLst>
                  <a:path w="262534" h="13777" stroke="0">
                    <a:moveTo>
                      <a:pt x="0" y="0"/>
                    </a:moveTo>
                    <a:lnTo>
                      <a:pt x="262534" y="0"/>
                    </a:lnTo>
                    <a:lnTo>
                      <a:pt x="262534" y="13777"/>
                    </a:lnTo>
                    <a:lnTo>
                      <a:pt x="0" y="13777"/>
                    </a:lnTo>
                    <a:lnTo>
                      <a:pt x="0" y="0"/>
                    </a:lnTo>
                    <a:close/>
                  </a:path>
                  <a:path w="262534" h="13777" fill="none">
                    <a:moveTo>
                      <a:pt x="0" y="0"/>
                    </a:moveTo>
                    <a:lnTo>
                      <a:pt x="262534" y="0"/>
                    </a:lnTo>
                    <a:lnTo>
                      <a:pt x="262534" y="13777"/>
                    </a:lnTo>
                    <a:lnTo>
                      <a:pt x="0" y="13777"/>
                    </a:lnTo>
                    <a:lnTo>
                      <a:pt x="0" y="0"/>
                    </a:lnTo>
                    <a:close/>
                  </a:path>
                </a:pathLst>
              </a:custGeom>
              <a:solidFill>
                <a:srgbClr val="E5E4E3"/>
              </a:solidFill>
              <a:ln w="7600" cap="flat">
                <a:solidFill>
                  <a:srgbClr val="E5E4E3"/>
                </a:solidFill>
                <a:miter/>
              </a:ln>
            </p:spPr>
            <p:txBody>
              <a:bodyPr/>
              <a:lstStyle/>
              <a:p>
                <a:endParaRPr lang="en-GB"/>
              </a:p>
            </p:txBody>
          </p:sp>
          <p:sp>
            <p:nvSpPr>
              <p:cNvPr id="231" name="Free-form: Shape 230"/>
              <p:cNvSpPr/>
              <p:nvPr/>
            </p:nvSpPr>
            <p:spPr>
              <a:xfrm>
                <a:off x="4458805" y="2346337"/>
                <a:ext cx="262534" cy="13777"/>
              </a:xfrm>
              <a:custGeom>
                <a:avLst/>
                <a:gdLst/>
                <a:ahLst/>
                <a:cxnLst/>
                <a:rect l="l" t="t" r="r" b="b"/>
                <a:pathLst>
                  <a:path w="262534" h="13777" stroke="0">
                    <a:moveTo>
                      <a:pt x="0" y="0"/>
                    </a:moveTo>
                    <a:lnTo>
                      <a:pt x="262534" y="0"/>
                    </a:lnTo>
                    <a:lnTo>
                      <a:pt x="262534" y="13777"/>
                    </a:lnTo>
                    <a:lnTo>
                      <a:pt x="0" y="13777"/>
                    </a:lnTo>
                    <a:lnTo>
                      <a:pt x="0" y="0"/>
                    </a:lnTo>
                    <a:close/>
                  </a:path>
                  <a:path w="262534" h="13777" fill="none">
                    <a:moveTo>
                      <a:pt x="0" y="0"/>
                    </a:moveTo>
                    <a:lnTo>
                      <a:pt x="262534" y="0"/>
                    </a:lnTo>
                    <a:lnTo>
                      <a:pt x="262534" y="13777"/>
                    </a:lnTo>
                    <a:lnTo>
                      <a:pt x="0" y="13777"/>
                    </a:lnTo>
                    <a:lnTo>
                      <a:pt x="0" y="0"/>
                    </a:lnTo>
                    <a:close/>
                  </a:path>
                </a:pathLst>
              </a:custGeom>
              <a:solidFill>
                <a:srgbClr val="E5E4E3"/>
              </a:solidFill>
              <a:ln w="7600" cap="flat">
                <a:solidFill>
                  <a:srgbClr val="E5E4E3"/>
                </a:solidFill>
                <a:miter/>
              </a:ln>
            </p:spPr>
            <p:txBody>
              <a:bodyPr/>
              <a:lstStyle/>
              <a:p>
                <a:endParaRPr lang="en-GB"/>
              </a:p>
            </p:txBody>
          </p:sp>
          <p:sp>
            <p:nvSpPr>
              <p:cNvPr id="232" name="Free-form: Shape 231"/>
              <p:cNvSpPr/>
              <p:nvPr/>
            </p:nvSpPr>
            <p:spPr>
              <a:xfrm>
                <a:off x="4458805" y="2407415"/>
                <a:ext cx="262534" cy="13777"/>
              </a:xfrm>
              <a:custGeom>
                <a:avLst/>
                <a:gdLst/>
                <a:ahLst/>
                <a:cxnLst/>
                <a:rect l="l" t="t" r="r" b="b"/>
                <a:pathLst>
                  <a:path w="262534" h="13777" stroke="0">
                    <a:moveTo>
                      <a:pt x="0" y="0"/>
                    </a:moveTo>
                    <a:lnTo>
                      <a:pt x="262534" y="0"/>
                    </a:lnTo>
                    <a:lnTo>
                      <a:pt x="262534" y="13777"/>
                    </a:lnTo>
                    <a:lnTo>
                      <a:pt x="0" y="13777"/>
                    </a:lnTo>
                    <a:lnTo>
                      <a:pt x="0" y="0"/>
                    </a:lnTo>
                    <a:close/>
                  </a:path>
                  <a:path w="262534" h="13777" fill="none">
                    <a:moveTo>
                      <a:pt x="0" y="0"/>
                    </a:moveTo>
                    <a:lnTo>
                      <a:pt x="262534" y="0"/>
                    </a:lnTo>
                    <a:lnTo>
                      <a:pt x="262534" y="13777"/>
                    </a:lnTo>
                    <a:lnTo>
                      <a:pt x="0" y="13777"/>
                    </a:lnTo>
                    <a:lnTo>
                      <a:pt x="0" y="0"/>
                    </a:lnTo>
                    <a:close/>
                  </a:path>
                </a:pathLst>
              </a:custGeom>
              <a:solidFill>
                <a:srgbClr val="E5E4E3"/>
              </a:solidFill>
              <a:ln w="7600" cap="flat">
                <a:solidFill>
                  <a:srgbClr val="E5E4E3"/>
                </a:solidFill>
                <a:miter/>
              </a:ln>
            </p:spPr>
            <p:txBody>
              <a:bodyPr/>
              <a:lstStyle/>
              <a:p>
                <a:endParaRPr lang="en-GB"/>
              </a:p>
            </p:txBody>
          </p:sp>
          <p:sp>
            <p:nvSpPr>
              <p:cNvPr id="233" name="Free-form: Shape 232"/>
              <p:cNvSpPr/>
              <p:nvPr/>
            </p:nvSpPr>
            <p:spPr>
              <a:xfrm>
                <a:off x="4458805" y="2163103"/>
                <a:ext cx="262534" cy="13777"/>
              </a:xfrm>
              <a:custGeom>
                <a:avLst/>
                <a:gdLst/>
                <a:ahLst/>
                <a:cxnLst/>
                <a:rect l="l" t="t" r="r" b="b"/>
                <a:pathLst>
                  <a:path w="262534" h="13777" stroke="0">
                    <a:moveTo>
                      <a:pt x="0" y="0"/>
                    </a:moveTo>
                    <a:lnTo>
                      <a:pt x="262534" y="0"/>
                    </a:lnTo>
                    <a:lnTo>
                      <a:pt x="262534" y="13777"/>
                    </a:lnTo>
                    <a:lnTo>
                      <a:pt x="0" y="13777"/>
                    </a:lnTo>
                    <a:lnTo>
                      <a:pt x="0" y="0"/>
                    </a:lnTo>
                    <a:close/>
                  </a:path>
                  <a:path w="262534" h="13777" fill="none">
                    <a:moveTo>
                      <a:pt x="0" y="0"/>
                    </a:moveTo>
                    <a:lnTo>
                      <a:pt x="262534" y="0"/>
                    </a:lnTo>
                    <a:lnTo>
                      <a:pt x="262534" y="13777"/>
                    </a:lnTo>
                    <a:lnTo>
                      <a:pt x="0" y="13777"/>
                    </a:lnTo>
                    <a:lnTo>
                      <a:pt x="0" y="0"/>
                    </a:lnTo>
                    <a:close/>
                  </a:path>
                </a:pathLst>
              </a:custGeom>
              <a:solidFill>
                <a:srgbClr val="E5E4E3"/>
              </a:solidFill>
              <a:ln w="7600" cap="flat">
                <a:solidFill>
                  <a:srgbClr val="E5E4E3"/>
                </a:solidFill>
                <a:miter/>
              </a:ln>
            </p:spPr>
            <p:txBody>
              <a:bodyPr/>
              <a:lstStyle/>
              <a:p>
                <a:endParaRPr lang="en-GB"/>
              </a:p>
            </p:txBody>
          </p:sp>
        </p:grpSp>
        <p:grpSp>
          <p:nvGrpSpPr>
            <p:cNvPr id="234" name="Group 233"/>
            <p:cNvGrpSpPr/>
            <p:nvPr/>
          </p:nvGrpSpPr>
          <p:grpSpPr>
            <a:xfrm>
              <a:off x="4363578" y="1976701"/>
              <a:ext cx="57052" cy="444997"/>
              <a:chOff x="4363578" y="1976701"/>
              <a:chExt cx="57052" cy="444997"/>
            </a:xfrm>
          </p:grpSpPr>
          <p:sp>
            <p:nvSpPr>
              <p:cNvPr id="235" name="Free-form: Shape 234"/>
              <p:cNvSpPr/>
              <p:nvPr/>
            </p:nvSpPr>
            <p:spPr>
              <a:xfrm>
                <a:off x="4366361" y="1976701"/>
                <a:ext cx="54269" cy="19747"/>
              </a:xfrm>
              <a:custGeom>
                <a:avLst/>
                <a:gdLst/>
                <a:ahLst/>
                <a:cxnLst/>
                <a:rect l="l" t="t" r="r" b="b"/>
                <a:pathLst>
                  <a:path w="54269" h="19747" stroke="0">
                    <a:moveTo>
                      <a:pt x="44065" y="19747"/>
                    </a:moveTo>
                    <a:lnTo>
                      <a:pt x="10204" y="19747"/>
                    </a:lnTo>
                    <a:cubicBezTo>
                      <a:pt x="5102" y="19747"/>
                      <a:pt x="0" y="15614"/>
                      <a:pt x="0" y="10562"/>
                    </a:cubicBezTo>
                    <a:cubicBezTo>
                      <a:pt x="0" y="5052"/>
                      <a:pt x="4175" y="0"/>
                      <a:pt x="10204" y="0"/>
                    </a:cubicBezTo>
                    <a:lnTo>
                      <a:pt x="44065" y="0"/>
                    </a:lnTo>
                    <a:cubicBezTo>
                      <a:pt x="49167" y="0"/>
                      <a:pt x="54269" y="4133"/>
                      <a:pt x="54269" y="10103"/>
                    </a:cubicBezTo>
                    <a:cubicBezTo>
                      <a:pt x="53342" y="15614"/>
                      <a:pt x="49167" y="19747"/>
                      <a:pt x="44065" y="19747"/>
                    </a:cubicBezTo>
                    <a:close/>
                  </a:path>
                  <a:path w="54269" h="19747" fill="none">
                    <a:moveTo>
                      <a:pt x="44065" y="19747"/>
                    </a:moveTo>
                    <a:lnTo>
                      <a:pt x="10204" y="19747"/>
                    </a:lnTo>
                    <a:cubicBezTo>
                      <a:pt x="5102" y="19747"/>
                      <a:pt x="0" y="15614"/>
                      <a:pt x="0" y="10562"/>
                    </a:cubicBezTo>
                    <a:cubicBezTo>
                      <a:pt x="0" y="5052"/>
                      <a:pt x="4175" y="0"/>
                      <a:pt x="10204" y="0"/>
                    </a:cubicBezTo>
                    <a:lnTo>
                      <a:pt x="44065" y="0"/>
                    </a:lnTo>
                    <a:cubicBezTo>
                      <a:pt x="49167" y="0"/>
                      <a:pt x="54269" y="4133"/>
                      <a:pt x="54269" y="10103"/>
                    </a:cubicBezTo>
                    <a:cubicBezTo>
                      <a:pt x="53342" y="15614"/>
                      <a:pt x="49167" y="19747"/>
                      <a:pt x="44065" y="19747"/>
                    </a:cubicBezTo>
                    <a:close/>
                  </a:path>
                </a:pathLst>
              </a:custGeom>
              <a:solidFill>
                <a:srgbClr val="CCCCCC"/>
              </a:solidFill>
              <a:ln w="7600" cap="flat">
                <a:solidFill>
                  <a:srgbClr val="CCCCCC"/>
                </a:solidFill>
                <a:miter/>
              </a:ln>
            </p:spPr>
            <p:txBody>
              <a:bodyPr/>
              <a:lstStyle/>
              <a:p>
                <a:endParaRPr lang="en-GB"/>
              </a:p>
            </p:txBody>
          </p:sp>
          <p:sp>
            <p:nvSpPr>
              <p:cNvPr id="236" name="Free-form: Shape 235"/>
              <p:cNvSpPr/>
              <p:nvPr/>
            </p:nvSpPr>
            <p:spPr>
              <a:xfrm>
                <a:off x="4363578" y="2047423"/>
                <a:ext cx="54269" cy="19747"/>
              </a:xfrm>
              <a:custGeom>
                <a:avLst/>
                <a:gdLst/>
                <a:ahLst/>
                <a:cxnLst/>
                <a:rect l="l" t="t" r="r" b="b"/>
                <a:pathLst>
                  <a:path w="54269" h="19747" stroke="0">
                    <a:moveTo>
                      <a:pt x="44065" y="19747"/>
                    </a:moveTo>
                    <a:lnTo>
                      <a:pt x="10204" y="19747"/>
                    </a:lnTo>
                    <a:cubicBezTo>
                      <a:pt x="5102" y="19747"/>
                      <a:pt x="0" y="15614"/>
                      <a:pt x="0" y="10562"/>
                    </a:cubicBezTo>
                    <a:cubicBezTo>
                      <a:pt x="0" y="5052"/>
                      <a:pt x="4175" y="0"/>
                      <a:pt x="10204" y="0"/>
                    </a:cubicBezTo>
                    <a:lnTo>
                      <a:pt x="44065" y="0"/>
                    </a:lnTo>
                    <a:cubicBezTo>
                      <a:pt x="49167" y="0"/>
                      <a:pt x="54269" y="4133"/>
                      <a:pt x="54269" y="10103"/>
                    </a:cubicBezTo>
                    <a:cubicBezTo>
                      <a:pt x="54269" y="16073"/>
                      <a:pt x="49167" y="19747"/>
                      <a:pt x="44065" y="19747"/>
                    </a:cubicBezTo>
                    <a:close/>
                  </a:path>
                  <a:path w="54269" h="19747" fill="none">
                    <a:moveTo>
                      <a:pt x="44065" y="19747"/>
                    </a:moveTo>
                    <a:lnTo>
                      <a:pt x="10204" y="19747"/>
                    </a:lnTo>
                    <a:cubicBezTo>
                      <a:pt x="5102" y="19747"/>
                      <a:pt x="0" y="15614"/>
                      <a:pt x="0" y="10562"/>
                    </a:cubicBezTo>
                    <a:cubicBezTo>
                      <a:pt x="0" y="5052"/>
                      <a:pt x="4175" y="0"/>
                      <a:pt x="10204" y="0"/>
                    </a:cubicBezTo>
                    <a:lnTo>
                      <a:pt x="44065" y="0"/>
                    </a:lnTo>
                    <a:cubicBezTo>
                      <a:pt x="49167" y="0"/>
                      <a:pt x="54269" y="4133"/>
                      <a:pt x="54269" y="10103"/>
                    </a:cubicBezTo>
                    <a:cubicBezTo>
                      <a:pt x="54269" y="16073"/>
                      <a:pt x="49167" y="19747"/>
                      <a:pt x="44065" y="19747"/>
                    </a:cubicBezTo>
                    <a:close/>
                  </a:path>
                </a:pathLst>
              </a:custGeom>
              <a:solidFill>
                <a:srgbClr val="CCCCCC"/>
              </a:solidFill>
              <a:ln w="7600" cap="flat">
                <a:solidFill>
                  <a:srgbClr val="CCCCCC"/>
                </a:solidFill>
                <a:miter/>
              </a:ln>
            </p:spPr>
            <p:txBody>
              <a:bodyPr/>
              <a:lstStyle/>
              <a:p>
                <a:endParaRPr lang="en-GB"/>
              </a:p>
            </p:txBody>
          </p:sp>
          <p:sp>
            <p:nvSpPr>
              <p:cNvPr id="237" name="Free-form: Shape 236"/>
              <p:cNvSpPr/>
              <p:nvPr/>
            </p:nvSpPr>
            <p:spPr>
              <a:xfrm>
                <a:off x="4363578" y="2118144"/>
                <a:ext cx="54269" cy="19747"/>
              </a:xfrm>
              <a:custGeom>
                <a:avLst/>
                <a:gdLst/>
                <a:ahLst/>
                <a:cxnLst/>
                <a:rect l="l" t="t" r="r" b="b"/>
                <a:pathLst>
                  <a:path w="54269" h="19747" stroke="0">
                    <a:moveTo>
                      <a:pt x="44065" y="19747"/>
                    </a:moveTo>
                    <a:lnTo>
                      <a:pt x="10204" y="19747"/>
                    </a:lnTo>
                    <a:cubicBezTo>
                      <a:pt x="5102" y="19747"/>
                      <a:pt x="0" y="15614"/>
                      <a:pt x="0" y="10562"/>
                    </a:cubicBezTo>
                    <a:cubicBezTo>
                      <a:pt x="0" y="5052"/>
                      <a:pt x="4175" y="0"/>
                      <a:pt x="10204" y="0"/>
                    </a:cubicBezTo>
                    <a:lnTo>
                      <a:pt x="44065" y="0"/>
                    </a:lnTo>
                    <a:cubicBezTo>
                      <a:pt x="49167" y="0"/>
                      <a:pt x="54269" y="4133"/>
                      <a:pt x="54269" y="10103"/>
                    </a:cubicBezTo>
                    <a:cubicBezTo>
                      <a:pt x="54269" y="16073"/>
                      <a:pt x="49167" y="19747"/>
                      <a:pt x="44065" y="19747"/>
                    </a:cubicBezTo>
                    <a:close/>
                  </a:path>
                  <a:path w="54269" h="19747" fill="none">
                    <a:moveTo>
                      <a:pt x="44065" y="19747"/>
                    </a:moveTo>
                    <a:lnTo>
                      <a:pt x="10204" y="19747"/>
                    </a:lnTo>
                    <a:cubicBezTo>
                      <a:pt x="5102" y="19747"/>
                      <a:pt x="0" y="15614"/>
                      <a:pt x="0" y="10562"/>
                    </a:cubicBezTo>
                    <a:cubicBezTo>
                      <a:pt x="0" y="5052"/>
                      <a:pt x="4175" y="0"/>
                      <a:pt x="10204" y="0"/>
                    </a:cubicBezTo>
                    <a:lnTo>
                      <a:pt x="44065" y="0"/>
                    </a:lnTo>
                    <a:cubicBezTo>
                      <a:pt x="49167" y="0"/>
                      <a:pt x="54269" y="4133"/>
                      <a:pt x="54269" y="10103"/>
                    </a:cubicBezTo>
                    <a:cubicBezTo>
                      <a:pt x="54269" y="16073"/>
                      <a:pt x="49167" y="19747"/>
                      <a:pt x="44065" y="19747"/>
                    </a:cubicBezTo>
                    <a:close/>
                  </a:path>
                </a:pathLst>
              </a:custGeom>
              <a:solidFill>
                <a:srgbClr val="CCCCCC"/>
              </a:solidFill>
              <a:ln w="7600" cap="flat">
                <a:solidFill>
                  <a:srgbClr val="CCCCCC"/>
                </a:solidFill>
                <a:miter/>
              </a:ln>
            </p:spPr>
            <p:txBody>
              <a:bodyPr/>
              <a:lstStyle/>
              <a:p>
                <a:endParaRPr lang="en-GB"/>
              </a:p>
            </p:txBody>
          </p:sp>
          <p:sp>
            <p:nvSpPr>
              <p:cNvPr id="238" name="Free-form: Shape 237"/>
              <p:cNvSpPr/>
              <p:nvPr/>
            </p:nvSpPr>
            <p:spPr>
              <a:xfrm>
                <a:off x="4363578" y="2189326"/>
                <a:ext cx="54269" cy="19747"/>
              </a:xfrm>
              <a:custGeom>
                <a:avLst/>
                <a:gdLst/>
                <a:ahLst/>
                <a:cxnLst/>
                <a:rect l="l" t="t" r="r" b="b"/>
                <a:pathLst>
                  <a:path w="54269" h="19747" stroke="0">
                    <a:moveTo>
                      <a:pt x="44065" y="19747"/>
                    </a:moveTo>
                    <a:lnTo>
                      <a:pt x="10204" y="19747"/>
                    </a:lnTo>
                    <a:cubicBezTo>
                      <a:pt x="5102" y="19747"/>
                      <a:pt x="0" y="15614"/>
                      <a:pt x="0" y="10562"/>
                    </a:cubicBezTo>
                    <a:cubicBezTo>
                      <a:pt x="0" y="5052"/>
                      <a:pt x="4175" y="0"/>
                      <a:pt x="10204" y="0"/>
                    </a:cubicBezTo>
                    <a:lnTo>
                      <a:pt x="44065" y="0"/>
                    </a:lnTo>
                    <a:cubicBezTo>
                      <a:pt x="49167" y="0"/>
                      <a:pt x="54269" y="4133"/>
                      <a:pt x="54269" y="10103"/>
                    </a:cubicBezTo>
                    <a:cubicBezTo>
                      <a:pt x="54269" y="15614"/>
                      <a:pt x="49167" y="19747"/>
                      <a:pt x="44065" y="19747"/>
                    </a:cubicBezTo>
                    <a:close/>
                  </a:path>
                  <a:path w="54269" h="19747" fill="none">
                    <a:moveTo>
                      <a:pt x="44065" y="19747"/>
                    </a:moveTo>
                    <a:lnTo>
                      <a:pt x="10204" y="19747"/>
                    </a:lnTo>
                    <a:cubicBezTo>
                      <a:pt x="5102" y="19747"/>
                      <a:pt x="0" y="15614"/>
                      <a:pt x="0" y="10562"/>
                    </a:cubicBezTo>
                    <a:cubicBezTo>
                      <a:pt x="0" y="5052"/>
                      <a:pt x="4175" y="0"/>
                      <a:pt x="10204" y="0"/>
                    </a:cubicBezTo>
                    <a:lnTo>
                      <a:pt x="44065" y="0"/>
                    </a:lnTo>
                    <a:cubicBezTo>
                      <a:pt x="49167" y="0"/>
                      <a:pt x="54269" y="4133"/>
                      <a:pt x="54269" y="10103"/>
                    </a:cubicBezTo>
                    <a:cubicBezTo>
                      <a:pt x="54269" y="15614"/>
                      <a:pt x="49167" y="19747"/>
                      <a:pt x="44065" y="19747"/>
                    </a:cubicBezTo>
                    <a:close/>
                  </a:path>
                </a:pathLst>
              </a:custGeom>
              <a:solidFill>
                <a:srgbClr val="CCCCCC"/>
              </a:solidFill>
              <a:ln w="7600" cap="flat">
                <a:solidFill>
                  <a:srgbClr val="CCCCCC"/>
                </a:solidFill>
                <a:miter/>
              </a:ln>
            </p:spPr>
            <p:txBody>
              <a:bodyPr/>
              <a:lstStyle/>
              <a:p>
                <a:endParaRPr lang="en-GB"/>
              </a:p>
            </p:txBody>
          </p:sp>
          <p:sp>
            <p:nvSpPr>
              <p:cNvPr id="239" name="Free-form: Shape 238"/>
              <p:cNvSpPr/>
              <p:nvPr/>
            </p:nvSpPr>
            <p:spPr>
              <a:xfrm>
                <a:off x="4363578" y="2260048"/>
                <a:ext cx="54269" cy="19747"/>
              </a:xfrm>
              <a:custGeom>
                <a:avLst/>
                <a:gdLst/>
                <a:ahLst/>
                <a:cxnLst/>
                <a:rect l="l" t="t" r="r" b="b"/>
                <a:pathLst>
                  <a:path w="54269" h="19747" stroke="0">
                    <a:moveTo>
                      <a:pt x="44065" y="19747"/>
                    </a:moveTo>
                    <a:lnTo>
                      <a:pt x="10204" y="19747"/>
                    </a:lnTo>
                    <a:cubicBezTo>
                      <a:pt x="5102" y="19747"/>
                      <a:pt x="0" y="15614"/>
                      <a:pt x="0" y="10562"/>
                    </a:cubicBezTo>
                    <a:cubicBezTo>
                      <a:pt x="0" y="5052"/>
                      <a:pt x="4175" y="0"/>
                      <a:pt x="10204" y="0"/>
                    </a:cubicBezTo>
                    <a:lnTo>
                      <a:pt x="44065" y="0"/>
                    </a:lnTo>
                    <a:cubicBezTo>
                      <a:pt x="49167" y="0"/>
                      <a:pt x="54269" y="4133"/>
                      <a:pt x="54269" y="10103"/>
                    </a:cubicBezTo>
                    <a:cubicBezTo>
                      <a:pt x="54269" y="15155"/>
                      <a:pt x="49167" y="19747"/>
                      <a:pt x="44065" y="19747"/>
                    </a:cubicBezTo>
                    <a:close/>
                  </a:path>
                  <a:path w="54269" h="19747" fill="none">
                    <a:moveTo>
                      <a:pt x="44065" y="19747"/>
                    </a:moveTo>
                    <a:lnTo>
                      <a:pt x="10204" y="19747"/>
                    </a:lnTo>
                    <a:cubicBezTo>
                      <a:pt x="5102" y="19747"/>
                      <a:pt x="0" y="15614"/>
                      <a:pt x="0" y="10562"/>
                    </a:cubicBezTo>
                    <a:cubicBezTo>
                      <a:pt x="0" y="5052"/>
                      <a:pt x="4175" y="0"/>
                      <a:pt x="10204" y="0"/>
                    </a:cubicBezTo>
                    <a:lnTo>
                      <a:pt x="44065" y="0"/>
                    </a:lnTo>
                    <a:cubicBezTo>
                      <a:pt x="49167" y="0"/>
                      <a:pt x="54269" y="4133"/>
                      <a:pt x="54269" y="10103"/>
                    </a:cubicBezTo>
                    <a:cubicBezTo>
                      <a:pt x="54269" y="15155"/>
                      <a:pt x="49167" y="19747"/>
                      <a:pt x="44065" y="19747"/>
                    </a:cubicBezTo>
                    <a:close/>
                  </a:path>
                </a:pathLst>
              </a:custGeom>
              <a:solidFill>
                <a:srgbClr val="CCCCCC"/>
              </a:solidFill>
              <a:ln w="7600" cap="flat">
                <a:solidFill>
                  <a:srgbClr val="CCCCCC"/>
                </a:solidFill>
                <a:miter/>
              </a:ln>
            </p:spPr>
            <p:txBody>
              <a:bodyPr/>
              <a:lstStyle/>
              <a:p>
                <a:endParaRPr lang="en-GB"/>
              </a:p>
            </p:txBody>
          </p:sp>
          <p:sp>
            <p:nvSpPr>
              <p:cNvPr id="240" name="Free-form: Shape 239"/>
              <p:cNvSpPr/>
              <p:nvPr/>
            </p:nvSpPr>
            <p:spPr>
              <a:xfrm>
                <a:off x="4363578" y="2330769"/>
                <a:ext cx="54269" cy="19747"/>
              </a:xfrm>
              <a:custGeom>
                <a:avLst/>
                <a:gdLst/>
                <a:ahLst/>
                <a:cxnLst/>
                <a:rect l="l" t="t" r="r" b="b"/>
                <a:pathLst>
                  <a:path w="54269" h="19747" stroke="0">
                    <a:moveTo>
                      <a:pt x="44065" y="19747"/>
                    </a:moveTo>
                    <a:lnTo>
                      <a:pt x="10204" y="19747"/>
                    </a:lnTo>
                    <a:cubicBezTo>
                      <a:pt x="5102" y="19747"/>
                      <a:pt x="0" y="15614"/>
                      <a:pt x="0" y="10562"/>
                    </a:cubicBezTo>
                    <a:cubicBezTo>
                      <a:pt x="0" y="5052"/>
                      <a:pt x="4175" y="0"/>
                      <a:pt x="10204" y="0"/>
                    </a:cubicBezTo>
                    <a:lnTo>
                      <a:pt x="44065" y="0"/>
                    </a:lnTo>
                    <a:cubicBezTo>
                      <a:pt x="49167" y="0"/>
                      <a:pt x="54269" y="4133"/>
                      <a:pt x="54269" y="10103"/>
                    </a:cubicBezTo>
                    <a:cubicBezTo>
                      <a:pt x="54269" y="15155"/>
                      <a:pt x="49167" y="19747"/>
                      <a:pt x="44065" y="19747"/>
                    </a:cubicBezTo>
                    <a:close/>
                  </a:path>
                  <a:path w="54269" h="19747" fill="none">
                    <a:moveTo>
                      <a:pt x="44065" y="19747"/>
                    </a:moveTo>
                    <a:lnTo>
                      <a:pt x="10204" y="19747"/>
                    </a:lnTo>
                    <a:cubicBezTo>
                      <a:pt x="5102" y="19747"/>
                      <a:pt x="0" y="15614"/>
                      <a:pt x="0" y="10562"/>
                    </a:cubicBezTo>
                    <a:cubicBezTo>
                      <a:pt x="0" y="5052"/>
                      <a:pt x="4175" y="0"/>
                      <a:pt x="10204" y="0"/>
                    </a:cubicBezTo>
                    <a:lnTo>
                      <a:pt x="44065" y="0"/>
                    </a:lnTo>
                    <a:cubicBezTo>
                      <a:pt x="49167" y="0"/>
                      <a:pt x="54269" y="4133"/>
                      <a:pt x="54269" y="10103"/>
                    </a:cubicBezTo>
                    <a:cubicBezTo>
                      <a:pt x="54269" y="15155"/>
                      <a:pt x="49167" y="19747"/>
                      <a:pt x="44065" y="19747"/>
                    </a:cubicBezTo>
                    <a:close/>
                  </a:path>
                </a:pathLst>
              </a:custGeom>
              <a:solidFill>
                <a:srgbClr val="CCCCCC"/>
              </a:solidFill>
              <a:ln w="7600" cap="flat">
                <a:solidFill>
                  <a:srgbClr val="CCCCCC"/>
                </a:solidFill>
                <a:miter/>
              </a:ln>
            </p:spPr>
            <p:txBody>
              <a:bodyPr/>
              <a:lstStyle/>
              <a:p>
                <a:endParaRPr lang="en-GB"/>
              </a:p>
            </p:txBody>
          </p:sp>
          <p:sp>
            <p:nvSpPr>
              <p:cNvPr id="241" name="Free-form: Shape 240"/>
              <p:cNvSpPr/>
              <p:nvPr/>
            </p:nvSpPr>
            <p:spPr>
              <a:xfrm>
                <a:off x="4364042" y="2401950"/>
                <a:ext cx="53414" cy="19747"/>
              </a:xfrm>
              <a:custGeom>
                <a:avLst/>
                <a:gdLst/>
                <a:ahLst/>
                <a:cxnLst/>
                <a:rect l="l" t="t" r="r" b="b"/>
                <a:pathLst>
                  <a:path w="53414" h="19747" stroke="0">
                    <a:moveTo>
                      <a:pt x="44992" y="19747"/>
                    </a:moveTo>
                    <a:lnTo>
                      <a:pt x="8349" y="19747"/>
                    </a:lnTo>
                    <a:cubicBezTo>
                      <a:pt x="3711" y="19747"/>
                      <a:pt x="0" y="16073"/>
                      <a:pt x="0" y="11940"/>
                    </a:cubicBezTo>
                    <a:cubicBezTo>
                      <a:pt x="0" y="3674"/>
                      <a:pt x="3711" y="0"/>
                      <a:pt x="8349" y="0"/>
                    </a:cubicBezTo>
                    <a:lnTo>
                      <a:pt x="44992" y="0"/>
                    </a:lnTo>
                    <a:cubicBezTo>
                      <a:pt x="49631" y="0"/>
                      <a:pt x="53381" y="3674"/>
                      <a:pt x="53381" y="8266"/>
                    </a:cubicBezTo>
                    <a:cubicBezTo>
                      <a:pt x="53806" y="16073"/>
                      <a:pt x="50095" y="19747"/>
                      <a:pt x="44992" y="19747"/>
                    </a:cubicBezTo>
                    <a:close/>
                  </a:path>
                  <a:path w="53414" h="19747" fill="none">
                    <a:moveTo>
                      <a:pt x="44992" y="19747"/>
                    </a:moveTo>
                    <a:lnTo>
                      <a:pt x="8349" y="19747"/>
                    </a:lnTo>
                    <a:cubicBezTo>
                      <a:pt x="3711" y="19747"/>
                      <a:pt x="0" y="16073"/>
                      <a:pt x="0" y="11940"/>
                    </a:cubicBezTo>
                    <a:cubicBezTo>
                      <a:pt x="0" y="3674"/>
                      <a:pt x="3711" y="0"/>
                      <a:pt x="8349" y="0"/>
                    </a:cubicBezTo>
                    <a:lnTo>
                      <a:pt x="44992" y="0"/>
                    </a:lnTo>
                    <a:cubicBezTo>
                      <a:pt x="49631" y="0"/>
                      <a:pt x="53381" y="3674"/>
                      <a:pt x="53381" y="8266"/>
                    </a:cubicBezTo>
                    <a:cubicBezTo>
                      <a:pt x="53806" y="16073"/>
                      <a:pt x="50095" y="19747"/>
                      <a:pt x="44992" y="19747"/>
                    </a:cubicBezTo>
                    <a:close/>
                  </a:path>
                </a:pathLst>
              </a:custGeom>
              <a:solidFill>
                <a:srgbClr val="CCCCCC"/>
              </a:solidFill>
              <a:ln w="7600" cap="flat">
                <a:solidFill>
                  <a:srgbClr val="CCCCCC"/>
                </a:solidFill>
                <a:miter/>
              </a:ln>
            </p:spPr>
            <p:txBody>
              <a:bodyPr/>
              <a:lstStyle/>
              <a:p>
                <a:endParaRPr lang="en-GB"/>
              </a:p>
            </p:txBody>
          </p:sp>
        </p:grpSp>
        <p:grpSp>
          <p:nvGrpSpPr>
            <p:cNvPr id="242" name="Group 241"/>
            <p:cNvGrpSpPr/>
            <p:nvPr/>
          </p:nvGrpSpPr>
          <p:grpSpPr>
            <a:xfrm>
              <a:off x="4642379" y="2173759"/>
              <a:ext cx="88622" cy="301897"/>
              <a:chOff x="4642379" y="2173759"/>
              <a:chExt cx="88622" cy="301897"/>
            </a:xfrm>
          </p:grpSpPr>
          <p:sp>
            <p:nvSpPr>
              <p:cNvPr id="243" name="Free-form: Shape 242"/>
              <p:cNvSpPr/>
              <p:nvPr/>
            </p:nvSpPr>
            <p:spPr>
              <a:xfrm>
                <a:off x="4642379" y="2206086"/>
                <a:ext cx="83955" cy="209410"/>
              </a:xfrm>
              <a:custGeom>
                <a:avLst/>
                <a:gdLst/>
                <a:ahLst/>
                <a:cxnLst/>
                <a:rect l="l" t="t" r="r" b="b"/>
                <a:pathLst>
                  <a:path w="83955" h="209410" stroke="0">
                    <a:moveTo>
                      <a:pt x="36643" y="209410"/>
                    </a:moveTo>
                    <a:lnTo>
                      <a:pt x="0" y="201144"/>
                    </a:lnTo>
                    <a:lnTo>
                      <a:pt x="47312" y="0"/>
                    </a:lnTo>
                    <a:lnTo>
                      <a:pt x="83955" y="8266"/>
                    </a:lnTo>
                    <a:lnTo>
                      <a:pt x="36643" y="209410"/>
                    </a:lnTo>
                    <a:close/>
                  </a:path>
                  <a:path w="83955" h="209410" fill="none">
                    <a:moveTo>
                      <a:pt x="36643" y="209410"/>
                    </a:moveTo>
                    <a:lnTo>
                      <a:pt x="0" y="201144"/>
                    </a:lnTo>
                    <a:lnTo>
                      <a:pt x="47312" y="0"/>
                    </a:lnTo>
                    <a:lnTo>
                      <a:pt x="83955" y="8266"/>
                    </a:lnTo>
                    <a:lnTo>
                      <a:pt x="36643" y="209410"/>
                    </a:lnTo>
                    <a:close/>
                  </a:path>
                </a:pathLst>
              </a:custGeom>
              <a:solidFill>
                <a:srgbClr val="6FB6F0"/>
              </a:solidFill>
              <a:ln w="7600" cap="flat">
                <a:solidFill>
                  <a:srgbClr val="6FB6F0"/>
                </a:solidFill>
                <a:miter/>
              </a:ln>
            </p:spPr>
            <p:txBody>
              <a:bodyPr/>
              <a:lstStyle/>
              <a:p>
                <a:endParaRPr lang="en-GB"/>
              </a:p>
            </p:txBody>
          </p:sp>
          <p:sp>
            <p:nvSpPr>
              <p:cNvPr id="244" name="Free-form: Shape 243"/>
              <p:cNvSpPr/>
              <p:nvPr/>
            </p:nvSpPr>
            <p:spPr>
              <a:xfrm>
                <a:off x="4683661" y="2173557"/>
                <a:ext cx="47340" cy="64014"/>
              </a:xfrm>
              <a:custGeom>
                <a:avLst/>
                <a:gdLst/>
                <a:ahLst/>
                <a:cxnLst/>
                <a:rect l="l" t="t" r="r" b="b"/>
                <a:pathLst>
                  <a:path w="47340" h="64014" stroke="0">
                    <a:moveTo>
                      <a:pt x="32005" y="0"/>
                    </a:moveTo>
                    <a:cubicBezTo>
                      <a:pt x="43137" y="2936"/>
                      <a:pt x="49167" y="12580"/>
                      <a:pt x="46848" y="22224"/>
                    </a:cubicBezTo>
                    <a:lnTo>
                      <a:pt x="36643" y="64014"/>
                    </a:lnTo>
                    <a:lnTo>
                      <a:pt x="0" y="56207"/>
                    </a:lnTo>
                    <a:lnTo>
                      <a:pt x="10204" y="14417"/>
                    </a:lnTo>
                    <a:cubicBezTo>
                      <a:pt x="11596" y="4314"/>
                      <a:pt x="21801" y="-2115"/>
                      <a:pt x="32005" y="0"/>
                    </a:cubicBezTo>
                    <a:close/>
                  </a:path>
                  <a:path w="47340" h="64014" fill="none">
                    <a:moveTo>
                      <a:pt x="32005" y="0"/>
                    </a:moveTo>
                    <a:cubicBezTo>
                      <a:pt x="43137" y="2936"/>
                      <a:pt x="49167" y="12580"/>
                      <a:pt x="46848" y="22224"/>
                    </a:cubicBezTo>
                    <a:lnTo>
                      <a:pt x="36643" y="64014"/>
                    </a:lnTo>
                    <a:lnTo>
                      <a:pt x="0" y="56207"/>
                    </a:lnTo>
                    <a:lnTo>
                      <a:pt x="10204" y="14417"/>
                    </a:lnTo>
                    <a:cubicBezTo>
                      <a:pt x="11596" y="4314"/>
                      <a:pt x="21801" y="-2115"/>
                      <a:pt x="32005" y="0"/>
                    </a:cubicBezTo>
                    <a:close/>
                  </a:path>
                </a:pathLst>
              </a:custGeom>
              <a:solidFill>
                <a:srgbClr val="F29952"/>
              </a:solidFill>
              <a:ln w="7600" cap="flat">
                <a:solidFill>
                  <a:srgbClr val="F29952"/>
                </a:solidFill>
                <a:miter/>
              </a:ln>
            </p:spPr>
            <p:txBody>
              <a:bodyPr/>
              <a:lstStyle/>
              <a:p>
                <a:endParaRPr lang="en-GB"/>
              </a:p>
            </p:txBody>
          </p:sp>
          <p:sp>
            <p:nvSpPr>
              <p:cNvPr id="245" name="Free-form: Shape 244"/>
              <p:cNvSpPr/>
              <p:nvPr/>
            </p:nvSpPr>
            <p:spPr>
              <a:xfrm>
                <a:off x="4642379" y="2406771"/>
                <a:ext cx="36643" cy="68885"/>
              </a:xfrm>
              <a:custGeom>
                <a:avLst/>
                <a:gdLst/>
                <a:ahLst/>
                <a:cxnLst/>
                <a:rect l="l" t="t" r="r" b="b"/>
                <a:pathLst>
                  <a:path w="36643" h="68885" stroke="0">
                    <a:moveTo>
                      <a:pt x="2783" y="68885"/>
                    </a:moveTo>
                    <a:lnTo>
                      <a:pt x="36643" y="8266"/>
                    </a:lnTo>
                    <a:lnTo>
                      <a:pt x="0" y="0"/>
                    </a:lnTo>
                    <a:lnTo>
                      <a:pt x="2783" y="68885"/>
                    </a:lnTo>
                    <a:close/>
                  </a:path>
                  <a:path w="36643" h="68885" fill="none">
                    <a:moveTo>
                      <a:pt x="2783" y="68885"/>
                    </a:moveTo>
                    <a:lnTo>
                      <a:pt x="36643" y="8266"/>
                    </a:lnTo>
                    <a:lnTo>
                      <a:pt x="0" y="0"/>
                    </a:lnTo>
                    <a:lnTo>
                      <a:pt x="2783" y="68885"/>
                    </a:lnTo>
                    <a:close/>
                  </a:path>
                </a:pathLst>
              </a:custGeom>
              <a:solidFill>
                <a:srgbClr val="E5C691"/>
              </a:solidFill>
              <a:ln w="7600" cap="flat">
                <a:solidFill>
                  <a:srgbClr val="E5C691"/>
                </a:solidFill>
                <a:miter/>
              </a:ln>
            </p:spPr>
            <p:txBody>
              <a:bodyPr/>
              <a:lstStyle/>
              <a:p>
                <a:endParaRPr lang="en-GB"/>
              </a:p>
            </p:txBody>
          </p:sp>
          <p:sp>
            <p:nvSpPr>
              <p:cNvPr id="246" name="Free-form: Shape 245"/>
              <p:cNvSpPr/>
              <p:nvPr/>
            </p:nvSpPr>
            <p:spPr>
              <a:xfrm>
                <a:off x="4643770" y="2444428"/>
                <a:ext cx="16698" cy="30769"/>
              </a:xfrm>
              <a:custGeom>
                <a:avLst/>
                <a:gdLst/>
                <a:ahLst/>
                <a:cxnLst/>
                <a:rect l="l" t="t" r="r" b="b"/>
                <a:pathLst>
                  <a:path w="16698" h="30769" stroke="0">
                    <a:moveTo>
                      <a:pt x="16698" y="4133"/>
                    </a:moveTo>
                    <a:lnTo>
                      <a:pt x="0" y="0"/>
                    </a:lnTo>
                    <a:lnTo>
                      <a:pt x="1392" y="30769"/>
                    </a:lnTo>
                    <a:lnTo>
                      <a:pt x="16698" y="4133"/>
                    </a:lnTo>
                    <a:close/>
                  </a:path>
                  <a:path w="16698" h="30769" fill="none">
                    <a:moveTo>
                      <a:pt x="16698" y="4133"/>
                    </a:moveTo>
                    <a:lnTo>
                      <a:pt x="0" y="0"/>
                    </a:lnTo>
                    <a:lnTo>
                      <a:pt x="1392" y="30769"/>
                    </a:lnTo>
                    <a:lnTo>
                      <a:pt x="16698" y="4133"/>
                    </a:lnTo>
                    <a:close/>
                  </a:path>
                </a:pathLst>
              </a:custGeom>
              <a:solidFill>
                <a:srgbClr val="433933"/>
              </a:solidFill>
              <a:ln w="7600" cap="flat">
                <a:solidFill>
                  <a:srgbClr val="433933"/>
                </a:solidFill>
                <a:miter/>
              </a:ln>
            </p:spPr>
            <p:txBody>
              <a:bodyPr/>
              <a:lstStyle/>
              <a:p>
                <a:endParaRPr lang="en-GB"/>
              </a:p>
            </p:txBody>
          </p:sp>
          <p:sp>
            <p:nvSpPr>
              <p:cNvPr id="247" name="Free-form: Shape 246"/>
              <p:cNvSpPr/>
              <p:nvPr/>
            </p:nvSpPr>
            <p:spPr>
              <a:xfrm>
                <a:off x="4682733" y="2205626"/>
                <a:ext cx="43601" cy="37657"/>
              </a:xfrm>
              <a:custGeom>
                <a:avLst/>
                <a:gdLst/>
                <a:ahLst/>
                <a:cxnLst/>
                <a:rect l="l" t="t" r="r" b="b"/>
                <a:pathLst>
                  <a:path w="43601" h="37657" stroke="0">
                    <a:moveTo>
                      <a:pt x="36643" y="37657"/>
                    </a:moveTo>
                    <a:lnTo>
                      <a:pt x="0" y="29391"/>
                    </a:lnTo>
                    <a:lnTo>
                      <a:pt x="6958" y="0"/>
                    </a:lnTo>
                    <a:lnTo>
                      <a:pt x="43601" y="8266"/>
                    </a:lnTo>
                    <a:lnTo>
                      <a:pt x="36643" y="37657"/>
                    </a:lnTo>
                    <a:close/>
                  </a:path>
                  <a:path w="43601" h="37657" fill="none">
                    <a:moveTo>
                      <a:pt x="36643" y="37657"/>
                    </a:moveTo>
                    <a:lnTo>
                      <a:pt x="0" y="29391"/>
                    </a:lnTo>
                    <a:lnTo>
                      <a:pt x="6958" y="0"/>
                    </a:lnTo>
                    <a:lnTo>
                      <a:pt x="43601" y="8266"/>
                    </a:lnTo>
                    <a:lnTo>
                      <a:pt x="36643" y="37657"/>
                    </a:lnTo>
                    <a:close/>
                  </a:path>
                </a:pathLst>
              </a:custGeom>
              <a:solidFill>
                <a:srgbClr val="888889"/>
              </a:solidFill>
              <a:ln w="7600" cap="flat">
                <a:solidFill>
                  <a:srgbClr val="888889"/>
                </a:solidFill>
                <a:miter/>
              </a:ln>
            </p:spPr>
            <p:txBody>
              <a:bodyPr/>
              <a:lstStyle/>
              <a:p>
                <a:endParaRPr lang="en-GB"/>
              </a:p>
            </p:txBody>
          </p:sp>
        </p:grpSp>
      </p:grpSp>
      <p:grpSp>
        <p:nvGrpSpPr>
          <p:cNvPr id="261" name="Group 260">
            <a:extLst>
              <a:ext uri="{C183D7F6-B498-43B3-948B-1728B52AA6E4}">
                <adec:decorative xmlns:adec="http://schemas.microsoft.com/office/drawing/2017/decorative" val="1"/>
              </a:ext>
            </a:extLst>
          </p:cNvPr>
          <p:cNvGrpSpPr/>
          <p:nvPr/>
        </p:nvGrpSpPr>
        <p:grpSpPr>
          <a:xfrm>
            <a:off x="8102730" y="3266902"/>
            <a:ext cx="711080" cy="595530"/>
            <a:chOff x="7721730" y="3266902"/>
            <a:chExt cx="711080" cy="595530"/>
          </a:xfrm>
        </p:grpSpPr>
        <p:sp>
          <p:nvSpPr>
            <p:cNvPr id="262" name="Free-form: Shape 261"/>
            <p:cNvSpPr/>
            <p:nvPr/>
          </p:nvSpPr>
          <p:spPr>
            <a:xfrm>
              <a:off x="8014566" y="3466054"/>
              <a:ext cx="21666" cy="32517"/>
            </a:xfrm>
            <a:custGeom>
              <a:avLst/>
              <a:gdLst/>
              <a:ahLst/>
              <a:cxnLst/>
              <a:rect l="l" t="t" r="r" b="b"/>
              <a:pathLst>
                <a:path w="21666" h="32517" stroke="0">
                  <a:moveTo>
                    <a:pt x="0" y="1832"/>
                  </a:moveTo>
                  <a:lnTo>
                    <a:pt x="5532" y="0"/>
                  </a:lnTo>
                  <a:lnTo>
                    <a:pt x="21666" y="32517"/>
                  </a:lnTo>
                  <a:lnTo>
                    <a:pt x="14751" y="32517"/>
                  </a:lnTo>
                  <a:lnTo>
                    <a:pt x="0" y="1832"/>
                  </a:lnTo>
                  <a:close/>
                </a:path>
                <a:path w="21666" h="32517" fill="none">
                  <a:moveTo>
                    <a:pt x="0" y="1832"/>
                  </a:moveTo>
                  <a:lnTo>
                    <a:pt x="5532" y="0"/>
                  </a:lnTo>
                  <a:lnTo>
                    <a:pt x="21666" y="32517"/>
                  </a:lnTo>
                  <a:lnTo>
                    <a:pt x="14751" y="32517"/>
                  </a:lnTo>
                  <a:lnTo>
                    <a:pt x="0" y="1832"/>
                  </a:lnTo>
                  <a:close/>
                </a:path>
              </a:pathLst>
            </a:custGeom>
            <a:solidFill>
              <a:srgbClr val="AA5527"/>
            </a:solidFill>
            <a:ln w="7600" cap="flat">
              <a:solidFill>
                <a:srgbClr val="AA5527"/>
              </a:solidFill>
              <a:miter/>
            </a:ln>
          </p:spPr>
          <p:txBody>
            <a:bodyPr/>
            <a:lstStyle/>
            <a:p>
              <a:endParaRPr lang="en-GB"/>
            </a:p>
          </p:txBody>
        </p:sp>
        <p:sp>
          <p:nvSpPr>
            <p:cNvPr id="263" name="Free-form: Shape 262"/>
            <p:cNvSpPr/>
            <p:nvPr/>
          </p:nvSpPr>
          <p:spPr>
            <a:xfrm>
              <a:off x="8131047" y="3467383"/>
              <a:ext cx="21666" cy="32517"/>
            </a:xfrm>
            <a:custGeom>
              <a:avLst/>
              <a:gdLst/>
              <a:ahLst/>
              <a:cxnLst/>
              <a:rect l="l" t="t" r="r" b="b"/>
              <a:pathLst>
                <a:path w="21666" h="32517" stroke="0">
                  <a:moveTo>
                    <a:pt x="21666" y="1832"/>
                  </a:moveTo>
                  <a:lnTo>
                    <a:pt x="16134" y="0"/>
                  </a:lnTo>
                  <a:lnTo>
                    <a:pt x="0" y="32517"/>
                  </a:lnTo>
                  <a:lnTo>
                    <a:pt x="6915" y="32517"/>
                  </a:lnTo>
                  <a:lnTo>
                    <a:pt x="21666" y="1832"/>
                  </a:lnTo>
                  <a:close/>
                </a:path>
                <a:path w="21666" h="32517" fill="none">
                  <a:moveTo>
                    <a:pt x="21666" y="1832"/>
                  </a:moveTo>
                  <a:lnTo>
                    <a:pt x="16134" y="0"/>
                  </a:lnTo>
                  <a:lnTo>
                    <a:pt x="0" y="32517"/>
                  </a:lnTo>
                  <a:lnTo>
                    <a:pt x="6915" y="32517"/>
                  </a:lnTo>
                  <a:lnTo>
                    <a:pt x="21666" y="1832"/>
                  </a:lnTo>
                  <a:close/>
                </a:path>
              </a:pathLst>
            </a:custGeom>
            <a:solidFill>
              <a:srgbClr val="AA5527"/>
            </a:solidFill>
            <a:ln w="7600" cap="flat">
              <a:solidFill>
                <a:srgbClr val="AA5527"/>
              </a:solidFill>
              <a:miter/>
            </a:ln>
          </p:spPr>
          <p:txBody>
            <a:bodyPr/>
            <a:lstStyle/>
            <a:p>
              <a:endParaRPr lang="en-GB"/>
            </a:p>
          </p:txBody>
        </p:sp>
        <p:sp>
          <p:nvSpPr>
            <p:cNvPr id="264" name="Free-form: Shape 263"/>
            <p:cNvSpPr/>
            <p:nvPr/>
          </p:nvSpPr>
          <p:spPr>
            <a:xfrm>
              <a:off x="7859528" y="3503272"/>
              <a:ext cx="440700" cy="52628"/>
            </a:xfrm>
            <a:custGeom>
              <a:avLst/>
              <a:gdLst/>
              <a:ahLst/>
              <a:cxnLst/>
              <a:rect l="l" t="t" r="r" b="b"/>
              <a:pathLst>
                <a:path w="440700" h="52628" stroke="0">
                  <a:moveTo>
                    <a:pt x="0" y="52628"/>
                  </a:moveTo>
                  <a:lnTo>
                    <a:pt x="167664" y="0"/>
                  </a:lnTo>
                  <a:lnTo>
                    <a:pt x="282031" y="861"/>
                  </a:lnTo>
                  <a:lnTo>
                    <a:pt x="440700" y="52628"/>
                  </a:lnTo>
                  <a:lnTo>
                    <a:pt x="0" y="52628"/>
                  </a:lnTo>
                  <a:close/>
                </a:path>
                <a:path w="440700" h="52628" fill="none">
                  <a:moveTo>
                    <a:pt x="0" y="52628"/>
                  </a:moveTo>
                  <a:lnTo>
                    <a:pt x="167664" y="0"/>
                  </a:lnTo>
                  <a:lnTo>
                    <a:pt x="282031" y="861"/>
                  </a:lnTo>
                  <a:lnTo>
                    <a:pt x="440700" y="52628"/>
                  </a:lnTo>
                  <a:lnTo>
                    <a:pt x="0" y="52628"/>
                  </a:lnTo>
                  <a:close/>
                </a:path>
              </a:pathLst>
            </a:custGeom>
            <a:solidFill>
              <a:srgbClr val="DEB887"/>
            </a:solidFill>
            <a:ln w="7600" cap="flat">
              <a:solidFill>
                <a:srgbClr val="DEB887"/>
              </a:solidFill>
              <a:miter/>
            </a:ln>
          </p:spPr>
          <p:txBody>
            <a:bodyPr/>
            <a:lstStyle/>
            <a:p>
              <a:endParaRPr lang="en-GB"/>
            </a:p>
          </p:txBody>
        </p:sp>
        <p:sp>
          <p:nvSpPr>
            <p:cNvPr id="265" name="Free-form: Shape 264"/>
            <p:cNvSpPr/>
            <p:nvPr/>
          </p:nvSpPr>
          <p:spPr>
            <a:xfrm>
              <a:off x="8107385" y="3529815"/>
              <a:ext cx="94352" cy="7600"/>
            </a:xfrm>
            <a:custGeom>
              <a:avLst/>
              <a:gdLst/>
              <a:ahLst/>
              <a:cxnLst/>
              <a:rect l="l" t="t" r="r" b="b"/>
              <a:pathLst>
                <a:path w="94352" h="7600" stroke="0">
                  <a:moveTo>
                    <a:pt x="1437" y="0"/>
                  </a:moveTo>
                  <a:lnTo>
                    <a:pt x="80941" y="0"/>
                  </a:lnTo>
                  <a:lnTo>
                    <a:pt x="94352" y="6662"/>
                  </a:lnTo>
                  <a:lnTo>
                    <a:pt x="0" y="6186"/>
                  </a:lnTo>
                  <a:lnTo>
                    <a:pt x="1437" y="0"/>
                  </a:lnTo>
                  <a:close/>
                </a:path>
                <a:path w="94352" h="7600" fill="none">
                  <a:moveTo>
                    <a:pt x="1437" y="0"/>
                  </a:moveTo>
                  <a:lnTo>
                    <a:pt x="80941" y="0"/>
                  </a:lnTo>
                  <a:lnTo>
                    <a:pt x="94352" y="6662"/>
                  </a:lnTo>
                  <a:lnTo>
                    <a:pt x="0" y="6186"/>
                  </a:lnTo>
                  <a:lnTo>
                    <a:pt x="1437" y="0"/>
                  </a:lnTo>
                  <a:close/>
                </a:path>
              </a:pathLst>
            </a:custGeom>
            <a:solidFill>
              <a:srgbClr val="FFFFFF"/>
            </a:solidFill>
            <a:ln w="7600" cap="flat">
              <a:solidFill>
                <a:srgbClr val="FFFFFF"/>
              </a:solidFill>
              <a:miter/>
            </a:ln>
          </p:spPr>
          <p:txBody>
            <a:bodyPr/>
            <a:lstStyle/>
            <a:p>
              <a:endParaRPr lang="en-GB"/>
            </a:p>
          </p:txBody>
        </p:sp>
        <p:sp>
          <p:nvSpPr>
            <p:cNvPr id="266" name="Free-form: Shape 265"/>
            <p:cNvSpPr/>
            <p:nvPr/>
          </p:nvSpPr>
          <p:spPr>
            <a:xfrm>
              <a:off x="7963702" y="3528323"/>
              <a:ext cx="100099" cy="7677"/>
            </a:xfrm>
            <a:custGeom>
              <a:avLst/>
              <a:gdLst/>
              <a:ahLst/>
              <a:cxnLst/>
              <a:rect l="l" t="t" r="r" b="b"/>
              <a:pathLst>
                <a:path w="100099" h="7677" stroke="0">
                  <a:moveTo>
                    <a:pt x="0" y="7677"/>
                  </a:moveTo>
                  <a:lnTo>
                    <a:pt x="99142" y="7677"/>
                  </a:lnTo>
                  <a:lnTo>
                    <a:pt x="100099" y="0"/>
                  </a:lnTo>
                  <a:lnTo>
                    <a:pt x="22989" y="0"/>
                  </a:lnTo>
                  <a:lnTo>
                    <a:pt x="0" y="7677"/>
                  </a:lnTo>
                  <a:close/>
                </a:path>
                <a:path w="100099" h="7677" fill="none">
                  <a:moveTo>
                    <a:pt x="0" y="7677"/>
                  </a:moveTo>
                  <a:lnTo>
                    <a:pt x="99142" y="7677"/>
                  </a:lnTo>
                  <a:lnTo>
                    <a:pt x="100099" y="0"/>
                  </a:lnTo>
                  <a:lnTo>
                    <a:pt x="22989" y="0"/>
                  </a:lnTo>
                  <a:lnTo>
                    <a:pt x="0" y="7677"/>
                  </a:lnTo>
                  <a:close/>
                </a:path>
              </a:pathLst>
            </a:custGeom>
            <a:solidFill>
              <a:srgbClr val="FFFFFF"/>
            </a:solidFill>
            <a:ln w="7600" cap="flat">
              <a:solidFill>
                <a:srgbClr val="FFFFFF"/>
              </a:solidFill>
              <a:miter/>
            </a:ln>
          </p:spPr>
          <p:txBody>
            <a:bodyPr/>
            <a:lstStyle/>
            <a:p>
              <a:endParaRPr lang="en-GB"/>
            </a:p>
          </p:txBody>
        </p:sp>
        <p:sp>
          <p:nvSpPr>
            <p:cNvPr id="267" name="Free-form: Shape 266"/>
            <p:cNvSpPr/>
            <p:nvPr/>
          </p:nvSpPr>
          <p:spPr>
            <a:xfrm>
              <a:off x="7721730" y="3436481"/>
              <a:ext cx="223525" cy="409533"/>
            </a:xfrm>
            <a:custGeom>
              <a:avLst/>
              <a:gdLst/>
              <a:ahLst/>
              <a:cxnLst/>
              <a:rect l="l" t="t" r="r" b="b"/>
              <a:pathLst>
                <a:path w="223525" h="409533" stroke="0">
                  <a:moveTo>
                    <a:pt x="0" y="17125"/>
                  </a:moveTo>
                  <a:cubicBezTo>
                    <a:pt x="0" y="7596"/>
                    <a:pt x="8349" y="0"/>
                    <a:pt x="18044" y="0"/>
                  </a:cubicBezTo>
                  <a:cubicBezTo>
                    <a:pt x="28010" y="0"/>
                    <a:pt x="36088" y="8026"/>
                    <a:pt x="36088" y="17927"/>
                  </a:cubicBezTo>
                  <a:cubicBezTo>
                    <a:pt x="36088" y="18736"/>
                    <a:pt x="36088" y="19533"/>
                    <a:pt x="35930" y="20313"/>
                  </a:cubicBezTo>
                  <a:lnTo>
                    <a:pt x="35930" y="231288"/>
                  </a:lnTo>
                  <a:lnTo>
                    <a:pt x="205781" y="231288"/>
                  </a:lnTo>
                  <a:cubicBezTo>
                    <a:pt x="215077" y="232220"/>
                    <a:pt x="222356" y="239990"/>
                    <a:pt x="222356" y="249449"/>
                  </a:cubicBezTo>
                  <a:cubicBezTo>
                    <a:pt x="222356" y="258908"/>
                    <a:pt x="215077" y="266678"/>
                    <a:pt x="205781" y="267723"/>
                  </a:cubicBezTo>
                  <a:lnTo>
                    <a:pt x="124027" y="267723"/>
                  </a:lnTo>
                  <a:lnTo>
                    <a:pt x="124027" y="352619"/>
                  </a:lnTo>
                  <a:lnTo>
                    <a:pt x="104895" y="352619"/>
                  </a:lnTo>
                  <a:lnTo>
                    <a:pt x="104895" y="267723"/>
                  </a:lnTo>
                  <a:lnTo>
                    <a:pt x="17622" y="267723"/>
                  </a:lnTo>
                  <a:cubicBezTo>
                    <a:pt x="8871" y="267378"/>
                    <a:pt x="1692" y="260950"/>
                    <a:pt x="0" y="252580"/>
                  </a:cubicBezTo>
                  <a:lnTo>
                    <a:pt x="0" y="17125"/>
                  </a:lnTo>
                  <a:close/>
                  <a:moveTo>
                    <a:pt x="23719" y="409533"/>
                  </a:moveTo>
                  <a:cubicBezTo>
                    <a:pt x="32474" y="384873"/>
                    <a:pt x="70162" y="366328"/>
                    <a:pt x="115327" y="366328"/>
                  </a:cubicBezTo>
                  <a:cubicBezTo>
                    <a:pt x="160492" y="366328"/>
                    <a:pt x="198180" y="384873"/>
                    <a:pt x="206935" y="409533"/>
                  </a:cubicBezTo>
                  <a:lnTo>
                    <a:pt x="223525" y="409533"/>
                  </a:lnTo>
                  <a:cubicBezTo>
                    <a:pt x="219762" y="377751"/>
                    <a:pt x="172758" y="352627"/>
                    <a:pt x="115327" y="352627"/>
                  </a:cubicBezTo>
                  <a:cubicBezTo>
                    <a:pt x="57895" y="352627"/>
                    <a:pt x="10892" y="377751"/>
                    <a:pt x="7129" y="409533"/>
                  </a:cubicBezTo>
                  <a:lnTo>
                    <a:pt x="23719" y="409533"/>
                  </a:lnTo>
                  <a:close/>
                </a:path>
                <a:path w="223525" h="409533" fill="none">
                  <a:moveTo>
                    <a:pt x="0" y="17125"/>
                  </a:moveTo>
                  <a:cubicBezTo>
                    <a:pt x="0" y="7596"/>
                    <a:pt x="8349" y="0"/>
                    <a:pt x="18044" y="0"/>
                  </a:cubicBezTo>
                  <a:cubicBezTo>
                    <a:pt x="28010" y="0"/>
                    <a:pt x="36088" y="8026"/>
                    <a:pt x="36088" y="17927"/>
                  </a:cubicBezTo>
                  <a:cubicBezTo>
                    <a:pt x="36088" y="18736"/>
                    <a:pt x="36088" y="19533"/>
                    <a:pt x="35930" y="20313"/>
                  </a:cubicBezTo>
                  <a:lnTo>
                    <a:pt x="35930" y="231288"/>
                  </a:lnTo>
                  <a:lnTo>
                    <a:pt x="205781" y="231288"/>
                  </a:lnTo>
                  <a:cubicBezTo>
                    <a:pt x="215077" y="232220"/>
                    <a:pt x="222356" y="239990"/>
                    <a:pt x="222356" y="249449"/>
                  </a:cubicBezTo>
                  <a:cubicBezTo>
                    <a:pt x="222356" y="258908"/>
                    <a:pt x="215077" y="266678"/>
                    <a:pt x="205781" y="267723"/>
                  </a:cubicBezTo>
                  <a:lnTo>
                    <a:pt x="124027" y="267723"/>
                  </a:lnTo>
                  <a:lnTo>
                    <a:pt x="124027" y="352619"/>
                  </a:lnTo>
                  <a:lnTo>
                    <a:pt x="104895" y="352619"/>
                  </a:lnTo>
                  <a:lnTo>
                    <a:pt x="104895" y="267723"/>
                  </a:lnTo>
                  <a:lnTo>
                    <a:pt x="17622" y="267723"/>
                  </a:lnTo>
                  <a:cubicBezTo>
                    <a:pt x="8871" y="267378"/>
                    <a:pt x="1692" y="260950"/>
                    <a:pt x="0" y="252580"/>
                  </a:cubicBezTo>
                  <a:lnTo>
                    <a:pt x="0" y="17125"/>
                  </a:lnTo>
                  <a:close/>
                  <a:moveTo>
                    <a:pt x="23719" y="409533"/>
                  </a:moveTo>
                  <a:cubicBezTo>
                    <a:pt x="32474" y="384873"/>
                    <a:pt x="70162" y="366328"/>
                    <a:pt x="115327" y="366328"/>
                  </a:cubicBezTo>
                  <a:cubicBezTo>
                    <a:pt x="160492" y="366328"/>
                    <a:pt x="198180" y="384873"/>
                    <a:pt x="206935" y="409533"/>
                  </a:cubicBezTo>
                  <a:lnTo>
                    <a:pt x="223525" y="409533"/>
                  </a:lnTo>
                  <a:cubicBezTo>
                    <a:pt x="219762" y="377751"/>
                    <a:pt x="172758" y="352627"/>
                    <a:pt x="115327" y="352627"/>
                  </a:cubicBezTo>
                  <a:cubicBezTo>
                    <a:pt x="57895" y="352627"/>
                    <a:pt x="10892" y="377751"/>
                    <a:pt x="7129" y="409533"/>
                  </a:cubicBezTo>
                  <a:lnTo>
                    <a:pt x="23719" y="409533"/>
                  </a:lnTo>
                  <a:close/>
                </a:path>
              </a:pathLst>
            </a:custGeom>
            <a:solidFill>
              <a:srgbClr val="50BEC1"/>
            </a:solidFill>
            <a:ln w="7600" cap="flat">
              <a:solidFill>
                <a:srgbClr val="50BEC1"/>
              </a:solidFill>
              <a:miter/>
            </a:ln>
          </p:spPr>
          <p:txBody>
            <a:bodyPr/>
            <a:lstStyle/>
            <a:p>
              <a:endParaRPr lang="en-GB"/>
            </a:p>
          </p:txBody>
        </p:sp>
        <p:sp>
          <p:nvSpPr>
            <p:cNvPr id="268" name="Free-form: Shape 267"/>
            <p:cNvSpPr/>
            <p:nvPr/>
          </p:nvSpPr>
          <p:spPr>
            <a:xfrm>
              <a:off x="8216245" y="3452081"/>
              <a:ext cx="216565" cy="396734"/>
            </a:xfrm>
            <a:custGeom>
              <a:avLst/>
              <a:gdLst/>
              <a:ahLst/>
              <a:cxnLst/>
              <a:rect l="l" t="t" r="r" b="b"/>
              <a:pathLst>
                <a:path w="216565" h="396734" stroke="0">
                  <a:moveTo>
                    <a:pt x="215162" y="244693"/>
                  </a:moveTo>
                  <a:cubicBezTo>
                    <a:pt x="213775" y="252802"/>
                    <a:pt x="206820" y="259029"/>
                    <a:pt x="198342" y="259364"/>
                  </a:cubicBezTo>
                  <a:lnTo>
                    <a:pt x="120164" y="259364"/>
                  </a:lnTo>
                  <a:lnTo>
                    <a:pt x="120164" y="341607"/>
                  </a:lnTo>
                  <a:lnTo>
                    <a:pt x="112774" y="341607"/>
                  </a:lnTo>
                  <a:cubicBezTo>
                    <a:pt x="167944" y="341905"/>
                    <a:pt x="212942" y="366134"/>
                    <a:pt x="216565" y="396734"/>
                  </a:cubicBezTo>
                  <a:lnTo>
                    <a:pt x="200493" y="396734"/>
                  </a:lnTo>
                  <a:cubicBezTo>
                    <a:pt x="192011" y="372844"/>
                    <a:pt x="155500" y="354878"/>
                    <a:pt x="111745" y="354878"/>
                  </a:cubicBezTo>
                  <a:cubicBezTo>
                    <a:pt x="67989" y="354878"/>
                    <a:pt x="31479" y="372844"/>
                    <a:pt x="22997" y="396734"/>
                  </a:cubicBezTo>
                  <a:lnTo>
                    <a:pt x="6924" y="396734"/>
                  </a:lnTo>
                  <a:cubicBezTo>
                    <a:pt x="10546" y="366134"/>
                    <a:pt x="55545" y="341905"/>
                    <a:pt x="110715" y="341607"/>
                  </a:cubicBezTo>
                  <a:lnTo>
                    <a:pt x="101629" y="341607"/>
                  </a:lnTo>
                  <a:lnTo>
                    <a:pt x="101629" y="259364"/>
                  </a:lnTo>
                  <a:lnTo>
                    <a:pt x="16058" y="259364"/>
                  </a:lnTo>
                  <a:cubicBezTo>
                    <a:pt x="7052" y="258351"/>
                    <a:pt x="0" y="250824"/>
                    <a:pt x="0" y="241659"/>
                  </a:cubicBezTo>
                  <a:cubicBezTo>
                    <a:pt x="0" y="232496"/>
                    <a:pt x="7052" y="224970"/>
                    <a:pt x="16058" y="224065"/>
                  </a:cubicBezTo>
                  <a:lnTo>
                    <a:pt x="180607" y="224065"/>
                  </a:lnTo>
                  <a:lnTo>
                    <a:pt x="180607" y="19679"/>
                  </a:lnTo>
                  <a:cubicBezTo>
                    <a:pt x="180453" y="18923"/>
                    <a:pt x="180453" y="18151"/>
                    <a:pt x="180453" y="17367"/>
                  </a:cubicBezTo>
                  <a:cubicBezTo>
                    <a:pt x="180453" y="7776"/>
                    <a:pt x="188279" y="0"/>
                    <a:pt x="197933" y="0"/>
                  </a:cubicBezTo>
                  <a:cubicBezTo>
                    <a:pt x="207325" y="0"/>
                    <a:pt x="214988" y="7359"/>
                    <a:pt x="215414" y="16590"/>
                  </a:cubicBezTo>
                  <a:lnTo>
                    <a:pt x="215162" y="244693"/>
                  </a:lnTo>
                  <a:close/>
                </a:path>
                <a:path w="216565" h="396734" fill="none">
                  <a:moveTo>
                    <a:pt x="215162" y="244693"/>
                  </a:moveTo>
                  <a:cubicBezTo>
                    <a:pt x="213775" y="252802"/>
                    <a:pt x="206820" y="259029"/>
                    <a:pt x="198342" y="259364"/>
                  </a:cubicBezTo>
                  <a:lnTo>
                    <a:pt x="120164" y="259364"/>
                  </a:lnTo>
                  <a:lnTo>
                    <a:pt x="120164" y="341607"/>
                  </a:lnTo>
                  <a:lnTo>
                    <a:pt x="112774" y="341607"/>
                  </a:lnTo>
                  <a:cubicBezTo>
                    <a:pt x="167944" y="341905"/>
                    <a:pt x="212942" y="366134"/>
                    <a:pt x="216565" y="396734"/>
                  </a:cubicBezTo>
                  <a:lnTo>
                    <a:pt x="200493" y="396734"/>
                  </a:lnTo>
                  <a:cubicBezTo>
                    <a:pt x="192011" y="372844"/>
                    <a:pt x="155500" y="354878"/>
                    <a:pt x="111745" y="354878"/>
                  </a:cubicBezTo>
                  <a:cubicBezTo>
                    <a:pt x="67989" y="354878"/>
                    <a:pt x="31479" y="372844"/>
                    <a:pt x="22997" y="396734"/>
                  </a:cubicBezTo>
                  <a:lnTo>
                    <a:pt x="6924" y="396734"/>
                  </a:lnTo>
                  <a:cubicBezTo>
                    <a:pt x="10546" y="366134"/>
                    <a:pt x="55545" y="341905"/>
                    <a:pt x="110715" y="341607"/>
                  </a:cubicBezTo>
                  <a:lnTo>
                    <a:pt x="101629" y="341607"/>
                  </a:lnTo>
                  <a:lnTo>
                    <a:pt x="101629" y="259364"/>
                  </a:lnTo>
                  <a:lnTo>
                    <a:pt x="16058" y="259364"/>
                  </a:lnTo>
                  <a:cubicBezTo>
                    <a:pt x="7052" y="258351"/>
                    <a:pt x="0" y="250824"/>
                    <a:pt x="0" y="241659"/>
                  </a:cubicBezTo>
                  <a:cubicBezTo>
                    <a:pt x="0" y="232496"/>
                    <a:pt x="7052" y="224970"/>
                    <a:pt x="16058" y="224065"/>
                  </a:cubicBezTo>
                  <a:lnTo>
                    <a:pt x="180607" y="224065"/>
                  </a:lnTo>
                  <a:lnTo>
                    <a:pt x="180607" y="19679"/>
                  </a:lnTo>
                  <a:cubicBezTo>
                    <a:pt x="180453" y="18923"/>
                    <a:pt x="180453" y="18151"/>
                    <a:pt x="180453" y="17367"/>
                  </a:cubicBezTo>
                  <a:cubicBezTo>
                    <a:pt x="180453" y="7776"/>
                    <a:pt x="188279" y="0"/>
                    <a:pt x="197933" y="0"/>
                  </a:cubicBezTo>
                  <a:cubicBezTo>
                    <a:pt x="207325" y="0"/>
                    <a:pt x="214988" y="7359"/>
                    <a:pt x="215414" y="16590"/>
                  </a:cubicBezTo>
                  <a:lnTo>
                    <a:pt x="215162" y="244693"/>
                  </a:lnTo>
                  <a:close/>
                </a:path>
              </a:pathLst>
            </a:custGeom>
            <a:solidFill>
              <a:srgbClr val="50BEC1"/>
            </a:solidFill>
            <a:ln w="7600" cap="flat">
              <a:solidFill>
                <a:srgbClr val="50BEC1"/>
              </a:solidFill>
              <a:miter/>
            </a:ln>
          </p:spPr>
          <p:txBody>
            <a:bodyPr/>
            <a:lstStyle/>
            <a:p>
              <a:endParaRPr lang="en-GB"/>
            </a:p>
          </p:txBody>
        </p:sp>
        <p:grpSp>
          <p:nvGrpSpPr>
            <p:cNvPr id="269" name="Group 268"/>
            <p:cNvGrpSpPr/>
            <p:nvPr/>
          </p:nvGrpSpPr>
          <p:grpSpPr>
            <a:xfrm>
              <a:off x="7789734" y="3266902"/>
              <a:ext cx="283690" cy="578329"/>
              <a:chOff x="7789734" y="3266902"/>
              <a:chExt cx="283690" cy="578329"/>
            </a:xfrm>
          </p:grpSpPr>
          <p:sp>
            <p:nvSpPr>
              <p:cNvPr id="270" name="Free-form: Shape 269"/>
              <p:cNvSpPr/>
              <p:nvPr/>
            </p:nvSpPr>
            <p:spPr>
              <a:xfrm>
                <a:off x="7831102" y="3266902"/>
                <a:ext cx="111079" cy="110356"/>
              </a:xfrm>
              <a:custGeom>
                <a:avLst/>
                <a:gdLst/>
                <a:ahLst/>
                <a:cxnLst/>
                <a:rect l="l" t="t" r="r" b="b"/>
                <a:pathLst>
                  <a:path w="111079" h="110356" stroke="0">
                    <a:moveTo>
                      <a:pt x="0" y="55178"/>
                    </a:moveTo>
                    <a:cubicBezTo>
                      <a:pt x="0" y="24704"/>
                      <a:pt x="24866" y="0"/>
                      <a:pt x="55539" y="0"/>
                    </a:cubicBezTo>
                    <a:cubicBezTo>
                      <a:pt x="86213" y="0"/>
                      <a:pt x="111079" y="24704"/>
                      <a:pt x="111079" y="55178"/>
                    </a:cubicBezTo>
                    <a:cubicBezTo>
                      <a:pt x="111079" y="85652"/>
                      <a:pt x="86213" y="110356"/>
                      <a:pt x="55539" y="110356"/>
                    </a:cubicBezTo>
                    <a:cubicBezTo>
                      <a:pt x="24866" y="110356"/>
                      <a:pt x="0" y="85652"/>
                      <a:pt x="0" y="55178"/>
                    </a:cubicBezTo>
                    <a:close/>
                  </a:path>
                  <a:path w="111079" h="110356" fill="none">
                    <a:moveTo>
                      <a:pt x="0" y="55178"/>
                    </a:moveTo>
                    <a:cubicBezTo>
                      <a:pt x="0" y="24704"/>
                      <a:pt x="24866" y="0"/>
                      <a:pt x="55539" y="0"/>
                    </a:cubicBezTo>
                    <a:cubicBezTo>
                      <a:pt x="86213" y="0"/>
                      <a:pt x="111079" y="24704"/>
                      <a:pt x="111079" y="55178"/>
                    </a:cubicBezTo>
                    <a:cubicBezTo>
                      <a:pt x="111079" y="85652"/>
                      <a:pt x="86213" y="110356"/>
                      <a:pt x="55539" y="110356"/>
                    </a:cubicBezTo>
                    <a:cubicBezTo>
                      <a:pt x="24866" y="110356"/>
                      <a:pt x="0" y="85652"/>
                      <a:pt x="0" y="55178"/>
                    </a:cubicBezTo>
                    <a:close/>
                  </a:path>
                </a:pathLst>
              </a:custGeom>
              <a:solidFill>
                <a:srgbClr val="FFE5C2"/>
              </a:solidFill>
              <a:ln w="7600" cap="flat">
                <a:solidFill>
                  <a:srgbClr val="FFE5C2"/>
                </a:solidFill>
                <a:miter/>
              </a:ln>
            </p:spPr>
            <p:txBody>
              <a:bodyPr/>
              <a:lstStyle/>
              <a:p>
                <a:endParaRPr lang="en-GB"/>
              </a:p>
            </p:txBody>
          </p:sp>
          <p:sp>
            <p:nvSpPr>
              <p:cNvPr id="271" name="Free-form: Shape 270"/>
              <p:cNvSpPr/>
              <p:nvPr/>
            </p:nvSpPr>
            <p:spPr>
              <a:xfrm>
                <a:off x="7789734" y="3598170"/>
                <a:ext cx="214283" cy="247061"/>
              </a:xfrm>
              <a:custGeom>
                <a:avLst/>
                <a:gdLst/>
                <a:ahLst/>
                <a:cxnLst/>
                <a:rect l="l" t="t" r="r" b="b"/>
                <a:pathLst>
                  <a:path w="214283" h="247061" stroke="0">
                    <a:moveTo>
                      <a:pt x="80905" y="0"/>
                    </a:moveTo>
                    <a:lnTo>
                      <a:pt x="78714" y="20448"/>
                    </a:lnTo>
                    <a:cubicBezTo>
                      <a:pt x="121998" y="21835"/>
                      <a:pt x="178397" y="23796"/>
                      <a:pt x="178895" y="23796"/>
                    </a:cubicBezTo>
                    <a:cubicBezTo>
                      <a:pt x="191031" y="23796"/>
                      <a:pt x="200895" y="33463"/>
                      <a:pt x="201111" y="45469"/>
                    </a:cubicBezTo>
                    <a:lnTo>
                      <a:pt x="203458" y="73342"/>
                    </a:lnTo>
                    <a:lnTo>
                      <a:pt x="214283" y="216837"/>
                    </a:lnTo>
                    <a:cubicBezTo>
                      <a:pt x="214283" y="218769"/>
                      <a:pt x="214283" y="220590"/>
                      <a:pt x="214283" y="222306"/>
                    </a:cubicBezTo>
                    <a:cubicBezTo>
                      <a:pt x="214283" y="222500"/>
                      <a:pt x="214283" y="222694"/>
                      <a:pt x="214283" y="222888"/>
                    </a:cubicBezTo>
                    <a:cubicBezTo>
                      <a:pt x="214283" y="223115"/>
                      <a:pt x="214283" y="223341"/>
                      <a:pt x="214283" y="223565"/>
                    </a:cubicBezTo>
                    <a:cubicBezTo>
                      <a:pt x="213802" y="235599"/>
                      <a:pt x="204273" y="245602"/>
                      <a:pt x="191905" y="247053"/>
                    </a:cubicBezTo>
                    <a:cubicBezTo>
                      <a:pt x="178653" y="247382"/>
                      <a:pt x="167158" y="237455"/>
                      <a:pt x="166171" y="224289"/>
                    </a:cubicBezTo>
                    <a:cubicBezTo>
                      <a:pt x="166126" y="223586"/>
                      <a:pt x="155867" y="81080"/>
                      <a:pt x="155125" y="70778"/>
                    </a:cubicBezTo>
                    <a:lnTo>
                      <a:pt x="29977" y="70405"/>
                    </a:lnTo>
                    <a:cubicBezTo>
                      <a:pt x="26004" y="70198"/>
                      <a:pt x="11375" y="65328"/>
                      <a:pt x="5038" y="52940"/>
                    </a:cubicBezTo>
                    <a:cubicBezTo>
                      <a:pt x="-1298" y="40553"/>
                      <a:pt x="-1094" y="24916"/>
                      <a:pt x="2539" y="0"/>
                    </a:cubicBezTo>
                    <a:lnTo>
                      <a:pt x="80905" y="0"/>
                    </a:lnTo>
                    <a:close/>
                  </a:path>
                  <a:path w="214283" h="247061" stroke="0">
                    <a:moveTo>
                      <a:pt x="2936" y="29321"/>
                    </a:moveTo>
                    <a:close/>
                  </a:path>
                  <a:path w="214283" h="247061" fill="none">
                    <a:moveTo>
                      <a:pt x="80905" y="0"/>
                    </a:moveTo>
                    <a:lnTo>
                      <a:pt x="78714" y="20448"/>
                    </a:lnTo>
                    <a:cubicBezTo>
                      <a:pt x="121998" y="21835"/>
                      <a:pt x="178397" y="23796"/>
                      <a:pt x="178895" y="23796"/>
                    </a:cubicBezTo>
                    <a:cubicBezTo>
                      <a:pt x="191031" y="23796"/>
                      <a:pt x="200895" y="33463"/>
                      <a:pt x="201111" y="45469"/>
                    </a:cubicBezTo>
                    <a:lnTo>
                      <a:pt x="203458" y="73342"/>
                    </a:lnTo>
                    <a:lnTo>
                      <a:pt x="214283" y="216837"/>
                    </a:lnTo>
                    <a:cubicBezTo>
                      <a:pt x="214283" y="218769"/>
                      <a:pt x="214283" y="220590"/>
                      <a:pt x="214283" y="222306"/>
                    </a:cubicBezTo>
                    <a:cubicBezTo>
                      <a:pt x="214283" y="222500"/>
                      <a:pt x="214283" y="222694"/>
                      <a:pt x="214283" y="222888"/>
                    </a:cubicBezTo>
                    <a:cubicBezTo>
                      <a:pt x="214283" y="223115"/>
                      <a:pt x="214283" y="223341"/>
                      <a:pt x="214283" y="223565"/>
                    </a:cubicBezTo>
                    <a:cubicBezTo>
                      <a:pt x="213802" y="235599"/>
                      <a:pt x="204273" y="245602"/>
                      <a:pt x="191905" y="247053"/>
                    </a:cubicBezTo>
                    <a:cubicBezTo>
                      <a:pt x="178653" y="247382"/>
                      <a:pt x="167158" y="237455"/>
                      <a:pt x="166171" y="224289"/>
                    </a:cubicBezTo>
                    <a:cubicBezTo>
                      <a:pt x="166126" y="223586"/>
                      <a:pt x="155867" y="81080"/>
                      <a:pt x="155125" y="70778"/>
                    </a:cubicBezTo>
                    <a:lnTo>
                      <a:pt x="29977" y="70405"/>
                    </a:lnTo>
                    <a:cubicBezTo>
                      <a:pt x="26004" y="70198"/>
                      <a:pt x="11375" y="65328"/>
                      <a:pt x="5038" y="52940"/>
                    </a:cubicBezTo>
                    <a:cubicBezTo>
                      <a:pt x="-1298" y="40553"/>
                      <a:pt x="-1094" y="24916"/>
                      <a:pt x="2539" y="0"/>
                    </a:cubicBezTo>
                    <a:lnTo>
                      <a:pt x="80905" y="0"/>
                    </a:lnTo>
                    <a:close/>
                  </a:path>
                  <a:path w="214283" h="247061" fill="none">
                    <a:moveTo>
                      <a:pt x="2936" y="29321"/>
                    </a:moveTo>
                    <a:close/>
                  </a:path>
                </a:pathLst>
              </a:custGeom>
              <a:solidFill>
                <a:srgbClr val="46403F"/>
              </a:solidFill>
              <a:ln w="7600" cap="flat">
                <a:noFill/>
                <a:miter/>
              </a:ln>
            </p:spPr>
            <p:txBody>
              <a:bodyPr/>
              <a:lstStyle/>
              <a:p>
                <a:endParaRPr lang="en-GB"/>
              </a:p>
            </p:txBody>
          </p:sp>
          <p:sp>
            <p:nvSpPr>
              <p:cNvPr id="272" name="Free-form: Shape 271"/>
              <p:cNvSpPr/>
              <p:nvPr/>
            </p:nvSpPr>
            <p:spPr>
              <a:xfrm>
                <a:off x="7792292" y="3378841"/>
                <a:ext cx="116451" cy="219406"/>
              </a:xfrm>
              <a:custGeom>
                <a:avLst/>
                <a:gdLst/>
                <a:ahLst/>
                <a:cxnLst/>
                <a:rect l="l" t="t" r="r" b="b"/>
                <a:pathLst>
                  <a:path w="116451" h="219406" stroke="0">
                    <a:moveTo>
                      <a:pt x="78347" y="219406"/>
                    </a:moveTo>
                    <a:lnTo>
                      <a:pt x="0" y="219406"/>
                    </a:lnTo>
                    <a:cubicBezTo>
                      <a:pt x="13792" y="158487"/>
                      <a:pt x="39751" y="34371"/>
                      <a:pt x="40215" y="32293"/>
                    </a:cubicBezTo>
                    <a:cubicBezTo>
                      <a:pt x="43694" y="16699"/>
                      <a:pt x="60260" y="-5268"/>
                      <a:pt x="86760" y="1142"/>
                    </a:cubicBezTo>
                    <a:cubicBezTo>
                      <a:pt x="116685" y="7733"/>
                      <a:pt x="118018" y="36858"/>
                      <a:pt x="115692" y="48917"/>
                    </a:cubicBezTo>
                    <a:lnTo>
                      <a:pt x="89420" y="168804"/>
                    </a:lnTo>
                    <a:lnTo>
                      <a:pt x="65420" y="177059"/>
                    </a:lnTo>
                    <a:lnTo>
                      <a:pt x="87611" y="177059"/>
                    </a:lnTo>
                    <a:lnTo>
                      <a:pt x="78347" y="219406"/>
                    </a:lnTo>
                    <a:close/>
                  </a:path>
                  <a:path w="116451" h="219406" fill="none">
                    <a:moveTo>
                      <a:pt x="78347" y="219406"/>
                    </a:moveTo>
                    <a:lnTo>
                      <a:pt x="0" y="219406"/>
                    </a:lnTo>
                    <a:cubicBezTo>
                      <a:pt x="13792" y="158487"/>
                      <a:pt x="39751" y="34371"/>
                      <a:pt x="40215" y="32293"/>
                    </a:cubicBezTo>
                    <a:cubicBezTo>
                      <a:pt x="43694" y="16699"/>
                      <a:pt x="60260" y="-5268"/>
                      <a:pt x="86760" y="1142"/>
                    </a:cubicBezTo>
                    <a:cubicBezTo>
                      <a:pt x="116685" y="7733"/>
                      <a:pt x="118018" y="36858"/>
                      <a:pt x="115692" y="48917"/>
                    </a:cubicBezTo>
                    <a:lnTo>
                      <a:pt x="89420" y="168804"/>
                    </a:lnTo>
                    <a:lnTo>
                      <a:pt x="65420" y="177059"/>
                    </a:lnTo>
                    <a:lnTo>
                      <a:pt x="87611" y="177059"/>
                    </a:lnTo>
                    <a:lnTo>
                      <a:pt x="78347" y="219406"/>
                    </a:lnTo>
                    <a:close/>
                  </a:path>
                </a:pathLst>
              </a:custGeom>
              <a:solidFill>
                <a:srgbClr val="50BEC1"/>
              </a:solidFill>
              <a:ln w="7600" cap="flat">
                <a:noFill/>
                <a:miter/>
              </a:ln>
            </p:spPr>
            <p:txBody>
              <a:bodyPr/>
              <a:lstStyle/>
              <a:p>
                <a:endParaRPr lang="en-GB"/>
              </a:p>
            </p:txBody>
          </p:sp>
          <p:sp>
            <p:nvSpPr>
              <p:cNvPr id="273" name="Free-form: Shape 272"/>
              <p:cNvSpPr/>
              <p:nvPr/>
            </p:nvSpPr>
            <p:spPr>
              <a:xfrm>
                <a:off x="7857089" y="3411051"/>
                <a:ext cx="216424" cy="117272"/>
              </a:xfrm>
              <a:custGeom>
                <a:avLst/>
                <a:gdLst/>
                <a:ahLst/>
                <a:cxnLst/>
                <a:rect l="l" t="t" r="r" b="b"/>
                <a:pathLst>
                  <a:path w="216424" h="117272" stroke="0">
                    <a:moveTo>
                      <a:pt x="89992" y="117129"/>
                    </a:moveTo>
                    <a:lnTo>
                      <a:pt x="2228" y="23747"/>
                    </a:lnTo>
                    <a:cubicBezTo>
                      <a:pt x="-1386" y="17561"/>
                      <a:pt x="0" y="9443"/>
                      <a:pt x="4634" y="4405"/>
                    </a:cubicBezTo>
                    <a:cubicBezTo>
                      <a:pt x="10141" y="-878"/>
                      <a:pt x="18334" y="-1358"/>
                      <a:pt x="24175" y="2691"/>
                    </a:cubicBezTo>
                    <a:lnTo>
                      <a:pt x="108212" y="88988"/>
                    </a:lnTo>
                    <a:lnTo>
                      <a:pt x="204435" y="88988"/>
                    </a:lnTo>
                    <a:cubicBezTo>
                      <a:pt x="211437" y="90589"/>
                      <a:pt x="216424" y="96363"/>
                      <a:pt x="216424" y="103130"/>
                    </a:cubicBezTo>
                    <a:cubicBezTo>
                      <a:pt x="216424" y="110227"/>
                      <a:pt x="211437" y="116002"/>
                      <a:pt x="204435" y="117272"/>
                    </a:cubicBezTo>
                    <a:lnTo>
                      <a:pt x="135550" y="117272"/>
                    </a:lnTo>
                    <a:lnTo>
                      <a:pt x="89992" y="117129"/>
                    </a:lnTo>
                    <a:close/>
                  </a:path>
                  <a:path w="216424" h="117272" fill="none">
                    <a:moveTo>
                      <a:pt x="89992" y="117129"/>
                    </a:moveTo>
                    <a:lnTo>
                      <a:pt x="2228" y="23747"/>
                    </a:lnTo>
                    <a:cubicBezTo>
                      <a:pt x="-1386" y="17561"/>
                      <a:pt x="0" y="9443"/>
                      <a:pt x="4634" y="4405"/>
                    </a:cubicBezTo>
                    <a:cubicBezTo>
                      <a:pt x="10141" y="-878"/>
                      <a:pt x="18334" y="-1358"/>
                      <a:pt x="24175" y="2691"/>
                    </a:cubicBezTo>
                    <a:lnTo>
                      <a:pt x="108212" y="88988"/>
                    </a:lnTo>
                    <a:lnTo>
                      <a:pt x="204435" y="88988"/>
                    </a:lnTo>
                    <a:cubicBezTo>
                      <a:pt x="211437" y="90589"/>
                      <a:pt x="216424" y="96363"/>
                      <a:pt x="216424" y="103130"/>
                    </a:cubicBezTo>
                    <a:cubicBezTo>
                      <a:pt x="216424" y="110227"/>
                      <a:pt x="211437" y="116002"/>
                      <a:pt x="204435" y="117272"/>
                    </a:cubicBezTo>
                    <a:lnTo>
                      <a:pt x="135550" y="117272"/>
                    </a:lnTo>
                    <a:lnTo>
                      <a:pt x="89992" y="117129"/>
                    </a:lnTo>
                    <a:close/>
                  </a:path>
                </a:pathLst>
              </a:custGeom>
              <a:solidFill>
                <a:srgbClr val="FFE5C2"/>
              </a:solidFill>
              <a:ln w="7600" cap="flat">
                <a:solidFill>
                  <a:srgbClr val="FFE5C2"/>
                </a:solidFill>
                <a:miter/>
              </a:ln>
            </p:spPr>
            <p:txBody>
              <a:bodyPr/>
              <a:lstStyle/>
              <a:p>
                <a:endParaRPr lang="en-GB"/>
              </a:p>
            </p:txBody>
          </p:sp>
        </p:grpSp>
        <p:grpSp>
          <p:nvGrpSpPr>
            <p:cNvPr id="274" name="Group 273"/>
            <p:cNvGrpSpPr/>
            <p:nvPr/>
          </p:nvGrpSpPr>
          <p:grpSpPr>
            <a:xfrm>
              <a:off x="8093708" y="3278756"/>
              <a:ext cx="273033" cy="569579"/>
              <a:chOff x="8093708" y="3278756"/>
              <a:chExt cx="273033" cy="569579"/>
            </a:xfrm>
          </p:grpSpPr>
          <p:sp>
            <p:nvSpPr>
              <p:cNvPr id="275" name="Free-form: Shape 274"/>
              <p:cNvSpPr/>
              <p:nvPr/>
            </p:nvSpPr>
            <p:spPr>
              <a:xfrm>
                <a:off x="8216591" y="3278756"/>
                <a:ext cx="109397" cy="108684"/>
              </a:xfrm>
              <a:custGeom>
                <a:avLst/>
                <a:gdLst/>
                <a:ahLst/>
                <a:cxnLst/>
                <a:rect l="l" t="t" r="r" b="b"/>
                <a:pathLst>
                  <a:path w="109397" h="108684" stroke="0">
                    <a:moveTo>
                      <a:pt x="109397" y="54342"/>
                    </a:moveTo>
                    <a:cubicBezTo>
                      <a:pt x="109397" y="24330"/>
                      <a:pt x="84907" y="0"/>
                      <a:pt x="54698" y="0"/>
                    </a:cubicBezTo>
                    <a:cubicBezTo>
                      <a:pt x="24489" y="0"/>
                      <a:pt x="0" y="24330"/>
                      <a:pt x="0" y="54342"/>
                    </a:cubicBezTo>
                    <a:cubicBezTo>
                      <a:pt x="0" y="84354"/>
                      <a:pt x="24489" y="108684"/>
                      <a:pt x="54698" y="108684"/>
                    </a:cubicBezTo>
                    <a:cubicBezTo>
                      <a:pt x="84907" y="108684"/>
                      <a:pt x="109397" y="84354"/>
                      <a:pt x="109397" y="54342"/>
                    </a:cubicBezTo>
                    <a:close/>
                  </a:path>
                  <a:path w="109397" h="108684" fill="none">
                    <a:moveTo>
                      <a:pt x="109397" y="54342"/>
                    </a:moveTo>
                    <a:cubicBezTo>
                      <a:pt x="109397" y="24330"/>
                      <a:pt x="84907" y="0"/>
                      <a:pt x="54698" y="0"/>
                    </a:cubicBezTo>
                    <a:cubicBezTo>
                      <a:pt x="24489" y="0"/>
                      <a:pt x="0" y="24330"/>
                      <a:pt x="0" y="54342"/>
                    </a:cubicBezTo>
                    <a:cubicBezTo>
                      <a:pt x="0" y="84354"/>
                      <a:pt x="24489" y="108684"/>
                      <a:pt x="54698" y="108684"/>
                    </a:cubicBezTo>
                    <a:cubicBezTo>
                      <a:pt x="84907" y="108684"/>
                      <a:pt x="109397" y="84354"/>
                      <a:pt x="109397" y="54342"/>
                    </a:cubicBezTo>
                    <a:close/>
                  </a:path>
                </a:pathLst>
              </a:custGeom>
              <a:solidFill>
                <a:srgbClr val="FFE5C2"/>
              </a:solidFill>
              <a:ln w="7600" cap="flat">
                <a:solidFill>
                  <a:srgbClr val="FFE5C2"/>
                </a:solidFill>
                <a:miter/>
              </a:ln>
            </p:spPr>
            <p:txBody>
              <a:bodyPr/>
              <a:lstStyle/>
              <a:p>
                <a:endParaRPr lang="en-GB"/>
              </a:p>
            </p:txBody>
          </p:sp>
          <p:sp>
            <p:nvSpPr>
              <p:cNvPr id="276" name="Free-form: Shape 275"/>
              <p:cNvSpPr/>
              <p:nvPr/>
            </p:nvSpPr>
            <p:spPr>
              <a:xfrm>
                <a:off x="8155703" y="3605010"/>
                <a:ext cx="211038" cy="243325"/>
              </a:xfrm>
              <a:custGeom>
                <a:avLst/>
                <a:gdLst/>
                <a:ahLst/>
                <a:cxnLst/>
                <a:rect l="l" t="t" r="r" b="b"/>
                <a:pathLst>
                  <a:path w="211038" h="243325" stroke="0">
                    <a:moveTo>
                      <a:pt x="131358" y="0"/>
                    </a:moveTo>
                    <a:lnTo>
                      <a:pt x="133516" y="20142"/>
                    </a:lnTo>
                    <a:cubicBezTo>
                      <a:pt x="90887" y="21508"/>
                      <a:pt x="35343" y="23439"/>
                      <a:pt x="34853" y="23439"/>
                    </a:cubicBezTo>
                    <a:cubicBezTo>
                      <a:pt x="22900" y="23439"/>
                      <a:pt x="13185" y="32960"/>
                      <a:pt x="12973" y="44784"/>
                    </a:cubicBezTo>
                    <a:lnTo>
                      <a:pt x="10662" y="72235"/>
                    </a:lnTo>
                    <a:lnTo>
                      <a:pt x="0" y="213556"/>
                    </a:lnTo>
                    <a:cubicBezTo>
                      <a:pt x="0" y="215458"/>
                      <a:pt x="0" y="217251"/>
                      <a:pt x="0" y="218941"/>
                    </a:cubicBezTo>
                    <a:cubicBezTo>
                      <a:pt x="0" y="219133"/>
                      <a:pt x="0" y="219324"/>
                      <a:pt x="0" y="219514"/>
                    </a:cubicBezTo>
                    <a:cubicBezTo>
                      <a:pt x="0" y="219738"/>
                      <a:pt x="0" y="219961"/>
                      <a:pt x="0" y="220182"/>
                    </a:cubicBezTo>
                    <a:cubicBezTo>
                      <a:pt x="0" y="232033"/>
                      <a:pt x="9859" y="241885"/>
                      <a:pt x="22039" y="243318"/>
                    </a:cubicBezTo>
                    <a:cubicBezTo>
                      <a:pt x="35091" y="243636"/>
                      <a:pt x="46412" y="233861"/>
                      <a:pt x="47383" y="220894"/>
                    </a:cubicBezTo>
                    <a:cubicBezTo>
                      <a:pt x="47429" y="220202"/>
                      <a:pt x="57532" y="79855"/>
                      <a:pt x="58263" y="69709"/>
                    </a:cubicBezTo>
                    <a:lnTo>
                      <a:pt x="181516" y="69342"/>
                    </a:lnTo>
                    <a:cubicBezTo>
                      <a:pt x="185428" y="69138"/>
                      <a:pt x="199835" y="64342"/>
                      <a:pt x="206076" y="52142"/>
                    </a:cubicBezTo>
                    <a:cubicBezTo>
                      <a:pt x="212317" y="39942"/>
                      <a:pt x="212115" y="24542"/>
                      <a:pt x="208538" y="0"/>
                    </a:cubicBezTo>
                    <a:lnTo>
                      <a:pt x="131358" y="0"/>
                    </a:lnTo>
                    <a:close/>
                    <a:moveTo>
                      <a:pt x="208147" y="28880"/>
                    </a:moveTo>
                    <a:close/>
                  </a:path>
                  <a:path w="211038" h="243325" fill="none">
                    <a:moveTo>
                      <a:pt x="131358" y="0"/>
                    </a:moveTo>
                    <a:lnTo>
                      <a:pt x="133516" y="20142"/>
                    </a:lnTo>
                    <a:cubicBezTo>
                      <a:pt x="90887" y="21508"/>
                      <a:pt x="35343" y="23439"/>
                      <a:pt x="34853" y="23439"/>
                    </a:cubicBezTo>
                    <a:cubicBezTo>
                      <a:pt x="22900" y="23439"/>
                      <a:pt x="13185" y="32960"/>
                      <a:pt x="12973" y="44784"/>
                    </a:cubicBezTo>
                    <a:lnTo>
                      <a:pt x="10662" y="72235"/>
                    </a:lnTo>
                    <a:lnTo>
                      <a:pt x="0" y="213556"/>
                    </a:lnTo>
                    <a:cubicBezTo>
                      <a:pt x="0" y="215458"/>
                      <a:pt x="0" y="217251"/>
                      <a:pt x="0" y="218941"/>
                    </a:cubicBezTo>
                    <a:cubicBezTo>
                      <a:pt x="0" y="219133"/>
                      <a:pt x="0" y="219324"/>
                      <a:pt x="0" y="219514"/>
                    </a:cubicBezTo>
                    <a:cubicBezTo>
                      <a:pt x="0" y="219738"/>
                      <a:pt x="0" y="219961"/>
                      <a:pt x="0" y="220182"/>
                    </a:cubicBezTo>
                    <a:cubicBezTo>
                      <a:pt x="0" y="232033"/>
                      <a:pt x="9859" y="241885"/>
                      <a:pt x="22039" y="243318"/>
                    </a:cubicBezTo>
                    <a:cubicBezTo>
                      <a:pt x="35091" y="243636"/>
                      <a:pt x="46412" y="233861"/>
                      <a:pt x="47383" y="220894"/>
                    </a:cubicBezTo>
                    <a:cubicBezTo>
                      <a:pt x="47429" y="220202"/>
                      <a:pt x="57532" y="79855"/>
                      <a:pt x="58263" y="69709"/>
                    </a:cubicBezTo>
                    <a:lnTo>
                      <a:pt x="181516" y="69342"/>
                    </a:lnTo>
                    <a:cubicBezTo>
                      <a:pt x="185428" y="69138"/>
                      <a:pt x="199835" y="64342"/>
                      <a:pt x="206076" y="52142"/>
                    </a:cubicBezTo>
                    <a:cubicBezTo>
                      <a:pt x="212317" y="39942"/>
                      <a:pt x="212115" y="24542"/>
                      <a:pt x="208538" y="0"/>
                    </a:cubicBezTo>
                    <a:lnTo>
                      <a:pt x="131358" y="0"/>
                    </a:lnTo>
                    <a:close/>
                    <a:moveTo>
                      <a:pt x="208147" y="28880"/>
                    </a:moveTo>
                    <a:close/>
                  </a:path>
                </a:pathLst>
              </a:custGeom>
              <a:solidFill>
                <a:srgbClr val="46403F"/>
              </a:solidFill>
              <a:ln w="7600" cap="flat">
                <a:noFill/>
                <a:miter/>
              </a:ln>
            </p:spPr>
            <p:txBody>
              <a:bodyPr/>
              <a:lstStyle/>
              <a:p>
                <a:endParaRPr lang="en-GB"/>
              </a:p>
            </p:txBody>
          </p:sp>
          <p:sp>
            <p:nvSpPr>
              <p:cNvPr id="277" name="Free-form: Shape 276"/>
              <p:cNvSpPr/>
              <p:nvPr/>
            </p:nvSpPr>
            <p:spPr>
              <a:xfrm>
                <a:off x="8249353" y="3389008"/>
                <a:ext cx="114665" cy="216083"/>
              </a:xfrm>
              <a:custGeom>
                <a:avLst/>
                <a:gdLst/>
                <a:ahLst/>
                <a:cxnLst/>
                <a:rect l="l" t="t" r="r" b="b"/>
                <a:pathLst>
                  <a:path w="114665" h="216083" stroke="0">
                    <a:moveTo>
                      <a:pt x="0" y="48176"/>
                    </a:moveTo>
                    <a:cubicBezTo>
                      <a:pt x="-1565" y="36300"/>
                      <a:pt x="0" y="7616"/>
                      <a:pt x="29219" y="1125"/>
                    </a:cubicBezTo>
                    <a:cubicBezTo>
                      <a:pt x="55318" y="-5189"/>
                      <a:pt x="71632" y="16446"/>
                      <a:pt x="75059" y="31803"/>
                    </a:cubicBezTo>
                    <a:cubicBezTo>
                      <a:pt x="75516" y="33851"/>
                      <a:pt x="101082" y="156087"/>
                      <a:pt x="114665" y="216083"/>
                    </a:cubicBezTo>
                    <a:lnTo>
                      <a:pt x="37505" y="216083"/>
                    </a:lnTo>
                    <a:lnTo>
                      <a:pt x="26790" y="167119"/>
                    </a:lnTo>
                    <a:lnTo>
                      <a:pt x="53948" y="168614"/>
                    </a:lnTo>
                    <a:lnTo>
                      <a:pt x="25810" y="157407"/>
                    </a:lnTo>
                    <a:lnTo>
                      <a:pt x="0" y="48176"/>
                    </a:lnTo>
                    <a:close/>
                  </a:path>
                  <a:path w="114665" h="216083" fill="none">
                    <a:moveTo>
                      <a:pt x="0" y="48176"/>
                    </a:moveTo>
                    <a:cubicBezTo>
                      <a:pt x="-1565" y="36300"/>
                      <a:pt x="0" y="7616"/>
                      <a:pt x="29219" y="1125"/>
                    </a:cubicBezTo>
                    <a:cubicBezTo>
                      <a:pt x="55318" y="-5189"/>
                      <a:pt x="71632" y="16446"/>
                      <a:pt x="75059" y="31803"/>
                    </a:cubicBezTo>
                    <a:cubicBezTo>
                      <a:pt x="75516" y="33851"/>
                      <a:pt x="101082" y="156087"/>
                      <a:pt x="114665" y="216083"/>
                    </a:cubicBezTo>
                    <a:lnTo>
                      <a:pt x="37505" y="216083"/>
                    </a:lnTo>
                    <a:lnTo>
                      <a:pt x="26790" y="167119"/>
                    </a:lnTo>
                    <a:lnTo>
                      <a:pt x="53948" y="168614"/>
                    </a:lnTo>
                    <a:lnTo>
                      <a:pt x="25810" y="157407"/>
                    </a:lnTo>
                    <a:lnTo>
                      <a:pt x="0" y="48176"/>
                    </a:lnTo>
                    <a:close/>
                  </a:path>
                </a:pathLst>
              </a:custGeom>
              <a:solidFill>
                <a:srgbClr val="50BEC1"/>
              </a:solidFill>
              <a:ln w="7600" cap="flat">
                <a:noFill/>
                <a:miter/>
              </a:ln>
            </p:spPr>
            <p:txBody>
              <a:bodyPr/>
              <a:lstStyle/>
              <a:p>
                <a:endParaRPr lang="en-GB"/>
              </a:p>
            </p:txBody>
          </p:sp>
          <p:sp>
            <p:nvSpPr>
              <p:cNvPr id="278" name="Free-form: Shape 277"/>
              <p:cNvSpPr/>
              <p:nvPr/>
            </p:nvSpPr>
            <p:spPr>
              <a:xfrm>
                <a:off x="8093708" y="3416921"/>
                <a:ext cx="208570" cy="111786"/>
              </a:xfrm>
              <a:custGeom>
                <a:avLst/>
                <a:gdLst/>
                <a:ahLst/>
                <a:cxnLst/>
                <a:rect l="l" t="t" r="r" b="b"/>
                <a:pathLst>
                  <a:path w="208570" h="111786" stroke="0">
                    <a:moveTo>
                      <a:pt x="78680" y="111786"/>
                    </a:moveTo>
                    <a:lnTo>
                      <a:pt x="11884" y="111786"/>
                    </a:lnTo>
                    <a:cubicBezTo>
                      <a:pt x="4943" y="110527"/>
                      <a:pt x="0" y="104803"/>
                      <a:pt x="0" y="97767"/>
                    </a:cubicBezTo>
                    <a:cubicBezTo>
                      <a:pt x="0" y="91060"/>
                      <a:pt x="4943" y="85335"/>
                      <a:pt x="11884" y="83749"/>
                    </a:cubicBezTo>
                    <a:lnTo>
                      <a:pt x="105932" y="83749"/>
                    </a:lnTo>
                    <a:lnTo>
                      <a:pt x="184761" y="2651"/>
                    </a:lnTo>
                    <a:cubicBezTo>
                      <a:pt x="190514" y="-1338"/>
                      <a:pt x="198583" y="-865"/>
                      <a:pt x="204007" y="4338"/>
                    </a:cubicBezTo>
                    <a:cubicBezTo>
                      <a:pt x="209177" y="9300"/>
                      <a:pt x="209934" y="17295"/>
                      <a:pt x="206376" y="23388"/>
                    </a:cubicBezTo>
                    <a:lnTo>
                      <a:pt x="147704" y="83749"/>
                    </a:lnTo>
                    <a:lnTo>
                      <a:pt x="121543" y="111786"/>
                    </a:lnTo>
                    <a:lnTo>
                      <a:pt x="78680" y="111786"/>
                    </a:lnTo>
                    <a:close/>
                  </a:path>
                  <a:path w="208570" h="111786" fill="none">
                    <a:moveTo>
                      <a:pt x="78680" y="111786"/>
                    </a:moveTo>
                    <a:lnTo>
                      <a:pt x="11884" y="111786"/>
                    </a:lnTo>
                    <a:cubicBezTo>
                      <a:pt x="4943" y="110527"/>
                      <a:pt x="0" y="104803"/>
                      <a:pt x="0" y="97767"/>
                    </a:cubicBezTo>
                    <a:cubicBezTo>
                      <a:pt x="0" y="91060"/>
                      <a:pt x="4943" y="85335"/>
                      <a:pt x="11884" y="83749"/>
                    </a:cubicBezTo>
                    <a:lnTo>
                      <a:pt x="105932" y="83749"/>
                    </a:lnTo>
                    <a:lnTo>
                      <a:pt x="184761" y="2651"/>
                    </a:lnTo>
                    <a:cubicBezTo>
                      <a:pt x="190514" y="-1338"/>
                      <a:pt x="198583" y="-865"/>
                      <a:pt x="204007" y="4338"/>
                    </a:cubicBezTo>
                    <a:cubicBezTo>
                      <a:pt x="209177" y="9300"/>
                      <a:pt x="209934" y="17295"/>
                      <a:pt x="206376" y="23388"/>
                    </a:cubicBezTo>
                    <a:lnTo>
                      <a:pt x="147704" y="83749"/>
                    </a:lnTo>
                    <a:lnTo>
                      <a:pt x="121543" y="111786"/>
                    </a:lnTo>
                    <a:lnTo>
                      <a:pt x="78680" y="111786"/>
                    </a:lnTo>
                    <a:close/>
                  </a:path>
                </a:pathLst>
              </a:custGeom>
              <a:solidFill>
                <a:srgbClr val="FFE5C2"/>
              </a:solidFill>
              <a:ln w="7600" cap="flat">
                <a:solidFill>
                  <a:srgbClr val="FFE5C2"/>
                </a:solidFill>
                <a:miter/>
              </a:ln>
            </p:spPr>
            <p:txBody>
              <a:bodyPr/>
              <a:lstStyle/>
              <a:p>
                <a:endParaRPr lang="en-GB"/>
              </a:p>
            </p:txBody>
          </p:sp>
        </p:grpSp>
        <p:sp>
          <p:nvSpPr>
            <p:cNvPr id="279" name="Free-form: Shape 278"/>
            <p:cNvSpPr/>
            <p:nvPr/>
          </p:nvSpPr>
          <p:spPr>
            <a:xfrm>
              <a:off x="7958784" y="3588554"/>
              <a:ext cx="252700" cy="273878"/>
            </a:xfrm>
            <a:custGeom>
              <a:avLst/>
              <a:gdLst/>
              <a:ahLst/>
              <a:cxnLst/>
              <a:rect l="l" t="t" r="r" b="b"/>
              <a:pathLst>
                <a:path w="252700" h="273878" stroke="0">
                  <a:moveTo>
                    <a:pt x="0" y="0"/>
                  </a:moveTo>
                  <a:lnTo>
                    <a:pt x="252700" y="0"/>
                  </a:lnTo>
                  <a:lnTo>
                    <a:pt x="252700" y="273878"/>
                  </a:lnTo>
                  <a:lnTo>
                    <a:pt x="0" y="273878"/>
                  </a:lnTo>
                  <a:lnTo>
                    <a:pt x="0" y="0"/>
                  </a:lnTo>
                  <a:close/>
                </a:path>
                <a:path w="252700" h="273878" fill="none">
                  <a:moveTo>
                    <a:pt x="0" y="0"/>
                  </a:moveTo>
                  <a:lnTo>
                    <a:pt x="252700" y="0"/>
                  </a:lnTo>
                  <a:lnTo>
                    <a:pt x="252700" y="273878"/>
                  </a:lnTo>
                  <a:lnTo>
                    <a:pt x="0" y="273878"/>
                  </a:lnTo>
                  <a:lnTo>
                    <a:pt x="0" y="0"/>
                  </a:lnTo>
                  <a:close/>
                </a:path>
              </a:pathLst>
            </a:custGeom>
            <a:solidFill>
              <a:srgbClr val="DEB887"/>
            </a:solidFill>
            <a:ln w="7600" cap="flat">
              <a:solidFill>
                <a:srgbClr val="DEB887"/>
              </a:solidFill>
              <a:miter/>
            </a:ln>
          </p:spPr>
          <p:txBody>
            <a:bodyPr/>
            <a:lstStyle/>
            <a:p>
              <a:endParaRPr lang="en-GB"/>
            </a:p>
          </p:txBody>
        </p:sp>
        <p:sp>
          <p:nvSpPr>
            <p:cNvPr id="280" name="Free-form: Shape 279"/>
            <p:cNvSpPr/>
            <p:nvPr/>
          </p:nvSpPr>
          <p:spPr>
            <a:xfrm>
              <a:off x="7860078" y="3557621"/>
              <a:ext cx="441398" cy="30947"/>
            </a:xfrm>
            <a:custGeom>
              <a:avLst/>
              <a:gdLst/>
              <a:ahLst/>
              <a:cxnLst/>
              <a:rect l="l" t="t" r="r" b="b"/>
              <a:pathLst>
                <a:path w="441398" h="30947" stroke="0">
                  <a:moveTo>
                    <a:pt x="0" y="0"/>
                  </a:moveTo>
                  <a:lnTo>
                    <a:pt x="441398" y="0"/>
                  </a:lnTo>
                  <a:lnTo>
                    <a:pt x="441398" y="30947"/>
                  </a:lnTo>
                  <a:lnTo>
                    <a:pt x="0" y="30947"/>
                  </a:lnTo>
                  <a:lnTo>
                    <a:pt x="0" y="0"/>
                  </a:lnTo>
                  <a:close/>
                </a:path>
                <a:path w="441398" h="30947" fill="none">
                  <a:moveTo>
                    <a:pt x="0" y="0"/>
                  </a:moveTo>
                  <a:lnTo>
                    <a:pt x="441398" y="0"/>
                  </a:lnTo>
                  <a:lnTo>
                    <a:pt x="441398" y="30947"/>
                  </a:lnTo>
                  <a:lnTo>
                    <a:pt x="0" y="30947"/>
                  </a:lnTo>
                  <a:lnTo>
                    <a:pt x="0" y="0"/>
                  </a:lnTo>
                  <a:close/>
                </a:path>
              </a:pathLst>
            </a:custGeom>
            <a:solidFill>
              <a:srgbClr val="EACD98"/>
            </a:solidFill>
            <a:ln w="7600" cap="flat">
              <a:solidFill>
                <a:srgbClr val="EACD98"/>
              </a:solidFill>
              <a:miter/>
            </a:ln>
          </p:spPr>
          <p:txBody>
            <a:bodyPr/>
            <a:lstStyle/>
            <a:p>
              <a:endParaRPr lang="en-GB"/>
            </a:p>
          </p:txBody>
        </p:sp>
      </p:grpSp>
      <p:grpSp>
        <p:nvGrpSpPr>
          <p:cNvPr id="281" name="Group 280">
            <a:extLst>
              <a:ext uri="{C183D7F6-B498-43B3-948B-1728B52AA6E4}">
                <adec:decorative xmlns:adec="http://schemas.microsoft.com/office/drawing/2017/decorative" val="1"/>
              </a:ext>
            </a:extLst>
          </p:cNvPr>
          <p:cNvGrpSpPr/>
          <p:nvPr/>
        </p:nvGrpSpPr>
        <p:grpSpPr>
          <a:xfrm>
            <a:off x="2587424" y="1729552"/>
            <a:ext cx="466364" cy="570000"/>
            <a:chOff x="2206424" y="1729552"/>
            <a:chExt cx="466364" cy="570000"/>
          </a:xfrm>
        </p:grpSpPr>
        <p:sp>
          <p:nvSpPr>
            <p:cNvPr id="282" name="Free-form: Shape 281"/>
            <p:cNvSpPr/>
            <p:nvPr/>
          </p:nvSpPr>
          <p:spPr>
            <a:xfrm>
              <a:off x="2206424" y="1809635"/>
              <a:ext cx="466364" cy="489775"/>
            </a:xfrm>
            <a:custGeom>
              <a:avLst/>
              <a:gdLst/>
              <a:ahLst/>
              <a:cxnLst/>
              <a:rect l="l" t="t" r="r" b="b"/>
              <a:pathLst>
                <a:path w="466364" h="489775" stroke="0">
                  <a:moveTo>
                    <a:pt x="40433" y="0"/>
                  </a:moveTo>
                  <a:cubicBezTo>
                    <a:pt x="40433" y="0"/>
                    <a:pt x="221272" y="-4419"/>
                    <a:pt x="309360" y="21510"/>
                  </a:cubicBezTo>
                  <a:cubicBezTo>
                    <a:pt x="396411" y="47438"/>
                    <a:pt x="466364" y="39141"/>
                    <a:pt x="466364" y="39141"/>
                  </a:cubicBezTo>
                  <a:lnTo>
                    <a:pt x="430610" y="489775"/>
                  </a:lnTo>
                  <a:cubicBezTo>
                    <a:pt x="430610" y="489775"/>
                    <a:pt x="281897" y="474218"/>
                    <a:pt x="197955" y="476292"/>
                  </a:cubicBezTo>
                  <a:cubicBezTo>
                    <a:pt x="114012" y="477848"/>
                    <a:pt x="3643" y="459698"/>
                    <a:pt x="3643" y="459698"/>
                  </a:cubicBezTo>
                  <a:cubicBezTo>
                    <a:pt x="3643" y="459698"/>
                    <a:pt x="-9829" y="329019"/>
                    <a:pt x="15043" y="195748"/>
                  </a:cubicBezTo>
                  <a:cubicBezTo>
                    <a:pt x="38878" y="62995"/>
                    <a:pt x="40433" y="0"/>
                    <a:pt x="40433" y="0"/>
                  </a:cubicBezTo>
                  <a:close/>
                </a:path>
                <a:path w="466364" h="489775" fill="none">
                  <a:moveTo>
                    <a:pt x="40433" y="0"/>
                  </a:moveTo>
                  <a:cubicBezTo>
                    <a:pt x="40433" y="0"/>
                    <a:pt x="221272" y="-4419"/>
                    <a:pt x="309360" y="21510"/>
                  </a:cubicBezTo>
                  <a:cubicBezTo>
                    <a:pt x="396411" y="47438"/>
                    <a:pt x="466364" y="39141"/>
                    <a:pt x="466364" y="39141"/>
                  </a:cubicBezTo>
                  <a:lnTo>
                    <a:pt x="430610" y="489775"/>
                  </a:lnTo>
                  <a:cubicBezTo>
                    <a:pt x="430610" y="489775"/>
                    <a:pt x="281897" y="474218"/>
                    <a:pt x="197955" y="476292"/>
                  </a:cubicBezTo>
                  <a:cubicBezTo>
                    <a:pt x="114012" y="477848"/>
                    <a:pt x="3643" y="459698"/>
                    <a:pt x="3643" y="459698"/>
                  </a:cubicBezTo>
                  <a:cubicBezTo>
                    <a:pt x="3643" y="459698"/>
                    <a:pt x="-9829" y="329019"/>
                    <a:pt x="15043" y="195748"/>
                  </a:cubicBezTo>
                  <a:cubicBezTo>
                    <a:pt x="38878" y="62995"/>
                    <a:pt x="40433" y="0"/>
                    <a:pt x="40433" y="0"/>
                  </a:cubicBezTo>
                  <a:close/>
                </a:path>
              </a:pathLst>
            </a:custGeom>
            <a:solidFill>
              <a:srgbClr val="76BEFF"/>
            </a:solidFill>
            <a:ln w="7600" cap="flat">
              <a:noFill/>
              <a:miter/>
            </a:ln>
          </p:spPr>
          <p:txBody>
            <a:bodyPr/>
            <a:lstStyle/>
            <a:p>
              <a:endParaRPr lang="en-GB"/>
            </a:p>
          </p:txBody>
        </p:sp>
        <p:sp>
          <p:nvSpPr>
            <p:cNvPr id="283" name="Free-form: Shape 282"/>
            <p:cNvSpPr/>
            <p:nvPr/>
          </p:nvSpPr>
          <p:spPr>
            <a:xfrm>
              <a:off x="2206467" y="1774241"/>
              <a:ext cx="456535" cy="467228"/>
            </a:xfrm>
            <a:custGeom>
              <a:avLst/>
              <a:gdLst/>
              <a:ahLst/>
              <a:cxnLst/>
              <a:rect l="l" t="t" r="r" b="b"/>
              <a:pathLst>
                <a:path w="456535" h="467228" stroke="0">
                  <a:moveTo>
                    <a:pt x="17051" y="0"/>
                  </a:moveTo>
                  <a:cubicBezTo>
                    <a:pt x="17051" y="0"/>
                    <a:pt x="-22330" y="291952"/>
                    <a:pt x="18605" y="467228"/>
                  </a:cubicBezTo>
                  <a:cubicBezTo>
                    <a:pt x="18605" y="467228"/>
                    <a:pt x="396347" y="455301"/>
                    <a:pt x="442982" y="467228"/>
                  </a:cubicBezTo>
                  <a:cubicBezTo>
                    <a:pt x="442982" y="467228"/>
                    <a:pt x="467334" y="275358"/>
                    <a:pt x="450754" y="159200"/>
                  </a:cubicBezTo>
                  <a:cubicBezTo>
                    <a:pt x="434692" y="52894"/>
                    <a:pt x="441946" y="23335"/>
                    <a:pt x="441946" y="23335"/>
                  </a:cubicBezTo>
                  <a:cubicBezTo>
                    <a:pt x="441946" y="23335"/>
                    <a:pt x="248670" y="25410"/>
                    <a:pt x="156955" y="19706"/>
                  </a:cubicBezTo>
                  <a:cubicBezTo>
                    <a:pt x="117575" y="17631"/>
                    <a:pt x="17051" y="0"/>
                    <a:pt x="17051" y="0"/>
                  </a:cubicBezTo>
                  <a:close/>
                </a:path>
                <a:path w="456535" h="467228" fill="none">
                  <a:moveTo>
                    <a:pt x="17051" y="0"/>
                  </a:moveTo>
                  <a:cubicBezTo>
                    <a:pt x="17051" y="0"/>
                    <a:pt x="-22330" y="291952"/>
                    <a:pt x="18605" y="467228"/>
                  </a:cubicBezTo>
                  <a:cubicBezTo>
                    <a:pt x="18605" y="467228"/>
                    <a:pt x="396347" y="455301"/>
                    <a:pt x="442982" y="467228"/>
                  </a:cubicBezTo>
                  <a:cubicBezTo>
                    <a:pt x="442982" y="467228"/>
                    <a:pt x="467334" y="275358"/>
                    <a:pt x="450754" y="159200"/>
                  </a:cubicBezTo>
                  <a:cubicBezTo>
                    <a:pt x="434692" y="52894"/>
                    <a:pt x="441946" y="23335"/>
                    <a:pt x="441946" y="23335"/>
                  </a:cubicBezTo>
                  <a:cubicBezTo>
                    <a:pt x="441946" y="23335"/>
                    <a:pt x="248670" y="25410"/>
                    <a:pt x="156955" y="19706"/>
                  </a:cubicBezTo>
                  <a:cubicBezTo>
                    <a:pt x="117575" y="17631"/>
                    <a:pt x="17051" y="0"/>
                    <a:pt x="17051" y="0"/>
                  </a:cubicBezTo>
                  <a:close/>
                </a:path>
              </a:pathLst>
            </a:custGeom>
            <a:solidFill>
              <a:srgbClr val="F5F6F7"/>
            </a:solidFill>
            <a:ln w="7600" cap="flat">
              <a:solidFill>
                <a:srgbClr val="EFF2F5"/>
              </a:solidFill>
              <a:miter/>
            </a:ln>
          </p:spPr>
          <p:txBody>
            <a:bodyPr/>
            <a:lstStyle/>
            <a:p>
              <a:endParaRPr lang="en-GB"/>
            </a:p>
          </p:txBody>
        </p:sp>
        <p:sp>
          <p:nvSpPr>
            <p:cNvPr id="284" name="Free-form: Shape 283"/>
            <p:cNvSpPr/>
            <p:nvPr/>
          </p:nvSpPr>
          <p:spPr>
            <a:xfrm>
              <a:off x="2276923" y="1729534"/>
              <a:ext cx="77839" cy="168213"/>
            </a:xfrm>
            <a:custGeom>
              <a:avLst/>
              <a:gdLst/>
              <a:ahLst/>
              <a:cxnLst/>
              <a:rect l="l" t="t" r="r" b="b"/>
              <a:pathLst>
                <a:path w="77839" h="168213" stroke="0">
                  <a:moveTo>
                    <a:pt x="8809" y="49866"/>
                  </a:moveTo>
                  <a:lnTo>
                    <a:pt x="8809" y="38457"/>
                  </a:lnTo>
                  <a:cubicBezTo>
                    <a:pt x="8291" y="22901"/>
                    <a:pt x="20208" y="8381"/>
                    <a:pt x="35753" y="7862"/>
                  </a:cubicBezTo>
                  <a:cubicBezTo>
                    <a:pt x="52853" y="6306"/>
                    <a:pt x="67362" y="19789"/>
                    <a:pt x="68916" y="36383"/>
                  </a:cubicBezTo>
                  <a:lnTo>
                    <a:pt x="69952" y="73720"/>
                  </a:lnTo>
                  <a:lnTo>
                    <a:pt x="69952" y="79943"/>
                  </a:lnTo>
                  <a:lnTo>
                    <a:pt x="70471" y="95500"/>
                  </a:lnTo>
                  <a:lnTo>
                    <a:pt x="70471" y="102241"/>
                  </a:lnTo>
                  <a:lnTo>
                    <a:pt x="72025" y="139059"/>
                  </a:lnTo>
                  <a:cubicBezTo>
                    <a:pt x="72543" y="150986"/>
                    <a:pt x="63216" y="161876"/>
                    <a:pt x="50780" y="161876"/>
                  </a:cubicBezTo>
                  <a:cubicBezTo>
                    <a:pt x="38344" y="162395"/>
                    <a:pt x="27981" y="153061"/>
                    <a:pt x="27981" y="140615"/>
                  </a:cubicBezTo>
                  <a:lnTo>
                    <a:pt x="27981" y="129725"/>
                  </a:lnTo>
                  <a:lnTo>
                    <a:pt x="26426" y="103278"/>
                  </a:lnTo>
                  <a:lnTo>
                    <a:pt x="26426" y="97055"/>
                  </a:lnTo>
                  <a:lnTo>
                    <a:pt x="25908" y="81499"/>
                  </a:lnTo>
                  <a:lnTo>
                    <a:pt x="25908" y="74757"/>
                  </a:lnTo>
                  <a:lnTo>
                    <a:pt x="24872" y="51940"/>
                  </a:lnTo>
                  <a:cubicBezTo>
                    <a:pt x="24872" y="44162"/>
                    <a:pt x="30572" y="37939"/>
                    <a:pt x="37308" y="37939"/>
                  </a:cubicBezTo>
                  <a:cubicBezTo>
                    <a:pt x="44044" y="37939"/>
                    <a:pt x="51298" y="43643"/>
                    <a:pt x="51298" y="50385"/>
                  </a:cubicBezTo>
                  <a:lnTo>
                    <a:pt x="52335" y="73720"/>
                  </a:lnTo>
                  <a:lnTo>
                    <a:pt x="52335" y="79943"/>
                  </a:lnTo>
                  <a:lnTo>
                    <a:pt x="52853" y="95500"/>
                  </a:lnTo>
                  <a:lnTo>
                    <a:pt x="54407" y="125058"/>
                  </a:lnTo>
                  <a:cubicBezTo>
                    <a:pt x="54407" y="127132"/>
                    <a:pt x="55962" y="128169"/>
                    <a:pt x="57516" y="128169"/>
                  </a:cubicBezTo>
                  <a:cubicBezTo>
                    <a:pt x="58553" y="128169"/>
                    <a:pt x="60625" y="126614"/>
                    <a:pt x="60625" y="125058"/>
                  </a:cubicBezTo>
                  <a:lnTo>
                    <a:pt x="59589" y="95500"/>
                  </a:lnTo>
                  <a:lnTo>
                    <a:pt x="58553" y="79943"/>
                  </a:lnTo>
                  <a:lnTo>
                    <a:pt x="58553" y="73720"/>
                  </a:lnTo>
                  <a:lnTo>
                    <a:pt x="57516" y="50385"/>
                  </a:lnTo>
                  <a:cubicBezTo>
                    <a:pt x="56998" y="38976"/>
                    <a:pt x="47153" y="31198"/>
                    <a:pt x="36790" y="31716"/>
                  </a:cubicBezTo>
                  <a:cubicBezTo>
                    <a:pt x="25390" y="32235"/>
                    <a:pt x="17099" y="41569"/>
                    <a:pt x="17618" y="52459"/>
                  </a:cubicBezTo>
                  <a:lnTo>
                    <a:pt x="19172" y="79943"/>
                  </a:lnTo>
                  <a:lnTo>
                    <a:pt x="19690" y="97574"/>
                  </a:lnTo>
                  <a:lnTo>
                    <a:pt x="19690" y="103797"/>
                  </a:lnTo>
                  <a:lnTo>
                    <a:pt x="20727" y="136467"/>
                  </a:lnTo>
                  <a:cubicBezTo>
                    <a:pt x="21245" y="156691"/>
                    <a:pt x="34717" y="169136"/>
                    <a:pt x="50780" y="168159"/>
                  </a:cubicBezTo>
                  <a:cubicBezTo>
                    <a:pt x="66325" y="167581"/>
                    <a:pt x="78761" y="154098"/>
                    <a:pt x="77785" y="138541"/>
                  </a:cubicBezTo>
                  <a:lnTo>
                    <a:pt x="76170" y="101204"/>
                  </a:lnTo>
                  <a:lnTo>
                    <a:pt x="75134" y="77350"/>
                  </a:lnTo>
                  <a:lnTo>
                    <a:pt x="73061" y="36383"/>
                  </a:lnTo>
                  <a:cubicBezTo>
                    <a:pt x="72543" y="17715"/>
                    <a:pt x="57516" y="1639"/>
                    <a:pt x="38344" y="0"/>
                  </a:cubicBezTo>
                  <a:cubicBezTo>
                    <a:pt x="17099" y="-954"/>
                    <a:pt x="0" y="16678"/>
                    <a:pt x="0" y="37420"/>
                  </a:cubicBezTo>
                  <a:lnTo>
                    <a:pt x="0" y="47792"/>
                  </a:lnTo>
                  <a:lnTo>
                    <a:pt x="8809" y="49866"/>
                  </a:lnTo>
                  <a:close/>
                </a:path>
                <a:path w="77839" h="168213" fill="none">
                  <a:moveTo>
                    <a:pt x="8809" y="49866"/>
                  </a:moveTo>
                  <a:lnTo>
                    <a:pt x="8809" y="38457"/>
                  </a:lnTo>
                  <a:cubicBezTo>
                    <a:pt x="8291" y="22901"/>
                    <a:pt x="20208" y="8381"/>
                    <a:pt x="35753" y="7862"/>
                  </a:cubicBezTo>
                  <a:cubicBezTo>
                    <a:pt x="52853" y="6306"/>
                    <a:pt x="67362" y="19789"/>
                    <a:pt x="68916" y="36383"/>
                  </a:cubicBezTo>
                  <a:lnTo>
                    <a:pt x="69952" y="73720"/>
                  </a:lnTo>
                  <a:lnTo>
                    <a:pt x="69952" y="79943"/>
                  </a:lnTo>
                  <a:lnTo>
                    <a:pt x="70471" y="95500"/>
                  </a:lnTo>
                  <a:lnTo>
                    <a:pt x="70471" y="102241"/>
                  </a:lnTo>
                  <a:lnTo>
                    <a:pt x="72025" y="139059"/>
                  </a:lnTo>
                  <a:cubicBezTo>
                    <a:pt x="72543" y="150986"/>
                    <a:pt x="63216" y="161876"/>
                    <a:pt x="50780" y="161876"/>
                  </a:cubicBezTo>
                  <a:cubicBezTo>
                    <a:pt x="38344" y="162395"/>
                    <a:pt x="27981" y="153061"/>
                    <a:pt x="27981" y="140615"/>
                  </a:cubicBezTo>
                  <a:lnTo>
                    <a:pt x="27981" y="129725"/>
                  </a:lnTo>
                  <a:lnTo>
                    <a:pt x="26426" y="103278"/>
                  </a:lnTo>
                  <a:lnTo>
                    <a:pt x="26426" y="97055"/>
                  </a:lnTo>
                  <a:lnTo>
                    <a:pt x="25908" y="81499"/>
                  </a:lnTo>
                  <a:lnTo>
                    <a:pt x="25908" y="74757"/>
                  </a:lnTo>
                  <a:lnTo>
                    <a:pt x="24872" y="51940"/>
                  </a:lnTo>
                  <a:cubicBezTo>
                    <a:pt x="24872" y="44162"/>
                    <a:pt x="30572" y="37939"/>
                    <a:pt x="37308" y="37939"/>
                  </a:cubicBezTo>
                  <a:cubicBezTo>
                    <a:pt x="44044" y="37939"/>
                    <a:pt x="51298" y="43643"/>
                    <a:pt x="51298" y="50385"/>
                  </a:cubicBezTo>
                  <a:lnTo>
                    <a:pt x="52335" y="73720"/>
                  </a:lnTo>
                  <a:lnTo>
                    <a:pt x="52335" y="79943"/>
                  </a:lnTo>
                  <a:lnTo>
                    <a:pt x="52853" y="95500"/>
                  </a:lnTo>
                  <a:lnTo>
                    <a:pt x="54407" y="125058"/>
                  </a:lnTo>
                  <a:cubicBezTo>
                    <a:pt x="54407" y="127132"/>
                    <a:pt x="55962" y="128169"/>
                    <a:pt x="57516" y="128169"/>
                  </a:cubicBezTo>
                  <a:cubicBezTo>
                    <a:pt x="58553" y="128169"/>
                    <a:pt x="60625" y="126614"/>
                    <a:pt x="60625" y="125058"/>
                  </a:cubicBezTo>
                  <a:lnTo>
                    <a:pt x="59589" y="95500"/>
                  </a:lnTo>
                  <a:lnTo>
                    <a:pt x="58553" y="79943"/>
                  </a:lnTo>
                  <a:lnTo>
                    <a:pt x="58553" y="73720"/>
                  </a:lnTo>
                  <a:lnTo>
                    <a:pt x="57516" y="50385"/>
                  </a:lnTo>
                  <a:cubicBezTo>
                    <a:pt x="56998" y="38976"/>
                    <a:pt x="47153" y="31198"/>
                    <a:pt x="36790" y="31716"/>
                  </a:cubicBezTo>
                  <a:cubicBezTo>
                    <a:pt x="25390" y="32235"/>
                    <a:pt x="17099" y="41569"/>
                    <a:pt x="17618" y="52459"/>
                  </a:cubicBezTo>
                  <a:lnTo>
                    <a:pt x="19172" y="79943"/>
                  </a:lnTo>
                  <a:lnTo>
                    <a:pt x="19690" y="97574"/>
                  </a:lnTo>
                  <a:lnTo>
                    <a:pt x="19690" y="103797"/>
                  </a:lnTo>
                  <a:lnTo>
                    <a:pt x="20727" y="136467"/>
                  </a:lnTo>
                  <a:cubicBezTo>
                    <a:pt x="21245" y="156691"/>
                    <a:pt x="34717" y="169136"/>
                    <a:pt x="50780" y="168159"/>
                  </a:cubicBezTo>
                  <a:cubicBezTo>
                    <a:pt x="66325" y="167581"/>
                    <a:pt x="78761" y="154098"/>
                    <a:pt x="77785" y="138541"/>
                  </a:cubicBezTo>
                  <a:lnTo>
                    <a:pt x="76170" y="101204"/>
                  </a:lnTo>
                  <a:lnTo>
                    <a:pt x="75134" y="77350"/>
                  </a:lnTo>
                  <a:lnTo>
                    <a:pt x="73061" y="36383"/>
                  </a:lnTo>
                  <a:cubicBezTo>
                    <a:pt x="72543" y="17715"/>
                    <a:pt x="57516" y="1639"/>
                    <a:pt x="38344" y="0"/>
                  </a:cubicBezTo>
                  <a:cubicBezTo>
                    <a:pt x="17099" y="-954"/>
                    <a:pt x="0" y="16678"/>
                    <a:pt x="0" y="37420"/>
                  </a:cubicBezTo>
                  <a:lnTo>
                    <a:pt x="0" y="47792"/>
                  </a:lnTo>
                  <a:lnTo>
                    <a:pt x="8809" y="49866"/>
                  </a:lnTo>
                  <a:close/>
                </a:path>
              </a:pathLst>
            </a:custGeom>
            <a:solidFill>
              <a:srgbClr val="FFAF00"/>
            </a:solidFill>
            <a:ln w="7600" cap="flat">
              <a:solidFill>
                <a:srgbClr val="FFAF00"/>
              </a:solidFill>
              <a:miter/>
            </a:ln>
          </p:spPr>
          <p:txBody>
            <a:bodyPr/>
            <a:lstStyle/>
            <a:p>
              <a:endParaRPr lang="en-GB"/>
            </a:p>
          </p:txBody>
        </p:sp>
        <p:grpSp>
          <p:nvGrpSpPr>
            <p:cNvPr id="285" name="Group 284"/>
            <p:cNvGrpSpPr/>
            <p:nvPr/>
          </p:nvGrpSpPr>
          <p:grpSpPr>
            <a:xfrm>
              <a:off x="2312189" y="1935908"/>
              <a:ext cx="292245" cy="241800"/>
              <a:chOff x="2312189" y="1935908"/>
              <a:chExt cx="292245" cy="241800"/>
            </a:xfrm>
          </p:grpSpPr>
          <p:sp>
            <p:nvSpPr>
              <p:cNvPr id="286" name="Free-form: Shape 285"/>
              <p:cNvSpPr/>
              <p:nvPr/>
            </p:nvSpPr>
            <p:spPr>
              <a:xfrm>
                <a:off x="2312189" y="1935908"/>
                <a:ext cx="277218" cy="29706"/>
              </a:xfrm>
              <a:custGeom>
                <a:avLst/>
                <a:gdLst/>
                <a:ahLst/>
                <a:cxnLst/>
                <a:rect l="l" t="t" r="r" b="b"/>
                <a:pathLst>
                  <a:path w="277218" h="29706" stroke="0">
                    <a:moveTo>
                      <a:pt x="193275" y="29706"/>
                    </a:moveTo>
                    <a:cubicBezTo>
                      <a:pt x="167367" y="29706"/>
                      <a:pt x="144568" y="27113"/>
                      <a:pt x="126432" y="21928"/>
                    </a:cubicBezTo>
                    <a:cubicBezTo>
                      <a:pt x="69434" y="6889"/>
                      <a:pt x="6736" y="12593"/>
                      <a:pt x="6218" y="12593"/>
                    </a:cubicBezTo>
                    <a:cubicBezTo>
                      <a:pt x="3109" y="12593"/>
                      <a:pt x="0" y="11038"/>
                      <a:pt x="0" y="7926"/>
                    </a:cubicBezTo>
                    <a:cubicBezTo>
                      <a:pt x="0" y="4296"/>
                      <a:pt x="2073" y="2222"/>
                      <a:pt x="5182" y="1185"/>
                    </a:cubicBezTo>
                    <a:cubicBezTo>
                      <a:pt x="7772" y="1185"/>
                      <a:pt x="70471" y="-5038"/>
                      <a:pt x="129541" y="11038"/>
                    </a:cubicBezTo>
                    <a:cubicBezTo>
                      <a:pt x="162704" y="19853"/>
                      <a:pt x="208302" y="20372"/>
                      <a:pt x="265819" y="12593"/>
                    </a:cubicBezTo>
                    <a:cubicBezTo>
                      <a:pt x="268927" y="12075"/>
                      <a:pt x="271000" y="12075"/>
                      <a:pt x="271518" y="12075"/>
                    </a:cubicBezTo>
                    <a:cubicBezTo>
                      <a:pt x="274627" y="12075"/>
                      <a:pt x="277218" y="14149"/>
                      <a:pt x="277218" y="17260"/>
                    </a:cubicBezTo>
                    <a:cubicBezTo>
                      <a:pt x="277218" y="20372"/>
                      <a:pt x="275145" y="22965"/>
                      <a:pt x="272036" y="22965"/>
                    </a:cubicBezTo>
                    <a:cubicBezTo>
                      <a:pt x="271518" y="22965"/>
                      <a:pt x="269446" y="22965"/>
                      <a:pt x="267891" y="23483"/>
                    </a:cubicBezTo>
                    <a:cubicBezTo>
                      <a:pt x="239911" y="27632"/>
                      <a:pt x="215038" y="29706"/>
                      <a:pt x="193275" y="29706"/>
                    </a:cubicBezTo>
                    <a:close/>
                  </a:path>
                  <a:path w="277218" h="29706" fill="none">
                    <a:moveTo>
                      <a:pt x="193275" y="29706"/>
                    </a:moveTo>
                    <a:cubicBezTo>
                      <a:pt x="167367" y="29706"/>
                      <a:pt x="144568" y="27113"/>
                      <a:pt x="126432" y="21928"/>
                    </a:cubicBezTo>
                    <a:cubicBezTo>
                      <a:pt x="69434" y="6889"/>
                      <a:pt x="6736" y="12593"/>
                      <a:pt x="6218" y="12593"/>
                    </a:cubicBezTo>
                    <a:cubicBezTo>
                      <a:pt x="3109" y="12593"/>
                      <a:pt x="0" y="11038"/>
                      <a:pt x="0" y="7926"/>
                    </a:cubicBezTo>
                    <a:cubicBezTo>
                      <a:pt x="0" y="4296"/>
                      <a:pt x="2073" y="2222"/>
                      <a:pt x="5182" y="1185"/>
                    </a:cubicBezTo>
                    <a:cubicBezTo>
                      <a:pt x="7772" y="1185"/>
                      <a:pt x="70471" y="-5038"/>
                      <a:pt x="129541" y="11038"/>
                    </a:cubicBezTo>
                    <a:cubicBezTo>
                      <a:pt x="162704" y="19853"/>
                      <a:pt x="208302" y="20372"/>
                      <a:pt x="265819" y="12593"/>
                    </a:cubicBezTo>
                    <a:cubicBezTo>
                      <a:pt x="268927" y="12075"/>
                      <a:pt x="271000" y="12075"/>
                      <a:pt x="271518" y="12075"/>
                    </a:cubicBezTo>
                    <a:cubicBezTo>
                      <a:pt x="274627" y="12075"/>
                      <a:pt x="277218" y="14149"/>
                      <a:pt x="277218" y="17260"/>
                    </a:cubicBezTo>
                    <a:cubicBezTo>
                      <a:pt x="277218" y="20372"/>
                      <a:pt x="275145" y="22965"/>
                      <a:pt x="272036" y="22965"/>
                    </a:cubicBezTo>
                    <a:cubicBezTo>
                      <a:pt x="271518" y="22965"/>
                      <a:pt x="269446" y="22965"/>
                      <a:pt x="267891" y="23483"/>
                    </a:cubicBezTo>
                    <a:cubicBezTo>
                      <a:pt x="239911" y="27632"/>
                      <a:pt x="215038" y="29706"/>
                      <a:pt x="193275" y="29706"/>
                    </a:cubicBezTo>
                    <a:close/>
                  </a:path>
                </a:pathLst>
              </a:custGeom>
              <a:solidFill>
                <a:srgbClr val="FFFFFF"/>
              </a:solidFill>
              <a:ln w="7600" cap="flat">
                <a:solidFill>
                  <a:srgbClr val="FFFFFF"/>
                </a:solidFill>
                <a:miter/>
              </a:ln>
            </p:spPr>
            <p:txBody>
              <a:bodyPr/>
              <a:lstStyle/>
              <a:p>
                <a:endParaRPr lang="en-GB"/>
              </a:p>
            </p:txBody>
          </p:sp>
          <p:sp>
            <p:nvSpPr>
              <p:cNvPr id="287" name="Free-form: Shape 286"/>
              <p:cNvSpPr/>
              <p:nvPr/>
            </p:nvSpPr>
            <p:spPr>
              <a:xfrm>
                <a:off x="2312189" y="2007099"/>
                <a:ext cx="292245" cy="36300"/>
              </a:xfrm>
              <a:custGeom>
                <a:avLst/>
                <a:gdLst/>
                <a:ahLst/>
                <a:cxnLst/>
                <a:rect l="l" t="t" r="r" b="b"/>
                <a:pathLst>
                  <a:path w="292245" h="36300" stroke="0">
                    <a:moveTo>
                      <a:pt x="242501" y="36300"/>
                    </a:moveTo>
                    <a:cubicBezTo>
                      <a:pt x="233174" y="36300"/>
                      <a:pt x="222811" y="35263"/>
                      <a:pt x="210893" y="33188"/>
                    </a:cubicBezTo>
                    <a:cubicBezTo>
                      <a:pt x="141459" y="20743"/>
                      <a:pt x="6218" y="10890"/>
                      <a:pt x="5182" y="10890"/>
                    </a:cubicBezTo>
                    <a:cubicBezTo>
                      <a:pt x="2073" y="10890"/>
                      <a:pt x="0" y="7779"/>
                      <a:pt x="0" y="5186"/>
                    </a:cubicBezTo>
                    <a:cubicBezTo>
                      <a:pt x="0" y="2074"/>
                      <a:pt x="3109" y="0"/>
                      <a:pt x="5700" y="0"/>
                    </a:cubicBezTo>
                    <a:cubicBezTo>
                      <a:pt x="7254" y="0"/>
                      <a:pt x="143014" y="9853"/>
                      <a:pt x="212966" y="22817"/>
                    </a:cubicBezTo>
                    <a:cubicBezTo>
                      <a:pt x="249237" y="29040"/>
                      <a:pt x="265818" y="23854"/>
                      <a:pt x="274109" y="18150"/>
                    </a:cubicBezTo>
                    <a:cubicBezTo>
                      <a:pt x="279809" y="14001"/>
                      <a:pt x="280845" y="9334"/>
                      <a:pt x="280845" y="9334"/>
                    </a:cubicBezTo>
                    <a:cubicBezTo>
                      <a:pt x="281882" y="6223"/>
                      <a:pt x="283954" y="4149"/>
                      <a:pt x="287582" y="4149"/>
                    </a:cubicBezTo>
                    <a:cubicBezTo>
                      <a:pt x="290690" y="5186"/>
                      <a:pt x="292245" y="7779"/>
                      <a:pt x="292245" y="10890"/>
                    </a:cubicBezTo>
                    <a:cubicBezTo>
                      <a:pt x="292245" y="11408"/>
                      <a:pt x="291209" y="20224"/>
                      <a:pt x="280845" y="26965"/>
                    </a:cubicBezTo>
                    <a:cubicBezTo>
                      <a:pt x="272036" y="33188"/>
                      <a:pt x="259082" y="36300"/>
                      <a:pt x="242501" y="36300"/>
                    </a:cubicBezTo>
                    <a:close/>
                  </a:path>
                  <a:path w="292245" h="36300" fill="none">
                    <a:moveTo>
                      <a:pt x="242501" y="36300"/>
                    </a:moveTo>
                    <a:cubicBezTo>
                      <a:pt x="233174" y="36300"/>
                      <a:pt x="222811" y="35263"/>
                      <a:pt x="210893" y="33188"/>
                    </a:cubicBezTo>
                    <a:cubicBezTo>
                      <a:pt x="141459" y="20743"/>
                      <a:pt x="6218" y="10890"/>
                      <a:pt x="5182" y="10890"/>
                    </a:cubicBezTo>
                    <a:cubicBezTo>
                      <a:pt x="2073" y="10890"/>
                      <a:pt x="0" y="7779"/>
                      <a:pt x="0" y="5186"/>
                    </a:cubicBezTo>
                    <a:cubicBezTo>
                      <a:pt x="0" y="2074"/>
                      <a:pt x="3109" y="0"/>
                      <a:pt x="5700" y="0"/>
                    </a:cubicBezTo>
                    <a:cubicBezTo>
                      <a:pt x="7254" y="0"/>
                      <a:pt x="143014" y="9853"/>
                      <a:pt x="212966" y="22817"/>
                    </a:cubicBezTo>
                    <a:cubicBezTo>
                      <a:pt x="249237" y="29040"/>
                      <a:pt x="265818" y="23854"/>
                      <a:pt x="274109" y="18150"/>
                    </a:cubicBezTo>
                    <a:cubicBezTo>
                      <a:pt x="279809" y="14001"/>
                      <a:pt x="280845" y="9334"/>
                      <a:pt x="280845" y="9334"/>
                    </a:cubicBezTo>
                    <a:cubicBezTo>
                      <a:pt x="281882" y="6223"/>
                      <a:pt x="283954" y="4149"/>
                      <a:pt x="287582" y="4149"/>
                    </a:cubicBezTo>
                    <a:cubicBezTo>
                      <a:pt x="290690" y="5186"/>
                      <a:pt x="292245" y="7779"/>
                      <a:pt x="292245" y="10890"/>
                    </a:cubicBezTo>
                    <a:cubicBezTo>
                      <a:pt x="292245" y="11408"/>
                      <a:pt x="291209" y="20224"/>
                      <a:pt x="280845" y="26965"/>
                    </a:cubicBezTo>
                    <a:cubicBezTo>
                      <a:pt x="272036" y="33188"/>
                      <a:pt x="259082" y="36300"/>
                      <a:pt x="242501" y="36300"/>
                    </a:cubicBezTo>
                    <a:close/>
                  </a:path>
                </a:pathLst>
              </a:custGeom>
              <a:solidFill>
                <a:srgbClr val="FFFFFF"/>
              </a:solidFill>
              <a:ln w="7600" cap="flat">
                <a:solidFill>
                  <a:srgbClr val="FFFFFF"/>
                </a:solidFill>
                <a:miter/>
              </a:ln>
            </p:spPr>
            <p:txBody>
              <a:bodyPr/>
              <a:lstStyle/>
              <a:p>
                <a:endParaRPr lang="en-GB"/>
              </a:p>
            </p:txBody>
          </p:sp>
          <p:sp>
            <p:nvSpPr>
              <p:cNvPr id="288" name="Free-form: Shape 287"/>
              <p:cNvSpPr/>
              <p:nvPr/>
            </p:nvSpPr>
            <p:spPr>
              <a:xfrm>
                <a:off x="2312189" y="2079180"/>
                <a:ext cx="277158" cy="30595"/>
              </a:xfrm>
              <a:custGeom>
                <a:avLst/>
                <a:gdLst/>
                <a:ahLst/>
                <a:cxnLst/>
                <a:rect l="l" t="t" r="r" b="b"/>
                <a:pathLst>
                  <a:path w="277158" h="30595" stroke="0">
                    <a:moveTo>
                      <a:pt x="233692" y="30595"/>
                    </a:moveTo>
                    <a:cubicBezTo>
                      <a:pt x="217629" y="30595"/>
                      <a:pt x="196903" y="29040"/>
                      <a:pt x="168404" y="24373"/>
                    </a:cubicBezTo>
                    <a:cubicBezTo>
                      <a:pt x="84461" y="10890"/>
                      <a:pt x="6218" y="11408"/>
                      <a:pt x="5700" y="11408"/>
                    </a:cubicBezTo>
                    <a:cubicBezTo>
                      <a:pt x="2591" y="11408"/>
                      <a:pt x="0" y="8816"/>
                      <a:pt x="0" y="5704"/>
                    </a:cubicBezTo>
                    <a:cubicBezTo>
                      <a:pt x="0" y="2593"/>
                      <a:pt x="2591" y="0"/>
                      <a:pt x="5700" y="0"/>
                    </a:cubicBezTo>
                    <a:cubicBezTo>
                      <a:pt x="6218" y="0"/>
                      <a:pt x="84979" y="0"/>
                      <a:pt x="170476" y="12964"/>
                    </a:cubicBezTo>
                    <a:cubicBezTo>
                      <a:pt x="250273" y="26447"/>
                      <a:pt x="267891" y="14520"/>
                      <a:pt x="268409" y="14520"/>
                    </a:cubicBezTo>
                    <a:cubicBezTo>
                      <a:pt x="271000" y="12446"/>
                      <a:pt x="274109" y="12446"/>
                      <a:pt x="275664" y="15038"/>
                    </a:cubicBezTo>
                    <a:cubicBezTo>
                      <a:pt x="277735" y="17631"/>
                      <a:pt x="277735" y="20743"/>
                      <a:pt x="275145" y="22817"/>
                    </a:cubicBezTo>
                    <a:cubicBezTo>
                      <a:pt x="274109" y="23854"/>
                      <a:pt x="264782" y="30595"/>
                      <a:pt x="233692" y="30595"/>
                    </a:cubicBezTo>
                    <a:close/>
                  </a:path>
                  <a:path w="277158" h="30595" fill="none">
                    <a:moveTo>
                      <a:pt x="233692" y="30595"/>
                    </a:moveTo>
                    <a:cubicBezTo>
                      <a:pt x="217629" y="30595"/>
                      <a:pt x="196903" y="29040"/>
                      <a:pt x="168404" y="24373"/>
                    </a:cubicBezTo>
                    <a:cubicBezTo>
                      <a:pt x="84461" y="10890"/>
                      <a:pt x="6218" y="11408"/>
                      <a:pt x="5700" y="11408"/>
                    </a:cubicBezTo>
                    <a:cubicBezTo>
                      <a:pt x="2591" y="11408"/>
                      <a:pt x="0" y="8816"/>
                      <a:pt x="0" y="5704"/>
                    </a:cubicBezTo>
                    <a:cubicBezTo>
                      <a:pt x="0" y="2593"/>
                      <a:pt x="2591" y="0"/>
                      <a:pt x="5700" y="0"/>
                    </a:cubicBezTo>
                    <a:cubicBezTo>
                      <a:pt x="6218" y="0"/>
                      <a:pt x="84979" y="0"/>
                      <a:pt x="170476" y="12964"/>
                    </a:cubicBezTo>
                    <a:cubicBezTo>
                      <a:pt x="250273" y="26447"/>
                      <a:pt x="267891" y="14520"/>
                      <a:pt x="268409" y="14520"/>
                    </a:cubicBezTo>
                    <a:cubicBezTo>
                      <a:pt x="271000" y="12446"/>
                      <a:pt x="274109" y="12446"/>
                      <a:pt x="275664" y="15038"/>
                    </a:cubicBezTo>
                    <a:cubicBezTo>
                      <a:pt x="277735" y="17631"/>
                      <a:pt x="277735" y="20743"/>
                      <a:pt x="275145" y="22817"/>
                    </a:cubicBezTo>
                    <a:cubicBezTo>
                      <a:pt x="274109" y="23854"/>
                      <a:pt x="264782" y="30595"/>
                      <a:pt x="233692" y="30595"/>
                    </a:cubicBezTo>
                    <a:close/>
                  </a:path>
                </a:pathLst>
              </a:custGeom>
              <a:solidFill>
                <a:srgbClr val="FFFFFF"/>
              </a:solidFill>
              <a:ln w="7600" cap="flat">
                <a:solidFill>
                  <a:srgbClr val="FFFFFF"/>
                </a:solidFill>
                <a:miter/>
              </a:ln>
            </p:spPr>
            <p:txBody>
              <a:bodyPr/>
              <a:lstStyle/>
              <a:p>
                <a:endParaRPr lang="en-GB"/>
              </a:p>
            </p:txBody>
          </p:sp>
          <p:sp>
            <p:nvSpPr>
              <p:cNvPr id="289" name="Free-form: Shape 288"/>
              <p:cNvSpPr/>
              <p:nvPr/>
            </p:nvSpPr>
            <p:spPr>
              <a:xfrm>
                <a:off x="2430331" y="2150053"/>
                <a:ext cx="161019" cy="27654"/>
              </a:xfrm>
              <a:custGeom>
                <a:avLst/>
                <a:gdLst/>
                <a:ahLst/>
                <a:cxnLst/>
                <a:rect l="l" t="t" r="r" b="b"/>
                <a:pathLst>
                  <a:path w="161019" h="27654" stroke="0">
                    <a:moveTo>
                      <a:pt x="128505" y="27654"/>
                    </a:moveTo>
                    <a:cubicBezTo>
                      <a:pt x="122805" y="27654"/>
                      <a:pt x="115551" y="26617"/>
                      <a:pt x="107260" y="24024"/>
                    </a:cubicBezTo>
                    <a:cubicBezTo>
                      <a:pt x="72025" y="12097"/>
                      <a:pt x="7254" y="24024"/>
                      <a:pt x="6218" y="24024"/>
                    </a:cubicBezTo>
                    <a:cubicBezTo>
                      <a:pt x="3109" y="24543"/>
                      <a:pt x="0" y="22469"/>
                      <a:pt x="0" y="19357"/>
                    </a:cubicBezTo>
                    <a:cubicBezTo>
                      <a:pt x="0" y="16246"/>
                      <a:pt x="1554" y="13653"/>
                      <a:pt x="4663" y="13135"/>
                    </a:cubicBezTo>
                    <a:cubicBezTo>
                      <a:pt x="7254" y="12616"/>
                      <a:pt x="73579" y="0"/>
                      <a:pt x="111405" y="13135"/>
                    </a:cubicBezTo>
                    <a:cubicBezTo>
                      <a:pt x="141977" y="24024"/>
                      <a:pt x="149750" y="6393"/>
                      <a:pt x="150268" y="3800"/>
                    </a:cubicBezTo>
                    <a:cubicBezTo>
                      <a:pt x="151822" y="0"/>
                      <a:pt x="154931" y="0"/>
                      <a:pt x="157522" y="0"/>
                    </a:cubicBezTo>
                    <a:cubicBezTo>
                      <a:pt x="160631" y="1726"/>
                      <a:pt x="161667" y="4837"/>
                      <a:pt x="160631" y="7430"/>
                    </a:cubicBezTo>
                    <a:cubicBezTo>
                      <a:pt x="160631" y="7949"/>
                      <a:pt x="152859" y="27654"/>
                      <a:pt x="128505" y="27654"/>
                    </a:cubicBezTo>
                    <a:close/>
                  </a:path>
                  <a:path w="161019" h="27654" fill="none">
                    <a:moveTo>
                      <a:pt x="128505" y="27654"/>
                    </a:moveTo>
                    <a:cubicBezTo>
                      <a:pt x="122805" y="27654"/>
                      <a:pt x="115551" y="26617"/>
                      <a:pt x="107260" y="24024"/>
                    </a:cubicBezTo>
                    <a:cubicBezTo>
                      <a:pt x="72025" y="12097"/>
                      <a:pt x="7254" y="24024"/>
                      <a:pt x="6218" y="24024"/>
                    </a:cubicBezTo>
                    <a:cubicBezTo>
                      <a:pt x="3109" y="24543"/>
                      <a:pt x="0" y="22469"/>
                      <a:pt x="0" y="19357"/>
                    </a:cubicBezTo>
                    <a:cubicBezTo>
                      <a:pt x="0" y="16246"/>
                      <a:pt x="1554" y="13653"/>
                      <a:pt x="4663" y="13135"/>
                    </a:cubicBezTo>
                    <a:cubicBezTo>
                      <a:pt x="7254" y="12616"/>
                      <a:pt x="73579" y="0"/>
                      <a:pt x="111405" y="13135"/>
                    </a:cubicBezTo>
                    <a:cubicBezTo>
                      <a:pt x="141977" y="24024"/>
                      <a:pt x="149750" y="6393"/>
                      <a:pt x="150268" y="3800"/>
                    </a:cubicBezTo>
                    <a:cubicBezTo>
                      <a:pt x="151822" y="0"/>
                      <a:pt x="154931" y="0"/>
                      <a:pt x="157522" y="0"/>
                    </a:cubicBezTo>
                    <a:cubicBezTo>
                      <a:pt x="160631" y="1726"/>
                      <a:pt x="161667" y="4837"/>
                      <a:pt x="160631" y="7430"/>
                    </a:cubicBezTo>
                    <a:cubicBezTo>
                      <a:pt x="160631" y="7949"/>
                      <a:pt x="152859" y="27654"/>
                      <a:pt x="128505" y="27654"/>
                    </a:cubicBezTo>
                    <a:close/>
                  </a:path>
                </a:pathLst>
              </a:custGeom>
              <a:solidFill>
                <a:srgbClr val="FFFFFF"/>
              </a:solidFill>
              <a:ln w="7600" cap="flat">
                <a:solidFill>
                  <a:srgbClr val="FFFFFF"/>
                </a:solidFill>
                <a:miter/>
              </a:ln>
            </p:spPr>
            <p:txBody>
              <a:bodyPr/>
              <a:lstStyle/>
              <a:p>
                <a:endParaRPr lang="en-GB"/>
              </a:p>
            </p:txBody>
          </p:sp>
        </p:grpSp>
      </p:grpSp>
      <p:grpSp>
        <p:nvGrpSpPr>
          <p:cNvPr id="333" name="Group 332">
            <a:extLst>
              <a:ext uri="{C183D7F6-B498-43B3-948B-1728B52AA6E4}">
                <adec:decorative xmlns:adec="http://schemas.microsoft.com/office/drawing/2017/decorative" val="1"/>
              </a:ext>
            </a:extLst>
          </p:cNvPr>
          <p:cNvGrpSpPr/>
          <p:nvPr/>
        </p:nvGrpSpPr>
        <p:grpSpPr>
          <a:xfrm>
            <a:off x="1266923" y="2926560"/>
            <a:ext cx="1098201" cy="571979"/>
            <a:chOff x="885923" y="2926560"/>
            <a:chExt cx="1098201" cy="571979"/>
          </a:xfrm>
        </p:grpSpPr>
        <p:sp>
          <p:nvSpPr>
            <p:cNvPr id="334" name="Free-form: Shape 333"/>
            <p:cNvSpPr/>
            <p:nvPr/>
          </p:nvSpPr>
          <p:spPr>
            <a:xfrm>
              <a:off x="1558102" y="3071513"/>
              <a:ext cx="253919" cy="291114"/>
            </a:xfrm>
            <a:custGeom>
              <a:avLst/>
              <a:gdLst/>
              <a:ahLst/>
              <a:cxnLst/>
              <a:rect l="l" t="t" r="r" b="b"/>
              <a:pathLst>
                <a:path w="253919" h="291114" stroke="0">
                  <a:moveTo>
                    <a:pt x="54347" y="0"/>
                  </a:moveTo>
                  <a:lnTo>
                    <a:pt x="203130" y="0"/>
                  </a:lnTo>
                  <a:cubicBezTo>
                    <a:pt x="236630" y="0"/>
                    <a:pt x="254187" y="21179"/>
                    <a:pt x="253915" y="49468"/>
                  </a:cubicBezTo>
                  <a:lnTo>
                    <a:pt x="253475" y="95517"/>
                  </a:lnTo>
                  <a:lnTo>
                    <a:pt x="202896" y="95517"/>
                  </a:lnTo>
                  <a:lnTo>
                    <a:pt x="202896" y="291114"/>
                  </a:lnTo>
                  <a:lnTo>
                    <a:pt x="52072" y="291114"/>
                  </a:lnTo>
                  <a:lnTo>
                    <a:pt x="52072" y="95420"/>
                  </a:lnTo>
                  <a:lnTo>
                    <a:pt x="44699" y="95451"/>
                  </a:lnTo>
                  <a:lnTo>
                    <a:pt x="0" y="95492"/>
                  </a:lnTo>
                  <a:lnTo>
                    <a:pt x="0" y="58372"/>
                  </a:lnTo>
                  <a:cubicBezTo>
                    <a:pt x="0" y="10645"/>
                    <a:pt x="16026" y="0"/>
                    <a:pt x="54347" y="0"/>
                  </a:cubicBezTo>
                  <a:close/>
                </a:path>
                <a:path w="253919" h="291114" fill="none">
                  <a:moveTo>
                    <a:pt x="54347" y="0"/>
                  </a:moveTo>
                  <a:lnTo>
                    <a:pt x="203130" y="0"/>
                  </a:lnTo>
                  <a:cubicBezTo>
                    <a:pt x="236630" y="0"/>
                    <a:pt x="254187" y="21179"/>
                    <a:pt x="253915" y="49468"/>
                  </a:cubicBezTo>
                  <a:lnTo>
                    <a:pt x="253475" y="95517"/>
                  </a:lnTo>
                  <a:lnTo>
                    <a:pt x="202896" y="95517"/>
                  </a:lnTo>
                  <a:lnTo>
                    <a:pt x="202896" y="291114"/>
                  </a:lnTo>
                  <a:lnTo>
                    <a:pt x="52072" y="291114"/>
                  </a:lnTo>
                  <a:lnTo>
                    <a:pt x="52072" y="95420"/>
                  </a:lnTo>
                  <a:lnTo>
                    <a:pt x="44699" y="95451"/>
                  </a:lnTo>
                  <a:lnTo>
                    <a:pt x="0" y="95492"/>
                  </a:lnTo>
                  <a:lnTo>
                    <a:pt x="0" y="58372"/>
                  </a:lnTo>
                  <a:cubicBezTo>
                    <a:pt x="0" y="10645"/>
                    <a:pt x="16026" y="0"/>
                    <a:pt x="54347" y="0"/>
                  </a:cubicBezTo>
                  <a:close/>
                </a:path>
              </a:pathLst>
            </a:custGeom>
            <a:solidFill>
              <a:srgbClr val="EF8F8A"/>
            </a:solidFill>
            <a:ln w="7600" cap="flat">
              <a:solidFill>
                <a:srgbClr val="EF8F8A"/>
              </a:solidFill>
              <a:miter/>
            </a:ln>
          </p:spPr>
          <p:txBody>
            <a:bodyPr/>
            <a:lstStyle/>
            <a:p>
              <a:endParaRPr lang="en-GB"/>
            </a:p>
          </p:txBody>
        </p:sp>
        <p:sp>
          <p:nvSpPr>
            <p:cNvPr id="335" name="Free-form: Shape 334"/>
            <p:cNvSpPr/>
            <p:nvPr/>
          </p:nvSpPr>
          <p:spPr>
            <a:xfrm>
              <a:off x="1647901" y="3069568"/>
              <a:ext cx="76117" cy="223885"/>
            </a:xfrm>
            <a:custGeom>
              <a:avLst/>
              <a:gdLst/>
              <a:ahLst/>
              <a:cxnLst/>
              <a:rect l="l" t="t" r="r" b="b"/>
              <a:pathLst>
                <a:path w="76117" h="223885" stroke="0">
                  <a:moveTo>
                    <a:pt x="41788" y="18390"/>
                  </a:moveTo>
                  <a:lnTo>
                    <a:pt x="50289" y="183354"/>
                  </a:lnTo>
                  <a:lnTo>
                    <a:pt x="35898" y="223885"/>
                  </a:lnTo>
                  <a:lnTo>
                    <a:pt x="21753" y="183354"/>
                  </a:lnTo>
                  <a:lnTo>
                    <a:pt x="32915" y="18191"/>
                  </a:lnTo>
                  <a:cubicBezTo>
                    <a:pt x="31241" y="16847"/>
                    <a:pt x="30169" y="14782"/>
                    <a:pt x="30169" y="12465"/>
                  </a:cubicBezTo>
                  <a:cubicBezTo>
                    <a:pt x="30169" y="8417"/>
                    <a:pt x="33443" y="5135"/>
                    <a:pt x="37481" y="5135"/>
                  </a:cubicBezTo>
                  <a:cubicBezTo>
                    <a:pt x="41520" y="5135"/>
                    <a:pt x="44794" y="8417"/>
                    <a:pt x="44794" y="12465"/>
                  </a:cubicBezTo>
                  <a:cubicBezTo>
                    <a:pt x="44794" y="14900"/>
                    <a:pt x="43610" y="17057"/>
                    <a:pt x="41788" y="18390"/>
                  </a:cubicBezTo>
                  <a:close/>
                  <a:moveTo>
                    <a:pt x="24928" y="0"/>
                  </a:moveTo>
                  <a:lnTo>
                    <a:pt x="0" y="0"/>
                  </a:lnTo>
                  <a:lnTo>
                    <a:pt x="12298" y="36855"/>
                  </a:lnTo>
                  <a:lnTo>
                    <a:pt x="24928" y="0"/>
                  </a:lnTo>
                  <a:close/>
                  <a:moveTo>
                    <a:pt x="76117" y="0"/>
                  </a:moveTo>
                  <a:lnTo>
                    <a:pt x="51189" y="0"/>
                  </a:lnTo>
                  <a:lnTo>
                    <a:pt x="63487" y="36818"/>
                  </a:lnTo>
                  <a:lnTo>
                    <a:pt x="76117" y="0"/>
                  </a:lnTo>
                  <a:close/>
                </a:path>
                <a:path w="76117" h="223885" fill="none">
                  <a:moveTo>
                    <a:pt x="41788" y="18390"/>
                  </a:moveTo>
                  <a:lnTo>
                    <a:pt x="50289" y="183354"/>
                  </a:lnTo>
                  <a:lnTo>
                    <a:pt x="35898" y="223885"/>
                  </a:lnTo>
                  <a:lnTo>
                    <a:pt x="21753" y="183354"/>
                  </a:lnTo>
                  <a:lnTo>
                    <a:pt x="32915" y="18191"/>
                  </a:lnTo>
                  <a:cubicBezTo>
                    <a:pt x="31241" y="16847"/>
                    <a:pt x="30169" y="14782"/>
                    <a:pt x="30169" y="12465"/>
                  </a:cubicBezTo>
                  <a:cubicBezTo>
                    <a:pt x="30169" y="8417"/>
                    <a:pt x="33443" y="5135"/>
                    <a:pt x="37481" y="5135"/>
                  </a:cubicBezTo>
                  <a:cubicBezTo>
                    <a:pt x="41520" y="5135"/>
                    <a:pt x="44794" y="8417"/>
                    <a:pt x="44794" y="12465"/>
                  </a:cubicBezTo>
                  <a:cubicBezTo>
                    <a:pt x="44794" y="14900"/>
                    <a:pt x="43610" y="17057"/>
                    <a:pt x="41788" y="18390"/>
                  </a:cubicBezTo>
                  <a:close/>
                  <a:moveTo>
                    <a:pt x="24928" y="0"/>
                  </a:moveTo>
                  <a:lnTo>
                    <a:pt x="0" y="0"/>
                  </a:lnTo>
                  <a:lnTo>
                    <a:pt x="12298" y="36855"/>
                  </a:lnTo>
                  <a:lnTo>
                    <a:pt x="24928" y="0"/>
                  </a:lnTo>
                  <a:close/>
                  <a:moveTo>
                    <a:pt x="76117" y="0"/>
                  </a:moveTo>
                  <a:lnTo>
                    <a:pt x="51189" y="0"/>
                  </a:lnTo>
                  <a:lnTo>
                    <a:pt x="63487" y="36818"/>
                  </a:lnTo>
                  <a:lnTo>
                    <a:pt x="76117" y="0"/>
                  </a:lnTo>
                  <a:close/>
                </a:path>
              </a:pathLst>
            </a:custGeom>
            <a:solidFill>
              <a:srgbClr val="FFFFFF"/>
            </a:solidFill>
            <a:ln w="7600" cap="flat">
              <a:solidFill>
                <a:srgbClr val="FFFFFF"/>
              </a:solidFill>
              <a:miter/>
            </a:ln>
          </p:spPr>
          <p:txBody>
            <a:bodyPr/>
            <a:lstStyle/>
            <a:p>
              <a:endParaRPr lang="en-GB"/>
            </a:p>
          </p:txBody>
        </p:sp>
        <p:sp>
          <p:nvSpPr>
            <p:cNvPr id="336" name="Free-form: Shape 335"/>
            <p:cNvSpPr/>
            <p:nvPr/>
          </p:nvSpPr>
          <p:spPr>
            <a:xfrm>
              <a:off x="1053770" y="3074932"/>
              <a:ext cx="253902" cy="291113"/>
            </a:xfrm>
            <a:custGeom>
              <a:avLst/>
              <a:gdLst/>
              <a:ahLst/>
              <a:cxnLst/>
              <a:rect l="l" t="t" r="r" b="b"/>
              <a:pathLst>
                <a:path w="253902" h="291113" stroke="0">
                  <a:moveTo>
                    <a:pt x="54343" y="0"/>
                  </a:moveTo>
                  <a:lnTo>
                    <a:pt x="203117" y="0"/>
                  </a:lnTo>
                  <a:cubicBezTo>
                    <a:pt x="236615" y="0"/>
                    <a:pt x="254171" y="21179"/>
                    <a:pt x="253899" y="49468"/>
                  </a:cubicBezTo>
                  <a:lnTo>
                    <a:pt x="253459" y="95517"/>
                  </a:lnTo>
                  <a:lnTo>
                    <a:pt x="202883" y="95517"/>
                  </a:lnTo>
                  <a:lnTo>
                    <a:pt x="202883" y="291113"/>
                  </a:lnTo>
                  <a:lnTo>
                    <a:pt x="52069" y="291113"/>
                  </a:lnTo>
                  <a:lnTo>
                    <a:pt x="52069" y="95420"/>
                  </a:lnTo>
                  <a:lnTo>
                    <a:pt x="44696" y="95450"/>
                  </a:lnTo>
                  <a:lnTo>
                    <a:pt x="0" y="95492"/>
                  </a:lnTo>
                  <a:lnTo>
                    <a:pt x="0" y="58372"/>
                  </a:lnTo>
                  <a:cubicBezTo>
                    <a:pt x="0" y="10645"/>
                    <a:pt x="16025" y="0"/>
                    <a:pt x="54343" y="0"/>
                  </a:cubicBezTo>
                  <a:close/>
                </a:path>
                <a:path w="253902" h="291113" fill="none">
                  <a:moveTo>
                    <a:pt x="54343" y="0"/>
                  </a:moveTo>
                  <a:lnTo>
                    <a:pt x="203117" y="0"/>
                  </a:lnTo>
                  <a:cubicBezTo>
                    <a:pt x="236615" y="0"/>
                    <a:pt x="254171" y="21179"/>
                    <a:pt x="253899" y="49468"/>
                  </a:cubicBezTo>
                  <a:lnTo>
                    <a:pt x="253459" y="95517"/>
                  </a:lnTo>
                  <a:lnTo>
                    <a:pt x="202883" y="95517"/>
                  </a:lnTo>
                  <a:lnTo>
                    <a:pt x="202883" y="291113"/>
                  </a:lnTo>
                  <a:lnTo>
                    <a:pt x="52069" y="291113"/>
                  </a:lnTo>
                  <a:lnTo>
                    <a:pt x="52069" y="95420"/>
                  </a:lnTo>
                  <a:lnTo>
                    <a:pt x="44696" y="95450"/>
                  </a:lnTo>
                  <a:lnTo>
                    <a:pt x="0" y="95492"/>
                  </a:lnTo>
                  <a:lnTo>
                    <a:pt x="0" y="58372"/>
                  </a:lnTo>
                  <a:cubicBezTo>
                    <a:pt x="0" y="10645"/>
                    <a:pt x="16025" y="0"/>
                    <a:pt x="54343" y="0"/>
                  </a:cubicBezTo>
                  <a:close/>
                </a:path>
              </a:pathLst>
            </a:custGeom>
            <a:solidFill>
              <a:srgbClr val="50BEC1"/>
            </a:solidFill>
            <a:ln w="7600" cap="flat">
              <a:solidFill>
                <a:srgbClr val="50BEC1"/>
              </a:solidFill>
              <a:miter/>
            </a:ln>
          </p:spPr>
          <p:txBody>
            <a:bodyPr/>
            <a:lstStyle/>
            <a:p>
              <a:endParaRPr lang="en-GB"/>
            </a:p>
          </p:txBody>
        </p:sp>
        <p:sp>
          <p:nvSpPr>
            <p:cNvPr id="337" name="Free-form: Shape 336"/>
            <p:cNvSpPr/>
            <p:nvPr/>
          </p:nvSpPr>
          <p:spPr>
            <a:xfrm>
              <a:off x="1143304" y="3072470"/>
              <a:ext cx="76129" cy="223885"/>
            </a:xfrm>
            <a:custGeom>
              <a:avLst/>
              <a:gdLst/>
              <a:ahLst/>
              <a:cxnLst/>
              <a:rect l="l" t="t" r="r" b="b"/>
              <a:pathLst>
                <a:path w="76129" h="223885" stroke="0">
                  <a:moveTo>
                    <a:pt x="41800" y="18390"/>
                  </a:moveTo>
                  <a:lnTo>
                    <a:pt x="49861" y="165032"/>
                  </a:lnTo>
                  <a:cubicBezTo>
                    <a:pt x="49861" y="165032"/>
                    <a:pt x="45397" y="168228"/>
                    <a:pt x="46035" y="177817"/>
                  </a:cubicBezTo>
                  <a:cubicBezTo>
                    <a:pt x="46672" y="187407"/>
                    <a:pt x="50877" y="188897"/>
                    <a:pt x="50877" y="188897"/>
                  </a:cubicBezTo>
                  <a:lnTo>
                    <a:pt x="35911" y="223885"/>
                  </a:lnTo>
                  <a:lnTo>
                    <a:pt x="24068" y="189952"/>
                  </a:lnTo>
                  <a:cubicBezTo>
                    <a:pt x="24068" y="189952"/>
                    <a:pt x="28779" y="185490"/>
                    <a:pt x="28180" y="174941"/>
                  </a:cubicBezTo>
                  <a:cubicBezTo>
                    <a:pt x="27580" y="164391"/>
                    <a:pt x="22759" y="162155"/>
                    <a:pt x="22759" y="162155"/>
                  </a:cubicBezTo>
                  <a:lnTo>
                    <a:pt x="32927" y="18191"/>
                  </a:lnTo>
                  <a:cubicBezTo>
                    <a:pt x="31253" y="16847"/>
                    <a:pt x="30182" y="14782"/>
                    <a:pt x="30182" y="12465"/>
                  </a:cubicBezTo>
                  <a:cubicBezTo>
                    <a:pt x="30182" y="8417"/>
                    <a:pt x="33455" y="5135"/>
                    <a:pt x="37494" y="5135"/>
                  </a:cubicBezTo>
                  <a:cubicBezTo>
                    <a:pt x="41532" y="5135"/>
                    <a:pt x="44806" y="8417"/>
                    <a:pt x="44806" y="12465"/>
                  </a:cubicBezTo>
                  <a:cubicBezTo>
                    <a:pt x="44806" y="14900"/>
                    <a:pt x="43622" y="17057"/>
                    <a:pt x="41800" y="18390"/>
                  </a:cubicBezTo>
                  <a:close/>
                  <a:moveTo>
                    <a:pt x="24928" y="0"/>
                  </a:moveTo>
                  <a:lnTo>
                    <a:pt x="0" y="0"/>
                  </a:lnTo>
                  <a:lnTo>
                    <a:pt x="12298" y="36867"/>
                  </a:lnTo>
                  <a:lnTo>
                    <a:pt x="24928" y="0"/>
                  </a:lnTo>
                  <a:close/>
                  <a:moveTo>
                    <a:pt x="76129" y="0"/>
                  </a:moveTo>
                  <a:lnTo>
                    <a:pt x="51201" y="0"/>
                  </a:lnTo>
                  <a:lnTo>
                    <a:pt x="63499" y="36818"/>
                  </a:lnTo>
                  <a:lnTo>
                    <a:pt x="76129" y="0"/>
                  </a:lnTo>
                  <a:close/>
                </a:path>
                <a:path w="76129" h="223885" fill="none">
                  <a:moveTo>
                    <a:pt x="41800" y="18390"/>
                  </a:moveTo>
                  <a:lnTo>
                    <a:pt x="49861" y="165032"/>
                  </a:lnTo>
                  <a:cubicBezTo>
                    <a:pt x="49861" y="165032"/>
                    <a:pt x="45397" y="168228"/>
                    <a:pt x="46035" y="177817"/>
                  </a:cubicBezTo>
                  <a:cubicBezTo>
                    <a:pt x="46672" y="187407"/>
                    <a:pt x="50877" y="188897"/>
                    <a:pt x="50877" y="188897"/>
                  </a:cubicBezTo>
                  <a:lnTo>
                    <a:pt x="35911" y="223885"/>
                  </a:lnTo>
                  <a:lnTo>
                    <a:pt x="24068" y="189952"/>
                  </a:lnTo>
                  <a:cubicBezTo>
                    <a:pt x="24068" y="189952"/>
                    <a:pt x="28779" y="185490"/>
                    <a:pt x="28180" y="174941"/>
                  </a:cubicBezTo>
                  <a:cubicBezTo>
                    <a:pt x="27580" y="164391"/>
                    <a:pt x="22759" y="162155"/>
                    <a:pt x="22759" y="162155"/>
                  </a:cubicBezTo>
                  <a:lnTo>
                    <a:pt x="32927" y="18191"/>
                  </a:lnTo>
                  <a:cubicBezTo>
                    <a:pt x="31253" y="16847"/>
                    <a:pt x="30182" y="14782"/>
                    <a:pt x="30182" y="12465"/>
                  </a:cubicBezTo>
                  <a:cubicBezTo>
                    <a:pt x="30182" y="8417"/>
                    <a:pt x="33455" y="5135"/>
                    <a:pt x="37494" y="5135"/>
                  </a:cubicBezTo>
                  <a:cubicBezTo>
                    <a:pt x="41532" y="5135"/>
                    <a:pt x="44806" y="8417"/>
                    <a:pt x="44806" y="12465"/>
                  </a:cubicBezTo>
                  <a:cubicBezTo>
                    <a:pt x="44806" y="14900"/>
                    <a:pt x="43622" y="17057"/>
                    <a:pt x="41800" y="18390"/>
                  </a:cubicBezTo>
                  <a:close/>
                  <a:moveTo>
                    <a:pt x="24928" y="0"/>
                  </a:moveTo>
                  <a:lnTo>
                    <a:pt x="0" y="0"/>
                  </a:lnTo>
                  <a:lnTo>
                    <a:pt x="12298" y="36867"/>
                  </a:lnTo>
                  <a:lnTo>
                    <a:pt x="24928" y="0"/>
                  </a:lnTo>
                  <a:close/>
                  <a:moveTo>
                    <a:pt x="76129" y="0"/>
                  </a:moveTo>
                  <a:lnTo>
                    <a:pt x="51201" y="0"/>
                  </a:lnTo>
                  <a:lnTo>
                    <a:pt x="63499" y="36818"/>
                  </a:lnTo>
                  <a:lnTo>
                    <a:pt x="76129" y="0"/>
                  </a:lnTo>
                  <a:close/>
                </a:path>
              </a:pathLst>
            </a:custGeom>
            <a:solidFill>
              <a:srgbClr val="FFFFFF"/>
            </a:solidFill>
            <a:ln w="7600" cap="flat">
              <a:solidFill>
                <a:srgbClr val="FFFFFF"/>
              </a:solidFill>
              <a:miter/>
            </a:ln>
          </p:spPr>
          <p:txBody>
            <a:bodyPr/>
            <a:lstStyle/>
            <a:p>
              <a:endParaRPr lang="en-GB"/>
            </a:p>
          </p:txBody>
        </p:sp>
        <p:sp>
          <p:nvSpPr>
            <p:cNvPr id="338" name="Free-form: Shape 337"/>
            <p:cNvSpPr/>
            <p:nvPr/>
          </p:nvSpPr>
          <p:spPr>
            <a:xfrm>
              <a:off x="885923" y="3270806"/>
              <a:ext cx="1098201" cy="192900"/>
            </a:xfrm>
            <a:custGeom>
              <a:avLst/>
              <a:gdLst/>
              <a:ahLst/>
              <a:cxnLst/>
              <a:rect l="l" t="t" r="r" b="b"/>
              <a:pathLst>
                <a:path w="1098201" h="192900" stroke="0">
                  <a:moveTo>
                    <a:pt x="70941" y="0"/>
                  </a:moveTo>
                  <a:lnTo>
                    <a:pt x="1018397" y="0"/>
                  </a:lnTo>
                  <a:lnTo>
                    <a:pt x="1098201" y="192212"/>
                  </a:lnTo>
                  <a:lnTo>
                    <a:pt x="0" y="192900"/>
                  </a:lnTo>
                  <a:lnTo>
                    <a:pt x="70941" y="0"/>
                  </a:lnTo>
                  <a:close/>
                </a:path>
                <a:path w="1098201" h="192900" fill="none">
                  <a:moveTo>
                    <a:pt x="70941" y="0"/>
                  </a:moveTo>
                  <a:lnTo>
                    <a:pt x="1018397" y="0"/>
                  </a:lnTo>
                  <a:lnTo>
                    <a:pt x="1098201" y="192212"/>
                  </a:lnTo>
                  <a:lnTo>
                    <a:pt x="0" y="192900"/>
                  </a:lnTo>
                  <a:lnTo>
                    <a:pt x="70941" y="0"/>
                  </a:lnTo>
                  <a:close/>
                </a:path>
              </a:pathLst>
            </a:custGeom>
            <a:solidFill>
              <a:srgbClr val="EACD98"/>
            </a:solidFill>
            <a:ln w="7600" cap="flat">
              <a:solidFill>
                <a:srgbClr val="EACD98"/>
              </a:solidFill>
              <a:miter/>
            </a:ln>
          </p:spPr>
          <p:txBody>
            <a:bodyPr/>
            <a:lstStyle/>
            <a:p>
              <a:endParaRPr lang="en-GB"/>
            </a:p>
          </p:txBody>
        </p:sp>
        <p:sp>
          <p:nvSpPr>
            <p:cNvPr id="339" name="Free-form: Shape 338"/>
            <p:cNvSpPr/>
            <p:nvPr/>
          </p:nvSpPr>
          <p:spPr>
            <a:xfrm>
              <a:off x="885923" y="3463088"/>
              <a:ext cx="1098201" cy="35452"/>
            </a:xfrm>
            <a:custGeom>
              <a:avLst/>
              <a:gdLst/>
              <a:ahLst/>
              <a:cxnLst/>
              <a:rect l="l" t="t" r="r" b="b"/>
              <a:pathLst>
                <a:path w="1098201" h="35452" stroke="0">
                  <a:moveTo>
                    <a:pt x="0" y="0"/>
                  </a:moveTo>
                  <a:lnTo>
                    <a:pt x="1098201" y="0"/>
                  </a:lnTo>
                  <a:lnTo>
                    <a:pt x="1098201" y="34740"/>
                  </a:lnTo>
                  <a:lnTo>
                    <a:pt x="0" y="35452"/>
                  </a:lnTo>
                  <a:lnTo>
                    <a:pt x="0" y="0"/>
                  </a:lnTo>
                  <a:close/>
                </a:path>
                <a:path w="1098201" h="35452" fill="none">
                  <a:moveTo>
                    <a:pt x="0" y="0"/>
                  </a:moveTo>
                  <a:lnTo>
                    <a:pt x="1098201" y="0"/>
                  </a:lnTo>
                  <a:lnTo>
                    <a:pt x="1098201" y="34740"/>
                  </a:lnTo>
                  <a:lnTo>
                    <a:pt x="0" y="35452"/>
                  </a:lnTo>
                  <a:lnTo>
                    <a:pt x="0" y="0"/>
                  </a:lnTo>
                  <a:close/>
                </a:path>
              </a:pathLst>
            </a:custGeom>
            <a:solidFill>
              <a:srgbClr val="DEB887"/>
            </a:solidFill>
            <a:ln w="7600" cap="flat">
              <a:solidFill>
                <a:srgbClr val="DEB887"/>
              </a:solidFill>
              <a:miter/>
            </a:ln>
          </p:spPr>
          <p:txBody>
            <a:bodyPr/>
            <a:lstStyle/>
            <a:p>
              <a:endParaRPr lang="en-GB"/>
            </a:p>
          </p:txBody>
        </p:sp>
        <p:sp>
          <p:nvSpPr>
            <p:cNvPr id="340" name="Free-form: Shape 339"/>
            <p:cNvSpPr/>
            <p:nvPr/>
          </p:nvSpPr>
          <p:spPr>
            <a:xfrm>
              <a:off x="1144028" y="3275289"/>
              <a:ext cx="591598" cy="78911"/>
            </a:xfrm>
            <a:custGeom>
              <a:avLst/>
              <a:gdLst/>
              <a:ahLst/>
              <a:cxnLst/>
              <a:rect l="l" t="t" r="r" b="b"/>
              <a:pathLst>
                <a:path w="591598" h="78911" stroke="0">
                  <a:moveTo>
                    <a:pt x="5105" y="0"/>
                  </a:moveTo>
                  <a:lnTo>
                    <a:pt x="92148" y="0"/>
                  </a:lnTo>
                  <a:lnTo>
                    <a:pt x="114540" y="78394"/>
                  </a:lnTo>
                  <a:lnTo>
                    <a:pt x="0" y="78911"/>
                  </a:lnTo>
                  <a:lnTo>
                    <a:pt x="5105" y="0"/>
                  </a:lnTo>
                  <a:close/>
                  <a:moveTo>
                    <a:pt x="478070" y="78518"/>
                  </a:moveTo>
                  <a:lnTo>
                    <a:pt x="589284" y="77626"/>
                  </a:lnTo>
                  <a:lnTo>
                    <a:pt x="591598" y="0"/>
                  </a:lnTo>
                  <a:lnTo>
                    <a:pt x="494794" y="0"/>
                  </a:lnTo>
                  <a:lnTo>
                    <a:pt x="478070" y="78518"/>
                  </a:lnTo>
                  <a:close/>
                </a:path>
                <a:path w="591598" h="78911" fill="none">
                  <a:moveTo>
                    <a:pt x="5105" y="0"/>
                  </a:moveTo>
                  <a:lnTo>
                    <a:pt x="92148" y="0"/>
                  </a:lnTo>
                  <a:lnTo>
                    <a:pt x="114540" y="78394"/>
                  </a:lnTo>
                  <a:lnTo>
                    <a:pt x="0" y="78911"/>
                  </a:lnTo>
                  <a:lnTo>
                    <a:pt x="5105" y="0"/>
                  </a:lnTo>
                  <a:close/>
                  <a:moveTo>
                    <a:pt x="478070" y="78518"/>
                  </a:moveTo>
                  <a:lnTo>
                    <a:pt x="589284" y="77626"/>
                  </a:lnTo>
                  <a:lnTo>
                    <a:pt x="591598" y="0"/>
                  </a:lnTo>
                  <a:lnTo>
                    <a:pt x="494794" y="0"/>
                  </a:lnTo>
                  <a:lnTo>
                    <a:pt x="478070" y="78518"/>
                  </a:lnTo>
                  <a:close/>
                </a:path>
              </a:pathLst>
            </a:custGeom>
            <a:solidFill>
              <a:srgbClr val="FFFFFF"/>
            </a:solidFill>
            <a:ln w="7600" cap="flat">
              <a:solidFill>
                <a:srgbClr val="FFFFFF"/>
              </a:solidFill>
              <a:miter/>
            </a:ln>
          </p:spPr>
          <p:txBody>
            <a:bodyPr/>
            <a:lstStyle/>
            <a:p>
              <a:endParaRPr lang="en-GB"/>
            </a:p>
          </p:txBody>
        </p:sp>
        <p:sp>
          <p:nvSpPr>
            <p:cNvPr id="341" name="Free-form: Shape 340"/>
            <p:cNvSpPr/>
            <p:nvPr/>
          </p:nvSpPr>
          <p:spPr>
            <a:xfrm>
              <a:off x="1131593" y="3207559"/>
              <a:ext cx="547926" cy="77370"/>
            </a:xfrm>
            <a:custGeom>
              <a:avLst/>
              <a:gdLst/>
              <a:ahLst/>
              <a:cxnLst/>
              <a:rect l="l" t="t" r="r" b="b"/>
              <a:pathLst>
                <a:path w="547926" h="77370" stroke="0">
                  <a:moveTo>
                    <a:pt x="538758" y="54898"/>
                  </a:moveTo>
                  <a:lnTo>
                    <a:pt x="546952" y="70697"/>
                  </a:lnTo>
                  <a:lnTo>
                    <a:pt x="547926" y="77041"/>
                  </a:lnTo>
                  <a:lnTo>
                    <a:pt x="542871" y="73740"/>
                  </a:lnTo>
                  <a:lnTo>
                    <a:pt x="534614" y="57406"/>
                  </a:lnTo>
                  <a:cubicBezTo>
                    <a:pt x="536186" y="56743"/>
                    <a:pt x="537616" y="55792"/>
                    <a:pt x="538758" y="54898"/>
                  </a:cubicBezTo>
                  <a:close/>
                  <a:moveTo>
                    <a:pt x="506496" y="1787"/>
                  </a:moveTo>
                  <a:lnTo>
                    <a:pt x="514675" y="17966"/>
                  </a:lnTo>
                  <a:lnTo>
                    <a:pt x="519602" y="17966"/>
                  </a:lnTo>
                  <a:lnTo>
                    <a:pt x="510283" y="0"/>
                  </a:lnTo>
                  <a:lnTo>
                    <a:pt x="506496" y="1787"/>
                  </a:lnTo>
                  <a:close/>
                  <a:moveTo>
                    <a:pt x="28118" y="57735"/>
                  </a:moveTo>
                  <a:lnTo>
                    <a:pt x="36375" y="74069"/>
                  </a:lnTo>
                  <a:lnTo>
                    <a:pt x="41430" y="77370"/>
                  </a:lnTo>
                  <a:lnTo>
                    <a:pt x="40456" y="71026"/>
                  </a:lnTo>
                  <a:lnTo>
                    <a:pt x="32647" y="56350"/>
                  </a:lnTo>
                  <a:cubicBezTo>
                    <a:pt x="31506" y="57244"/>
                    <a:pt x="29691" y="57072"/>
                    <a:pt x="28118" y="57735"/>
                  </a:cubicBezTo>
                  <a:close/>
                  <a:moveTo>
                    <a:pt x="0" y="1787"/>
                  </a:moveTo>
                  <a:lnTo>
                    <a:pt x="8179" y="18295"/>
                  </a:lnTo>
                  <a:lnTo>
                    <a:pt x="13106" y="18295"/>
                  </a:lnTo>
                  <a:lnTo>
                    <a:pt x="2529" y="0"/>
                  </a:lnTo>
                  <a:lnTo>
                    <a:pt x="0" y="1787"/>
                  </a:lnTo>
                  <a:close/>
                </a:path>
                <a:path w="547926" h="77370" fill="none">
                  <a:moveTo>
                    <a:pt x="538758" y="54898"/>
                  </a:moveTo>
                  <a:lnTo>
                    <a:pt x="546952" y="70697"/>
                  </a:lnTo>
                  <a:lnTo>
                    <a:pt x="547926" y="77041"/>
                  </a:lnTo>
                  <a:lnTo>
                    <a:pt x="542871" y="73740"/>
                  </a:lnTo>
                  <a:lnTo>
                    <a:pt x="534614" y="57406"/>
                  </a:lnTo>
                  <a:cubicBezTo>
                    <a:pt x="536186" y="56743"/>
                    <a:pt x="537616" y="55792"/>
                    <a:pt x="538758" y="54898"/>
                  </a:cubicBezTo>
                  <a:close/>
                  <a:moveTo>
                    <a:pt x="506496" y="1787"/>
                  </a:moveTo>
                  <a:lnTo>
                    <a:pt x="514675" y="17966"/>
                  </a:lnTo>
                  <a:lnTo>
                    <a:pt x="519602" y="17966"/>
                  </a:lnTo>
                  <a:lnTo>
                    <a:pt x="510283" y="0"/>
                  </a:lnTo>
                  <a:lnTo>
                    <a:pt x="506496" y="1787"/>
                  </a:lnTo>
                  <a:close/>
                  <a:moveTo>
                    <a:pt x="28118" y="57735"/>
                  </a:moveTo>
                  <a:lnTo>
                    <a:pt x="36375" y="74069"/>
                  </a:lnTo>
                  <a:lnTo>
                    <a:pt x="41430" y="77370"/>
                  </a:lnTo>
                  <a:lnTo>
                    <a:pt x="40456" y="71026"/>
                  </a:lnTo>
                  <a:lnTo>
                    <a:pt x="32647" y="56350"/>
                  </a:lnTo>
                  <a:cubicBezTo>
                    <a:pt x="31506" y="57244"/>
                    <a:pt x="29691" y="57072"/>
                    <a:pt x="28118" y="57735"/>
                  </a:cubicBezTo>
                  <a:close/>
                  <a:moveTo>
                    <a:pt x="0" y="1787"/>
                  </a:moveTo>
                  <a:lnTo>
                    <a:pt x="8179" y="18295"/>
                  </a:lnTo>
                  <a:lnTo>
                    <a:pt x="13106" y="18295"/>
                  </a:lnTo>
                  <a:lnTo>
                    <a:pt x="2529" y="0"/>
                  </a:lnTo>
                  <a:lnTo>
                    <a:pt x="0" y="1787"/>
                  </a:lnTo>
                  <a:close/>
                </a:path>
              </a:pathLst>
            </a:custGeom>
            <a:solidFill>
              <a:srgbClr val="944E2A"/>
            </a:solidFill>
            <a:ln w="7600" cap="flat">
              <a:solidFill>
                <a:srgbClr val="944E2A"/>
              </a:solidFill>
              <a:miter/>
            </a:ln>
          </p:spPr>
          <p:txBody>
            <a:bodyPr/>
            <a:lstStyle/>
            <a:p>
              <a:endParaRPr lang="en-GB"/>
            </a:p>
          </p:txBody>
        </p:sp>
        <p:sp>
          <p:nvSpPr>
            <p:cNvPr id="342" name="Free-form: Shape 341"/>
            <p:cNvSpPr/>
            <p:nvPr/>
          </p:nvSpPr>
          <p:spPr>
            <a:xfrm>
              <a:off x="1558107" y="2926560"/>
              <a:ext cx="253911" cy="340674"/>
            </a:xfrm>
            <a:custGeom>
              <a:avLst/>
              <a:gdLst/>
              <a:ahLst/>
              <a:cxnLst/>
              <a:rect l="l" t="t" r="r" b="b"/>
              <a:pathLst>
                <a:path w="253911" h="340674" stroke="0">
                  <a:moveTo>
                    <a:pt x="59580" y="67532"/>
                  </a:moveTo>
                  <a:cubicBezTo>
                    <a:pt x="59580" y="30235"/>
                    <a:pt x="89742" y="0"/>
                    <a:pt x="126955" y="0"/>
                  </a:cubicBezTo>
                  <a:cubicBezTo>
                    <a:pt x="164156" y="0"/>
                    <a:pt x="194318" y="30235"/>
                    <a:pt x="194318" y="67532"/>
                  </a:cubicBezTo>
                  <a:cubicBezTo>
                    <a:pt x="194318" y="104829"/>
                    <a:pt x="164156" y="135065"/>
                    <a:pt x="126955" y="135065"/>
                  </a:cubicBezTo>
                  <a:cubicBezTo>
                    <a:pt x="89742" y="135065"/>
                    <a:pt x="59580" y="104829"/>
                    <a:pt x="59580" y="67532"/>
                  </a:cubicBezTo>
                  <a:close/>
                  <a:moveTo>
                    <a:pt x="42078" y="299420"/>
                  </a:moveTo>
                  <a:cubicBezTo>
                    <a:pt x="42063" y="285633"/>
                    <a:pt x="42050" y="273493"/>
                    <a:pt x="42035" y="264168"/>
                  </a:cubicBezTo>
                  <a:lnTo>
                    <a:pt x="42035" y="240443"/>
                  </a:lnTo>
                  <a:lnTo>
                    <a:pt x="0" y="240443"/>
                  </a:lnTo>
                  <a:cubicBezTo>
                    <a:pt x="0" y="240443"/>
                    <a:pt x="0" y="314555"/>
                    <a:pt x="0" y="316272"/>
                  </a:cubicBezTo>
                  <a:cubicBezTo>
                    <a:pt x="0" y="329749"/>
                    <a:pt x="10899" y="340674"/>
                    <a:pt x="24343" y="340674"/>
                  </a:cubicBezTo>
                  <a:cubicBezTo>
                    <a:pt x="25376" y="340674"/>
                    <a:pt x="42128" y="340674"/>
                    <a:pt x="42128" y="340674"/>
                  </a:cubicBezTo>
                  <a:cubicBezTo>
                    <a:pt x="42128" y="340674"/>
                    <a:pt x="42128" y="340674"/>
                    <a:pt x="42127" y="340325"/>
                  </a:cubicBezTo>
                  <a:lnTo>
                    <a:pt x="99703" y="339888"/>
                  </a:lnTo>
                  <a:cubicBezTo>
                    <a:pt x="104870" y="339888"/>
                    <a:pt x="109741" y="337472"/>
                    <a:pt x="112946" y="333706"/>
                  </a:cubicBezTo>
                  <a:cubicBezTo>
                    <a:pt x="116453" y="330066"/>
                    <a:pt x="118611" y="325111"/>
                    <a:pt x="118611" y="319651"/>
                  </a:cubicBezTo>
                  <a:cubicBezTo>
                    <a:pt x="118611" y="315290"/>
                    <a:pt x="117234" y="311251"/>
                    <a:pt x="114894" y="307948"/>
                  </a:cubicBezTo>
                  <a:cubicBezTo>
                    <a:pt x="111200" y="302224"/>
                    <a:pt x="103911" y="299420"/>
                    <a:pt x="100292" y="299420"/>
                  </a:cubicBezTo>
                  <a:cubicBezTo>
                    <a:pt x="100292" y="299420"/>
                    <a:pt x="75418" y="299420"/>
                    <a:pt x="42078" y="299420"/>
                  </a:cubicBezTo>
                  <a:close/>
                  <a:moveTo>
                    <a:pt x="153618" y="299420"/>
                  </a:moveTo>
                  <a:cubicBezTo>
                    <a:pt x="150000" y="299420"/>
                    <a:pt x="142710" y="302224"/>
                    <a:pt x="139017" y="307947"/>
                  </a:cubicBezTo>
                  <a:cubicBezTo>
                    <a:pt x="136676" y="311251"/>
                    <a:pt x="135299" y="315290"/>
                    <a:pt x="135299" y="319651"/>
                  </a:cubicBezTo>
                  <a:cubicBezTo>
                    <a:pt x="135299" y="325111"/>
                    <a:pt x="137457" y="330066"/>
                    <a:pt x="140964" y="333706"/>
                  </a:cubicBezTo>
                  <a:cubicBezTo>
                    <a:pt x="144169" y="337472"/>
                    <a:pt x="149041" y="339887"/>
                    <a:pt x="154207" y="339887"/>
                  </a:cubicBezTo>
                  <a:lnTo>
                    <a:pt x="211783" y="340324"/>
                  </a:lnTo>
                  <a:cubicBezTo>
                    <a:pt x="211783" y="340674"/>
                    <a:pt x="211783" y="340674"/>
                    <a:pt x="211783" y="340674"/>
                  </a:cubicBezTo>
                  <a:cubicBezTo>
                    <a:pt x="211783" y="340674"/>
                    <a:pt x="228534" y="340674"/>
                    <a:pt x="229567" y="340674"/>
                  </a:cubicBezTo>
                  <a:cubicBezTo>
                    <a:pt x="243012" y="340674"/>
                    <a:pt x="253911" y="329748"/>
                    <a:pt x="253911" y="316271"/>
                  </a:cubicBezTo>
                  <a:cubicBezTo>
                    <a:pt x="253911" y="314555"/>
                    <a:pt x="253911" y="240443"/>
                    <a:pt x="253911" y="240443"/>
                  </a:cubicBezTo>
                  <a:lnTo>
                    <a:pt x="211876" y="240443"/>
                  </a:lnTo>
                  <a:lnTo>
                    <a:pt x="211876" y="264167"/>
                  </a:lnTo>
                  <a:cubicBezTo>
                    <a:pt x="211861" y="273492"/>
                    <a:pt x="211848" y="285633"/>
                    <a:pt x="211833" y="299420"/>
                  </a:cubicBezTo>
                  <a:cubicBezTo>
                    <a:pt x="178492" y="299420"/>
                    <a:pt x="153618" y="299420"/>
                    <a:pt x="153618" y="299420"/>
                  </a:cubicBezTo>
                  <a:close/>
                </a:path>
                <a:path w="253911" h="340674" fill="none">
                  <a:moveTo>
                    <a:pt x="59580" y="67532"/>
                  </a:moveTo>
                  <a:cubicBezTo>
                    <a:pt x="59580" y="30235"/>
                    <a:pt x="89742" y="0"/>
                    <a:pt x="126955" y="0"/>
                  </a:cubicBezTo>
                  <a:cubicBezTo>
                    <a:pt x="164156" y="0"/>
                    <a:pt x="194318" y="30235"/>
                    <a:pt x="194318" y="67532"/>
                  </a:cubicBezTo>
                  <a:cubicBezTo>
                    <a:pt x="194318" y="104829"/>
                    <a:pt x="164156" y="135065"/>
                    <a:pt x="126955" y="135065"/>
                  </a:cubicBezTo>
                  <a:cubicBezTo>
                    <a:pt x="89742" y="135065"/>
                    <a:pt x="59580" y="104829"/>
                    <a:pt x="59580" y="67532"/>
                  </a:cubicBezTo>
                  <a:close/>
                  <a:moveTo>
                    <a:pt x="42078" y="299420"/>
                  </a:moveTo>
                  <a:cubicBezTo>
                    <a:pt x="42063" y="285633"/>
                    <a:pt x="42050" y="273493"/>
                    <a:pt x="42035" y="264168"/>
                  </a:cubicBezTo>
                  <a:lnTo>
                    <a:pt x="42035" y="240443"/>
                  </a:lnTo>
                  <a:lnTo>
                    <a:pt x="0" y="240443"/>
                  </a:lnTo>
                  <a:cubicBezTo>
                    <a:pt x="0" y="240443"/>
                    <a:pt x="0" y="314555"/>
                    <a:pt x="0" y="316272"/>
                  </a:cubicBezTo>
                  <a:cubicBezTo>
                    <a:pt x="0" y="329749"/>
                    <a:pt x="10899" y="340674"/>
                    <a:pt x="24343" y="340674"/>
                  </a:cubicBezTo>
                  <a:cubicBezTo>
                    <a:pt x="25376" y="340674"/>
                    <a:pt x="42128" y="340674"/>
                    <a:pt x="42128" y="340674"/>
                  </a:cubicBezTo>
                  <a:cubicBezTo>
                    <a:pt x="42128" y="340674"/>
                    <a:pt x="42128" y="340674"/>
                    <a:pt x="42127" y="340325"/>
                  </a:cubicBezTo>
                  <a:lnTo>
                    <a:pt x="99703" y="339888"/>
                  </a:lnTo>
                  <a:cubicBezTo>
                    <a:pt x="104870" y="339888"/>
                    <a:pt x="109741" y="337472"/>
                    <a:pt x="112946" y="333706"/>
                  </a:cubicBezTo>
                  <a:cubicBezTo>
                    <a:pt x="116453" y="330066"/>
                    <a:pt x="118611" y="325111"/>
                    <a:pt x="118611" y="319651"/>
                  </a:cubicBezTo>
                  <a:cubicBezTo>
                    <a:pt x="118611" y="315290"/>
                    <a:pt x="117234" y="311251"/>
                    <a:pt x="114894" y="307948"/>
                  </a:cubicBezTo>
                  <a:cubicBezTo>
                    <a:pt x="111200" y="302224"/>
                    <a:pt x="103911" y="299420"/>
                    <a:pt x="100292" y="299420"/>
                  </a:cubicBezTo>
                  <a:cubicBezTo>
                    <a:pt x="100292" y="299420"/>
                    <a:pt x="75418" y="299420"/>
                    <a:pt x="42078" y="299420"/>
                  </a:cubicBezTo>
                  <a:close/>
                  <a:moveTo>
                    <a:pt x="153618" y="299420"/>
                  </a:moveTo>
                  <a:cubicBezTo>
                    <a:pt x="150000" y="299420"/>
                    <a:pt x="142710" y="302224"/>
                    <a:pt x="139017" y="307947"/>
                  </a:cubicBezTo>
                  <a:cubicBezTo>
                    <a:pt x="136676" y="311251"/>
                    <a:pt x="135299" y="315290"/>
                    <a:pt x="135299" y="319651"/>
                  </a:cubicBezTo>
                  <a:cubicBezTo>
                    <a:pt x="135299" y="325111"/>
                    <a:pt x="137457" y="330066"/>
                    <a:pt x="140964" y="333706"/>
                  </a:cubicBezTo>
                  <a:cubicBezTo>
                    <a:pt x="144169" y="337472"/>
                    <a:pt x="149041" y="339887"/>
                    <a:pt x="154207" y="339887"/>
                  </a:cubicBezTo>
                  <a:lnTo>
                    <a:pt x="211783" y="340324"/>
                  </a:lnTo>
                  <a:cubicBezTo>
                    <a:pt x="211783" y="340674"/>
                    <a:pt x="211783" y="340674"/>
                    <a:pt x="211783" y="340674"/>
                  </a:cubicBezTo>
                  <a:cubicBezTo>
                    <a:pt x="211783" y="340674"/>
                    <a:pt x="228534" y="340674"/>
                    <a:pt x="229567" y="340674"/>
                  </a:cubicBezTo>
                  <a:cubicBezTo>
                    <a:pt x="243012" y="340674"/>
                    <a:pt x="253911" y="329748"/>
                    <a:pt x="253911" y="316271"/>
                  </a:cubicBezTo>
                  <a:cubicBezTo>
                    <a:pt x="253911" y="314555"/>
                    <a:pt x="253911" y="240443"/>
                    <a:pt x="253911" y="240443"/>
                  </a:cubicBezTo>
                  <a:lnTo>
                    <a:pt x="211876" y="240443"/>
                  </a:lnTo>
                  <a:lnTo>
                    <a:pt x="211876" y="264167"/>
                  </a:lnTo>
                  <a:cubicBezTo>
                    <a:pt x="211861" y="273492"/>
                    <a:pt x="211848" y="285633"/>
                    <a:pt x="211833" y="299420"/>
                  </a:cubicBezTo>
                  <a:cubicBezTo>
                    <a:pt x="178492" y="299420"/>
                    <a:pt x="153618" y="299420"/>
                    <a:pt x="153618" y="299420"/>
                  </a:cubicBezTo>
                  <a:close/>
                </a:path>
              </a:pathLst>
            </a:custGeom>
            <a:solidFill>
              <a:srgbClr val="FFE5C2"/>
            </a:solidFill>
            <a:ln w="7600" cap="flat">
              <a:solidFill>
                <a:srgbClr val="FFE5C2"/>
              </a:solidFill>
              <a:miter/>
            </a:ln>
          </p:spPr>
          <p:txBody>
            <a:bodyPr/>
            <a:lstStyle/>
            <a:p>
              <a:endParaRPr lang="en-GB"/>
            </a:p>
          </p:txBody>
        </p:sp>
        <p:sp>
          <p:nvSpPr>
            <p:cNvPr id="343" name="Free-form: Shape 342"/>
            <p:cNvSpPr/>
            <p:nvPr/>
          </p:nvSpPr>
          <p:spPr>
            <a:xfrm>
              <a:off x="1382690" y="3334191"/>
              <a:ext cx="49432" cy="20583"/>
            </a:xfrm>
            <a:custGeom>
              <a:avLst/>
              <a:gdLst/>
              <a:ahLst/>
              <a:cxnLst/>
              <a:rect l="l" t="t" r="r" b="b"/>
              <a:pathLst>
                <a:path w="49432" h="20583" stroke="0">
                  <a:moveTo>
                    <a:pt x="0" y="0"/>
                  </a:moveTo>
                  <a:lnTo>
                    <a:pt x="0" y="9761"/>
                  </a:lnTo>
                  <a:cubicBezTo>
                    <a:pt x="0" y="9761"/>
                    <a:pt x="3408" y="20986"/>
                    <a:pt x="24341" y="20572"/>
                  </a:cubicBezTo>
                  <a:cubicBezTo>
                    <a:pt x="45275" y="20108"/>
                    <a:pt x="48683" y="10493"/>
                    <a:pt x="48683" y="10493"/>
                  </a:cubicBezTo>
                  <a:lnTo>
                    <a:pt x="49432" y="1564"/>
                  </a:lnTo>
                  <a:lnTo>
                    <a:pt x="0" y="0"/>
                  </a:lnTo>
                  <a:close/>
                </a:path>
                <a:path w="49432" h="20583" fill="none">
                  <a:moveTo>
                    <a:pt x="0" y="0"/>
                  </a:moveTo>
                  <a:lnTo>
                    <a:pt x="0" y="9761"/>
                  </a:lnTo>
                  <a:cubicBezTo>
                    <a:pt x="0" y="9761"/>
                    <a:pt x="3408" y="20986"/>
                    <a:pt x="24341" y="20572"/>
                  </a:cubicBezTo>
                  <a:cubicBezTo>
                    <a:pt x="45275" y="20108"/>
                    <a:pt x="48683" y="10493"/>
                    <a:pt x="48683" y="10493"/>
                  </a:cubicBezTo>
                  <a:lnTo>
                    <a:pt x="49432" y="1564"/>
                  </a:lnTo>
                  <a:lnTo>
                    <a:pt x="0" y="0"/>
                  </a:lnTo>
                  <a:close/>
                </a:path>
              </a:pathLst>
            </a:custGeom>
            <a:solidFill>
              <a:srgbClr val="303030"/>
            </a:solidFill>
            <a:ln w="7600" cap="flat">
              <a:solidFill>
                <a:srgbClr val="303030"/>
              </a:solidFill>
              <a:miter/>
            </a:ln>
          </p:spPr>
          <p:txBody>
            <a:bodyPr/>
            <a:lstStyle/>
            <a:p>
              <a:endParaRPr lang="en-GB"/>
            </a:p>
          </p:txBody>
        </p:sp>
        <p:sp>
          <p:nvSpPr>
            <p:cNvPr id="344" name="Free-form: Shape 343"/>
            <p:cNvSpPr/>
            <p:nvPr/>
          </p:nvSpPr>
          <p:spPr>
            <a:xfrm>
              <a:off x="1382690" y="3322299"/>
              <a:ext cx="49432" cy="26930"/>
            </a:xfrm>
            <a:custGeom>
              <a:avLst/>
              <a:gdLst/>
              <a:ahLst/>
              <a:cxnLst/>
              <a:rect l="l" t="t" r="r" b="b"/>
              <a:pathLst>
                <a:path w="49432" h="26930" stroke="0">
                  <a:moveTo>
                    <a:pt x="0" y="13465"/>
                  </a:moveTo>
                  <a:cubicBezTo>
                    <a:pt x="0" y="6029"/>
                    <a:pt x="11066" y="0"/>
                    <a:pt x="24716" y="0"/>
                  </a:cubicBezTo>
                  <a:cubicBezTo>
                    <a:pt x="38366" y="0"/>
                    <a:pt x="49432" y="6029"/>
                    <a:pt x="49432" y="13465"/>
                  </a:cubicBezTo>
                  <a:cubicBezTo>
                    <a:pt x="49432" y="20902"/>
                    <a:pt x="38366" y="26930"/>
                    <a:pt x="24716" y="26930"/>
                  </a:cubicBezTo>
                  <a:cubicBezTo>
                    <a:pt x="11066" y="26930"/>
                    <a:pt x="0" y="20902"/>
                    <a:pt x="0" y="13465"/>
                  </a:cubicBezTo>
                  <a:close/>
                </a:path>
                <a:path w="49432" h="26930" fill="none">
                  <a:moveTo>
                    <a:pt x="0" y="13465"/>
                  </a:moveTo>
                  <a:cubicBezTo>
                    <a:pt x="0" y="6029"/>
                    <a:pt x="11066" y="0"/>
                    <a:pt x="24716" y="0"/>
                  </a:cubicBezTo>
                  <a:cubicBezTo>
                    <a:pt x="38366" y="0"/>
                    <a:pt x="49432" y="6029"/>
                    <a:pt x="49432" y="13465"/>
                  </a:cubicBezTo>
                  <a:cubicBezTo>
                    <a:pt x="49432" y="20902"/>
                    <a:pt x="38366" y="26930"/>
                    <a:pt x="24716" y="26930"/>
                  </a:cubicBezTo>
                  <a:cubicBezTo>
                    <a:pt x="11066" y="26930"/>
                    <a:pt x="0" y="20902"/>
                    <a:pt x="0" y="13465"/>
                  </a:cubicBezTo>
                  <a:close/>
                </a:path>
              </a:pathLst>
            </a:custGeom>
            <a:solidFill>
              <a:srgbClr val="595959"/>
            </a:solidFill>
            <a:ln w="7600" cap="flat">
              <a:solidFill>
                <a:srgbClr val="595959"/>
              </a:solidFill>
              <a:miter/>
            </a:ln>
          </p:spPr>
          <p:txBody>
            <a:bodyPr/>
            <a:lstStyle/>
            <a:p>
              <a:endParaRPr lang="en-GB"/>
            </a:p>
          </p:txBody>
        </p:sp>
        <p:sp>
          <p:nvSpPr>
            <p:cNvPr id="345" name="Free-form: Shape 344"/>
            <p:cNvSpPr/>
            <p:nvPr/>
          </p:nvSpPr>
          <p:spPr>
            <a:xfrm>
              <a:off x="1340776" y="3213909"/>
              <a:ext cx="65276" cy="61725"/>
            </a:xfrm>
            <a:custGeom>
              <a:avLst/>
              <a:gdLst/>
              <a:ahLst/>
              <a:cxnLst/>
              <a:rect l="l" t="t" r="r" b="b"/>
              <a:pathLst>
                <a:path w="65276" h="61725" stroke="0">
                  <a:moveTo>
                    <a:pt x="65276" y="0"/>
                  </a:moveTo>
                  <a:cubicBezTo>
                    <a:pt x="65276" y="0"/>
                    <a:pt x="54461" y="12048"/>
                    <a:pt x="32638" y="5893"/>
                  </a:cubicBezTo>
                  <a:cubicBezTo>
                    <a:pt x="10815" y="0"/>
                    <a:pt x="0" y="7817"/>
                    <a:pt x="0" y="7817"/>
                  </a:cubicBezTo>
                  <a:lnTo>
                    <a:pt x="1988" y="60784"/>
                  </a:lnTo>
                  <a:cubicBezTo>
                    <a:pt x="1988" y="60784"/>
                    <a:pt x="10709" y="53160"/>
                    <a:pt x="20576" y="58122"/>
                  </a:cubicBezTo>
                  <a:cubicBezTo>
                    <a:pt x="30444" y="63084"/>
                    <a:pt x="42786" y="61984"/>
                    <a:pt x="51562" y="60334"/>
                  </a:cubicBezTo>
                  <a:cubicBezTo>
                    <a:pt x="60339" y="58684"/>
                    <a:pt x="65276" y="56791"/>
                    <a:pt x="65276" y="56791"/>
                  </a:cubicBezTo>
                  <a:lnTo>
                    <a:pt x="65276" y="0"/>
                  </a:lnTo>
                  <a:close/>
                </a:path>
                <a:path w="65276" h="61725" fill="none">
                  <a:moveTo>
                    <a:pt x="65276" y="0"/>
                  </a:moveTo>
                  <a:cubicBezTo>
                    <a:pt x="65276" y="0"/>
                    <a:pt x="54461" y="12048"/>
                    <a:pt x="32638" y="5893"/>
                  </a:cubicBezTo>
                  <a:cubicBezTo>
                    <a:pt x="10815" y="0"/>
                    <a:pt x="0" y="7817"/>
                    <a:pt x="0" y="7817"/>
                  </a:cubicBezTo>
                  <a:lnTo>
                    <a:pt x="1988" y="60784"/>
                  </a:lnTo>
                  <a:cubicBezTo>
                    <a:pt x="1988" y="60784"/>
                    <a:pt x="10709" y="53160"/>
                    <a:pt x="20576" y="58122"/>
                  </a:cubicBezTo>
                  <a:cubicBezTo>
                    <a:pt x="30444" y="63084"/>
                    <a:pt x="42786" y="61984"/>
                    <a:pt x="51562" y="60334"/>
                  </a:cubicBezTo>
                  <a:cubicBezTo>
                    <a:pt x="60339" y="58684"/>
                    <a:pt x="65276" y="56791"/>
                    <a:pt x="65276" y="56791"/>
                  </a:cubicBezTo>
                  <a:lnTo>
                    <a:pt x="65276" y="0"/>
                  </a:lnTo>
                  <a:close/>
                </a:path>
              </a:pathLst>
            </a:custGeom>
            <a:solidFill>
              <a:srgbClr val="50BEC1"/>
            </a:solidFill>
            <a:ln w="7600" cap="flat">
              <a:solidFill>
                <a:srgbClr val="50BEC1"/>
              </a:solidFill>
              <a:miter/>
            </a:ln>
          </p:spPr>
          <p:txBody>
            <a:bodyPr/>
            <a:lstStyle/>
            <a:p>
              <a:endParaRPr lang="en-GB"/>
            </a:p>
          </p:txBody>
        </p:sp>
        <p:sp>
          <p:nvSpPr>
            <p:cNvPr id="346" name="Free-form: Shape 345"/>
            <p:cNvSpPr/>
            <p:nvPr/>
          </p:nvSpPr>
          <p:spPr>
            <a:xfrm>
              <a:off x="1408426" y="3213640"/>
              <a:ext cx="65275" cy="61729"/>
            </a:xfrm>
            <a:custGeom>
              <a:avLst/>
              <a:gdLst/>
              <a:ahLst/>
              <a:cxnLst/>
              <a:rect l="l" t="t" r="r" b="b"/>
              <a:pathLst>
                <a:path w="65275" h="61729" stroke="0">
                  <a:moveTo>
                    <a:pt x="0" y="0"/>
                  </a:moveTo>
                  <a:cubicBezTo>
                    <a:pt x="0" y="0"/>
                    <a:pt x="53375" y="-951"/>
                    <a:pt x="48457" y="6996"/>
                  </a:cubicBezTo>
                  <a:cubicBezTo>
                    <a:pt x="43538" y="14943"/>
                    <a:pt x="65275" y="8073"/>
                    <a:pt x="65275" y="8073"/>
                  </a:cubicBezTo>
                  <a:lnTo>
                    <a:pt x="65275" y="61125"/>
                  </a:lnTo>
                  <a:cubicBezTo>
                    <a:pt x="65275" y="61125"/>
                    <a:pt x="50191" y="63620"/>
                    <a:pt x="46687" y="58463"/>
                  </a:cubicBezTo>
                  <a:cubicBezTo>
                    <a:pt x="43182" y="53307"/>
                    <a:pt x="22490" y="62239"/>
                    <a:pt x="13713" y="60589"/>
                  </a:cubicBezTo>
                  <a:cubicBezTo>
                    <a:pt x="4937" y="58940"/>
                    <a:pt x="0" y="57046"/>
                    <a:pt x="0" y="57046"/>
                  </a:cubicBezTo>
                  <a:lnTo>
                    <a:pt x="0" y="0"/>
                  </a:lnTo>
                  <a:close/>
                </a:path>
                <a:path w="65275" h="61729" fill="none">
                  <a:moveTo>
                    <a:pt x="0" y="0"/>
                  </a:moveTo>
                  <a:cubicBezTo>
                    <a:pt x="0" y="0"/>
                    <a:pt x="53375" y="-951"/>
                    <a:pt x="48457" y="6996"/>
                  </a:cubicBezTo>
                  <a:cubicBezTo>
                    <a:pt x="43538" y="14943"/>
                    <a:pt x="65275" y="8073"/>
                    <a:pt x="65275" y="8073"/>
                  </a:cubicBezTo>
                  <a:lnTo>
                    <a:pt x="65275" y="61125"/>
                  </a:lnTo>
                  <a:cubicBezTo>
                    <a:pt x="65275" y="61125"/>
                    <a:pt x="50191" y="63620"/>
                    <a:pt x="46687" y="58463"/>
                  </a:cubicBezTo>
                  <a:cubicBezTo>
                    <a:pt x="43182" y="53307"/>
                    <a:pt x="22490" y="62239"/>
                    <a:pt x="13713" y="60589"/>
                  </a:cubicBezTo>
                  <a:cubicBezTo>
                    <a:pt x="4937" y="58940"/>
                    <a:pt x="0" y="57046"/>
                    <a:pt x="0" y="57046"/>
                  </a:cubicBezTo>
                  <a:lnTo>
                    <a:pt x="0" y="0"/>
                  </a:lnTo>
                  <a:close/>
                </a:path>
              </a:pathLst>
            </a:custGeom>
            <a:solidFill>
              <a:srgbClr val="EF8F8A"/>
            </a:solidFill>
            <a:ln w="7600" cap="flat">
              <a:solidFill>
                <a:srgbClr val="EF8F8A"/>
              </a:solidFill>
              <a:miter/>
            </a:ln>
          </p:spPr>
          <p:txBody>
            <a:bodyPr/>
            <a:lstStyle/>
            <a:p>
              <a:endParaRPr lang="en-GB"/>
            </a:p>
          </p:txBody>
        </p:sp>
        <p:sp>
          <p:nvSpPr>
            <p:cNvPr id="347" name="Free-form: Shape 346"/>
            <p:cNvSpPr/>
            <p:nvPr/>
          </p:nvSpPr>
          <p:spPr>
            <a:xfrm>
              <a:off x="1053777" y="2929462"/>
              <a:ext cx="253890" cy="337773"/>
            </a:xfrm>
            <a:custGeom>
              <a:avLst/>
              <a:gdLst/>
              <a:ahLst/>
              <a:cxnLst/>
              <a:rect l="l" t="t" r="r" b="b"/>
              <a:pathLst>
                <a:path w="253890" h="337773" stroke="0">
                  <a:moveTo>
                    <a:pt x="100284" y="296519"/>
                  </a:moveTo>
                  <a:cubicBezTo>
                    <a:pt x="103902" y="296519"/>
                    <a:pt x="111191" y="299323"/>
                    <a:pt x="114884" y="305046"/>
                  </a:cubicBezTo>
                  <a:cubicBezTo>
                    <a:pt x="117225" y="308351"/>
                    <a:pt x="118602" y="312389"/>
                    <a:pt x="118602" y="316750"/>
                  </a:cubicBezTo>
                  <a:cubicBezTo>
                    <a:pt x="118602" y="322210"/>
                    <a:pt x="116444" y="327165"/>
                    <a:pt x="112937" y="330805"/>
                  </a:cubicBezTo>
                  <a:cubicBezTo>
                    <a:pt x="109732" y="334571"/>
                    <a:pt x="104861" y="336987"/>
                    <a:pt x="99695" y="336987"/>
                  </a:cubicBezTo>
                  <a:lnTo>
                    <a:pt x="42124" y="337424"/>
                  </a:lnTo>
                  <a:cubicBezTo>
                    <a:pt x="42124" y="337773"/>
                    <a:pt x="42124" y="337773"/>
                    <a:pt x="42124" y="337773"/>
                  </a:cubicBezTo>
                  <a:cubicBezTo>
                    <a:pt x="42124" y="337773"/>
                    <a:pt x="25374" y="337773"/>
                    <a:pt x="24341" y="337773"/>
                  </a:cubicBezTo>
                  <a:cubicBezTo>
                    <a:pt x="10898" y="337773"/>
                    <a:pt x="0" y="326848"/>
                    <a:pt x="0" y="313371"/>
                  </a:cubicBezTo>
                  <a:cubicBezTo>
                    <a:pt x="0" y="311921"/>
                    <a:pt x="0" y="258852"/>
                    <a:pt x="0" y="242373"/>
                  </a:cubicBezTo>
                  <a:lnTo>
                    <a:pt x="42031" y="242373"/>
                  </a:lnTo>
                  <a:lnTo>
                    <a:pt x="42031" y="261267"/>
                  </a:lnTo>
                  <a:cubicBezTo>
                    <a:pt x="42046" y="270592"/>
                    <a:pt x="42059" y="282732"/>
                    <a:pt x="42074" y="296519"/>
                  </a:cubicBezTo>
                  <a:cubicBezTo>
                    <a:pt x="75412" y="296519"/>
                    <a:pt x="100284" y="296519"/>
                    <a:pt x="100284" y="296519"/>
                  </a:cubicBezTo>
                  <a:close/>
                  <a:moveTo>
                    <a:pt x="153605" y="296519"/>
                  </a:moveTo>
                  <a:cubicBezTo>
                    <a:pt x="149987" y="296519"/>
                    <a:pt x="142699" y="299322"/>
                    <a:pt x="139006" y="305046"/>
                  </a:cubicBezTo>
                  <a:cubicBezTo>
                    <a:pt x="136665" y="308350"/>
                    <a:pt x="135288" y="312389"/>
                    <a:pt x="135288" y="316750"/>
                  </a:cubicBezTo>
                  <a:cubicBezTo>
                    <a:pt x="135288" y="322210"/>
                    <a:pt x="137446" y="327165"/>
                    <a:pt x="140953" y="330804"/>
                  </a:cubicBezTo>
                  <a:cubicBezTo>
                    <a:pt x="144157" y="334571"/>
                    <a:pt x="149028" y="336986"/>
                    <a:pt x="154194" y="336986"/>
                  </a:cubicBezTo>
                  <a:lnTo>
                    <a:pt x="211766" y="337423"/>
                  </a:lnTo>
                  <a:cubicBezTo>
                    <a:pt x="211766" y="337773"/>
                    <a:pt x="211766" y="337773"/>
                    <a:pt x="211766" y="337773"/>
                  </a:cubicBezTo>
                  <a:cubicBezTo>
                    <a:pt x="211766" y="337773"/>
                    <a:pt x="228516" y="337773"/>
                    <a:pt x="229548" y="337773"/>
                  </a:cubicBezTo>
                  <a:cubicBezTo>
                    <a:pt x="242992" y="337773"/>
                    <a:pt x="253890" y="326847"/>
                    <a:pt x="253890" y="313370"/>
                  </a:cubicBezTo>
                  <a:cubicBezTo>
                    <a:pt x="253890" y="311920"/>
                    <a:pt x="253890" y="258852"/>
                    <a:pt x="253890" y="242373"/>
                  </a:cubicBezTo>
                  <a:lnTo>
                    <a:pt x="211858" y="242373"/>
                  </a:lnTo>
                  <a:lnTo>
                    <a:pt x="211858" y="261266"/>
                  </a:lnTo>
                  <a:cubicBezTo>
                    <a:pt x="211843" y="270591"/>
                    <a:pt x="211830" y="282732"/>
                    <a:pt x="211815" y="296519"/>
                  </a:cubicBezTo>
                  <a:cubicBezTo>
                    <a:pt x="178478" y="296519"/>
                    <a:pt x="153605" y="296519"/>
                    <a:pt x="153605" y="296519"/>
                  </a:cubicBezTo>
                  <a:close/>
                  <a:moveTo>
                    <a:pt x="126945" y="135065"/>
                  </a:moveTo>
                  <a:cubicBezTo>
                    <a:pt x="164143" y="135065"/>
                    <a:pt x="194302" y="104830"/>
                    <a:pt x="194302" y="67532"/>
                  </a:cubicBezTo>
                  <a:cubicBezTo>
                    <a:pt x="194302" y="30235"/>
                    <a:pt x="164143" y="0"/>
                    <a:pt x="126945" y="0"/>
                  </a:cubicBezTo>
                  <a:cubicBezTo>
                    <a:pt x="89735" y="0"/>
                    <a:pt x="59575" y="30235"/>
                    <a:pt x="59575" y="67532"/>
                  </a:cubicBezTo>
                  <a:cubicBezTo>
                    <a:pt x="59575" y="104830"/>
                    <a:pt x="89735" y="135065"/>
                    <a:pt x="126945" y="135065"/>
                  </a:cubicBezTo>
                  <a:close/>
                </a:path>
                <a:path w="253890" h="337773" fill="none">
                  <a:moveTo>
                    <a:pt x="100284" y="296519"/>
                  </a:moveTo>
                  <a:cubicBezTo>
                    <a:pt x="103902" y="296519"/>
                    <a:pt x="111191" y="299323"/>
                    <a:pt x="114884" y="305046"/>
                  </a:cubicBezTo>
                  <a:cubicBezTo>
                    <a:pt x="117225" y="308351"/>
                    <a:pt x="118602" y="312389"/>
                    <a:pt x="118602" y="316750"/>
                  </a:cubicBezTo>
                  <a:cubicBezTo>
                    <a:pt x="118602" y="322210"/>
                    <a:pt x="116444" y="327165"/>
                    <a:pt x="112937" y="330805"/>
                  </a:cubicBezTo>
                  <a:cubicBezTo>
                    <a:pt x="109732" y="334571"/>
                    <a:pt x="104861" y="336987"/>
                    <a:pt x="99695" y="336987"/>
                  </a:cubicBezTo>
                  <a:lnTo>
                    <a:pt x="42124" y="337424"/>
                  </a:lnTo>
                  <a:cubicBezTo>
                    <a:pt x="42124" y="337773"/>
                    <a:pt x="42124" y="337773"/>
                    <a:pt x="42124" y="337773"/>
                  </a:cubicBezTo>
                  <a:cubicBezTo>
                    <a:pt x="42124" y="337773"/>
                    <a:pt x="25374" y="337773"/>
                    <a:pt x="24341" y="337773"/>
                  </a:cubicBezTo>
                  <a:cubicBezTo>
                    <a:pt x="10898" y="337773"/>
                    <a:pt x="0" y="326848"/>
                    <a:pt x="0" y="313371"/>
                  </a:cubicBezTo>
                  <a:cubicBezTo>
                    <a:pt x="0" y="311921"/>
                    <a:pt x="0" y="258852"/>
                    <a:pt x="0" y="242373"/>
                  </a:cubicBezTo>
                  <a:lnTo>
                    <a:pt x="42031" y="242373"/>
                  </a:lnTo>
                  <a:lnTo>
                    <a:pt x="42031" y="261267"/>
                  </a:lnTo>
                  <a:cubicBezTo>
                    <a:pt x="42046" y="270592"/>
                    <a:pt x="42059" y="282732"/>
                    <a:pt x="42074" y="296519"/>
                  </a:cubicBezTo>
                  <a:cubicBezTo>
                    <a:pt x="75412" y="296519"/>
                    <a:pt x="100284" y="296519"/>
                    <a:pt x="100284" y="296519"/>
                  </a:cubicBezTo>
                  <a:close/>
                  <a:moveTo>
                    <a:pt x="153605" y="296519"/>
                  </a:moveTo>
                  <a:cubicBezTo>
                    <a:pt x="149987" y="296519"/>
                    <a:pt x="142699" y="299322"/>
                    <a:pt x="139006" y="305046"/>
                  </a:cubicBezTo>
                  <a:cubicBezTo>
                    <a:pt x="136665" y="308350"/>
                    <a:pt x="135288" y="312389"/>
                    <a:pt x="135288" y="316750"/>
                  </a:cubicBezTo>
                  <a:cubicBezTo>
                    <a:pt x="135288" y="322210"/>
                    <a:pt x="137446" y="327165"/>
                    <a:pt x="140953" y="330804"/>
                  </a:cubicBezTo>
                  <a:cubicBezTo>
                    <a:pt x="144157" y="334571"/>
                    <a:pt x="149028" y="336986"/>
                    <a:pt x="154194" y="336986"/>
                  </a:cubicBezTo>
                  <a:lnTo>
                    <a:pt x="211766" y="337423"/>
                  </a:lnTo>
                  <a:cubicBezTo>
                    <a:pt x="211766" y="337773"/>
                    <a:pt x="211766" y="337773"/>
                    <a:pt x="211766" y="337773"/>
                  </a:cubicBezTo>
                  <a:cubicBezTo>
                    <a:pt x="211766" y="337773"/>
                    <a:pt x="228516" y="337773"/>
                    <a:pt x="229548" y="337773"/>
                  </a:cubicBezTo>
                  <a:cubicBezTo>
                    <a:pt x="242992" y="337773"/>
                    <a:pt x="253890" y="326847"/>
                    <a:pt x="253890" y="313370"/>
                  </a:cubicBezTo>
                  <a:cubicBezTo>
                    <a:pt x="253890" y="311920"/>
                    <a:pt x="253890" y="258852"/>
                    <a:pt x="253890" y="242373"/>
                  </a:cubicBezTo>
                  <a:lnTo>
                    <a:pt x="211858" y="242373"/>
                  </a:lnTo>
                  <a:lnTo>
                    <a:pt x="211858" y="261266"/>
                  </a:lnTo>
                  <a:cubicBezTo>
                    <a:pt x="211843" y="270591"/>
                    <a:pt x="211830" y="282732"/>
                    <a:pt x="211815" y="296519"/>
                  </a:cubicBezTo>
                  <a:cubicBezTo>
                    <a:pt x="178478" y="296519"/>
                    <a:pt x="153605" y="296519"/>
                    <a:pt x="153605" y="296519"/>
                  </a:cubicBezTo>
                  <a:close/>
                  <a:moveTo>
                    <a:pt x="126945" y="135065"/>
                  </a:moveTo>
                  <a:cubicBezTo>
                    <a:pt x="164143" y="135065"/>
                    <a:pt x="194302" y="104830"/>
                    <a:pt x="194302" y="67532"/>
                  </a:cubicBezTo>
                  <a:cubicBezTo>
                    <a:pt x="194302" y="30235"/>
                    <a:pt x="164143" y="0"/>
                    <a:pt x="126945" y="0"/>
                  </a:cubicBezTo>
                  <a:cubicBezTo>
                    <a:pt x="89735" y="0"/>
                    <a:pt x="59575" y="30235"/>
                    <a:pt x="59575" y="67532"/>
                  </a:cubicBezTo>
                  <a:cubicBezTo>
                    <a:pt x="59575" y="104830"/>
                    <a:pt x="89735" y="135065"/>
                    <a:pt x="126945" y="135065"/>
                  </a:cubicBezTo>
                  <a:close/>
                </a:path>
              </a:pathLst>
            </a:custGeom>
            <a:solidFill>
              <a:srgbClr val="FFE5C2"/>
            </a:solidFill>
            <a:ln w="7600" cap="flat">
              <a:solidFill>
                <a:srgbClr val="FFE5C2"/>
              </a:solidFill>
              <a:miter/>
            </a:ln>
          </p:spPr>
          <p:txBody>
            <a:bodyPr/>
            <a:lstStyle/>
            <a:p>
              <a:endParaRPr lang="en-GB"/>
            </a:p>
          </p:txBody>
        </p:sp>
        <p:sp>
          <p:nvSpPr>
            <p:cNvPr id="348" name="Free-form: Shape 347"/>
            <p:cNvSpPr/>
            <p:nvPr/>
          </p:nvSpPr>
          <p:spPr>
            <a:xfrm>
              <a:off x="1405481" y="3213918"/>
              <a:ext cx="7600" cy="121170"/>
            </a:xfrm>
            <a:custGeom>
              <a:avLst/>
              <a:gdLst/>
              <a:ahLst/>
              <a:cxnLst/>
              <a:rect l="l" t="t" r="r" b="b"/>
              <a:pathLst>
                <a:path w="7600" h="121170" stroke="0">
                  <a:moveTo>
                    <a:pt x="0" y="0"/>
                  </a:moveTo>
                  <a:lnTo>
                    <a:pt x="3357" y="0"/>
                  </a:lnTo>
                  <a:lnTo>
                    <a:pt x="3357" y="121170"/>
                  </a:lnTo>
                  <a:lnTo>
                    <a:pt x="0" y="121170"/>
                  </a:lnTo>
                  <a:lnTo>
                    <a:pt x="0" y="0"/>
                  </a:lnTo>
                  <a:close/>
                </a:path>
                <a:path w="7600" h="121170" fill="none">
                  <a:moveTo>
                    <a:pt x="0" y="0"/>
                  </a:moveTo>
                  <a:lnTo>
                    <a:pt x="3357" y="0"/>
                  </a:lnTo>
                  <a:lnTo>
                    <a:pt x="3357" y="121170"/>
                  </a:lnTo>
                  <a:lnTo>
                    <a:pt x="0" y="121170"/>
                  </a:lnTo>
                  <a:lnTo>
                    <a:pt x="0" y="0"/>
                  </a:lnTo>
                  <a:close/>
                </a:path>
              </a:pathLst>
            </a:custGeom>
            <a:solidFill>
              <a:srgbClr val="303030"/>
            </a:solidFill>
            <a:ln w="7600" cap="flat">
              <a:solidFill>
                <a:srgbClr val="303030"/>
              </a:solidFill>
              <a:miter/>
            </a:ln>
          </p:spPr>
          <p:txBody>
            <a:bodyPr/>
            <a:lstStyle/>
            <a:p>
              <a:endParaRPr lang="en-GB"/>
            </a:p>
          </p:txBody>
        </p:sp>
      </p:grpSp>
      <p:pic>
        <p:nvPicPr>
          <p:cNvPr id="382" name="Picture 38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2893106" y="3576427"/>
            <a:ext cx="727312" cy="2267717"/>
          </a:xfrm>
          <a:prstGeom prst="rect">
            <a:avLst/>
          </a:prstGeom>
          <a:ln w="7600" cap="flat">
            <a:noFill/>
            <a:miter/>
          </a:ln>
        </p:spPr>
      </p:pic>
      <p:grpSp>
        <p:nvGrpSpPr>
          <p:cNvPr id="384" name="Group 383">
            <a:extLst>
              <a:ext uri="{C183D7F6-B498-43B3-948B-1728B52AA6E4}">
                <adec:decorative xmlns:adec="http://schemas.microsoft.com/office/drawing/2017/decorative" val="1"/>
              </a:ext>
            </a:extLst>
          </p:cNvPr>
          <p:cNvGrpSpPr/>
          <p:nvPr/>
        </p:nvGrpSpPr>
        <p:grpSpPr>
          <a:xfrm>
            <a:off x="6384694" y="3812668"/>
            <a:ext cx="571256" cy="1908188"/>
            <a:chOff x="6582679" y="3919157"/>
            <a:chExt cx="470836" cy="1605675"/>
          </a:xfrm>
        </p:grpSpPr>
        <p:sp>
          <p:nvSpPr>
            <p:cNvPr id="385" name="Free-form: Shape 384"/>
            <p:cNvSpPr/>
            <p:nvPr/>
          </p:nvSpPr>
          <p:spPr>
            <a:xfrm>
              <a:off x="6807177" y="5012428"/>
              <a:ext cx="104271" cy="486318"/>
            </a:xfrm>
            <a:custGeom>
              <a:avLst/>
              <a:gdLst/>
              <a:ahLst/>
              <a:cxnLst/>
              <a:rect l="l" t="t" r="r" b="b"/>
              <a:pathLst>
                <a:path w="104271" h="486318" stroke="0">
                  <a:moveTo>
                    <a:pt x="47197" y="486316"/>
                  </a:moveTo>
                  <a:lnTo>
                    <a:pt x="12488" y="454623"/>
                  </a:lnTo>
                  <a:cubicBezTo>
                    <a:pt x="-4579" y="416126"/>
                    <a:pt x="3041" y="357377"/>
                    <a:pt x="4660" y="289564"/>
                  </a:cubicBezTo>
                  <a:cubicBezTo>
                    <a:pt x="-1268" y="205432"/>
                    <a:pt x="-5613" y="105277"/>
                    <a:pt x="18242" y="31414"/>
                  </a:cubicBezTo>
                  <a:cubicBezTo>
                    <a:pt x="56262" y="-5605"/>
                    <a:pt x="64584" y="0"/>
                    <a:pt x="64584" y="0"/>
                  </a:cubicBezTo>
                  <a:cubicBezTo>
                    <a:pt x="75466" y="0"/>
                    <a:pt x="104779" y="17561"/>
                    <a:pt x="104264" y="42941"/>
                  </a:cubicBezTo>
                  <a:cubicBezTo>
                    <a:pt x="104264" y="42941"/>
                    <a:pt x="66455" y="487390"/>
                    <a:pt x="47197" y="486316"/>
                  </a:cubicBezTo>
                  <a:close/>
                </a:path>
                <a:path w="104271" h="486318" fill="none">
                  <a:moveTo>
                    <a:pt x="47197" y="486316"/>
                  </a:moveTo>
                  <a:lnTo>
                    <a:pt x="12488" y="454623"/>
                  </a:lnTo>
                  <a:cubicBezTo>
                    <a:pt x="-4579" y="416126"/>
                    <a:pt x="3041" y="357377"/>
                    <a:pt x="4660" y="289564"/>
                  </a:cubicBezTo>
                  <a:cubicBezTo>
                    <a:pt x="-1268" y="205432"/>
                    <a:pt x="-5613" y="105277"/>
                    <a:pt x="18242" y="31414"/>
                  </a:cubicBezTo>
                  <a:cubicBezTo>
                    <a:pt x="56262" y="-5605"/>
                    <a:pt x="64584" y="0"/>
                    <a:pt x="64584" y="0"/>
                  </a:cubicBezTo>
                  <a:cubicBezTo>
                    <a:pt x="75466" y="0"/>
                    <a:pt x="104779" y="17561"/>
                    <a:pt x="104264" y="42941"/>
                  </a:cubicBezTo>
                  <a:cubicBezTo>
                    <a:pt x="104264" y="42941"/>
                    <a:pt x="66455" y="487390"/>
                    <a:pt x="47197" y="486316"/>
                  </a:cubicBezTo>
                  <a:close/>
                </a:path>
              </a:pathLst>
            </a:custGeom>
            <a:solidFill>
              <a:srgbClr val="FAE2D3"/>
            </a:solidFill>
            <a:ln w="7600" cap="flat">
              <a:noFill/>
              <a:miter/>
            </a:ln>
          </p:spPr>
          <p:txBody>
            <a:bodyPr/>
            <a:lstStyle/>
            <a:p>
              <a:endParaRPr lang="en-GB"/>
            </a:p>
          </p:txBody>
        </p:sp>
        <p:sp>
          <p:nvSpPr>
            <p:cNvPr id="386" name="Free-form: Shape 385"/>
            <p:cNvSpPr/>
            <p:nvPr/>
          </p:nvSpPr>
          <p:spPr>
            <a:xfrm>
              <a:off x="6839385" y="4005600"/>
              <a:ext cx="214130" cy="530710"/>
            </a:xfrm>
            <a:custGeom>
              <a:avLst/>
              <a:gdLst/>
              <a:ahLst/>
              <a:cxnLst/>
              <a:rect l="l" t="t" r="r" b="b"/>
              <a:pathLst>
                <a:path w="214130" h="530710" stroke="0">
                  <a:moveTo>
                    <a:pt x="84778" y="0"/>
                  </a:moveTo>
                  <a:cubicBezTo>
                    <a:pt x="111866" y="16795"/>
                    <a:pt x="139431" y="87609"/>
                    <a:pt x="127128" y="123369"/>
                  </a:cubicBezTo>
                  <a:cubicBezTo>
                    <a:pt x="164558" y="130231"/>
                    <a:pt x="199740" y="163853"/>
                    <a:pt x="210894" y="210701"/>
                  </a:cubicBezTo>
                  <a:cubicBezTo>
                    <a:pt x="221869" y="260832"/>
                    <a:pt x="204114" y="314027"/>
                    <a:pt x="169981" y="333898"/>
                  </a:cubicBezTo>
                  <a:cubicBezTo>
                    <a:pt x="194669" y="333898"/>
                    <a:pt x="214131" y="367271"/>
                    <a:pt x="213407" y="399396"/>
                  </a:cubicBezTo>
                  <a:cubicBezTo>
                    <a:pt x="212745" y="431524"/>
                    <a:pt x="197403" y="460280"/>
                    <a:pt x="178578" y="481051"/>
                  </a:cubicBezTo>
                  <a:cubicBezTo>
                    <a:pt x="141192" y="522223"/>
                    <a:pt x="100388" y="544460"/>
                    <a:pt x="67808" y="521437"/>
                  </a:cubicBezTo>
                  <a:cubicBezTo>
                    <a:pt x="58199" y="478400"/>
                    <a:pt x="66874" y="448317"/>
                    <a:pt x="73845" y="420327"/>
                  </a:cubicBezTo>
                  <a:cubicBezTo>
                    <a:pt x="96267" y="391987"/>
                    <a:pt x="106806" y="342191"/>
                    <a:pt x="90790" y="298105"/>
                  </a:cubicBezTo>
                  <a:cubicBezTo>
                    <a:pt x="42742" y="239324"/>
                    <a:pt x="-9269" y="234310"/>
                    <a:pt x="1408" y="195472"/>
                  </a:cubicBezTo>
                  <a:cubicBezTo>
                    <a:pt x="49699" y="177363"/>
                    <a:pt x="79044" y="113364"/>
                    <a:pt x="64096" y="46185"/>
                  </a:cubicBezTo>
                  <a:cubicBezTo>
                    <a:pt x="75841" y="16795"/>
                    <a:pt x="80196" y="22152"/>
                    <a:pt x="84778" y="0"/>
                  </a:cubicBezTo>
                  <a:close/>
                </a:path>
                <a:path w="214130" h="530710" fill="none">
                  <a:moveTo>
                    <a:pt x="84778" y="0"/>
                  </a:moveTo>
                  <a:cubicBezTo>
                    <a:pt x="111866" y="16795"/>
                    <a:pt x="139431" y="87609"/>
                    <a:pt x="127128" y="123369"/>
                  </a:cubicBezTo>
                  <a:cubicBezTo>
                    <a:pt x="164558" y="130231"/>
                    <a:pt x="199740" y="163853"/>
                    <a:pt x="210894" y="210701"/>
                  </a:cubicBezTo>
                  <a:cubicBezTo>
                    <a:pt x="221869" y="260832"/>
                    <a:pt x="204114" y="314027"/>
                    <a:pt x="169981" y="333898"/>
                  </a:cubicBezTo>
                  <a:cubicBezTo>
                    <a:pt x="194669" y="333898"/>
                    <a:pt x="214131" y="367271"/>
                    <a:pt x="213407" y="399396"/>
                  </a:cubicBezTo>
                  <a:cubicBezTo>
                    <a:pt x="212745" y="431524"/>
                    <a:pt x="197403" y="460280"/>
                    <a:pt x="178578" y="481051"/>
                  </a:cubicBezTo>
                  <a:cubicBezTo>
                    <a:pt x="141192" y="522223"/>
                    <a:pt x="100388" y="544460"/>
                    <a:pt x="67808" y="521437"/>
                  </a:cubicBezTo>
                  <a:cubicBezTo>
                    <a:pt x="58199" y="478400"/>
                    <a:pt x="66874" y="448317"/>
                    <a:pt x="73845" y="420327"/>
                  </a:cubicBezTo>
                  <a:cubicBezTo>
                    <a:pt x="96267" y="391987"/>
                    <a:pt x="106806" y="342191"/>
                    <a:pt x="90790" y="298105"/>
                  </a:cubicBezTo>
                  <a:cubicBezTo>
                    <a:pt x="42742" y="239324"/>
                    <a:pt x="-9269" y="234310"/>
                    <a:pt x="1408" y="195472"/>
                  </a:cubicBezTo>
                  <a:cubicBezTo>
                    <a:pt x="49699" y="177363"/>
                    <a:pt x="79044" y="113364"/>
                    <a:pt x="64096" y="46185"/>
                  </a:cubicBezTo>
                  <a:cubicBezTo>
                    <a:pt x="75841" y="16795"/>
                    <a:pt x="80196" y="22152"/>
                    <a:pt x="84778" y="0"/>
                  </a:cubicBezTo>
                  <a:close/>
                </a:path>
              </a:pathLst>
            </a:custGeom>
            <a:solidFill>
              <a:srgbClr val="FFD88F"/>
            </a:solidFill>
            <a:ln w="7600" cap="flat">
              <a:noFill/>
              <a:miter/>
            </a:ln>
          </p:spPr>
          <p:txBody>
            <a:bodyPr/>
            <a:lstStyle/>
            <a:p>
              <a:endParaRPr lang="en-GB"/>
            </a:p>
          </p:txBody>
        </p:sp>
        <p:sp>
          <p:nvSpPr>
            <p:cNvPr id="387" name="Free-form: Shape 386"/>
            <p:cNvSpPr/>
            <p:nvPr/>
          </p:nvSpPr>
          <p:spPr>
            <a:xfrm>
              <a:off x="6638684" y="4179252"/>
              <a:ext cx="256348" cy="1267396"/>
            </a:xfrm>
            <a:custGeom>
              <a:avLst/>
              <a:gdLst/>
              <a:ahLst/>
              <a:cxnLst/>
              <a:rect l="l" t="t" r="r" b="b"/>
              <a:pathLst>
                <a:path w="256348" h="1267396" stroke="0">
                  <a:moveTo>
                    <a:pt x="9942" y="1266751"/>
                  </a:moveTo>
                  <a:lnTo>
                    <a:pt x="0" y="1240236"/>
                  </a:lnTo>
                  <a:cubicBezTo>
                    <a:pt x="0" y="1210703"/>
                    <a:pt x="36785" y="1128820"/>
                    <a:pt x="51876" y="1078377"/>
                  </a:cubicBezTo>
                  <a:cubicBezTo>
                    <a:pt x="66968" y="1027934"/>
                    <a:pt x="82457" y="893456"/>
                    <a:pt x="125825" y="858801"/>
                  </a:cubicBezTo>
                  <a:cubicBezTo>
                    <a:pt x="145842" y="832626"/>
                    <a:pt x="152990" y="848415"/>
                    <a:pt x="180787" y="846682"/>
                  </a:cubicBezTo>
                  <a:lnTo>
                    <a:pt x="189209" y="849898"/>
                  </a:lnTo>
                  <a:cubicBezTo>
                    <a:pt x="213356" y="855833"/>
                    <a:pt x="246027" y="842171"/>
                    <a:pt x="234710" y="866219"/>
                  </a:cubicBezTo>
                  <a:lnTo>
                    <a:pt x="62137" y="1191137"/>
                  </a:lnTo>
                  <a:cubicBezTo>
                    <a:pt x="50979" y="1215182"/>
                    <a:pt x="31400" y="1274199"/>
                    <a:pt x="9942" y="1266751"/>
                  </a:cubicBezTo>
                  <a:close/>
                  <a:moveTo>
                    <a:pt x="165190" y="42329"/>
                  </a:moveTo>
                  <a:lnTo>
                    <a:pt x="155570" y="42329"/>
                  </a:lnTo>
                  <a:cubicBezTo>
                    <a:pt x="118342" y="54405"/>
                    <a:pt x="144172" y="83926"/>
                    <a:pt x="142241" y="104546"/>
                  </a:cubicBezTo>
                  <a:lnTo>
                    <a:pt x="256348" y="113013"/>
                  </a:lnTo>
                  <a:cubicBezTo>
                    <a:pt x="243008" y="91201"/>
                    <a:pt x="231497" y="68874"/>
                    <a:pt x="202741" y="47170"/>
                  </a:cubicBezTo>
                  <a:lnTo>
                    <a:pt x="202741" y="0"/>
                  </a:lnTo>
                  <a:lnTo>
                    <a:pt x="165190" y="0"/>
                  </a:lnTo>
                  <a:lnTo>
                    <a:pt x="165190" y="42329"/>
                  </a:lnTo>
                  <a:close/>
                </a:path>
                <a:path w="256348" h="1267396" fill="none">
                  <a:moveTo>
                    <a:pt x="9942" y="1266751"/>
                  </a:moveTo>
                  <a:lnTo>
                    <a:pt x="0" y="1240236"/>
                  </a:lnTo>
                  <a:cubicBezTo>
                    <a:pt x="0" y="1210703"/>
                    <a:pt x="36785" y="1128820"/>
                    <a:pt x="51876" y="1078377"/>
                  </a:cubicBezTo>
                  <a:cubicBezTo>
                    <a:pt x="66968" y="1027934"/>
                    <a:pt x="82457" y="893456"/>
                    <a:pt x="125825" y="858801"/>
                  </a:cubicBezTo>
                  <a:cubicBezTo>
                    <a:pt x="145842" y="832626"/>
                    <a:pt x="152990" y="848415"/>
                    <a:pt x="180787" y="846682"/>
                  </a:cubicBezTo>
                  <a:lnTo>
                    <a:pt x="189209" y="849898"/>
                  </a:lnTo>
                  <a:cubicBezTo>
                    <a:pt x="213356" y="855833"/>
                    <a:pt x="246027" y="842171"/>
                    <a:pt x="234710" y="866219"/>
                  </a:cubicBezTo>
                  <a:lnTo>
                    <a:pt x="62137" y="1191137"/>
                  </a:lnTo>
                  <a:cubicBezTo>
                    <a:pt x="50979" y="1215182"/>
                    <a:pt x="31400" y="1274199"/>
                    <a:pt x="9942" y="1266751"/>
                  </a:cubicBezTo>
                  <a:close/>
                  <a:moveTo>
                    <a:pt x="165190" y="42329"/>
                  </a:moveTo>
                  <a:lnTo>
                    <a:pt x="155570" y="42329"/>
                  </a:lnTo>
                  <a:cubicBezTo>
                    <a:pt x="118342" y="54405"/>
                    <a:pt x="144172" y="83926"/>
                    <a:pt x="142241" y="104546"/>
                  </a:cubicBezTo>
                  <a:lnTo>
                    <a:pt x="256348" y="113013"/>
                  </a:lnTo>
                  <a:cubicBezTo>
                    <a:pt x="243008" y="91201"/>
                    <a:pt x="231497" y="68874"/>
                    <a:pt x="202741" y="47170"/>
                  </a:cubicBezTo>
                  <a:lnTo>
                    <a:pt x="202741" y="0"/>
                  </a:lnTo>
                  <a:lnTo>
                    <a:pt x="165190" y="0"/>
                  </a:lnTo>
                  <a:lnTo>
                    <a:pt x="165190" y="42329"/>
                  </a:lnTo>
                  <a:close/>
                </a:path>
              </a:pathLst>
            </a:custGeom>
            <a:solidFill>
              <a:srgbClr val="FFEEEF"/>
            </a:solidFill>
            <a:ln w="7600" cap="flat">
              <a:noFill/>
              <a:miter/>
            </a:ln>
          </p:spPr>
          <p:txBody>
            <a:bodyPr/>
            <a:lstStyle/>
            <a:p>
              <a:endParaRPr lang="en-GB"/>
            </a:p>
          </p:txBody>
        </p:sp>
        <p:sp>
          <p:nvSpPr>
            <p:cNvPr id="388" name="Free-form: Shape 387"/>
            <p:cNvSpPr/>
            <p:nvPr/>
          </p:nvSpPr>
          <p:spPr>
            <a:xfrm>
              <a:off x="6757682" y="3983347"/>
              <a:ext cx="149324" cy="217009"/>
            </a:xfrm>
            <a:custGeom>
              <a:avLst/>
              <a:gdLst/>
              <a:ahLst/>
              <a:cxnLst/>
              <a:rect l="l" t="t" r="r" b="b"/>
              <a:pathLst>
                <a:path w="149324" h="217009" stroke="0">
                  <a:moveTo>
                    <a:pt x="149324" y="108504"/>
                  </a:moveTo>
                  <a:cubicBezTo>
                    <a:pt x="149324" y="168429"/>
                    <a:pt x="115897" y="217009"/>
                    <a:pt x="74662" y="217009"/>
                  </a:cubicBezTo>
                  <a:cubicBezTo>
                    <a:pt x="33427" y="217009"/>
                    <a:pt x="0" y="168429"/>
                    <a:pt x="0" y="108504"/>
                  </a:cubicBezTo>
                  <a:cubicBezTo>
                    <a:pt x="0" y="48579"/>
                    <a:pt x="33427" y="0"/>
                    <a:pt x="74662" y="0"/>
                  </a:cubicBezTo>
                  <a:cubicBezTo>
                    <a:pt x="115897" y="0"/>
                    <a:pt x="149324" y="48579"/>
                    <a:pt x="149324" y="108504"/>
                  </a:cubicBezTo>
                  <a:close/>
                </a:path>
                <a:path w="149324" h="217009" fill="none">
                  <a:moveTo>
                    <a:pt x="149324" y="108504"/>
                  </a:moveTo>
                  <a:cubicBezTo>
                    <a:pt x="149324" y="168429"/>
                    <a:pt x="115897" y="217009"/>
                    <a:pt x="74662" y="217009"/>
                  </a:cubicBezTo>
                  <a:cubicBezTo>
                    <a:pt x="33427" y="217009"/>
                    <a:pt x="0" y="168429"/>
                    <a:pt x="0" y="108504"/>
                  </a:cubicBezTo>
                  <a:cubicBezTo>
                    <a:pt x="0" y="48579"/>
                    <a:pt x="33427" y="0"/>
                    <a:pt x="74662" y="0"/>
                  </a:cubicBezTo>
                  <a:cubicBezTo>
                    <a:pt x="115897" y="0"/>
                    <a:pt x="149324" y="48579"/>
                    <a:pt x="149324" y="108504"/>
                  </a:cubicBezTo>
                  <a:close/>
                </a:path>
              </a:pathLst>
            </a:custGeom>
            <a:solidFill>
              <a:srgbClr val="FFEEE4"/>
            </a:solidFill>
            <a:ln w="7600" cap="flat">
              <a:noFill/>
              <a:round/>
            </a:ln>
          </p:spPr>
          <p:txBody>
            <a:bodyPr/>
            <a:lstStyle/>
            <a:p>
              <a:endParaRPr lang="en-GB"/>
            </a:p>
          </p:txBody>
        </p:sp>
        <p:sp>
          <p:nvSpPr>
            <p:cNvPr id="389" name="Free-form: Shape 388"/>
            <p:cNvSpPr/>
            <p:nvPr/>
          </p:nvSpPr>
          <p:spPr>
            <a:xfrm>
              <a:off x="6653264" y="4230392"/>
              <a:ext cx="307678" cy="854042"/>
            </a:xfrm>
            <a:custGeom>
              <a:avLst/>
              <a:gdLst/>
              <a:ahLst/>
              <a:cxnLst/>
              <a:rect l="l" t="t" r="r" b="b"/>
              <a:pathLst>
                <a:path w="307678" h="854042" stroke="0">
                  <a:moveTo>
                    <a:pt x="224697" y="22427"/>
                  </a:moveTo>
                  <a:cubicBezTo>
                    <a:pt x="229631" y="23324"/>
                    <a:pt x="265325" y="61295"/>
                    <a:pt x="273587" y="73160"/>
                  </a:cubicBezTo>
                  <a:cubicBezTo>
                    <a:pt x="281847" y="85026"/>
                    <a:pt x="296674" y="138579"/>
                    <a:pt x="266797" y="193318"/>
                  </a:cubicBezTo>
                  <a:cubicBezTo>
                    <a:pt x="236919" y="248057"/>
                    <a:pt x="261148" y="318184"/>
                    <a:pt x="260558" y="387268"/>
                  </a:cubicBezTo>
                  <a:cubicBezTo>
                    <a:pt x="265329" y="426088"/>
                    <a:pt x="273222" y="464476"/>
                    <a:pt x="284161" y="502071"/>
                  </a:cubicBezTo>
                  <a:cubicBezTo>
                    <a:pt x="297411" y="544948"/>
                    <a:pt x="312004" y="643302"/>
                    <a:pt x="306477" y="694032"/>
                  </a:cubicBezTo>
                  <a:cubicBezTo>
                    <a:pt x="305673" y="701995"/>
                    <a:pt x="305941" y="804951"/>
                    <a:pt x="293174" y="812497"/>
                  </a:cubicBezTo>
                  <a:cubicBezTo>
                    <a:pt x="196830" y="882602"/>
                    <a:pt x="87963" y="852463"/>
                    <a:pt x="57492" y="806502"/>
                  </a:cubicBezTo>
                  <a:cubicBezTo>
                    <a:pt x="53221" y="759268"/>
                    <a:pt x="45537" y="708954"/>
                    <a:pt x="33308" y="676575"/>
                  </a:cubicBezTo>
                  <a:cubicBezTo>
                    <a:pt x="21079" y="644202"/>
                    <a:pt x="0" y="592128"/>
                    <a:pt x="0" y="535257"/>
                  </a:cubicBezTo>
                  <a:cubicBezTo>
                    <a:pt x="0" y="482694"/>
                    <a:pt x="16323" y="436009"/>
                    <a:pt x="31555" y="383598"/>
                  </a:cubicBezTo>
                  <a:cubicBezTo>
                    <a:pt x="38567" y="359471"/>
                    <a:pt x="38527" y="357090"/>
                    <a:pt x="45579" y="342237"/>
                  </a:cubicBezTo>
                  <a:cubicBezTo>
                    <a:pt x="66699" y="297757"/>
                    <a:pt x="66378" y="295717"/>
                    <a:pt x="77160" y="246093"/>
                  </a:cubicBezTo>
                  <a:cubicBezTo>
                    <a:pt x="88265" y="195043"/>
                    <a:pt x="113181" y="155033"/>
                    <a:pt x="106038" y="103482"/>
                  </a:cubicBezTo>
                  <a:cubicBezTo>
                    <a:pt x="103880" y="87903"/>
                    <a:pt x="96687" y="71501"/>
                    <a:pt x="90947" y="65754"/>
                  </a:cubicBezTo>
                  <a:cubicBezTo>
                    <a:pt x="82621" y="55895"/>
                    <a:pt x="67560" y="38493"/>
                    <a:pt x="68311" y="34063"/>
                  </a:cubicBezTo>
                  <a:cubicBezTo>
                    <a:pt x="68686" y="30899"/>
                    <a:pt x="100282" y="0"/>
                    <a:pt x="112955" y="0"/>
                  </a:cubicBezTo>
                  <a:cubicBezTo>
                    <a:pt x="125626" y="0"/>
                    <a:pt x="129850" y="8305"/>
                    <a:pt x="138251" y="14212"/>
                  </a:cubicBezTo>
                  <a:cubicBezTo>
                    <a:pt x="159905" y="29436"/>
                    <a:pt x="202366" y="25689"/>
                    <a:pt x="224697" y="22427"/>
                  </a:cubicBezTo>
                  <a:close/>
                </a:path>
                <a:path w="307678" h="854042" fill="none">
                  <a:moveTo>
                    <a:pt x="224697" y="22427"/>
                  </a:moveTo>
                  <a:cubicBezTo>
                    <a:pt x="229631" y="23324"/>
                    <a:pt x="265325" y="61295"/>
                    <a:pt x="273587" y="73160"/>
                  </a:cubicBezTo>
                  <a:cubicBezTo>
                    <a:pt x="281847" y="85026"/>
                    <a:pt x="296674" y="138579"/>
                    <a:pt x="266797" y="193318"/>
                  </a:cubicBezTo>
                  <a:cubicBezTo>
                    <a:pt x="236919" y="248057"/>
                    <a:pt x="261148" y="318184"/>
                    <a:pt x="260558" y="387268"/>
                  </a:cubicBezTo>
                  <a:cubicBezTo>
                    <a:pt x="265329" y="426088"/>
                    <a:pt x="273222" y="464476"/>
                    <a:pt x="284161" y="502071"/>
                  </a:cubicBezTo>
                  <a:cubicBezTo>
                    <a:pt x="297411" y="544948"/>
                    <a:pt x="312004" y="643302"/>
                    <a:pt x="306477" y="694032"/>
                  </a:cubicBezTo>
                  <a:cubicBezTo>
                    <a:pt x="305673" y="701995"/>
                    <a:pt x="305941" y="804951"/>
                    <a:pt x="293174" y="812497"/>
                  </a:cubicBezTo>
                  <a:cubicBezTo>
                    <a:pt x="196830" y="882602"/>
                    <a:pt x="87963" y="852463"/>
                    <a:pt x="57492" y="806502"/>
                  </a:cubicBezTo>
                  <a:cubicBezTo>
                    <a:pt x="53221" y="759268"/>
                    <a:pt x="45537" y="708954"/>
                    <a:pt x="33308" y="676575"/>
                  </a:cubicBezTo>
                  <a:cubicBezTo>
                    <a:pt x="21079" y="644202"/>
                    <a:pt x="0" y="592128"/>
                    <a:pt x="0" y="535257"/>
                  </a:cubicBezTo>
                  <a:cubicBezTo>
                    <a:pt x="0" y="482694"/>
                    <a:pt x="16323" y="436009"/>
                    <a:pt x="31555" y="383598"/>
                  </a:cubicBezTo>
                  <a:cubicBezTo>
                    <a:pt x="38567" y="359471"/>
                    <a:pt x="38527" y="357090"/>
                    <a:pt x="45579" y="342237"/>
                  </a:cubicBezTo>
                  <a:cubicBezTo>
                    <a:pt x="66699" y="297757"/>
                    <a:pt x="66378" y="295717"/>
                    <a:pt x="77160" y="246093"/>
                  </a:cubicBezTo>
                  <a:cubicBezTo>
                    <a:pt x="88265" y="195043"/>
                    <a:pt x="113181" y="155033"/>
                    <a:pt x="106038" y="103482"/>
                  </a:cubicBezTo>
                  <a:cubicBezTo>
                    <a:pt x="103880" y="87903"/>
                    <a:pt x="96687" y="71501"/>
                    <a:pt x="90947" y="65754"/>
                  </a:cubicBezTo>
                  <a:cubicBezTo>
                    <a:pt x="82621" y="55895"/>
                    <a:pt x="67560" y="38493"/>
                    <a:pt x="68311" y="34063"/>
                  </a:cubicBezTo>
                  <a:cubicBezTo>
                    <a:pt x="68686" y="30899"/>
                    <a:pt x="100282" y="0"/>
                    <a:pt x="112955" y="0"/>
                  </a:cubicBezTo>
                  <a:cubicBezTo>
                    <a:pt x="125626" y="0"/>
                    <a:pt x="129850" y="8305"/>
                    <a:pt x="138251" y="14212"/>
                  </a:cubicBezTo>
                  <a:cubicBezTo>
                    <a:pt x="159905" y="29436"/>
                    <a:pt x="202366" y="25689"/>
                    <a:pt x="224697" y="22427"/>
                  </a:cubicBezTo>
                  <a:close/>
                </a:path>
              </a:pathLst>
            </a:custGeom>
            <a:solidFill>
              <a:srgbClr val="DCB4F8"/>
            </a:solidFill>
            <a:ln w="7600" cap="flat">
              <a:noFill/>
              <a:miter/>
            </a:ln>
          </p:spPr>
          <p:txBody>
            <a:bodyPr/>
            <a:lstStyle/>
            <a:p>
              <a:endParaRPr lang="en-GB"/>
            </a:p>
          </p:txBody>
        </p:sp>
        <p:sp>
          <p:nvSpPr>
            <p:cNvPr id="393" name="Free-form: Shape 392"/>
            <p:cNvSpPr/>
            <p:nvPr/>
          </p:nvSpPr>
          <p:spPr>
            <a:xfrm>
              <a:off x="6644706" y="4266946"/>
              <a:ext cx="356894" cy="399353"/>
            </a:xfrm>
            <a:custGeom>
              <a:avLst/>
              <a:gdLst/>
              <a:ahLst/>
              <a:cxnLst/>
              <a:rect l="l" t="t" r="r" b="b"/>
              <a:pathLst>
                <a:path w="356894" h="399353" stroke="0">
                  <a:moveTo>
                    <a:pt x="0" y="227528"/>
                  </a:moveTo>
                  <a:cubicBezTo>
                    <a:pt x="13198" y="143535"/>
                    <a:pt x="78328" y="0"/>
                    <a:pt x="78328" y="0"/>
                  </a:cubicBezTo>
                  <a:cubicBezTo>
                    <a:pt x="86870" y="8397"/>
                    <a:pt x="103946" y="29676"/>
                    <a:pt x="111293" y="48583"/>
                  </a:cubicBezTo>
                  <a:cubicBezTo>
                    <a:pt x="118640" y="67490"/>
                    <a:pt x="120087" y="89509"/>
                    <a:pt x="117528" y="97537"/>
                  </a:cubicBezTo>
                  <a:cubicBezTo>
                    <a:pt x="117528" y="97537"/>
                    <a:pt x="97439" y="192245"/>
                    <a:pt x="85528" y="228317"/>
                  </a:cubicBezTo>
                  <a:cubicBezTo>
                    <a:pt x="119253" y="250936"/>
                    <a:pt x="219940" y="316626"/>
                    <a:pt x="219940" y="316626"/>
                  </a:cubicBezTo>
                  <a:cubicBezTo>
                    <a:pt x="227459" y="321068"/>
                    <a:pt x="260523" y="334842"/>
                    <a:pt x="270519" y="342965"/>
                  </a:cubicBezTo>
                  <a:cubicBezTo>
                    <a:pt x="272180" y="343081"/>
                    <a:pt x="291167" y="362432"/>
                    <a:pt x="305650" y="363203"/>
                  </a:cubicBezTo>
                  <a:cubicBezTo>
                    <a:pt x="320132" y="363974"/>
                    <a:pt x="330823" y="358200"/>
                    <a:pt x="332471" y="357930"/>
                  </a:cubicBezTo>
                  <a:cubicBezTo>
                    <a:pt x="342944" y="348924"/>
                    <a:pt x="356894" y="355293"/>
                    <a:pt x="356894" y="361810"/>
                  </a:cubicBezTo>
                  <a:cubicBezTo>
                    <a:pt x="356894" y="368477"/>
                    <a:pt x="341870" y="394411"/>
                    <a:pt x="312355" y="398799"/>
                  </a:cubicBezTo>
                  <a:cubicBezTo>
                    <a:pt x="282840" y="403188"/>
                    <a:pt x="241912" y="380206"/>
                    <a:pt x="238136" y="375536"/>
                  </a:cubicBezTo>
                  <a:cubicBezTo>
                    <a:pt x="191337" y="366178"/>
                    <a:pt x="20744" y="281511"/>
                    <a:pt x="20744" y="281511"/>
                  </a:cubicBezTo>
                  <a:cubicBezTo>
                    <a:pt x="9754" y="273463"/>
                    <a:pt x="0" y="251839"/>
                    <a:pt x="0" y="227528"/>
                  </a:cubicBezTo>
                  <a:close/>
                </a:path>
                <a:path w="356894" h="399353" fill="none">
                  <a:moveTo>
                    <a:pt x="0" y="227528"/>
                  </a:moveTo>
                  <a:cubicBezTo>
                    <a:pt x="13198" y="143535"/>
                    <a:pt x="78328" y="0"/>
                    <a:pt x="78328" y="0"/>
                  </a:cubicBezTo>
                  <a:cubicBezTo>
                    <a:pt x="86870" y="8397"/>
                    <a:pt x="103946" y="29676"/>
                    <a:pt x="111293" y="48583"/>
                  </a:cubicBezTo>
                  <a:cubicBezTo>
                    <a:pt x="118640" y="67490"/>
                    <a:pt x="120087" y="89509"/>
                    <a:pt x="117528" y="97537"/>
                  </a:cubicBezTo>
                  <a:cubicBezTo>
                    <a:pt x="117528" y="97537"/>
                    <a:pt x="97439" y="192245"/>
                    <a:pt x="85528" y="228317"/>
                  </a:cubicBezTo>
                  <a:cubicBezTo>
                    <a:pt x="119253" y="250936"/>
                    <a:pt x="219940" y="316626"/>
                    <a:pt x="219940" y="316626"/>
                  </a:cubicBezTo>
                  <a:cubicBezTo>
                    <a:pt x="227459" y="321068"/>
                    <a:pt x="260523" y="334842"/>
                    <a:pt x="270519" y="342965"/>
                  </a:cubicBezTo>
                  <a:cubicBezTo>
                    <a:pt x="272180" y="343081"/>
                    <a:pt x="291167" y="362432"/>
                    <a:pt x="305650" y="363203"/>
                  </a:cubicBezTo>
                  <a:cubicBezTo>
                    <a:pt x="320132" y="363974"/>
                    <a:pt x="330823" y="358200"/>
                    <a:pt x="332471" y="357930"/>
                  </a:cubicBezTo>
                  <a:cubicBezTo>
                    <a:pt x="342944" y="348924"/>
                    <a:pt x="356894" y="355293"/>
                    <a:pt x="356894" y="361810"/>
                  </a:cubicBezTo>
                  <a:cubicBezTo>
                    <a:pt x="356894" y="368477"/>
                    <a:pt x="341870" y="394411"/>
                    <a:pt x="312355" y="398799"/>
                  </a:cubicBezTo>
                  <a:cubicBezTo>
                    <a:pt x="282840" y="403188"/>
                    <a:pt x="241912" y="380206"/>
                    <a:pt x="238136" y="375536"/>
                  </a:cubicBezTo>
                  <a:cubicBezTo>
                    <a:pt x="191337" y="366178"/>
                    <a:pt x="20744" y="281511"/>
                    <a:pt x="20744" y="281511"/>
                  </a:cubicBezTo>
                  <a:cubicBezTo>
                    <a:pt x="9754" y="273463"/>
                    <a:pt x="0" y="251839"/>
                    <a:pt x="0" y="227528"/>
                  </a:cubicBezTo>
                  <a:close/>
                </a:path>
              </a:pathLst>
            </a:custGeom>
            <a:solidFill>
              <a:srgbClr val="FFEEE4"/>
            </a:solidFill>
            <a:ln w="7600" cap="flat">
              <a:noFill/>
              <a:miter/>
            </a:ln>
          </p:spPr>
          <p:txBody>
            <a:bodyPr/>
            <a:lstStyle/>
            <a:p>
              <a:endParaRPr lang="en-GB"/>
            </a:p>
          </p:txBody>
        </p:sp>
        <p:sp>
          <p:nvSpPr>
            <p:cNvPr id="394" name="Free-form: Shape 393"/>
            <p:cNvSpPr/>
            <p:nvPr/>
          </p:nvSpPr>
          <p:spPr>
            <a:xfrm>
              <a:off x="6639398" y="3919157"/>
              <a:ext cx="284790" cy="450185"/>
            </a:xfrm>
            <a:custGeom>
              <a:avLst/>
              <a:gdLst/>
              <a:ahLst/>
              <a:cxnLst/>
              <a:rect l="l" t="t" r="r" b="b"/>
              <a:pathLst>
                <a:path w="284790" h="450185" stroke="0">
                  <a:moveTo>
                    <a:pt x="284788" y="86452"/>
                  </a:moveTo>
                  <a:cubicBezTo>
                    <a:pt x="284367" y="118991"/>
                    <a:pt x="249132" y="154679"/>
                    <a:pt x="195746" y="141034"/>
                  </a:cubicBezTo>
                  <a:cubicBezTo>
                    <a:pt x="173324" y="175672"/>
                    <a:pt x="142394" y="178821"/>
                    <a:pt x="118282" y="172712"/>
                  </a:cubicBezTo>
                  <a:cubicBezTo>
                    <a:pt x="110849" y="204952"/>
                    <a:pt x="143195" y="265973"/>
                    <a:pt x="166686" y="274370"/>
                  </a:cubicBezTo>
                  <a:cubicBezTo>
                    <a:pt x="169580" y="302469"/>
                    <a:pt x="167279" y="295495"/>
                    <a:pt x="142394" y="306061"/>
                  </a:cubicBezTo>
                  <a:cubicBezTo>
                    <a:pt x="97724" y="325203"/>
                    <a:pt x="88530" y="360023"/>
                    <a:pt x="88213" y="349825"/>
                  </a:cubicBezTo>
                  <a:cubicBezTo>
                    <a:pt x="62054" y="391811"/>
                    <a:pt x="57870" y="417094"/>
                    <a:pt x="37723" y="450185"/>
                  </a:cubicBezTo>
                  <a:cubicBezTo>
                    <a:pt x="-34883" y="385605"/>
                    <a:pt x="17813" y="314890"/>
                    <a:pt x="28113" y="303731"/>
                  </a:cubicBezTo>
                  <a:cubicBezTo>
                    <a:pt x="28113" y="299926"/>
                    <a:pt x="-8190" y="244950"/>
                    <a:pt x="5691" y="188269"/>
                  </a:cubicBezTo>
                  <a:cubicBezTo>
                    <a:pt x="19571" y="131587"/>
                    <a:pt x="54383" y="118666"/>
                    <a:pt x="60116" y="114640"/>
                  </a:cubicBezTo>
                  <a:cubicBezTo>
                    <a:pt x="52671" y="25571"/>
                    <a:pt x="135954" y="0"/>
                    <a:pt x="177595" y="7727"/>
                  </a:cubicBezTo>
                  <a:cubicBezTo>
                    <a:pt x="239523" y="-24813"/>
                    <a:pt x="285158" y="53912"/>
                    <a:pt x="284788" y="86452"/>
                  </a:cubicBezTo>
                  <a:close/>
                </a:path>
                <a:path w="284790" h="450185" fill="none">
                  <a:moveTo>
                    <a:pt x="284788" y="86452"/>
                  </a:moveTo>
                  <a:cubicBezTo>
                    <a:pt x="284367" y="118991"/>
                    <a:pt x="249132" y="154679"/>
                    <a:pt x="195746" y="141034"/>
                  </a:cubicBezTo>
                  <a:cubicBezTo>
                    <a:pt x="173324" y="175672"/>
                    <a:pt x="142394" y="178821"/>
                    <a:pt x="118282" y="172712"/>
                  </a:cubicBezTo>
                  <a:cubicBezTo>
                    <a:pt x="110849" y="204952"/>
                    <a:pt x="143195" y="265973"/>
                    <a:pt x="166686" y="274370"/>
                  </a:cubicBezTo>
                  <a:cubicBezTo>
                    <a:pt x="169580" y="302469"/>
                    <a:pt x="167279" y="295495"/>
                    <a:pt x="142394" y="306061"/>
                  </a:cubicBezTo>
                  <a:cubicBezTo>
                    <a:pt x="97724" y="325203"/>
                    <a:pt x="88530" y="360023"/>
                    <a:pt x="88213" y="349825"/>
                  </a:cubicBezTo>
                  <a:cubicBezTo>
                    <a:pt x="62054" y="391811"/>
                    <a:pt x="57870" y="417094"/>
                    <a:pt x="37723" y="450185"/>
                  </a:cubicBezTo>
                  <a:cubicBezTo>
                    <a:pt x="-34883" y="385605"/>
                    <a:pt x="17813" y="314890"/>
                    <a:pt x="28113" y="303731"/>
                  </a:cubicBezTo>
                  <a:cubicBezTo>
                    <a:pt x="28113" y="299926"/>
                    <a:pt x="-8190" y="244950"/>
                    <a:pt x="5691" y="188269"/>
                  </a:cubicBezTo>
                  <a:cubicBezTo>
                    <a:pt x="19571" y="131587"/>
                    <a:pt x="54383" y="118666"/>
                    <a:pt x="60116" y="114640"/>
                  </a:cubicBezTo>
                  <a:cubicBezTo>
                    <a:pt x="52671" y="25571"/>
                    <a:pt x="135954" y="0"/>
                    <a:pt x="177595" y="7727"/>
                  </a:cubicBezTo>
                  <a:cubicBezTo>
                    <a:pt x="239523" y="-24813"/>
                    <a:pt x="285158" y="53912"/>
                    <a:pt x="284788" y="86452"/>
                  </a:cubicBezTo>
                  <a:close/>
                </a:path>
              </a:pathLst>
            </a:custGeom>
            <a:solidFill>
              <a:srgbClr val="FFD88F"/>
            </a:solidFill>
            <a:ln w="7600" cap="flat">
              <a:noFill/>
              <a:miter/>
            </a:ln>
          </p:spPr>
          <p:txBody>
            <a:bodyPr/>
            <a:lstStyle/>
            <a:p>
              <a:endParaRPr lang="en-GB"/>
            </a:p>
          </p:txBody>
        </p:sp>
        <p:sp>
          <p:nvSpPr>
            <p:cNvPr id="395" name="Free-form: Shape 394"/>
            <p:cNvSpPr/>
            <p:nvPr/>
          </p:nvSpPr>
          <p:spPr>
            <a:xfrm>
              <a:off x="6582679" y="5384542"/>
              <a:ext cx="348881" cy="140290"/>
            </a:xfrm>
            <a:custGeom>
              <a:avLst/>
              <a:gdLst/>
              <a:ahLst/>
              <a:cxnLst/>
              <a:rect l="l" t="t" r="r" b="b"/>
              <a:pathLst>
                <a:path w="348881" h="140290" stroke="0">
                  <a:moveTo>
                    <a:pt x="65069" y="61263"/>
                  </a:moveTo>
                  <a:cubicBezTo>
                    <a:pt x="67108" y="63953"/>
                    <a:pt x="79821" y="59418"/>
                    <a:pt x="80465" y="62635"/>
                  </a:cubicBezTo>
                  <a:cubicBezTo>
                    <a:pt x="81065" y="67886"/>
                    <a:pt x="81281" y="73174"/>
                    <a:pt x="81109" y="78456"/>
                  </a:cubicBezTo>
                  <a:cubicBezTo>
                    <a:pt x="81130" y="85080"/>
                    <a:pt x="83878" y="91415"/>
                    <a:pt x="88726" y="96016"/>
                  </a:cubicBezTo>
                  <a:cubicBezTo>
                    <a:pt x="92106" y="98759"/>
                    <a:pt x="100635" y="106563"/>
                    <a:pt x="103639" y="109464"/>
                  </a:cubicBezTo>
                  <a:cubicBezTo>
                    <a:pt x="107769" y="113788"/>
                    <a:pt x="117533" y="113261"/>
                    <a:pt x="117855" y="118956"/>
                  </a:cubicBezTo>
                  <a:cubicBezTo>
                    <a:pt x="118259" y="122924"/>
                    <a:pt x="116940" y="126908"/>
                    <a:pt x="114153" y="129820"/>
                  </a:cubicBezTo>
                  <a:cubicBezTo>
                    <a:pt x="112705" y="131086"/>
                    <a:pt x="83791" y="128924"/>
                    <a:pt x="74296" y="126603"/>
                  </a:cubicBezTo>
                  <a:cubicBezTo>
                    <a:pt x="64801" y="124283"/>
                    <a:pt x="44416" y="120433"/>
                    <a:pt x="39911" y="112523"/>
                  </a:cubicBezTo>
                  <a:cubicBezTo>
                    <a:pt x="37408" y="107367"/>
                    <a:pt x="35967" y="101775"/>
                    <a:pt x="35673" y="96069"/>
                  </a:cubicBezTo>
                  <a:cubicBezTo>
                    <a:pt x="33795" y="79774"/>
                    <a:pt x="32615" y="63373"/>
                    <a:pt x="32132" y="46972"/>
                  </a:cubicBezTo>
                  <a:cubicBezTo>
                    <a:pt x="24452" y="54397"/>
                    <a:pt x="14676" y="59377"/>
                    <a:pt x="4077" y="61263"/>
                  </a:cubicBezTo>
                  <a:cubicBezTo>
                    <a:pt x="0" y="57203"/>
                    <a:pt x="2307" y="58679"/>
                    <a:pt x="0" y="55357"/>
                  </a:cubicBezTo>
                  <a:cubicBezTo>
                    <a:pt x="10144" y="50193"/>
                    <a:pt x="19236" y="43239"/>
                    <a:pt x="26822" y="34843"/>
                  </a:cubicBezTo>
                  <a:cubicBezTo>
                    <a:pt x="33205" y="28040"/>
                    <a:pt x="32830" y="17598"/>
                    <a:pt x="38409" y="10268"/>
                  </a:cubicBezTo>
                  <a:cubicBezTo>
                    <a:pt x="41895" y="5627"/>
                    <a:pt x="49781" y="0"/>
                    <a:pt x="56594" y="0"/>
                  </a:cubicBezTo>
                  <a:cubicBezTo>
                    <a:pt x="65391" y="1250"/>
                    <a:pt x="60563" y="14012"/>
                    <a:pt x="60617" y="20551"/>
                  </a:cubicBezTo>
                  <a:cubicBezTo>
                    <a:pt x="60832" y="36530"/>
                    <a:pt x="55145" y="48027"/>
                    <a:pt x="65069" y="61263"/>
                  </a:cubicBezTo>
                  <a:close/>
                  <a:moveTo>
                    <a:pt x="224063" y="49108"/>
                  </a:moveTo>
                  <a:cubicBezTo>
                    <a:pt x="216070" y="58126"/>
                    <a:pt x="212208" y="77744"/>
                    <a:pt x="212208" y="89187"/>
                  </a:cubicBezTo>
                  <a:cubicBezTo>
                    <a:pt x="212208" y="107276"/>
                    <a:pt x="217304" y="119511"/>
                    <a:pt x="216875" y="136650"/>
                  </a:cubicBezTo>
                  <a:cubicBezTo>
                    <a:pt x="220836" y="136757"/>
                    <a:pt x="224799" y="136563"/>
                    <a:pt x="228730" y="136070"/>
                  </a:cubicBezTo>
                  <a:cubicBezTo>
                    <a:pt x="229052" y="129741"/>
                    <a:pt x="228408" y="117401"/>
                    <a:pt x="228730" y="111126"/>
                  </a:cubicBezTo>
                  <a:cubicBezTo>
                    <a:pt x="248095" y="120407"/>
                    <a:pt x="268319" y="139076"/>
                    <a:pt x="290259" y="139761"/>
                  </a:cubicBezTo>
                  <a:cubicBezTo>
                    <a:pt x="306883" y="140986"/>
                    <a:pt x="323599" y="140082"/>
                    <a:pt x="339986" y="137072"/>
                  </a:cubicBezTo>
                  <a:cubicBezTo>
                    <a:pt x="341649" y="136755"/>
                    <a:pt x="352217" y="133697"/>
                    <a:pt x="347818" y="126525"/>
                  </a:cubicBezTo>
                  <a:cubicBezTo>
                    <a:pt x="345672" y="123097"/>
                    <a:pt x="337197" y="118087"/>
                    <a:pt x="327058" y="114290"/>
                  </a:cubicBezTo>
                  <a:cubicBezTo>
                    <a:pt x="315310" y="109913"/>
                    <a:pt x="308390" y="110282"/>
                    <a:pt x="294872" y="98838"/>
                  </a:cubicBezTo>
                  <a:cubicBezTo>
                    <a:pt x="292404" y="96571"/>
                    <a:pt x="285967" y="84810"/>
                    <a:pt x="283231" y="83017"/>
                  </a:cubicBezTo>
                  <a:cubicBezTo>
                    <a:pt x="278565" y="79959"/>
                    <a:pt x="274702" y="94514"/>
                    <a:pt x="262740" y="91402"/>
                  </a:cubicBezTo>
                  <a:cubicBezTo>
                    <a:pt x="250777" y="88291"/>
                    <a:pt x="235435" y="71257"/>
                    <a:pt x="232056" y="60710"/>
                  </a:cubicBezTo>
                  <a:cubicBezTo>
                    <a:pt x="228730" y="50690"/>
                    <a:pt x="232056" y="40090"/>
                    <a:pt x="224063" y="49108"/>
                  </a:cubicBezTo>
                  <a:close/>
                </a:path>
                <a:path w="348881" h="140290" fill="none">
                  <a:moveTo>
                    <a:pt x="65069" y="61263"/>
                  </a:moveTo>
                  <a:cubicBezTo>
                    <a:pt x="67108" y="63953"/>
                    <a:pt x="79821" y="59418"/>
                    <a:pt x="80465" y="62635"/>
                  </a:cubicBezTo>
                  <a:cubicBezTo>
                    <a:pt x="81065" y="67886"/>
                    <a:pt x="81281" y="73174"/>
                    <a:pt x="81109" y="78456"/>
                  </a:cubicBezTo>
                  <a:cubicBezTo>
                    <a:pt x="81130" y="85080"/>
                    <a:pt x="83878" y="91415"/>
                    <a:pt x="88726" y="96016"/>
                  </a:cubicBezTo>
                  <a:cubicBezTo>
                    <a:pt x="92106" y="98759"/>
                    <a:pt x="100635" y="106563"/>
                    <a:pt x="103639" y="109464"/>
                  </a:cubicBezTo>
                  <a:cubicBezTo>
                    <a:pt x="107769" y="113788"/>
                    <a:pt x="117533" y="113261"/>
                    <a:pt x="117855" y="118956"/>
                  </a:cubicBezTo>
                  <a:cubicBezTo>
                    <a:pt x="118259" y="122924"/>
                    <a:pt x="116940" y="126908"/>
                    <a:pt x="114153" y="129820"/>
                  </a:cubicBezTo>
                  <a:cubicBezTo>
                    <a:pt x="112705" y="131086"/>
                    <a:pt x="83791" y="128924"/>
                    <a:pt x="74296" y="126603"/>
                  </a:cubicBezTo>
                  <a:cubicBezTo>
                    <a:pt x="64801" y="124283"/>
                    <a:pt x="44416" y="120433"/>
                    <a:pt x="39911" y="112523"/>
                  </a:cubicBezTo>
                  <a:cubicBezTo>
                    <a:pt x="37408" y="107367"/>
                    <a:pt x="35967" y="101775"/>
                    <a:pt x="35673" y="96069"/>
                  </a:cubicBezTo>
                  <a:cubicBezTo>
                    <a:pt x="33795" y="79774"/>
                    <a:pt x="32615" y="63373"/>
                    <a:pt x="32132" y="46972"/>
                  </a:cubicBezTo>
                  <a:cubicBezTo>
                    <a:pt x="24452" y="54397"/>
                    <a:pt x="14676" y="59377"/>
                    <a:pt x="4077" y="61263"/>
                  </a:cubicBezTo>
                  <a:cubicBezTo>
                    <a:pt x="0" y="57203"/>
                    <a:pt x="2307" y="58679"/>
                    <a:pt x="0" y="55357"/>
                  </a:cubicBezTo>
                  <a:cubicBezTo>
                    <a:pt x="10144" y="50193"/>
                    <a:pt x="19236" y="43239"/>
                    <a:pt x="26822" y="34843"/>
                  </a:cubicBezTo>
                  <a:cubicBezTo>
                    <a:pt x="33205" y="28040"/>
                    <a:pt x="32830" y="17598"/>
                    <a:pt x="38409" y="10268"/>
                  </a:cubicBezTo>
                  <a:cubicBezTo>
                    <a:pt x="41895" y="5627"/>
                    <a:pt x="49781" y="0"/>
                    <a:pt x="56594" y="0"/>
                  </a:cubicBezTo>
                  <a:cubicBezTo>
                    <a:pt x="65391" y="1250"/>
                    <a:pt x="60563" y="14012"/>
                    <a:pt x="60617" y="20551"/>
                  </a:cubicBezTo>
                  <a:cubicBezTo>
                    <a:pt x="60832" y="36530"/>
                    <a:pt x="55145" y="48027"/>
                    <a:pt x="65069" y="61263"/>
                  </a:cubicBezTo>
                  <a:close/>
                  <a:moveTo>
                    <a:pt x="224063" y="49108"/>
                  </a:moveTo>
                  <a:cubicBezTo>
                    <a:pt x="216070" y="58126"/>
                    <a:pt x="212208" y="77744"/>
                    <a:pt x="212208" y="89187"/>
                  </a:cubicBezTo>
                  <a:cubicBezTo>
                    <a:pt x="212208" y="107276"/>
                    <a:pt x="217304" y="119511"/>
                    <a:pt x="216875" y="136650"/>
                  </a:cubicBezTo>
                  <a:cubicBezTo>
                    <a:pt x="220836" y="136757"/>
                    <a:pt x="224799" y="136563"/>
                    <a:pt x="228730" y="136070"/>
                  </a:cubicBezTo>
                  <a:cubicBezTo>
                    <a:pt x="229052" y="129741"/>
                    <a:pt x="228408" y="117401"/>
                    <a:pt x="228730" y="111126"/>
                  </a:cubicBezTo>
                  <a:cubicBezTo>
                    <a:pt x="248095" y="120407"/>
                    <a:pt x="268319" y="139076"/>
                    <a:pt x="290259" y="139761"/>
                  </a:cubicBezTo>
                  <a:cubicBezTo>
                    <a:pt x="306883" y="140986"/>
                    <a:pt x="323599" y="140082"/>
                    <a:pt x="339986" y="137072"/>
                  </a:cubicBezTo>
                  <a:cubicBezTo>
                    <a:pt x="341649" y="136755"/>
                    <a:pt x="352217" y="133697"/>
                    <a:pt x="347818" y="126525"/>
                  </a:cubicBezTo>
                  <a:cubicBezTo>
                    <a:pt x="345672" y="123097"/>
                    <a:pt x="337197" y="118087"/>
                    <a:pt x="327058" y="114290"/>
                  </a:cubicBezTo>
                  <a:cubicBezTo>
                    <a:pt x="315310" y="109913"/>
                    <a:pt x="308390" y="110282"/>
                    <a:pt x="294872" y="98838"/>
                  </a:cubicBezTo>
                  <a:cubicBezTo>
                    <a:pt x="292404" y="96571"/>
                    <a:pt x="285967" y="84810"/>
                    <a:pt x="283231" y="83017"/>
                  </a:cubicBezTo>
                  <a:cubicBezTo>
                    <a:pt x="278565" y="79959"/>
                    <a:pt x="274702" y="94514"/>
                    <a:pt x="262740" y="91402"/>
                  </a:cubicBezTo>
                  <a:cubicBezTo>
                    <a:pt x="250777" y="88291"/>
                    <a:pt x="235435" y="71257"/>
                    <a:pt x="232056" y="60710"/>
                  </a:cubicBezTo>
                  <a:cubicBezTo>
                    <a:pt x="228730" y="50690"/>
                    <a:pt x="232056" y="40090"/>
                    <a:pt x="224063" y="49108"/>
                  </a:cubicBezTo>
                  <a:close/>
                </a:path>
              </a:pathLst>
            </a:custGeom>
            <a:solidFill>
              <a:srgbClr val="5A291A"/>
            </a:solidFill>
            <a:ln w="7600" cap="flat">
              <a:noFill/>
              <a:miter/>
            </a:ln>
          </p:spPr>
          <p:txBody>
            <a:bodyPr/>
            <a:lstStyle/>
            <a:p>
              <a:endParaRPr lang="en-GB"/>
            </a:p>
          </p:txBody>
        </p:sp>
      </p:grpSp>
      <p:grpSp>
        <p:nvGrpSpPr>
          <p:cNvPr id="2" name="Group 1">
            <a:extLst>
              <a:ext uri="{FF2B5EF4-FFF2-40B4-BE49-F238E27FC236}">
                <a16:creationId xmlns:a16="http://schemas.microsoft.com/office/drawing/2014/main" id="{A37E8722-C45E-FA87-6696-B1AAE9FDDA0B}"/>
              </a:ext>
              <a:ext uri="{C183D7F6-B498-43B3-948B-1728B52AA6E4}">
                <adec:decorative xmlns:adec="http://schemas.microsoft.com/office/drawing/2017/decorative" val="1"/>
              </a:ext>
            </a:extLst>
          </p:cNvPr>
          <p:cNvGrpSpPr/>
          <p:nvPr/>
        </p:nvGrpSpPr>
        <p:grpSpPr>
          <a:xfrm>
            <a:off x="7090618" y="3809322"/>
            <a:ext cx="814090" cy="1920954"/>
            <a:chOff x="6417819" y="2286876"/>
            <a:chExt cx="1461630" cy="3307890"/>
          </a:xfrm>
        </p:grpSpPr>
        <p:sp>
          <p:nvSpPr>
            <p:cNvPr id="3" name="Freeform: Shape 168">
              <a:extLst>
                <a:ext uri="{FF2B5EF4-FFF2-40B4-BE49-F238E27FC236}">
                  <a16:creationId xmlns:a16="http://schemas.microsoft.com/office/drawing/2014/main" id="{87896EAC-F75E-8702-8E22-63DC0C288D18}"/>
                </a:ext>
              </a:extLst>
            </p:cNvPr>
            <p:cNvSpPr/>
            <p:nvPr/>
          </p:nvSpPr>
          <p:spPr>
            <a:xfrm>
              <a:off x="7433105" y="2811068"/>
              <a:ext cx="446344" cy="452651"/>
            </a:xfrm>
            <a:custGeom>
              <a:avLst/>
              <a:gdLst/>
              <a:ahLst/>
              <a:cxnLst/>
              <a:rect l="l" t="t" r="r" b="b"/>
              <a:pathLst>
                <a:path w="446344" h="452651" stroke="0">
                  <a:moveTo>
                    <a:pt x="0" y="428006"/>
                  </a:moveTo>
                  <a:cubicBezTo>
                    <a:pt x="0" y="428006"/>
                    <a:pt x="23531" y="455103"/>
                    <a:pt x="26472" y="452471"/>
                  </a:cubicBezTo>
                  <a:cubicBezTo>
                    <a:pt x="29413" y="446201"/>
                    <a:pt x="446344" y="14834"/>
                    <a:pt x="446344" y="14834"/>
                  </a:cubicBezTo>
                  <a:cubicBezTo>
                    <a:pt x="446344" y="14834"/>
                    <a:pt x="436050" y="-2563"/>
                    <a:pt x="432373" y="0"/>
                  </a:cubicBezTo>
                  <a:cubicBezTo>
                    <a:pt x="428696" y="4854"/>
                    <a:pt x="0" y="423555"/>
                    <a:pt x="0" y="428006"/>
                  </a:cubicBezTo>
                  <a:close/>
                </a:path>
                <a:path w="446344" h="452651" fill="none">
                  <a:moveTo>
                    <a:pt x="0" y="428006"/>
                  </a:moveTo>
                  <a:cubicBezTo>
                    <a:pt x="0" y="428006"/>
                    <a:pt x="23531" y="455103"/>
                    <a:pt x="26472" y="452471"/>
                  </a:cubicBezTo>
                  <a:cubicBezTo>
                    <a:pt x="29413" y="446201"/>
                    <a:pt x="446344" y="14834"/>
                    <a:pt x="446344" y="14834"/>
                  </a:cubicBezTo>
                  <a:cubicBezTo>
                    <a:pt x="446344" y="14834"/>
                    <a:pt x="436050" y="-2563"/>
                    <a:pt x="432373" y="0"/>
                  </a:cubicBezTo>
                  <a:cubicBezTo>
                    <a:pt x="428696" y="4854"/>
                    <a:pt x="0" y="423555"/>
                    <a:pt x="0" y="428006"/>
                  </a:cubicBezTo>
                  <a:close/>
                </a:path>
              </a:pathLst>
            </a:custGeom>
            <a:solidFill>
              <a:srgbClr val="B4866C"/>
            </a:solidFill>
            <a:ln w="7600" cap="flat">
              <a:solidFill>
                <a:srgbClr val="B4866C"/>
              </a:solidFill>
              <a:miter/>
            </a:ln>
          </p:spPr>
          <p:txBody>
            <a:bodyPr/>
            <a:lstStyle/>
            <a:p>
              <a:endParaRPr lang="en-GB"/>
            </a:p>
          </p:txBody>
        </p:sp>
        <p:sp>
          <p:nvSpPr>
            <p:cNvPr id="4" name="Freeform: Shape 169">
              <a:extLst>
                <a:ext uri="{FF2B5EF4-FFF2-40B4-BE49-F238E27FC236}">
                  <a16:creationId xmlns:a16="http://schemas.microsoft.com/office/drawing/2014/main" id="{57E0C8FD-64EE-EA82-8D7A-D4762A29201B}"/>
                </a:ext>
              </a:extLst>
            </p:cNvPr>
            <p:cNvSpPr/>
            <p:nvPr/>
          </p:nvSpPr>
          <p:spPr>
            <a:xfrm>
              <a:off x="6455980" y="2286876"/>
              <a:ext cx="656639" cy="711488"/>
            </a:xfrm>
            <a:custGeom>
              <a:avLst/>
              <a:gdLst/>
              <a:ahLst/>
              <a:cxnLst/>
              <a:rect l="l" t="t" r="r" b="b"/>
              <a:pathLst>
                <a:path w="656639" h="711488" stroke="0">
                  <a:moveTo>
                    <a:pt x="483754" y="74784"/>
                  </a:moveTo>
                  <a:cubicBezTo>
                    <a:pt x="459251" y="-16674"/>
                    <a:pt x="295221" y="-10199"/>
                    <a:pt x="228850" y="20488"/>
                  </a:cubicBezTo>
                  <a:cubicBezTo>
                    <a:pt x="162479" y="51174"/>
                    <a:pt x="-8978" y="185081"/>
                    <a:pt x="43565" y="374781"/>
                  </a:cubicBezTo>
                  <a:cubicBezTo>
                    <a:pt x="96109" y="564483"/>
                    <a:pt x="60158" y="564483"/>
                    <a:pt x="24207" y="531006"/>
                  </a:cubicBezTo>
                  <a:cubicBezTo>
                    <a:pt x="-11744" y="497529"/>
                    <a:pt x="2989" y="553324"/>
                    <a:pt x="2989" y="553324"/>
                  </a:cubicBezTo>
                  <a:cubicBezTo>
                    <a:pt x="2989" y="553324"/>
                    <a:pt x="54167" y="635114"/>
                    <a:pt x="150594" y="677914"/>
                  </a:cubicBezTo>
                  <a:cubicBezTo>
                    <a:pt x="247020" y="720709"/>
                    <a:pt x="401302" y="724608"/>
                    <a:pt x="513158" y="677914"/>
                  </a:cubicBezTo>
                  <a:cubicBezTo>
                    <a:pt x="625013" y="631224"/>
                    <a:pt x="687914" y="522637"/>
                    <a:pt x="640901" y="547744"/>
                  </a:cubicBezTo>
                  <a:cubicBezTo>
                    <a:pt x="593888" y="572852"/>
                    <a:pt x="582827" y="567272"/>
                    <a:pt x="599419" y="508688"/>
                  </a:cubicBezTo>
                  <a:cubicBezTo>
                    <a:pt x="616012" y="450104"/>
                    <a:pt x="643118" y="406336"/>
                    <a:pt x="649198" y="335726"/>
                  </a:cubicBezTo>
                  <a:cubicBezTo>
                    <a:pt x="655277" y="265116"/>
                    <a:pt x="628323" y="69840"/>
                    <a:pt x="483754" y="74784"/>
                  </a:cubicBezTo>
                  <a:close/>
                </a:path>
                <a:path w="656639" h="711488" fill="none">
                  <a:moveTo>
                    <a:pt x="483754" y="74784"/>
                  </a:moveTo>
                  <a:cubicBezTo>
                    <a:pt x="459251" y="-16674"/>
                    <a:pt x="295221" y="-10199"/>
                    <a:pt x="228850" y="20488"/>
                  </a:cubicBezTo>
                  <a:cubicBezTo>
                    <a:pt x="162479" y="51174"/>
                    <a:pt x="-8978" y="185081"/>
                    <a:pt x="43565" y="374781"/>
                  </a:cubicBezTo>
                  <a:cubicBezTo>
                    <a:pt x="96109" y="564483"/>
                    <a:pt x="60158" y="564483"/>
                    <a:pt x="24207" y="531006"/>
                  </a:cubicBezTo>
                  <a:cubicBezTo>
                    <a:pt x="-11744" y="497529"/>
                    <a:pt x="2989" y="553324"/>
                    <a:pt x="2989" y="553324"/>
                  </a:cubicBezTo>
                  <a:cubicBezTo>
                    <a:pt x="2989" y="553324"/>
                    <a:pt x="54167" y="635114"/>
                    <a:pt x="150594" y="677914"/>
                  </a:cubicBezTo>
                  <a:cubicBezTo>
                    <a:pt x="247020" y="720709"/>
                    <a:pt x="401302" y="724608"/>
                    <a:pt x="513158" y="677914"/>
                  </a:cubicBezTo>
                  <a:cubicBezTo>
                    <a:pt x="625013" y="631224"/>
                    <a:pt x="687914" y="522637"/>
                    <a:pt x="640901" y="547744"/>
                  </a:cubicBezTo>
                  <a:cubicBezTo>
                    <a:pt x="593888" y="572852"/>
                    <a:pt x="582827" y="567272"/>
                    <a:pt x="599419" y="508688"/>
                  </a:cubicBezTo>
                  <a:cubicBezTo>
                    <a:pt x="616012" y="450104"/>
                    <a:pt x="643118" y="406336"/>
                    <a:pt x="649198" y="335726"/>
                  </a:cubicBezTo>
                  <a:cubicBezTo>
                    <a:pt x="655277" y="265116"/>
                    <a:pt x="628323" y="69840"/>
                    <a:pt x="483754" y="74784"/>
                  </a:cubicBezTo>
                  <a:close/>
                </a:path>
              </a:pathLst>
            </a:custGeom>
            <a:solidFill>
              <a:srgbClr val="AA5527"/>
            </a:solidFill>
            <a:ln w="7600" cap="flat">
              <a:solidFill>
                <a:srgbClr val="AA5527"/>
              </a:solidFill>
              <a:miter/>
            </a:ln>
          </p:spPr>
          <p:txBody>
            <a:bodyPr/>
            <a:lstStyle/>
            <a:p>
              <a:endParaRPr lang="en-GB"/>
            </a:p>
          </p:txBody>
        </p:sp>
        <p:sp>
          <p:nvSpPr>
            <p:cNvPr id="5" name="Freeform: Shape 170">
              <a:extLst>
                <a:ext uri="{FF2B5EF4-FFF2-40B4-BE49-F238E27FC236}">
                  <a16:creationId xmlns:a16="http://schemas.microsoft.com/office/drawing/2014/main" id="{E3261031-5380-248D-5364-49E1535A98D1}"/>
                </a:ext>
              </a:extLst>
            </p:cNvPr>
            <p:cNvSpPr/>
            <p:nvPr/>
          </p:nvSpPr>
          <p:spPr>
            <a:xfrm>
              <a:off x="6694225" y="2913578"/>
              <a:ext cx="270435" cy="242878"/>
            </a:xfrm>
            <a:custGeom>
              <a:avLst/>
              <a:gdLst/>
              <a:ahLst/>
              <a:cxnLst/>
              <a:rect l="l" t="t" r="r" b="b"/>
              <a:pathLst>
                <a:path w="270435" h="242878" stroke="0">
                  <a:moveTo>
                    <a:pt x="34591" y="5244"/>
                  </a:moveTo>
                  <a:cubicBezTo>
                    <a:pt x="44024" y="62343"/>
                    <a:pt x="0" y="119443"/>
                    <a:pt x="0" y="119443"/>
                  </a:cubicBezTo>
                  <a:cubicBezTo>
                    <a:pt x="0" y="119443"/>
                    <a:pt x="26203" y="228733"/>
                    <a:pt x="120541" y="241422"/>
                  </a:cubicBezTo>
                  <a:cubicBezTo>
                    <a:pt x="214879" y="254111"/>
                    <a:pt x="270435" y="179715"/>
                    <a:pt x="270435" y="179715"/>
                  </a:cubicBezTo>
                  <a:lnTo>
                    <a:pt x="191820" y="128960"/>
                  </a:lnTo>
                  <a:cubicBezTo>
                    <a:pt x="191820" y="128960"/>
                    <a:pt x="163519" y="59171"/>
                    <a:pt x="163519" y="2072"/>
                  </a:cubicBezTo>
                  <a:cubicBezTo>
                    <a:pt x="125784" y="2072"/>
                    <a:pt x="12578" y="-4273"/>
                    <a:pt x="34591" y="5244"/>
                  </a:cubicBezTo>
                  <a:close/>
                </a:path>
                <a:path w="270435" h="242878" fill="none">
                  <a:moveTo>
                    <a:pt x="34591" y="5244"/>
                  </a:moveTo>
                  <a:cubicBezTo>
                    <a:pt x="44024" y="62343"/>
                    <a:pt x="0" y="119443"/>
                    <a:pt x="0" y="119443"/>
                  </a:cubicBezTo>
                  <a:cubicBezTo>
                    <a:pt x="0" y="119443"/>
                    <a:pt x="26203" y="228733"/>
                    <a:pt x="120541" y="241422"/>
                  </a:cubicBezTo>
                  <a:cubicBezTo>
                    <a:pt x="214879" y="254111"/>
                    <a:pt x="270435" y="179715"/>
                    <a:pt x="270435" y="179715"/>
                  </a:cubicBezTo>
                  <a:lnTo>
                    <a:pt x="191820" y="128960"/>
                  </a:lnTo>
                  <a:cubicBezTo>
                    <a:pt x="191820" y="128960"/>
                    <a:pt x="163519" y="59171"/>
                    <a:pt x="163519" y="2072"/>
                  </a:cubicBezTo>
                  <a:cubicBezTo>
                    <a:pt x="125784" y="2072"/>
                    <a:pt x="12578" y="-4273"/>
                    <a:pt x="34591" y="5244"/>
                  </a:cubicBezTo>
                  <a:close/>
                </a:path>
              </a:pathLst>
            </a:custGeom>
            <a:solidFill>
              <a:srgbClr val="F19B72"/>
            </a:solidFill>
            <a:ln w="3333" cap="flat">
              <a:solidFill>
                <a:srgbClr val="F19B72"/>
              </a:solidFill>
              <a:miter/>
            </a:ln>
          </p:spPr>
          <p:txBody>
            <a:bodyPr/>
            <a:lstStyle/>
            <a:p>
              <a:endParaRPr lang="en-GB"/>
            </a:p>
          </p:txBody>
        </p:sp>
        <p:sp>
          <p:nvSpPr>
            <p:cNvPr id="6" name="Freeform: Shape 171">
              <a:extLst>
                <a:ext uri="{FF2B5EF4-FFF2-40B4-BE49-F238E27FC236}">
                  <a16:creationId xmlns:a16="http://schemas.microsoft.com/office/drawing/2014/main" id="{42C09517-AC6F-5169-1B71-A766630609C4}"/>
                </a:ext>
              </a:extLst>
            </p:cNvPr>
            <p:cNvSpPr/>
            <p:nvPr/>
          </p:nvSpPr>
          <p:spPr>
            <a:xfrm>
              <a:off x="6580336" y="2394478"/>
              <a:ext cx="417721" cy="565122"/>
            </a:xfrm>
            <a:custGeom>
              <a:avLst/>
              <a:gdLst/>
              <a:ahLst/>
              <a:cxnLst/>
              <a:rect l="l" t="t" r="r" b="b"/>
              <a:pathLst>
                <a:path w="417721" h="565122" stroke="0">
                  <a:moveTo>
                    <a:pt x="0" y="282542"/>
                  </a:moveTo>
                  <a:cubicBezTo>
                    <a:pt x="0" y="127028"/>
                    <a:pt x="86695" y="0"/>
                    <a:pt x="208861" y="0"/>
                  </a:cubicBezTo>
                  <a:cubicBezTo>
                    <a:pt x="331218" y="0"/>
                    <a:pt x="417721" y="127028"/>
                    <a:pt x="417721" y="282542"/>
                  </a:cubicBezTo>
                  <a:cubicBezTo>
                    <a:pt x="417721" y="439047"/>
                    <a:pt x="289473" y="567677"/>
                    <a:pt x="208861" y="565083"/>
                  </a:cubicBezTo>
                  <a:cubicBezTo>
                    <a:pt x="128440" y="562241"/>
                    <a:pt x="0" y="439047"/>
                    <a:pt x="0" y="282542"/>
                  </a:cubicBezTo>
                  <a:close/>
                </a:path>
                <a:path w="417721" h="565122" fill="none">
                  <a:moveTo>
                    <a:pt x="0" y="282542"/>
                  </a:moveTo>
                  <a:cubicBezTo>
                    <a:pt x="0" y="127028"/>
                    <a:pt x="86695" y="0"/>
                    <a:pt x="208861" y="0"/>
                  </a:cubicBezTo>
                  <a:cubicBezTo>
                    <a:pt x="331218" y="0"/>
                    <a:pt x="417721" y="127028"/>
                    <a:pt x="417721" y="282542"/>
                  </a:cubicBezTo>
                  <a:cubicBezTo>
                    <a:pt x="417721" y="439047"/>
                    <a:pt x="289473" y="567677"/>
                    <a:pt x="208861" y="565083"/>
                  </a:cubicBezTo>
                  <a:cubicBezTo>
                    <a:pt x="128440" y="562241"/>
                    <a:pt x="0" y="439047"/>
                    <a:pt x="0" y="282542"/>
                  </a:cubicBezTo>
                  <a:close/>
                </a:path>
              </a:pathLst>
            </a:custGeom>
            <a:solidFill>
              <a:srgbClr val="FFB782"/>
            </a:solidFill>
            <a:ln w="3333" cap="flat">
              <a:solidFill>
                <a:srgbClr val="FFB782"/>
              </a:solidFill>
              <a:miter/>
            </a:ln>
          </p:spPr>
          <p:txBody>
            <a:bodyPr/>
            <a:lstStyle/>
            <a:p>
              <a:endParaRPr lang="en-GB"/>
            </a:p>
          </p:txBody>
        </p:sp>
        <p:sp>
          <p:nvSpPr>
            <p:cNvPr id="7" name="Freeform: Shape 172">
              <a:extLst>
                <a:ext uri="{FF2B5EF4-FFF2-40B4-BE49-F238E27FC236}">
                  <a16:creationId xmlns:a16="http://schemas.microsoft.com/office/drawing/2014/main" id="{3C6EAEAD-199F-A3B7-DC5D-E8F1DA2BE223}"/>
                </a:ext>
              </a:extLst>
            </p:cNvPr>
            <p:cNvSpPr/>
            <p:nvPr/>
          </p:nvSpPr>
          <p:spPr>
            <a:xfrm>
              <a:off x="6534625" y="2653396"/>
              <a:ext cx="71783" cy="125637"/>
            </a:xfrm>
            <a:custGeom>
              <a:avLst/>
              <a:gdLst/>
              <a:ahLst/>
              <a:cxnLst/>
              <a:rect l="l" t="t" r="r" b="b"/>
              <a:pathLst>
                <a:path w="71783" h="125637" stroke="0">
                  <a:moveTo>
                    <a:pt x="45980" y="15853"/>
                  </a:moveTo>
                  <a:cubicBezTo>
                    <a:pt x="45980" y="15853"/>
                    <a:pt x="25338" y="-15219"/>
                    <a:pt x="9856" y="9638"/>
                  </a:cubicBezTo>
                  <a:cubicBezTo>
                    <a:pt x="-5626" y="34495"/>
                    <a:pt x="-2737" y="69709"/>
                    <a:pt x="17597" y="96637"/>
                  </a:cubicBezTo>
                  <a:cubicBezTo>
                    <a:pt x="38239" y="123566"/>
                    <a:pt x="71783" y="125637"/>
                    <a:pt x="71783" y="125637"/>
                  </a:cubicBezTo>
                  <a:lnTo>
                    <a:pt x="45980" y="15853"/>
                  </a:lnTo>
                  <a:close/>
                </a:path>
                <a:path w="71783" h="125637" fill="none">
                  <a:moveTo>
                    <a:pt x="45980" y="15853"/>
                  </a:moveTo>
                  <a:cubicBezTo>
                    <a:pt x="45980" y="15853"/>
                    <a:pt x="25338" y="-15219"/>
                    <a:pt x="9856" y="9638"/>
                  </a:cubicBezTo>
                  <a:cubicBezTo>
                    <a:pt x="-5626" y="34495"/>
                    <a:pt x="-2737" y="69709"/>
                    <a:pt x="17597" y="96637"/>
                  </a:cubicBezTo>
                  <a:cubicBezTo>
                    <a:pt x="38239" y="123566"/>
                    <a:pt x="71783" y="125637"/>
                    <a:pt x="71783" y="125637"/>
                  </a:cubicBezTo>
                  <a:lnTo>
                    <a:pt x="45980" y="15853"/>
                  </a:lnTo>
                  <a:close/>
                </a:path>
              </a:pathLst>
            </a:custGeom>
            <a:solidFill>
              <a:srgbClr val="FFB782"/>
            </a:solidFill>
            <a:ln w="3333" cap="flat">
              <a:solidFill>
                <a:srgbClr val="FFB782"/>
              </a:solidFill>
              <a:miter/>
            </a:ln>
          </p:spPr>
          <p:txBody>
            <a:bodyPr/>
            <a:lstStyle/>
            <a:p>
              <a:endParaRPr lang="en-GB"/>
            </a:p>
          </p:txBody>
        </p:sp>
        <p:sp>
          <p:nvSpPr>
            <p:cNvPr id="8" name="Freeform: Shape 173">
              <a:extLst>
                <a:ext uri="{FF2B5EF4-FFF2-40B4-BE49-F238E27FC236}">
                  <a16:creationId xmlns:a16="http://schemas.microsoft.com/office/drawing/2014/main" id="{B4E50B4C-BA6B-1A71-0105-E9C97EDF311A}"/>
                </a:ext>
              </a:extLst>
            </p:cNvPr>
            <p:cNvSpPr/>
            <p:nvPr/>
          </p:nvSpPr>
          <p:spPr>
            <a:xfrm flipH="1">
              <a:off x="6972339" y="2653396"/>
              <a:ext cx="63602" cy="125637"/>
            </a:xfrm>
            <a:custGeom>
              <a:avLst/>
              <a:gdLst/>
              <a:ahLst/>
              <a:cxnLst/>
              <a:rect l="l" t="t" r="r" b="b"/>
              <a:pathLst>
                <a:path w="63602" h="125637" stroke="0">
                  <a:moveTo>
                    <a:pt x="40740" y="15853"/>
                  </a:moveTo>
                  <a:cubicBezTo>
                    <a:pt x="40740" y="15853"/>
                    <a:pt x="22450" y="-15219"/>
                    <a:pt x="8733" y="9638"/>
                  </a:cubicBezTo>
                  <a:cubicBezTo>
                    <a:pt x="-4985" y="34495"/>
                    <a:pt x="-2425" y="69709"/>
                    <a:pt x="15591" y="96637"/>
                  </a:cubicBezTo>
                  <a:cubicBezTo>
                    <a:pt x="33881" y="123566"/>
                    <a:pt x="63602" y="125637"/>
                    <a:pt x="63602" y="125637"/>
                  </a:cubicBezTo>
                  <a:lnTo>
                    <a:pt x="40740" y="15853"/>
                  </a:lnTo>
                  <a:close/>
                </a:path>
                <a:path w="63602" h="125637" fill="none">
                  <a:moveTo>
                    <a:pt x="40740" y="15853"/>
                  </a:moveTo>
                  <a:cubicBezTo>
                    <a:pt x="40740" y="15853"/>
                    <a:pt x="22450" y="-15219"/>
                    <a:pt x="8733" y="9638"/>
                  </a:cubicBezTo>
                  <a:cubicBezTo>
                    <a:pt x="-4985" y="34495"/>
                    <a:pt x="-2425" y="69709"/>
                    <a:pt x="15591" y="96637"/>
                  </a:cubicBezTo>
                  <a:cubicBezTo>
                    <a:pt x="33881" y="123566"/>
                    <a:pt x="63602" y="125637"/>
                    <a:pt x="63602" y="125637"/>
                  </a:cubicBezTo>
                  <a:lnTo>
                    <a:pt x="40740" y="15853"/>
                  </a:lnTo>
                  <a:close/>
                </a:path>
              </a:pathLst>
            </a:custGeom>
            <a:solidFill>
              <a:srgbClr val="FFB782"/>
            </a:solidFill>
            <a:ln w="3333" cap="flat">
              <a:solidFill>
                <a:srgbClr val="FFB782"/>
              </a:solidFill>
              <a:miter/>
            </a:ln>
          </p:spPr>
          <p:txBody>
            <a:bodyPr/>
            <a:lstStyle/>
            <a:p>
              <a:endParaRPr lang="en-GB"/>
            </a:p>
          </p:txBody>
        </p:sp>
        <p:sp>
          <p:nvSpPr>
            <p:cNvPr id="9" name="Freeform: Shape 174">
              <a:extLst>
                <a:ext uri="{FF2B5EF4-FFF2-40B4-BE49-F238E27FC236}">
                  <a16:creationId xmlns:a16="http://schemas.microsoft.com/office/drawing/2014/main" id="{B7F50DD0-A2DF-CD45-0F8D-6D15851241CB}"/>
                </a:ext>
              </a:extLst>
            </p:cNvPr>
            <p:cNvSpPr/>
            <p:nvPr/>
          </p:nvSpPr>
          <p:spPr>
            <a:xfrm>
              <a:off x="6918231" y="2377046"/>
              <a:ext cx="97067" cy="298351"/>
            </a:xfrm>
            <a:custGeom>
              <a:avLst/>
              <a:gdLst/>
              <a:ahLst/>
              <a:cxnLst/>
              <a:rect l="l" t="t" r="r" b="b"/>
              <a:pathLst>
                <a:path w="97067" h="298351" stroke="0">
                  <a:moveTo>
                    <a:pt x="0" y="58086"/>
                  </a:moveTo>
                  <a:cubicBezTo>
                    <a:pt x="0" y="58086"/>
                    <a:pt x="43380" y="110495"/>
                    <a:pt x="63157" y="167532"/>
                  </a:cubicBezTo>
                  <a:cubicBezTo>
                    <a:pt x="82935" y="224569"/>
                    <a:pt x="78519" y="298351"/>
                    <a:pt x="78519" y="298351"/>
                  </a:cubicBezTo>
                  <a:cubicBezTo>
                    <a:pt x="78519" y="298351"/>
                    <a:pt x="99457" y="274588"/>
                    <a:pt x="96840" y="168978"/>
                  </a:cubicBezTo>
                  <a:cubicBezTo>
                    <a:pt x="94223" y="63366"/>
                    <a:pt x="11118" y="0"/>
                    <a:pt x="11118" y="0"/>
                  </a:cubicBezTo>
                  <a:lnTo>
                    <a:pt x="0" y="58086"/>
                  </a:lnTo>
                  <a:close/>
                </a:path>
                <a:path w="97067" h="298351" fill="none">
                  <a:moveTo>
                    <a:pt x="0" y="58086"/>
                  </a:moveTo>
                  <a:cubicBezTo>
                    <a:pt x="0" y="58086"/>
                    <a:pt x="43380" y="110495"/>
                    <a:pt x="63157" y="167532"/>
                  </a:cubicBezTo>
                  <a:cubicBezTo>
                    <a:pt x="82935" y="224569"/>
                    <a:pt x="78519" y="298351"/>
                    <a:pt x="78519" y="298351"/>
                  </a:cubicBezTo>
                  <a:cubicBezTo>
                    <a:pt x="78519" y="298351"/>
                    <a:pt x="99457" y="274588"/>
                    <a:pt x="96840" y="168978"/>
                  </a:cubicBezTo>
                  <a:cubicBezTo>
                    <a:pt x="94223" y="63366"/>
                    <a:pt x="11118" y="0"/>
                    <a:pt x="11118" y="0"/>
                  </a:cubicBezTo>
                  <a:lnTo>
                    <a:pt x="0" y="58086"/>
                  </a:lnTo>
                  <a:close/>
                </a:path>
              </a:pathLst>
            </a:custGeom>
            <a:solidFill>
              <a:srgbClr val="AA5527"/>
            </a:solidFill>
            <a:ln w="7600" cap="flat">
              <a:solidFill>
                <a:srgbClr val="AA5527"/>
              </a:solidFill>
              <a:miter/>
            </a:ln>
          </p:spPr>
          <p:txBody>
            <a:bodyPr/>
            <a:lstStyle/>
            <a:p>
              <a:endParaRPr lang="en-GB"/>
            </a:p>
          </p:txBody>
        </p:sp>
        <p:sp>
          <p:nvSpPr>
            <p:cNvPr id="10" name="Freeform: Shape 175">
              <a:extLst>
                <a:ext uri="{FF2B5EF4-FFF2-40B4-BE49-F238E27FC236}">
                  <a16:creationId xmlns:a16="http://schemas.microsoft.com/office/drawing/2014/main" id="{534680B3-125C-1516-CA42-1302409ECC2C}"/>
                </a:ext>
              </a:extLst>
            </p:cNvPr>
            <p:cNvSpPr/>
            <p:nvPr/>
          </p:nvSpPr>
          <p:spPr>
            <a:xfrm>
              <a:off x="6602490" y="4701600"/>
              <a:ext cx="137803" cy="839049"/>
            </a:xfrm>
            <a:custGeom>
              <a:avLst/>
              <a:gdLst/>
              <a:ahLst/>
              <a:cxnLst/>
              <a:rect l="l" t="t" r="r" b="b"/>
              <a:pathLst>
                <a:path w="137803" h="839049" stroke="0">
                  <a:moveTo>
                    <a:pt x="3843" y="5631"/>
                  </a:moveTo>
                  <a:lnTo>
                    <a:pt x="0" y="770493"/>
                  </a:lnTo>
                  <a:cubicBezTo>
                    <a:pt x="0" y="770493"/>
                    <a:pt x="1053" y="838981"/>
                    <a:pt x="26170" y="838981"/>
                  </a:cubicBezTo>
                  <a:cubicBezTo>
                    <a:pt x="51287" y="838981"/>
                    <a:pt x="49892" y="840374"/>
                    <a:pt x="59660" y="830523"/>
                  </a:cubicBezTo>
                  <a:cubicBezTo>
                    <a:pt x="69428" y="820669"/>
                    <a:pt x="93150" y="768585"/>
                    <a:pt x="93150" y="768585"/>
                  </a:cubicBezTo>
                  <a:cubicBezTo>
                    <a:pt x="93150" y="768585"/>
                    <a:pt x="90359" y="557435"/>
                    <a:pt x="98732" y="464530"/>
                  </a:cubicBezTo>
                  <a:cubicBezTo>
                    <a:pt x="107104" y="371623"/>
                    <a:pt x="137803" y="0"/>
                    <a:pt x="137803" y="0"/>
                  </a:cubicBezTo>
                  <a:lnTo>
                    <a:pt x="3843" y="5631"/>
                  </a:lnTo>
                  <a:close/>
                </a:path>
                <a:path w="137803" h="839049" fill="none">
                  <a:moveTo>
                    <a:pt x="3843" y="5631"/>
                  </a:moveTo>
                  <a:lnTo>
                    <a:pt x="0" y="770493"/>
                  </a:lnTo>
                  <a:cubicBezTo>
                    <a:pt x="0" y="770493"/>
                    <a:pt x="1053" y="838981"/>
                    <a:pt x="26170" y="838981"/>
                  </a:cubicBezTo>
                  <a:cubicBezTo>
                    <a:pt x="51287" y="838981"/>
                    <a:pt x="49892" y="840374"/>
                    <a:pt x="59660" y="830523"/>
                  </a:cubicBezTo>
                  <a:cubicBezTo>
                    <a:pt x="69428" y="820669"/>
                    <a:pt x="93150" y="768585"/>
                    <a:pt x="93150" y="768585"/>
                  </a:cubicBezTo>
                  <a:cubicBezTo>
                    <a:pt x="93150" y="768585"/>
                    <a:pt x="90359" y="557435"/>
                    <a:pt x="98732" y="464530"/>
                  </a:cubicBezTo>
                  <a:cubicBezTo>
                    <a:pt x="107104" y="371623"/>
                    <a:pt x="137803" y="0"/>
                    <a:pt x="137803" y="0"/>
                  </a:cubicBezTo>
                  <a:lnTo>
                    <a:pt x="3843" y="5631"/>
                  </a:lnTo>
                  <a:close/>
                </a:path>
              </a:pathLst>
            </a:custGeom>
            <a:solidFill>
              <a:srgbClr val="FFB782"/>
            </a:solidFill>
            <a:ln w="3333" cap="flat">
              <a:solidFill>
                <a:srgbClr val="FFB782"/>
              </a:solidFill>
              <a:miter/>
            </a:ln>
          </p:spPr>
          <p:txBody>
            <a:bodyPr/>
            <a:lstStyle/>
            <a:p>
              <a:endParaRPr lang="en-GB"/>
            </a:p>
          </p:txBody>
        </p:sp>
        <p:sp>
          <p:nvSpPr>
            <p:cNvPr id="11" name="Freeform: Shape 176">
              <a:extLst>
                <a:ext uri="{FF2B5EF4-FFF2-40B4-BE49-F238E27FC236}">
                  <a16:creationId xmlns:a16="http://schemas.microsoft.com/office/drawing/2014/main" id="{F291F982-D09C-503F-E8BA-6AF35AF1143C}"/>
                </a:ext>
              </a:extLst>
            </p:cNvPr>
            <p:cNvSpPr/>
            <p:nvPr/>
          </p:nvSpPr>
          <p:spPr>
            <a:xfrm>
              <a:off x="6571188" y="5374098"/>
              <a:ext cx="142132" cy="220668"/>
            </a:xfrm>
            <a:custGeom>
              <a:avLst/>
              <a:gdLst/>
              <a:ahLst/>
              <a:cxnLst/>
              <a:rect l="l" t="t" r="r" b="b"/>
              <a:pathLst>
                <a:path w="142132" h="220668" stroke="0">
                  <a:moveTo>
                    <a:pt x="28271" y="0"/>
                  </a:moveTo>
                  <a:cubicBezTo>
                    <a:pt x="39503" y="1885"/>
                    <a:pt x="23146" y="82716"/>
                    <a:pt x="37100" y="108054"/>
                  </a:cubicBezTo>
                  <a:cubicBezTo>
                    <a:pt x="51054" y="133391"/>
                    <a:pt x="91835" y="128197"/>
                    <a:pt x="105789" y="108489"/>
                  </a:cubicBezTo>
                  <a:cubicBezTo>
                    <a:pt x="119743" y="88782"/>
                    <a:pt x="117120" y="11477"/>
                    <a:pt x="128283" y="15428"/>
                  </a:cubicBezTo>
                  <a:cubicBezTo>
                    <a:pt x="139447" y="28369"/>
                    <a:pt x="140269" y="102645"/>
                    <a:pt x="141383" y="118777"/>
                  </a:cubicBezTo>
                  <a:cubicBezTo>
                    <a:pt x="142284" y="135060"/>
                    <a:pt x="143875" y="170106"/>
                    <a:pt x="135597" y="183011"/>
                  </a:cubicBezTo>
                  <a:cubicBezTo>
                    <a:pt x="126093" y="197828"/>
                    <a:pt x="94989" y="221361"/>
                    <a:pt x="70797" y="220653"/>
                  </a:cubicBezTo>
                  <a:cubicBezTo>
                    <a:pt x="46604" y="219618"/>
                    <a:pt x="7724" y="189983"/>
                    <a:pt x="4446" y="172081"/>
                  </a:cubicBezTo>
                  <a:cubicBezTo>
                    <a:pt x="-3004" y="131390"/>
                    <a:pt x="792" y="138189"/>
                    <a:pt x="2444" y="90436"/>
                  </a:cubicBezTo>
                  <a:cubicBezTo>
                    <a:pt x="4268" y="42684"/>
                    <a:pt x="17039" y="-1602"/>
                    <a:pt x="28271" y="0"/>
                  </a:cubicBezTo>
                  <a:close/>
                </a:path>
                <a:path w="142132" h="220668" fill="none">
                  <a:moveTo>
                    <a:pt x="28271" y="0"/>
                  </a:moveTo>
                  <a:cubicBezTo>
                    <a:pt x="39503" y="1885"/>
                    <a:pt x="23146" y="82716"/>
                    <a:pt x="37100" y="108054"/>
                  </a:cubicBezTo>
                  <a:cubicBezTo>
                    <a:pt x="51054" y="133391"/>
                    <a:pt x="91835" y="128197"/>
                    <a:pt x="105789" y="108489"/>
                  </a:cubicBezTo>
                  <a:cubicBezTo>
                    <a:pt x="119743" y="88782"/>
                    <a:pt x="117120" y="11477"/>
                    <a:pt x="128283" y="15428"/>
                  </a:cubicBezTo>
                  <a:cubicBezTo>
                    <a:pt x="139447" y="28369"/>
                    <a:pt x="140269" y="102645"/>
                    <a:pt x="141383" y="118777"/>
                  </a:cubicBezTo>
                  <a:cubicBezTo>
                    <a:pt x="142284" y="135060"/>
                    <a:pt x="143875" y="170106"/>
                    <a:pt x="135597" y="183011"/>
                  </a:cubicBezTo>
                  <a:cubicBezTo>
                    <a:pt x="126093" y="197828"/>
                    <a:pt x="94989" y="221361"/>
                    <a:pt x="70797" y="220653"/>
                  </a:cubicBezTo>
                  <a:cubicBezTo>
                    <a:pt x="46604" y="219618"/>
                    <a:pt x="7724" y="189983"/>
                    <a:pt x="4446" y="172081"/>
                  </a:cubicBezTo>
                  <a:cubicBezTo>
                    <a:pt x="-3004" y="131390"/>
                    <a:pt x="792" y="138189"/>
                    <a:pt x="2444" y="90436"/>
                  </a:cubicBezTo>
                  <a:cubicBezTo>
                    <a:pt x="4268" y="42684"/>
                    <a:pt x="17039" y="-1602"/>
                    <a:pt x="28271" y="0"/>
                  </a:cubicBezTo>
                  <a:close/>
                </a:path>
              </a:pathLst>
            </a:custGeom>
            <a:solidFill>
              <a:srgbClr val="3E3938"/>
            </a:solidFill>
            <a:ln w="7600" cap="flat">
              <a:solidFill>
                <a:srgbClr val="3E3938"/>
              </a:solidFill>
              <a:miter/>
            </a:ln>
          </p:spPr>
          <p:txBody>
            <a:bodyPr/>
            <a:lstStyle/>
            <a:p>
              <a:endParaRPr lang="en-GB"/>
            </a:p>
          </p:txBody>
        </p:sp>
        <p:sp>
          <p:nvSpPr>
            <p:cNvPr id="12" name="Freeform: Shape 177">
              <a:extLst>
                <a:ext uri="{FF2B5EF4-FFF2-40B4-BE49-F238E27FC236}">
                  <a16:creationId xmlns:a16="http://schemas.microsoft.com/office/drawing/2014/main" id="{FFD3B55F-9C88-6151-BBB0-E20CA4EF258F}"/>
                </a:ext>
              </a:extLst>
            </p:cNvPr>
            <p:cNvSpPr/>
            <p:nvPr/>
          </p:nvSpPr>
          <p:spPr>
            <a:xfrm>
              <a:off x="6805895" y="4693155"/>
              <a:ext cx="214800" cy="822138"/>
            </a:xfrm>
            <a:custGeom>
              <a:avLst/>
              <a:gdLst/>
              <a:ahLst/>
              <a:cxnLst/>
              <a:rect l="l" t="t" r="r" b="b"/>
              <a:pathLst>
                <a:path w="214800" h="822138" stroke="0">
                  <a:moveTo>
                    <a:pt x="39072" y="2815"/>
                  </a:moveTo>
                  <a:lnTo>
                    <a:pt x="0" y="720724"/>
                  </a:lnTo>
                  <a:lnTo>
                    <a:pt x="30766" y="789888"/>
                  </a:lnTo>
                  <a:lnTo>
                    <a:pt x="214800" y="822138"/>
                  </a:lnTo>
                  <a:cubicBezTo>
                    <a:pt x="214800" y="822138"/>
                    <a:pt x="173327" y="789017"/>
                    <a:pt x="143087" y="767227"/>
                  </a:cubicBezTo>
                  <a:cubicBezTo>
                    <a:pt x="112847" y="745437"/>
                    <a:pt x="82606" y="700986"/>
                    <a:pt x="82606" y="700986"/>
                  </a:cubicBezTo>
                  <a:cubicBezTo>
                    <a:pt x="82606" y="700986"/>
                    <a:pt x="106052" y="478606"/>
                    <a:pt x="117215" y="368808"/>
                  </a:cubicBezTo>
                  <a:cubicBezTo>
                    <a:pt x="128378" y="259010"/>
                    <a:pt x="170241" y="0"/>
                    <a:pt x="170241" y="0"/>
                  </a:cubicBezTo>
                  <a:lnTo>
                    <a:pt x="39072" y="2815"/>
                  </a:lnTo>
                  <a:close/>
                </a:path>
                <a:path w="214800" h="822138" fill="none">
                  <a:moveTo>
                    <a:pt x="39072" y="2815"/>
                  </a:moveTo>
                  <a:lnTo>
                    <a:pt x="0" y="720724"/>
                  </a:lnTo>
                  <a:lnTo>
                    <a:pt x="30766" y="789888"/>
                  </a:lnTo>
                  <a:lnTo>
                    <a:pt x="214800" y="822138"/>
                  </a:lnTo>
                  <a:cubicBezTo>
                    <a:pt x="214800" y="822138"/>
                    <a:pt x="173327" y="789017"/>
                    <a:pt x="143087" y="767227"/>
                  </a:cubicBezTo>
                  <a:cubicBezTo>
                    <a:pt x="112847" y="745437"/>
                    <a:pt x="82606" y="700986"/>
                    <a:pt x="82606" y="700986"/>
                  </a:cubicBezTo>
                  <a:cubicBezTo>
                    <a:pt x="82606" y="700986"/>
                    <a:pt x="106052" y="478606"/>
                    <a:pt x="117215" y="368808"/>
                  </a:cubicBezTo>
                  <a:cubicBezTo>
                    <a:pt x="128378" y="259010"/>
                    <a:pt x="170241" y="0"/>
                    <a:pt x="170241" y="0"/>
                  </a:cubicBezTo>
                  <a:lnTo>
                    <a:pt x="39072" y="2815"/>
                  </a:lnTo>
                  <a:close/>
                </a:path>
              </a:pathLst>
            </a:custGeom>
            <a:solidFill>
              <a:srgbClr val="FFB782"/>
            </a:solidFill>
            <a:ln w="3333" cap="flat">
              <a:solidFill>
                <a:srgbClr val="FFB782"/>
              </a:solidFill>
              <a:miter/>
            </a:ln>
          </p:spPr>
          <p:txBody>
            <a:bodyPr/>
            <a:lstStyle/>
            <a:p>
              <a:endParaRPr lang="en-GB"/>
            </a:p>
          </p:txBody>
        </p:sp>
        <p:sp>
          <p:nvSpPr>
            <p:cNvPr id="13" name="Freeform: Shape 178">
              <a:extLst>
                <a:ext uri="{FF2B5EF4-FFF2-40B4-BE49-F238E27FC236}">
                  <a16:creationId xmlns:a16="http://schemas.microsoft.com/office/drawing/2014/main" id="{BD6677B7-F953-8F44-0D90-3E423F28C935}"/>
                </a:ext>
              </a:extLst>
            </p:cNvPr>
            <p:cNvSpPr/>
            <p:nvPr/>
          </p:nvSpPr>
          <p:spPr>
            <a:xfrm>
              <a:off x="6779122" y="5391356"/>
              <a:ext cx="331291" cy="187189"/>
            </a:xfrm>
            <a:custGeom>
              <a:avLst/>
              <a:gdLst/>
              <a:ahLst/>
              <a:cxnLst/>
              <a:rect l="l" t="t" r="r" b="b"/>
              <a:pathLst>
                <a:path w="331291" h="187189" stroke="0">
                  <a:moveTo>
                    <a:pt x="26774" y="0"/>
                  </a:moveTo>
                  <a:cubicBezTo>
                    <a:pt x="26774" y="0"/>
                    <a:pt x="12159" y="19769"/>
                    <a:pt x="6337" y="36777"/>
                  </a:cubicBezTo>
                  <a:cubicBezTo>
                    <a:pt x="0" y="53785"/>
                    <a:pt x="-8125" y="98660"/>
                    <a:pt x="18402" y="123875"/>
                  </a:cubicBezTo>
                  <a:cubicBezTo>
                    <a:pt x="44928" y="149089"/>
                    <a:pt x="43519" y="180181"/>
                    <a:pt x="43519" y="180181"/>
                  </a:cubicBezTo>
                  <a:lnTo>
                    <a:pt x="99336" y="182996"/>
                  </a:lnTo>
                  <a:lnTo>
                    <a:pt x="82748" y="127771"/>
                  </a:lnTo>
                  <a:cubicBezTo>
                    <a:pt x="82748" y="127771"/>
                    <a:pt x="149989" y="150084"/>
                    <a:pt x="162085" y="171874"/>
                  </a:cubicBezTo>
                  <a:cubicBezTo>
                    <a:pt x="174181" y="193664"/>
                    <a:pt x="266786" y="185812"/>
                    <a:pt x="266786" y="185812"/>
                  </a:cubicBezTo>
                  <a:cubicBezTo>
                    <a:pt x="266786" y="185812"/>
                    <a:pt x="371334" y="165371"/>
                    <a:pt x="314230" y="146397"/>
                  </a:cubicBezTo>
                  <a:cubicBezTo>
                    <a:pt x="257126" y="127423"/>
                    <a:pt x="234075" y="96571"/>
                    <a:pt x="194053" y="87329"/>
                  </a:cubicBezTo>
                  <a:cubicBezTo>
                    <a:pt x="177540" y="95320"/>
                    <a:pt x="166405" y="94302"/>
                    <a:pt x="105060" y="78613"/>
                  </a:cubicBezTo>
                  <a:cubicBezTo>
                    <a:pt x="43715" y="62925"/>
                    <a:pt x="26774" y="0"/>
                    <a:pt x="26774" y="0"/>
                  </a:cubicBezTo>
                  <a:close/>
                </a:path>
                <a:path w="331291" h="187189" fill="none">
                  <a:moveTo>
                    <a:pt x="26774" y="0"/>
                  </a:moveTo>
                  <a:cubicBezTo>
                    <a:pt x="26774" y="0"/>
                    <a:pt x="12159" y="19769"/>
                    <a:pt x="6337" y="36777"/>
                  </a:cubicBezTo>
                  <a:cubicBezTo>
                    <a:pt x="0" y="53785"/>
                    <a:pt x="-8125" y="98660"/>
                    <a:pt x="18402" y="123875"/>
                  </a:cubicBezTo>
                  <a:cubicBezTo>
                    <a:pt x="44928" y="149089"/>
                    <a:pt x="43519" y="180181"/>
                    <a:pt x="43519" y="180181"/>
                  </a:cubicBezTo>
                  <a:lnTo>
                    <a:pt x="99336" y="182996"/>
                  </a:lnTo>
                  <a:lnTo>
                    <a:pt x="82748" y="127771"/>
                  </a:lnTo>
                  <a:cubicBezTo>
                    <a:pt x="82748" y="127771"/>
                    <a:pt x="149989" y="150084"/>
                    <a:pt x="162085" y="171874"/>
                  </a:cubicBezTo>
                  <a:cubicBezTo>
                    <a:pt x="174181" y="193664"/>
                    <a:pt x="266786" y="185812"/>
                    <a:pt x="266786" y="185812"/>
                  </a:cubicBezTo>
                  <a:cubicBezTo>
                    <a:pt x="266786" y="185812"/>
                    <a:pt x="371334" y="165371"/>
                    <a:pt x="314230" y="146397"/>
                  </a:cubicBezTo>
                  <a:cubicBezTo>
                    <a:pt x="257126" y="127423"/>
                    <a:pt x="234075" y="96571"/>
                    <a:pt x="194053" y="87329"/>
                  </a:cubicBezTo>
                  <a:cubicBezTo>
                    <a:pt x="177540" y="95320"/>
                    <a:pt x="166405" y="94302"/>
                    <a:pt x="105060" y="78613"/>
                  </a:cubicBezTo>
                  <a:cubicBezTo>
                    <a:pt x="43715" y="62925"/>
                    <a:pt x="26774" y="0"/>
                    <a:pt x="26774" y="0"/>
                  </a:cubicBezTo>
                  <a:close/>
                </a:path>
              </a:pathLst>
            </a:custGeom>
            <a:solidFill>
              <a:srgbClr val="3E3938"/>
            </a:solidFill>
            <a:ln w="7600" cap="flat">
              <a:solidFill>
                <a:srgbClr val="3E3938"/>
              </a:solidFill>
              <a:miter/>
            </a:ln>
          </p:spPr>
          <p:txBody>
            <a:bodyPr/>
            <a:lstStyle/>
            <a:p>
              <a:endParaRPr lang="en-GB"/>
            </a:p>
          </p:txBody>
        </p:sp>
        <p:sp>
          <p:nvSpPr>
            <p:cNvPr id="14" name="Freeform: Shape 179">
              <a:extLst>
                <a:ext uri="{FF2B5EF4-FFF2-40B4-BE49-F238E27FC236}">
                  <a16:creationId xmlns:a16="http://schemas.microsoft.com/office/drawing/2014/main" id="{427271D5-25A1-B598-3EF5-81A081769BD9}"/>
                </a:ext>
              </a:extLst>
            </p:cNvPr>
            <p:cNvSpPr/>
            <p:nvPr/>
          </p:nvSpPr>
          <p:spPr>
            <a:xfrm>
              <a:off x="6537915" y="3696012"/>
              <a:ext cx="540390" cy="1076622"/>
            </a:xfrm>
            <a:custGeom>
              <a:avLst/>
              <a:gdLst/>
              <a:ahLst/>
              <a:cxnLst/>
              <a:rect l="l" t="t" r="r" b="b"/>
              <a:pathLst>
                <a:path w="540390" h="1076622" stroke="0">
                  <a:moveTo>
                    <a:pt x="105995" y="0"/>
                  </a:moveTo>
                  <a:cubicBezTo>
                    <a:pt x="105995" y="0"/>
                    <a:pt x="22828" y="77315"/>
                    <a:pt x="3961" y="385019"/>
                  </a:cubicBezTo>
                  <a:cubicBezTo>
                    <a:pt x="-14907" y="692722"/>
                    <a:pt x="39762" y="1050000"/>
                    <a:pt x="39762" y="1050000"/>
                  </a:cubicBezTo>
                  <a:lnTo>
                    <a:pt x="471659" y="1076622"/>
                  </a:lnTo>
                  <a:cubicBezTo>
                    <a:pt x="471659" y="1076622"/>
                    <a:pt x="540390" y="526550"/>
                    <a:pt x="540390" y="333045"/>
                  </a:cubicBezTo>
                  <a:cubicBezTo>
                    <a:pt x="540390" y="139541"/>
                    <a:pt x="480202" y="3172"/>
                    <a:pt x="480202" y="3172"/>
                  </a:cubicBezTo>
                  <a:lnTo>
                    <a:pt x="105995" y="0"/>
                  </a:lnTo>
                  <a:close/>
                </a:path>
                <a:path w="540390" h="1076622" fill="none">
                  <a:moveTo>
                    <a:pt x="105995" y="0"/>
                  </a:moveTo>
                  <a:cubicBezTo>
                    <a:pt x="105995" y="0"/>
                    <a:pt x="22828" y="77315"/>
                    <a:pt x="3961" y="385019"/>
                  </a:cubicBezTo>
                  <a:cubicBezTo>
                    <a:pt x="-14907" y="692722"/>
                    <a:pt x="39762" y="1050000"/>
                    <a:pt x="39762" y="1050000"/>
                  </a:cubicBezTo>
                  <a:lnTo>
                    <a:pt x="471659" y="1076622"/>
                  </a:lnTo>
                  <a:cubicBezTo>
                    <a:pt x="471659" y="1076622"/>
                    <a:pt x="540390" y="526550"/>
                    <a:pt x="540390" y="333045"/>
                  </a:cubicBezTo>
                  <a:cubicBezTo>
                    <a:pt x="540390" y="139541"/>
                    <a:pt x="480202" y="3172"/>
                    <a:pt x="480202" y="3172"/>
                  </a:cubicBezTo>
                  <a:lnTo>
                    <a:pt x="105995" y="0"/>
                  </a:lnTo>
                  <a:close/>
                </a:path>
              </a:pathLst>
            </a:custGeom>
            <a:solidFill>
              <a:srgbClr val="35464D"/>
            </a:solidFill>
            <a:ln w="7600" cap="flat">
              <a:solidFill>
                <a:srgbClr val="35464D"/>
              </a:solidFill>
              <a:miter/>
            </a:ln>
          </p:spPr>
          <p:txBody>
            <a:bodyPr/>
            <a:lstStyle/>
            <a:p>
              <a:endParaRPr lang="en-GB"/>
            </a:p>
          </p:txBody>
        </p:sp>
        <p:sp>
          <p:nvSpPr>
            <p:cNvPr id="15" name="Freeform: Shape 180">
              <a:extLst>
                <a:ext uri="{FF2B5EF4-FFF2-40B4-BE49-F238E27FC236}">
                  <a16:creationId xmlns:a16="http://schemas.microsoft.com/office/drawing/2014/main" id="{199F8748-7452-518A-B06A-FF133B0EF531}"/>
                </a:ext>
              </a:extLst>
            </p:cNvPr>
            <p:cNvSpPr/>
            <p:nvPr/>
          </p:nvSpPr>
          <p:spPr>
            <a:xfrm>
              <a:off x="7259567" y="3181173"/>
              <a:ext cx="244104" cy="280567"/>
            </a:xfrm>
            <a:custGeom>
              <a:avLst/>
              <a:gdLst/>
              <a:ahLst/>
              <a:cxnLst/>
              <a:rect l="l" t="t" r="r" b="b"/>
              <a:pathLst>
                <a:path w="244104" h="280567" stroke="0">
                  <a:moveTo>
                    <a:pt x="0" y="204905"/>
                  </a:moveTo>
                  <a:cubicBezTo>
                    <a:pt x="11765" y="184135"/>
                    <a:pt x="80886" y="111440"/>
                    <a:pt x="80886" y="104022"/>
                  </a:cubicBezTo>
                  <a:cubicBezTo>
                    <a:pt x="80886" y="96604"/>
                    <a:pt x="61768" y="66933"/>
                    <a:pt x="95593" y="26877"/>
                  </a:cubicBezTo>
                  <a:cubicBezTo>
                    <a:pt x="129418" y="-13179"/>
                    <a:pt x="144125" y="16492"/>
                    <a:pt x="166185" y="3140"/>
                  </a:cubicBezTo>
                  <a:cubicBezTo>
                    <a:pt x="188244" y="-10212"/>
                    <a:pt x="232364" y="22426"/>
                    <a:pt x="242659" y="37262"/>
                  </a:cubicBezTo>
                  <a:cubicBezTo>
                    <a:pt x="252953" y="52097"/>
                    <a:pt x="205157" y="121083"/>
                    <a:pt x="197068" y="129243"/>
                  </a:cubicBezTo>
                  <a:cubicBezTo>
                    <a:pt x="188980" y="137402"/>
                    <a:pt x="152213" y="140283"/>
                    <a:pt x="147066" y="145562"/>
                  </a:cubicBezTo>
                  <a:cubicBezTo>
                    <a:pt x="141919" y="150755"/>
                    <a:pt x="137507" y="155205"/>
                    <a:pt x="132359" y="160398"/>
                  </a:cubicBezTo>
                  <a:cubicBezTo>
                    <a:pt x="127212" y="165590"/>
                    <a:pt x="42649" y="280567"/>
                    <a:pt x="42649" y="280567"/>
                  </a:cubicBezTo>
                  <a:lnTo>
                    <a:pt x="0" y="204905"/>
                  </a:lnTo>
                  <a:close/>
                </a:path>
                <a:path w="244104" h="280567" fill="none">
                  <a:moveTo>
                    <a:pt x="0" y="204905"/>
                  </a:moveTo>
                  <a:cubicBezTo>
                    <a:pt x="11765" y="184135"/>
                    <a:pt x="80886" y="111440"/>
                    <a:pt x="80886" y="104022"/>
                  </a:cubicBezTo>
                  <a:cubicBezTo>
                    <a:pt x="80886" y="96604"/>
                    <a:pt x="61768" y="66933"/>
                    <a:pt x="95593" y="26877"/>
                  </a:cubicBezTo>
                  <a:cubicBezTo>
                    <a:pt x="129418" y="-13179"/>
                    <a:pt x="144125" y="16492"/>
                    <a:pt x="166185" y="3140"/>
                  </a:cubicBezTo>
                  <a:cubicBezTo>
                    <a:pt x="188244" y="-10212"/>
                    <a:pt x="232364" y="22426"/>
                    <a:pt x="242659" y="37262"/>
                  </a:cubicBezTo>
                  <a:cubicBezTo>
                    <a:pt x="252953" y="52097"/>
                    <a:pt x="205157" y="121083"/>
                    <a:pt x="197068" y="129243"/>
                  </a:cubicBezTo>
                  <a:cubicBezTo>
                    <a:pt x="188980" y="137402"/>
                    <a:pt x="152213" y="140283"/>
                    <a:pt x="147066" y="145562"/>
                  </a:cubicBezTo>
                  <a:cubicBezTo>
                    <a:pt x="141919" y="150755"/>
                    <a:pt x="137507" y="155205"/>
                    <a:pt x="132359" y="160398"/>
                  </a:cubicBezTo>
                  <a:cubicBezTo>
                    <a:pt x="127212" y="165590"/>
                    <a:pt x="42649" y="280567"/>
                    <a:pt x="42649" y="280567"/>
                  </a:cubicBezTo>
                  <a:lnTo>
                    <a:pt x="0" y="204905"/>
                  </a:lnTo>
                  <a:close/>
                </a:path>
              </a:pathLst>
            </a:custGeom>
            <a:solidFill>
              <a:srgbClr val="FFB782"/>
            </a:solidFill>
            <a:ln w="3333" cap="flat">
              <a:solidFill>
                <a:srgbClr val="FFB782"/>
              </a:solidFill>
              <a:miter/>
            </a:ln>
          </p:spPr>
          <p:txBody>
            <a:bodyPr/>
            <a:lstStyle/>
            <a:p>
              <a:endParaRPr lang="en-GB"/>
            </a:p>
          </p:txBody>
        </p:sp>
        <p:sp>
          <p:nvSpPr>
            <p:cNvPr id="16" name="Freeform: Shape 181">
              <a:extLst>
                <a:ext uri="{FF2B5EF4-FFF2-40B4-BE49-F238E27FC236}">
                  <a16:creationId xmlns:a16="http://schemas.microsoft.com/office/drawing/2014/main" id="{4C7B165C-BE11-7A13-D63E-36D9DFC803F2}"/>
                </a:ext>
              </a:extLst>
            </p:cNvPr>
            <p:cNvSpPr/>
            <p:nvPr/>
          </p:nvSpPr>
          <p:spPr>
            <a:xfrm>
              <a:off x="6433754" y="3772097"/>
              <a:ext cx="122181" cy="440311"/>
            </a:xfrm>
            <a:custGeom>
              <a:avLst/>
              <a:gdLst/>
              <a:ahLst/>
              <a:cxnLst/>
              <a:rect l="l" t="t" r="r" b="b"/>
              <a:pathLst>
                <a:path w="122181" h="440311" stroke="0">
                  <a:moveTo>
                    <a:pt x="99685" y="0"/>
                  </a:moveTo>
                  <a:lnTo>
                    <a:pt x="87416" y="317734"/>
                  </a:lnTo>
                  <a:cubicBezTo>
                    <a:pt x="87416" y="317734"/>
                    <a:pt x="88464" y="332535"/>
                    <a:pt x="96661" y="343523"/>
                  </a:cubicBezTo>
                  <a:cubicBezTo>
                    <a:pt x="96661" y="343523"/>
                    <a:pt x="121423" y="365555"/>
                    <a:pt x="122164" y="371652"/>
                  </a:cubicBezTo>
                  <a:cubicBezTo>
                    <a:pt x="122556" y="377739"/>
                    <a:pt x="116189" y="410929"/>
                    <a:pt x="105339" y="425359"/>
                  </a:cubicBezTo>
                  <a:cubicBezTo>
                    <a:pt x="94704" y="439828"/>
                    <a:pt x="38346" y="442060"/>
                    <a:pt x="30347" y="439270"/>
                  </a:cubicBezTo>
                  <a:cubicBezTo>
                    <a:pt x="22405" y="436157"/>
                    <a:pt x="5076" y="423390"/>
                    <a:pt x="1595" y="413932"/>
                  </a:cubicBezTo>
                  <a:cubicBezTo>
                    <a:pt x="-1362" y="405896"/>
                    <a:pt x="-2714" y="343107"/>
                    <a:pt x="21021" y="321885"/>
                  </a:cubicBezTo>
                  <a:cubicBezTo>
                    <a:pt x="18985" y="318971"/>
                    <a:pt x="17635" y="303553"/>
                    <a:pt x="17198" y="298704"/>
                  </a:cubicBezTo>
                  <a:cubicBezTo>
                    <a:pt x="13568" y="258426"/>
                    <a:pt x="10757" y="0"/>
                    <a:pt x="10757" y="0"/>
                  </a:cubicBezTo>
                  <a:lnTo>
                    <a:pt x="99685" y="0"/>
                  </a:lnTo>
                  <a:close/>
                </a:path>
                <a:path w="122181" h="440311" fill="none">
                  <a:moveTo>
                    <a:pt x="99685" y="0"/>
                  </a:moveTo>
                  <a:lnTo>
                    <a:pt x="87416" y="317734"/>
                  </a:lnTo>
                  <a:cubicBezTo>
                    <a:pt x="87416" y="317734"/>
                    <a:pt x="88464" y="332535"/>
                    <a:pt x="96661" y="343523"/>
                  </a:cubicBezTo>
                  <a:cubicBezTo>
                    <a:pt x="96661" y="343523"/>
                    <a:pt x="121423" y="365555"/>
                    <a:pt x="122164" y="371652"/>
                  </a:cubicBezTo>
                  <a:cubicBezTo>
                    <a:pt x="122556" y="377739"/>
                    <a:pt x="116189" y="410929"/>
                    <a:pt x="105339" y="425359"/>
                  </a:cubicBezTo>
                  <a:cubicBezTo>
                    <a:pt x="94704" y="439828"/>
                    <a:pt x="38346" y="442060"/>
                    <a:pt x="30347" y="439270"/>
                  </a:cubicBezTo>
                  <a:cubicBezTo>
                    <a:pt x="22405" y="436157"/>
                    <a:pt x="5076" y="423390"/>
                    <a:pt x="1595" y="413932"/>
                  </a:cubicBezTo>
                  <a:cubicBezTo>
                    <a:pt x="-1362" y="405896"/>
                    <a:pt x="-2714" y="343107"/>
                    <a:pt x="21021" y="321885"/>
                  </a:cubicBezTo>
                  <a:cubicBezTo>
                    <a:pt x="18985" y="318971"/>
                    <a:pt x="17635" y="303553"/>
                    <a:pt x="17198" y="298704"/>
                  </a:cubicBezTo>
                  <a:cubicBezTo>
                    <a:pt x="13568" y="258426"/>
                    <a:pt x="10757" y="0"/>
                    <a:pt x="10757" y="0"/>
                  </a:cubicBezTo>
                  <a:lnTo>
                    <a:pt x="99685" y="0"/>
                  </a:lnTo>
                  <a:close/>
                </a:path>
              </a:pathLst>
            </a:custGeom>
            <a:solidFill>
              <a:srgbClr val="FFB782"/>
            </a:solidFill>
            <a:ln w="3333" cap="flat">
              <a:solidFill>
                <a:srgbClr val="FFB782"/>
              </a:solidFill>
              <a:miter/>
            </a:ln>
          </p:spPr>
          <p:txBody>
            <a:bodyPr/>
            <a:lstStyle/>
            <a:p>
              <a:endParaRPr lang="en-GB"/>
            </a:p>
          </p:txBody>
        </p:sp>
        <p:sp>
          <p:nvSpPr>
            <p:cNvPr id="17" name="Freeform: Shape 182">
              <a:extLst>
                <a:ext uri="{FF2B5EF4-FFF2-40B4-BE49-F238E27FC236}">
                  <a16:creationId xmlns:a16="http://schemas.microsoft.com/office/drawing/2014/main" id="{FF016996-641B-C36C-65D2-47F9BF2BE191}"/>
                </a:ext>
              </a:extLst>
            </p:cNvPr>
            <p:cNvSpPr/>
            <p:nvPr/>
          </p:nvSpPr>
          <p:spPr>
            <a:xfrm>
              <a:off x="6417819" y="3021520"/>
              <a:ext cx="911615" cy="787411"/>
            </a:xfrm>
            <a:custGeom>
              <a:avLst/>
              <a:gdLst/>
              <a:ahLst/>
              <a:cxnLst/>
              <a:rect l="l" t="t" r="r" b="b"/>
              <a:pathLst>
                <a:path w="911615" h="787411" stroke="0">
                  <a:moveTo>
                    <a:pt x="276407" y="11501"/>
                  </a:moveTo>
                  <a:cubicBezTo>
                    <a:pt x="276407" y="11501"/>
                    <a:pt x="155048" y="36185"/>
                    <a:pt x="119177" y="74945"/>
                  </a:cubicBezTo>
                  <a:cubicBezTo>
                    <a:pt x="83306" y="113705"/>
                    <a:pt x="30108" y="197357"/>
                    <a:pt x="8893" y="466397"/>
                  </a:cubicBezTo>
                  <a:cubicBezTo>
                    <a:pt x="-12322" y="735437"/>
                    <a:pt x="11081" y="787411"/>
                    <a:pt x="11081" y="787411"/>
                  </a:cubicBezTo>
                  <a:lnTo>
                    <a:pt x="117998" y="787411"/>
                  </a:lnTo>
                  <a:cubicBezTo>
                    <a:pt x="117998" y="787411"/>
                    <a:pt x="150150" y="278462"/>
                    <a:pt x="179596" y="324392"/>
                  </a:cubicBezTo>
                  <a:cubicBezTo>
                    <a:pt x="209043" y="370321"/>
                    <a:pt x="251250" y="493675"/>
                    <a:pt x="251250" y="538086"/>
                  </a:cubicBezTo>
                  <a:cubicBezTo>
                    <a:pt x="251250" y="582497"/>
                    <a:pt x="204081" y="687179"/>
                    <a:pt x="204081" y="687179"/>
                  </a:cubicBezTo>
                  <a:cubicBezTo>
                    <a:pt x="204081" y="687179"/>
                    <a:pt x="279551" y="734762"/>
                    <a:pt x="383323" y="734762"/>
                  </a:cubicBezTo>
                  <a:cubicBezTo>
                    <a:pt x="487095" y="734762"/>
                    <a:pt x="619168" y="712557"/>
                    <a:pt x="619168" y="712557"/>
                  </a:cubicBezTo>
                  <a:cubicBezTo>
                    <a:pt x="619168" y="712557"/>
                    <a:pt x="595425" y="626215"/>
                    <a:pt x="585623" y="560291"/>
                  </a:cubicBezTo>
                  <a:cubicBezTo>
                    <a:pt x="575823" y="494368"/>
                    <a:pt x="595425" y="355945"/>
                    <a:pt x="595425" y="355945"/>
                  </a:cubicBezTo>
                  <a:cubicBezTo>
                    <a:pt x="595425" y="355945"/>
                    <a:pt x="646882" y="570995"/>
                    <a:pt x="671385" y="588298"/>
                  </a:cubicBezTo>
                  <a:cubicBezTo>
                    <a:pt x="695889" y="605601"/>
                    <a:pt x="708140" y="637735"/>
                    <a:pt x="762047" y="600657"/>
                  </a:cubicBezTo>
                  <a:cubicBezTo>
                    <a:pt x="815955" y="563579"/>
                    <a:pt x="911615" y="423887"/>
                    <a:pt x="911615" y="423887"/>
                  </a:cubicBezTo>
                  <a:lnTo>
                    <a:pt x="838008" y="343586"/>
                  </a:lnTo>
                  <a:lnTo>
                    <a:pt x="748096" y="442920"/>
                  </a:lnTo>
                  <a:cubicBezTo>
                    <a:pt x="748096" y="442920"/>
                    <a:pt x="666924" y="131055"/>
                    <a:pt x="656903" y="116176"/>
                  </a:cubicBezTo>
                  <a:cubicBezTo>
                    <a:pt x="646882" y="101297"/>
                    <a:pt x="616023" y="55912"/>
                    <a:pt x="575144" y="40050"/>
                  </a:cubicBezTo>
                  <a:cubicBezTo>
                    <a:pt x="534264" y="24190"/>
                    <a:pt x="480259" y="0"/>
                    <a:pt x="480259" y="0"/>
                  </a:cubicBezTo>
                  <a:lnTo>
                    <a:pt x="468227" y="87633"/>
                  </a:lnTo>
                  <a:lnTo>
                    <a:pt x="438604" y="138423"/>
                  </a:lnTo>
                  <a:lnTo>
                    <a:pt x="351877" y="87633"/>
                  </a:lnTo>
                  <a:lnTo>
                    <a:pt x="276407" y="11501"/>
                  </a:lnTo>
                  <a:close/>
                </a:path>
                <a:path w="911615" h="787411" fill="none">
                  <a:moveTo>
                    <a:pt x="276407" y="11501"/>
                  </a:moveTo>
                  <a:cubicBezTo>
                    <a:pt x="276407" y="11501"/>
                    <a:pt x="155048" y="36185"/>
                    <a:pt x="119177" y="74945"/>
                  </a:cubicBezTo>
                  <a:cubicBezTo>
                    <a:pt x="83306" y="113705"/>
                    <a:pt x="30108" y="197357"/>
                    <a:pt x="8893" y="466397"/>
                  </a:cubicBezTo>
                  <a:cubicBezTo>
                    <a:pt x="-12322" y="735437"/>
                    <a:pt x="11081" y="787411"/>
                    <a:pt x="11081" y="787411"/>
                  </a:cubicBezTo>
                  <a:lnTo>
                    <a:pt x="117998" y="787411"/>
                  </a:lnTo>
                  <a:cubicBezTo>
                    <a:pt x="117998" y="787411"/>
                    <a:pt x="150150" y="278462"/>
                    <a:pt x="179596" y="324392"/>
                  </a:cubicBezTo>
                  <a:cubicBezTo>
                    <a:pt x="209043" y="370321"/>
                    <a:pt x="251250" y="493675"/>
                    <a:pt x="251250" y="538086"/>
                  </a:cubicBezTo>
                  <a:cubicBezTo>
                    <a:pt x="251250" y="582497"/>
                    <a:pt x="204081" y="687179"/>
                    <a:pt x="204081" y="687179"/>
                  </a:cubicBezTo>
                  <a:cubicBezTo>
                    <a:pt x="204081" y="687179"/>
                    <a:pt x="279551" y="734762"/>
                    <a:pt x="383323" y="734762"/>
                  </a:cubicBezTo>
                  <a:cubicBezTo>
                    <a:pt x="487095" y="734762"/>
                    <a:pt x="619168" y="712557"/>
                    <a:pt x="619168" y="712557"/>
                  </a:cubicBezTo>
                  <a:cubicBezTo>
                    <a:pt x="619168" y="712557"/>
                    <a:pt x="595425" y="626215"/>
                    <a:pt x="585623" y="560291"/>
                  </a:cubicBezTo>
                  <a:cubicBezTo>
                    <a:pt x="575823" y="494368"/>
                    <a:pt x="595425" y="355945"/>
                    <a:pt x="595425" y="355945"/>
                  </a:cubicBezTo>
                  <a:cubicBezTo>
                    <a:pt x="595425" y="355945"/>
                    <a:pt x="646882" y="570995"/>
                    <a:pt x="671385" y="588298"/>
                  </a:cubicBezTo>
                  <a:cubicBezTo>
                    <a:pt x="695889" y="605601"/>
                    <a:pt x="708140" y="637735"/>
                    <a:pt x="762047" y="600657"/>
                  </a:cubicBezTo>
                  <a:cubicBezTo>
                    <a:pt x="815955" y="563579"/>
                    <a:pt x="911615" y="423887"/>
                    <a:pt x="911615" y="423887"/>
                  </a:cubicBezTo>
                  <a:lnTo>
                    <a:pt x="838008" y="343586"/>
                  </a:lnTo>
                  <a:lnTo>
                    <a:pt x="748096" y="442920"/>
                  </a:lnTo>
                  <a:cubicBezTo>
                    <a:pt x="748096" y="442920"/>
                    <a:pt x="666924" y="131055"/>
                    <a:pt x="656903" y="116176"/>
                  </a:cubicBezTo>
                  <a:cubicBezTo>
                    <a:pt x="646882" y="101297"/>
                    <a:pt x="616023" y="55912"/>
                    <a:pt x="575144" y="40050"/>
                  </a:cubicBezTo>
                  <a:cubicBezTo>
                    <a:pt x="534264" y="24190"/>
                    <a:pt x="480259" y="0"/>
                    <a:pt x="480259" y="0"/>
                  </a:cubicBezTo>
                  <a:lnTo>
                    <a:pt x="468227" y="87633"/>
                  </a:lnTo>
                  <a:lnTo>
                    <a:pt x="438604" y="138423"/>
                  </a:lnTo>
                  <a:lnTo>
                    <a:pt x="351877" y="87633"/>
                  </a:lnTo>
                  <a:lnTo>
                    <a:pt x="276407" y="11501"/>
                  </a:lnTo>
                  <a:close/>
                </a:path>
              </a:pathLst>
            </a:custGeom>
            <a:solidFill>
              <a:srgbClr val="798F9C"/>
            </a:solidFill>
            <a:ln w="7600" cap="flat">
              <a:solidFill>
                <a:srgbClr val="798F9C"/>
              </a:solidFill>
              <a:miter/>
            </a:ln>
          </p:spPr>
          <p:txBody>
            <a:bodyPr/>
            <a:lstStyle/>
            <a:p>
              <a:endParaRPr lang="en-GB"/>
            </a:p>
          </p:txBody>
        </p:sp>
        <p:sp>
          <p:nvSpPr>
            <p:cNvPr id="18" name="Freeform: Shape 183">
              <a:extLst>
                <a:ext uri="{FF2B5EF4-FFF2-40B4-BE49-F238E27FC236}">
                  <a16:creationId xmlns:a16="http://schemas.microsoft.com/office/drawing/2014/main" id="{07475B94-E506-0FBE-70C1-44D099939623}"/>
                </a:ext>
              </a:extLst>
            </p:cNvPr>
            <p:cNvSpPr/>
            <p:nvPr/>
          </p:nvSpPr>
          <p:spPr>
            <a:xfrm>
              <a:off x="6657946" y="3004217"/>
              <a:ext cx="276887" cy="206447"/>
            </a:xfrm>
            <a:custGeom>
              <a:avLst/>
              <a:gdLst/>
              <a:ahLst/>
              <a:cxnLst/>
              <a:rect l="l" t="t" r="r" b="b"/>
              <a:pathLst>
                <a:path w="276887" h="206447" stroke="0">
                  <a:moveTo>
                    <a:pt x="49007" y="0"/>
                  </a:moveTo>
                  <a:cubicBezTo>
                    <a:pt x="49007" y="0"/>
                    <a:pt x="139669" y="135951"/>
                    <a:pt x="188675" y="128536"/>
                  </a:cubicBezTo>
                  <a:cubicBezTo>
                    <a:pt x="237682" y="121120"/>
                    <a:pt x="220530" y="4944"/>
                    <a:pt x="220530" y="4944"/>
                  </a:cubicBezTo>
                  <a:lnTo>
                    <a:pt x="262185" y="22247"/>
                  </a:lnTo>
                  <a:lnTo>
                    <a:pt x="276887" y="153254"/>
                  </a:lnTo>
                  <a:lnTo>
                    <a:pt x="224956" y="138423"/>
                  </a:lnTo>
                  <a:lnTo>
                    <a:pt x="205828" y="173029"/>
                  </a:lnTo>
                  <a:lnTo>
                    <a:pt x="151844" y="135865"/>
                  </a:lnTo>
                  <a:lnTo>
                    <a:pt x="111750" y="206447"/>
                  </a:lnTo>
                  <a:lnTo>
                    <a:pt x="0" y="32134"/>
                  </a:lnTo>
                  <a:lnTo>
                    <a:pt x="49007" y="0"/>
                  </a:lnTo>
                  <a:close/>
                </a:path>
                <a:path w="276887" h="206447" fill="none">
                  <a:moveTo>
                    <a:pt x="49007" y="0"/>
                  </a:moveTo>
                  <a:cubicBezTo>
                    <a:pt x="49007" y="0"/>
                    <a:pt x="139669" y="135951"/>
                    <a:pt x="188675" y="128536"/>
                  </a:cubicBezTo>
                  <a:cubicBezTo>
                    <a:pt x="237682" y="121120"/>
                    <a:pt x="220530" y="4944"/>
                    <a:pt x="220530" y="4944"/>
                  </a:cubicBezTo>
                  <a:lnTo>
                    <a:pt x="262185" y="22247"/>
                  </a:lnTo>
                  <a:lnTo>
                    <a:pt x="276887" y="153254"/>
                  </a:lnTo>
                  <a:lnTo>
                    <a:pt x="224956" y="138423"/>
                  </a:lnTo>
                  <a:lnTo>
                    <a:pt x="205828" y="173029"/>
                  </a:lnTo>
                  <a:lnTo>
                    <a:pt x="151844" y="135865"/>
                  </a:lnTo>
                  <a:lnTo>
                    <a:pt x="111750" y="206447"/>
                  </a:lnTo>
                  <a:lnTo>
                    <a:pt x="0" y="32134"/>
                  </a:lnTo>
                  <a:lnTo>
                    <a:pt x="49007" y="0"/>
                  </a:lnTo>
                  <a:close/>
                </a:path>
              </a:pathLst>
            </a:custGeom>
            <a:solidFill>
              <a:srgbClr val="CFEBF6"/>
            </a:solidFill>
            <a:ln w="7600" cap="flat">
              <a:solidFill>
                <a:srgbClr val="CFEBF6"/>
              </a:solidFill>
              <a:miter/>
            </a:ln>
          </p:spPr>
          <p:txBody>
            <a:bodyPr/>
            <a:lstStyle/>
            <a:p>
              <a:endParaRPr lang="en-GB"/>
            </a:p>
          </p:txBody>
        </p:sp>
        <p:sp>
          <p:nvSpPr>
            <p:cNvPr id="19" name="Freeform: Shape 184">
              <a:extLst>
                <a:ext uri="{FF2B5EF4-FFF2-40B4-BE49-F238E27FC236}">
                  <a16:creationId xmlns:a16="http://schemas.microsoft.com/office/drawing/2014/main" id="{85569413-79BB-4D38-B405-8F54BFAEB651}"/>
                </a:ext>
              </a:extLst>
            </p:cNvPr>
            <p:cNvSpPr/>
            <p:nvPr/>
          </p:nvSpPr>
          <p:spPr>
            <a:xfrm>
              <a:off x="6556680" y="2758144"/>
              <a:ext cx="26577" cy="26810"/>
            </a:xfrm>
            <a:custGeom>
              <a:avLst/>
              <a:gdLst/>
              <a:ahLst/>
              <a:cxnLst/>
              <a:rect l="l" t="t" r="r" b="b"/>
              <a:pathLst>
                <a:path w="26577" h="26810" stroke="0">
                  <a:moveTo>
                    <a:pt x="0" y="13405"/>
                  </a:moveTo>
                  <a:cubicBezTo>
                    <a:pt x="0" y="6002"/>
                    <a:pt x="5949" y="0"/>
                    <a:pt x="13288" y="0"/>
                  </a:cubicBezTo>
                  <a:cubicBezTo>
                    <a:pt x="20627" y="0"/>
                    <a:pt x="26577" y="6002"/>
                    <a:pt x="26577" y="13405"/>
                  </a:cubicBezTo>
                  <a:cubicBezTo>
                    <a:pt x="26577" y="20808"/>
                    <a:pt x="20627" y="26810"/>
                    <a:pt x="13288" y="26810"/>
                  </a:cubicBezTo>
                  <a:cubicBezTo>
                    <a:pt x="5949" y="26810"/>
                    <a:pt x="0" y="20808"/>
                    <a:pt x="0" y="13405"/>
                  </a:cubicBezTo>
                  <a:close/>
                </a:path>
                <a:path w="26577" h="26810" fill="none">
                  <a:moveTo>
                    <a:pt x="0" y="13405"/>
                  </a:moveTo>
                  <a:cubicBezTo>
                    <a:pt x="0" y="6002"/>
                    <a:pt x="5949" y="0"/>
                    <a:pt x="13288" y="0"/>
                  </a:cubicBezTo>
                  <a:cubicBezTo>
                    <a:pt x="20627" y="0"/>
                    <a:pt x="26577" y="6002"/>
                    <a:pt x="26577" y="13405"/>
                  </a:cubicBezTo>
                  <a:cubicBezTo>
                    <a:pt x="26577" y="20808"/>
                    <a:pt x="20627" y="26810"/>
                    <a:pt x="13288" y="26810"/>
                  </a:cubicBezTo>
                  <a:cubicBezTo>
                    <a:pt x="5949" y="26810"/>
                    <a:pt x="0" y="20808"/>
                    <a:pt x="0" y="13405"/>
                  </a:cubicBezTo>
                  <a:close/>
                </a:path>
              </a:pathLst>
            </a:custGeom>
            <a:solidFill>
              <a:srgbClr val="CFEBF6"/>
            </a:solidFill>
            <a:ln w="7600" cap="flat">
              <a:solidFill>
                <a:srgbClr val="CFEBF6"/>
              </a:solidFill>
              <a:miter/>
            </a:ln>
          </p:spPr>
          <p:txBody>
            <a:bodyPr/>
            <a:lstStyle/>
            <a:p>
              <a:endParaRPr lang="en-GB"/>
            </a:p>
          </p:txBody>
        </p:sp>
        <p:sp>
          <p:nvSpPr>
            <p:cNvPr id="20" name="Freeform: Shape 185">
              <a:extLst>
                <a:ext uri="{FF2B5EF4-FFF2-40B4-BE49-F238E27FC236}">
                  <a16:creationId xmlns:a16="http://schemas.microsoft.com/office/drawing/2014/main" id="{7C161DBD-E76B-AFFC-502F-C4B90CDFA6BC}"/>
                </a:ext>
              </a:extLst>
            </p:cNvPr>
            <p:cNvSpPr/>
            <p:nvPr/>
          </p:nvSpPr>
          <p:spPr>
            <a:xfrm>
              <a:off x="6988722" y="2752223"/>
              <a:ext cx="26577" cy="26810"/>
            </a:xfrm>
            <a:custGeom>
              <a:avLst/>
              <a:gdLst/>
              <a:ahLst/>
              <a:cxnLst/>
              <a:rect l="l" t="t" r="r" b="b"/>
              <a:pathLst>
                <a:path w="26577" h="26810" stroke="0">
                  <a:moveTo>
                    <a:pt x="0" y="13405"/>
                  </a:moveTo>
                  <a:cubicBezTo>
                    <a:pt x="0" y="6002"/>
                    <a:pt x="5949" y="0"/>
                    <a:pt x="13288" y="0"/>
                  </a:cubicBezTo>
                  <a:cubicBezTo>
                    <a:pt x="20627" y="0"/>
                    <a:pt x="26577" y="6002"/>
                    <a:pt x="26577" y="13405"/>
                  </a:cubicBezTo>
                  <a:cubicBezTo>
                    <a:pt x="26577" y="20808"/>
                    <a:pt x="20627" y="26810"/>
                    <a:pt x="13288" y="26810"/>
                  </a:cubicBezTo>
                  <a:cubicBezTo>
                    <a:pt x="5949" y="26810"/>
                    <a:pt x="0" y="20808"/>
                    <a:pt x="0" y="13405"/>
                  </a:cubicBezTo>
                  <a:close/>
                </a:path>
                <a:path w="26577" h="26810" fill="none">
                  <a:moveTo>
                    <a:pt x="0" y="13405"/>
                  </a:moveTo>
                  <a:cubicBezTo>
                    <a:pt x="0" y="6002"/>
                    <a:pt x="5949" y="0"/>
                    <a:pt x="13288" y="0"/>
                  </a:cubicBezTo>
                  <a:cubicBezTo>
                    <a:pt x="20627" y="0"/>
                    <a:pt x="26577" y="6002"/>
                    <a:pt x="26577" y="13405"/>
                  </a:cubicBezTo>
                  <a:cubicBezTo>
                    <a:pt x="26577" y="20808"/>
                    <a:pt x="20627" y="26810"/>
                    <a:pt x="13288" y="26810"/>
                  </a:cubicBezTo>
                  <a:cubicBezTo>
                    <a:pt x="5949" y="26810"/>
                    <a:pt x="0" y="20808"/>
                    <a:pt x="0" y="13405"/>
                  </a:cubicBezTo>
                  <a:close/>
                </a:path>
              </a:pathLst>
            </a:custGeom>
            <a:solidFill>
              <a:srgbClr val="CFEBF6"/>
            </a:solidFill>
            <a:ln w="7600" cap="flat">
              <a:solidFill>
                <a:srgbClr val="CFEBF6"/>
              </a:solidFill>
              <a:miter/>
            </a:ln>
          </p:spPr>
          <p:txBody>
            <a:bodyPr/>
            <a:lstStyle/>
            <a:p>
              <a:endParaRPr lang="en-GB"/>
            </a:p>
          </p:txBody>
        </p:sp>
        <p:grpSp>
          <p:nvGrpSpPr>
            <p:cNvPr id="21" name="Group 20">
              <a:extLst>
                <a:ext uri="{FF2B5EF4-FFF2-40B4-BE49-F238E27FC236}">
                  <a16:creationId xmlns:a16="http://schemas.microsoft.com/office/drawing/2014/main" id="{35168377-CCC5-BED3-C975-766266ADEF59}"/>
                </a:ext>
              </a:extLst>
            </p:cNvPr>
            <p:cNvGrpSpPr/>
            <p:nvPr/>
          </p:nvGrpSpPr>
          <p:grpSpPr>
            <a:xfrm>
              <a:off x="6855254" y="2622215"/>
              <a:ext cx="83794" cy="118402"/>
              <a:chOff x="6217836" y="5986383"/>
              <a:chExt cx="83794" cy="118402"/>
            </a:xfrm>
          </p:grpSpPr>
          <p:sp>
            <p:nvSpPr>
              <p:cNvPr id="35" name="Freeform: Shape 187">
                <a:extLst>
                  <a:ext uri="{FF2B5EF4-FFF2-40B4-BE49-F238E27FC236}">
                    <a16:creationId xmlns:a16="http://schemas.microsoft.com/office/drawing/2014/main" id="{A4BF2E6B-28AF-065A-3DD5-3AEB5C55426C}"/>
                  </a:ext>
                </a:extLst>
              </p:cNvPr>
              <p:cNvSpPr/>
              <p:nvPr/>
            </p:nvSpPr>
            <p:spPr>
              <a:xfrm>
                <a:off x="6217836" y="5986355"/>
                <a:ext cx="83794" cy="29944"/>
              </a:xfrm>
              <a:custGeom>
                <a:avLst/>
                <a:gdLst/>
                <a:ahLst/>
                <a:cxnLst/>
                <a:rect l="l" t="t" r="r" b="b"/>
                <a:pathLst>
                  <a:path w="83794" h="29944" stroke="0">
                    <a:moveTo>
                      <a:pt x="38431" y="0"/>
                    </a:moveTo>
                    <a:cubicBezTo>
                      <a:pt x="11705" y="-1010"/>
                      <a:pt x="0" y="12256"/>
                      <a:pt x="0" y="12256"/>
                    </a:cubicBezTo>
                    <a:lnTo>
                      <a:pt x="3142" y="27545"/>
                    </a:lnTo>
                    <a:cubicBezTo>
                      <a:pt x="3142" y="27545"/>
                      <a:pt x="21432" y="10285"/>
                      <a:pt x="40920" y="14217"/>
                    </a:cubicBezTo>
                    <a:cubicBezTo>
                      <a:pt x="60408" y="18149"/>
                      <a:pt x="83794" y="29944"/>
                      <a:pt x="83794" y="29944"/>
                    </a:cubicBezTo>
                    <a:cubicBezTo>
                      <a:pt x="83794" y="29944"/>
                      <a:pt x="65158" y="3362"/>
                      <a:pt x="38431" y="0"/>
                    </a:cubicBezTo>
                    <a:close/>
                  </a:path>
                  <a:path w="83794" h="29944" fill="none">
                    <a:moveTo>
                      <a:pt x="38431" y="0"/>
                    </a:moveTo>
                    <a:cubicBezTo>
                      <a:pt x="11705" y="-1010"/>
                      <a:pt x="0" y="12256"/>
                      <a:pt x="0" y="12256"/>
                    </a:cubicBezTo>
                    <a:lnTo>
                      <a:pt x="3142" y="27545"/>
                    </a:lnTo>
                    <a:cubicBezTo>
                      <a:pt x="3142" y="27545"/>
                      <a:pt x="21432" y="10285"/>
                      <a:pt x="40920" y="14217"/>
                    </a:cubicBezTo>
                    <a:cubicBezTo>
                      <a:pt x="60408" y="18149"/>
                      <a:pt x="83794" y="29944"/>
                      <a:pt x="83794" y="29944"/>
                    </a:cubicBezTo>
                    <a:cubicBezTo>
                      <a:pt x="83794" y="29944"/>
                      <a:pt x="65158" y="3362"/>
                      <a:pt x="38431" y="0"/>
                    </a:cubicBezTo>
                    <a:close/>
                  </a:path>
                </a:pathLst>
              </a:custGeom>
              <a:solidFill>
                <a:srgbClr val="AF5E30"/>
              </a:solidFill>
              <a:ln w="3333" cap="flat">
                <a:solidFill>
                  <a:srgbClr val="AF5E30"/>
                </a:solidFill>
                <a:miter/>
              </a:ln>
            </p:spPr>
            <p:txBody>
              <a:bodyPr/>
              <a:lstStyle/>
              <a:p>
                <a:endParaRPr lang="en-GB"/>
              </a:p>
            </p:txBody>
          </p:sp>
          <p:grpSp>
            <p:nvGrpSpPr>
              <p:cNvPr id="36" name="Group 35">
                <a:extLst>
                  <a:ext uri="{FF2B5EF4-FFF2-40B4-BE49-F238E27FC236}">
                    <a16:creationId xmlns:a16="http://schemas.microsoft.com/office/drawing/2014/main" id="{C7B3C879-3064-C9A1-0B55-7D0FD3EA79CA}"/>
                  </a:ext>
                </a:extLst>
              </p:cNvPr>
              <p:cNvGrpSpPr/>
              <p:nvPr/>
            </p:nvGrpSpPr>
            <p:grpSpPr>
              <a:xfrm>
                <a:off x="6227988" y="6050959"/>
                <a:ext cx="57372" cy="53826"/>
                <a:chOff x="6227988" y="6050959"/>
                <a:chExt cx="57372" cy="53826"/>
              </a:xfrm>
            </p:grpSpPr>
            <p:sp>
              <p:nvSpPr>
                <p:cNvPr id="37" name="Freeform: Shape 189">
                  <a:extLst>
                    <a:ext uri="{FF2B5EF4-FFF2-40B4-BE49-F238E27FC236}">
                      <a16:creationId xmlns:a16="http://schemas.microsoft.com/office/drawing/2014/main" id="{03E97E8B-B8F1-E465-74F8-9ABA1BD4C5AE}"/>
                    </a:ext>
                  </a:extLst>
                </p:cNvPr>
                <p:cNvSpPr/>
                <p:nvPr/>
              </p:nvSpPr>
              <p:spPr>
                <a:xfrm>
                  <a:off x="6227988" y="6050959"/>
                  <a:ext cx="40691" cy="53826"/>
                </a:xfrm>
                <a:custGeom>
                  <a:avLst/>
                  <a:gdLst/>
                  <a:ahLst/>
                  <a:cxnLst/>
                  <a:rect l="l" t="t" r="r" b="b"/>
                  <a:pathLst>
                    <a:path w="40691" h="53826" stroke="0">
                      <a:moveTo>
                        <a:pt x="40691" y="26913"/>
                      </a:moveTo>
                      <a:cubicBezTo>
                        <a:pt x="40691" y="12049"/>
                        <a:pt x="31582" y="0"/>
                        <a:pt x="20346" y="0"/>
                      </a:cubicBezTo>
                      <a:cubicBezTo>
                        <a:pt x="9109" y="0"/>
                        <a:pt x="0" y="12049"/>
                        <a:pt x="0" y="26913"/>
                      </a:cubicBezTo>
                      <a:cubicBezTo>
                        <a:pt x="0" y="41777"/>
                        <a:pt x="9109" y="53826"/>
                        <a:pt x="20346" y="53826"/>
                      </a:cubicBezTo>
                      <a:cubicBezTo>
                        <a:pt x="31582" y="53826"/>
                        <a:pt x="40691" y="41777"/>
                        <a:pt x="40691" y="26913"/>
                      </a:cubicBezTo>
                      <a:close/>
                    </a:path>
                    <a:path w="40691" h="53826" fill="none">
                      <a:moveTo>
                        <a:pt x="40691" y="26913"/>
                      </a:moveTo>
                      <a:cubicBezTo>
                        <a:pt x="40691" y="12049"/>
                        <a:pt x="31582" y="0"/>
                        <a:pt x="20346" y="0"/>
                      </a:cubicBezTo>
                      <a:cubicBezTo>
                        <a:pt x="9109" y="0"/>
                        <a:pt x="0" y="12049"/>
                        <a:pt x="0" y="26913"/>
                      </a:cubicBezTo>
                      <a:cubicBezTo>
                        <a:pt x="0" y="41777"/>
                        <a:pt x="9109" y="53826"/>
                        <a:pt x="20346" y="53826"/>
                      </a:cubicBezTo>
                      <a:cubicBezTo>
                        <a:pt x="31582" y="53826"/>
                        <a:pt x="40691" y="41777"/>
                        <a:pt x="40691" y="26913"/>
                      </a:cubicBezTo>
                      <a:close/>
                    </a:path>
                  </a:pathLst>
                </a:custGeom>
                <a:solidFill>
                  <a:srgbClr val="5A291A"/>
                </a:solidFill>
                <a:ln w="3333" cap="flat">
                  <a:solidFill>
                    <a:srgbClr val="5A291A"/>
                  </a:solidFill>
                  <a:miter/>
                </a:ln>
              </p:spPr>
              <p:txBody>
                <a:bodyPr/>
                <a:lstStyle/>
                <a:p>
                  <a:endParaRPr lang="en-GB"/>
                </a:p>
              </p:txBody>
            </p:sp>
            <p:sp>
              <p:nvSpPr>
                <p:cNvPr id="38" name="Freeform: Shape 190">
                  <a:extLst>
                    <a:ext uri="{FF2B5EF4-FFF2-40B4-BE49-F238E27FC236}">
                      <a16:creationId xmlns:a16="http://schemas.microsoft.com/office/drawing/2014/main" id="{3A7FE406-CC6C-337D-40CC-97A5BD271938}"/>
                    </a:ext>
                  </a:extLst>
                </p:cNvPr>
                <p:cNvSpPr/>
                <p:nvPr/>
              </p:nvSpPr>
              <p:spPr>
                <a:xfrm>
                  <a:off x="6248264" y="6051611"/>
                  <a:ext cx="37095" cy="12215"/>
                </a:xfrm>
                <a:custGeom>
                  <a:avLst/>
                  <a:gdLst/>
                  <a:ahLst/>
                  <a:cxnLst/>
                  <a:rect l="l" t="t" r="r" b="b"/>
                  <a:pathLst>
                    <a:path w="37095" h="12215" stroke="0">
                      <a:moveTo>
                        <a:pt x="5933" y="0"/>
                      </a:moveTo>
                      <a:cubicBezTo>
                        <a:pt x="5933" y="0"/>
                        <a:pt x="17498" y="8721"/>
                        <a:pt x="27634" y="5128"/>
                      </a:cubicBezTo>
                      <a:cubicBezTo>
                        <a:pt x="37095" y="1534"/>
                        <a:pt x="37095" y="1534"/>
                        <a:pt x="37095" y="1534"/>
                      </a:cubicBezTo>
                      <a:cubicBezTo>
                        <a:pt x="37095" y="1534"/>
                        <a:pt x="21982" y="18058"/>
                        <a:pt x="7198" y="10000"/>
                      </a:cubicBezTo>
                      <a:cubicBezTo>
                        <a:pt x="-7586" y="1943"/>
                        <a:pt x="4800" y="3729"/>
                        <a:pt x="5933" y="0"/>
                      </a:cubicBezTo>
                      <a:close/>
                    </a:path>
                    <a:path w="37095" h="12215" fill="none">
                      <a:moveTo>
                        <a:pt x="5933" y="0"/>
                      </a:moveTo>
                      <a:cubicBezTo>
                        <a:pt x="5933" y="0"/>
                        <a:pt x="17498" y="8721"/>
                        <a:pt x="27634" y="5128"/>
                      </a:cubicBezTo>
                      <a:cubicBezTo>
                        <a:pt x="37095" y="1534"/>
                        <a:pt x="37095" y="1534"/>
                        <a:pt x="37095" y="1534"/>
                      </a:cubicBezTo>
                      <a:cubicBezTo>
                        <a:pt x="37095" y="1534"/>
                        <a:pt x="21982" y="18058"/>
                        <a:pt x="7198" y="10000"/>
                      </a:cubicBezTo>
                      <a:cubicBezTo>
                        <a:pt x="-7586" y="1943"/>
                        <a:pt x="4800" y="3729"/>
                        <a:pt x="5933" y="0"/>
                      </a:cubicBezTo>
                      <a:close/>
                    </a:path>
                  </a:pathLst>
                </a:custGeom>
                <a:solidFill>
                  <a:srgbClr val="5A291A"/>
                </a:solidFill>
                <a:ln w="3333" cap="flat">
                  <a:solidFill>
                    <a:srgbClr val="5A291A"/>
                  </a:solidFill>
                  <a:miter/>
                </a:ln>
              </p:spPr>
              <p:txBody>
                <a:bodyPr/>
                <a:lstStyle/>
                <a:p>
                  <a:endParaRPr lang="en-GB"/>
                </a:p>
              </p:txBody>
            </p:sp>
          </p:grpSp>
        </p:grpSp>
        <p:grpSp>
          <p:nvGrpSpPr>
            <p:cNvPr id="22" name="Group 21">
              <a:extLst>
                <a:ext uri="{FF2B5EF4-FFF2-40B4-BE49-F238E27FC236}">
                  <a16:creationId xmlns:a16="http://schemas.microsoft.com/office/drawing/2014/main" id="{5EE30AC0-46D3-E4F6-8057-B4389057EC88}"/>
                </a:ext>
              </a:extLst>
            </p:cNvPr>
            <p:cNvGrpSpPr/>
            <p:nvPr/>
          </p:nvGrpSpPr>
          <p:grpSpPr>
            <a:xfrm>
              <a:off x="6653729" y="2622206"/>
              <a:ext cx="83794" cy="118378"/>
              <a:chOff x="6016311" y="5986374"/>
              <a:chExt cx="83794" cy="118378"/>
            </a:xfrm>
          </p:grpSpPr>
          <p:sp>
            <p:nvSpPr>
              <p:cNvPr id="31" name="Freeform: Shape 192">
                <a:extLst>
                  <a:ext uri="{FF2B5EF4-FFF2-40B4-BE49-F238E27FC236}">
                    <a16:creationId xmlns:a16="http://schemas.microsoft.com/office/drawing/2014/main" id="{7F4B3BF4-CC26-0F31-2DBC-4395E22D42C4}"/>
                  </a:ext>
                </a:extLst>
              </p:cNvPr>
              <p:cNvSpPr/>
              <p:nvPr/>
            </p:nvSpPr>
            <p:spPr>
              <a:xfrm>
                <a:off x="6016311" y="5986345"/>
                <a:ext cx="83794" cy="29915"/>
              </a:xfrm>
              <a:custGeom>
                <a:avLst/>
                <a:gdLst/>
                <a:ahLst/>
                <a:cxnLst/>
                <a:rect l="l" t="t" r="r" b="b"/>
                <a:pathLst>
                  <a:path w="83794" h="29915" stroke="0">
                    <a:moveTo>
                      <a:pt x="45362" y="0"/>
                    </a:moveTo>
                    <a:cubicBezTo>
                      <a:pt x="72089" y="-1039"/>
                      <a:pt x="83794" y="12227"/>
                      <a:pt x="83794" y="12227"/>
                    </a:cubicBezTo>
                    <a:lnTo>
                      <a:pt x="80652" y="27516"/>
                    </a:lnTo>
                    <a:cubicBezTo>
                      <a:pt x="80652" y="27516"/>
                      <a:pt x="62362" y="10256"/>
                      <a:pt x="42874" y="14188"/>
                    </a:cubicBezTo>
                    <a:cubicBezTo>
                      <a:pt x="23386" y="18120"/>
                      <a:pt x="0" y="29915"/>
                      <a:pt x="0" y="29915"/>
                    </a:cubicBezTo>
                    <a:cubicBezTo>
                      <a:pt x="0" y="29915"/>
                      <a:pt x="18636" y="3333"/>
                      <a:pt x="45362" y="0"/>
                    </a:cubicBezTo>
                    <a:close/>
                  </a:path>
                  <a:path w="83794" h="29915" fill="none">
                    <a:moveTo>
                      <a:pt x="45362" y="0"/>
                    </a:moveTo>
                    <a:cubicBezTo>
                      <a:pt x="72089" y="-1039"/>
                      <a:pt x="83794" y="12227"/>
                      <a:pt x="83794" y="12227"/>
                    </a:cubicBezTo>
                    <a:lnTo>
                      <a:pt x="80652" y="27516"/>
                    </a:lnTo>
                    <a:cubicBezTo>
                      <a:pt x="80652" y="27516"/>
                      <a:pt x="62362" y="10256"/>
                      <a:pt x="42874" y="14188"/>
                    </a:cubicBezTo>
                    <a:cubicBezTo>
                      <a:pt x="23386" y="18120"/>
                      <a:pt x="0" y="29915"/>
                      <a:pt x="0" y="29915"/>
                    </a:cubicBezTo>
                    <a:cubicBezTo>
                      <a:pt x="0" y="29915"/>
                      <a:pt x="18636" y="3333"/>
                      <a:pt x="45362" y="0"/>
                    </a:cubicBezTo>
                    <a:close/>
                  </a:path>
                </a:pathLst>
              </a:custGeom>
              <a:solidFill>
                <a:srgbClr val="AF5E30"/>
              </a:solidFill>
              <a:ln w="3333" cap="flat">
                <a:solidFill>
                  <a:srgbClr val="AF5E30"/>
                </a:solidFill>
                <a:miter/>
              </a:ln>
            </p:spPr>
            <p:txBody>
              <a:bodyPr/>
              <a:lstStyle/>
              <a:p>
                <a:endParaRPr lang="en-GB"/>
              </a:p>
            </p:txBody>
          </p:sp>
          <p:grpSp>
            <p:nvGrpSpPr>
              <p:cNvPr id="32" name="Group 31">
                <a:extLst>
                  <a:ext uri="{FF2B5EF4-FFF2-40B4-BE49-F238E27FC236}">
                    <a16:creationId xmlns:a16="http://schemas.microsoft.com/office/drawing/2014/main" id="{5DE640CC-36F9-9537-DDC2-216C3C43C866}"/>
                  </a:ext>
                </a:extLst>
              </p:cNvPr>
              <p:cNvGrpSpPr/>
              <p:nvPr/>
            </p:nvGrpSpPr>
            <p:grpSpPr>
              <a:xfrm>
                <a:off x="6032581" y="6050926"/>
                <a:ext cx="57372" cy="53826"/>
                <a:chOff x="6032581" y="6050926"/>
                <a:chExt cx="57372" cy="53826"/>
              </a:xfrm>
            </p:grpSpPr>
            <p:sp>
              <p:nvSpPr>
                <p:cNvPr id="33" name="Freeform: Shape 194">
                  <a:extLst>
                    <a:ext uri="{FF2B5EF4-FFF2-40B4-BE49-F238E27FC236}">
                      <a16:creationId xmlns:a16="http://schemas.microsoft.com/office/drawing/2014/main" id="{414F3860-798B-A6DB-E614-94579B8377B4}"/>
                    </a:ext>
                  </a:extLst>
                </p:cNvPr>
                <p:cNvSpPr/>
                <p:nvPr/>
              </p:nvSpPr>
              <p:spPr>
                <a:xfrm>
                  <a:off x="6049262" y="6050926"/>
                  <a:ext cx="40691" cy="53826"/>
                </a:xfrm>
                <a:custGeom>
                  <a:avLst/>
                  <a:gdLst/>
                  <a:ahLst/>
                  <a:cxnLst/>
                  <a:rect l="l" t="t" r="r" b="b"/>
                  <a:pathLst>
                    <a:path w="40691" h="53826" stroke="0">
                      <a:moveTo>
                        <a:pt x="0" y="26913"/>
                      </a:moveTo>
                      <a:cubicBezTo>
                        <a:pt x="0" y="12049"/>
                        <a:pt x="9109" y="0"/>
                        <a:pt x="20346" y="0"/>
                      </a:cubicBezTo>
                      <a:cubicBezTo>
                        <a:pt x="31582" y="0"/>
                        <a:pt x="40691" y="12049"/>
                        <a:pt x="40691" y="26913"/>
                      </a:cubicBezTo>
                      <a:cubicBezTo>
                        <a:pt x="40691" y="41777"/>
                        <a:pt x="31582" y="53826"/>
                        <a:pt x="20346" y="53826"/>
                      </a:cubicBezTo>
                      <a:cubicBezTo>
                        <a:pt x="9109" y="53826"/>
                        <a:pt x="0" y="41777"/>
                        <a:pt x="0" y="26913"/>
                      </a:cubicBezTo>
                      <a:close/>
                    </a:path>
                    <a:path w="40691" h="53826" fill="none">
                      <a:moveTo>
                        <a:pt x="0" y="26913"/>
                      </a:moveTo>
                      <a:cubicBezTo>
                        <a:pt x="0" y="12049"/>
                        <a:pt x="9109" y="0"/>
                        <a:pt x="20346" y="0"/>
                      </a:cubicBezTo>
                      <a:cubicBezTo>
                        <a:pt x="31582" y="0"/>
                        <a:pt x="40691" y="12049"/>
                        <a:pt x="40691" y="26913"/>
                      </a:cubicBezTo>
                      <a:cubicBezTo>
                        <a:pt x="40691" y="41777"/>
                        <a:pt x="31582" y="53826"/>
                        <a:pt x="20346" y="53826"/>
                      </a:cubicBezTo>
                      <a:cubicBezTo>
                        <a:pt x="9109" y="53826"/>
                        <a:pt x="0" y="41777"/>
                        <a:pt x="0" y="26913"/>
                      </a:cubicBezTo>
                      <a:close/>
                    </a:path>
                  </a:pathLst>
                </a:custGeom>
                <a:solidFill>
                  <a:srgbClr val="5A291A"/>
                </a:solidFill>
                <a:ln w="3333" cap="flat">
                  <a:solidFill>
                    <a:srgbClr val="5A291A"/>
                  </a:solidFill>
                  <a:miter/>
                </a:ln>
              </p:spPr>
              <p:txBody>
                <a:bodyPr/>
                <a:lstStyle/>
                <a:p>
                  <a:endParaRPr lang="en-GB"/>
                </a:p>
              </p:txBody>
            </p:sp>
            <p:sp>
              <p:nvSpPr>
                <p:cNvPr id="34" name="Freeform: Shape 195">
                  <a:extLst>
                    <a:ext uri="{FF2B5EF4-FFF2-40B4-BE49-F238E27FC236}">
                      <a16:creationId xmlns:a16="http://schemas.microsoft.com/office/drawing/2014/main" id="{CE1F4161-8438-2008-6E34-F067832EDA37}"/>
                    </a:ext>
                  </a:extLst>
                </p:cNvPr>
                <p:cNvSpPr/>
                <p:nvPr/>
              </p:nvSpPr>
              <p:spPr>
                <a:xfrm>
                  <a:off x="6032581" y="6051578"/>
                  <a:ext cx="37096" cy="12215"/>
                </a:xfrm>
                <a:custGeom>
                  <a:avLst/>
                  <a:gdLst/>
                  <a:ahLst/>
                  <a:cxnLst/>
                  <a:rect l="l" t="t" r="r" b="b"/>
                  <a:pathLst>
                    <a:path w="37096" h="12215" stroke="0">
                      <a:moveTo>
                        <a:pt x="31163" y="0"/>
                      </a:moveTo>
                      <a:cubicBezTo>
                        <a:pt x="31163" y="0"/>
                        <a:pt x="19598" y="8721"/>
                        <a:pt x="9461" y="5128"/>
                      </a:cubicBezTo>
                      <a:cubicBezTo>
                        <a:pt x="0" y="1534"/>
                        <a:pt x="0" y="1534"/>
                        <a:pt x="0" y="1534"/>
                      </a:cubicBezTo>
                      <a:cubicBezTo>
                        <a:pt x="0" y="1534"/>
                        <a:pt x="15113" y="18058"/>
                        <a:pt x="29897" y="10000"/>
                      </a:cubicBezTo>
                      <a:cubicBezTo>
                        <a:pt x="44682" y="1943"/>
                        <a:pt x="32296" y="3729"/>
                        <a:pt x="31163" y="0"/>
                      </a:cubicBezTo>
                      <a:close/>
                    </a:path>
                    <a:path w="37096" h="12215" fill="none">
                      <a:moveTo>
                        <a:pt x="31163" y="0"/>
                      </a:moveTo>
                      <a:cubicBezTo>
                        <a:pt x="31163" y="0"/>
                        <a:pt x="19598" y="8721"/>
                        <a:pt x="9461" y="5128"/>
                      </a:cubicBezTo>
                      <a:cubicBezTo>
                        <a:pt x="0" y="1534"/>
                        <a:pt x="0" y="1534"/>
                        <a:pt x="0" y="1534"/>
                      </a:cubicBezTo>
                      <a:cubicBezTo>
                        <a:pt x="0" y="1534"/>
                        <a:pt x="15113" y="18058"/>
                        <a:pt x="29897" y="10000"/>
                      </a:cubicBezTo>
                      <a:cubicBezTo>
                        <a:pt x="44682" y="1943"/>
                        <a:pt x="32296" y="3729"/>
                        <a:pt x="31163" y="0"/>
                      </a:cubicBezTo>
                      <a:close/>
                    </a:path>
                  </a:pathLst>
                </a:custGeom>
                <a:solidFill>
                  <a:srgbClr val="5A291A"/>
                </a:solidFill>
                <a:ln w="3333" cap="flat">
                  <a:solidFill>
                    <a:srgbClr val="5A291A"/>
                  </a:solidFill>
                  <a:miter/>
                </a:ln>
              </p:spPr>
              <p:txBody>
                <a:bodyPr/>
                <a:lstStyle/>
                <a:p>
                  <a:endParaRPr lang="en-GB"/>
                </a:p>
              </p:txBody>
            </p:sp>
          </p:grpSp>
        </p:grpSp>
        <p:grpSp>
          <p:nvGrpSpPr>
            <p:cNvPr id="23" name="Group 22">
              <a:extLst>
                <a:ext uri="{FF2B5EF4-FFF2-40B4-BE49-F238E27FC236}">
                  <a16:creationId xmlns:a16="http://schemas.microsoft.com/office/drawing/2014/main" id="{B756576A-B996-D0F8-259F-12A43C5F07C5}"/>
                </a:ext>
              </a:extLst>
            </p:cNvPr>
            <p:cNvGrpSpPr/>
            <p:nvPr/>
          </p:nvGrpSpPr>
          <p:grpSpPr>
            <a:xfrm>
              <a:off x="6589458" y="2657060"/>
              <a:ext cx="414356" cy="108987"/>
              <a:chOff x="5952040" y="6021228"/>
              <a:chExt cx="414356" cy="108987"/>
            </a:xfrm>
          </p:grpSpPr>
          <p:sp>
            <p:nvSpPr>
              <p:cNvPr id="28" name="Freeform: Shape 197">
                <a:extLst>
                  <a:ext uri="{FF2B5EF4-FFF2-40B4-BE49-F238E27FC236}">
                    <a16:creationId xmlns:a16="http://schemas.microsoft.com/office/drawing/2014/main" id="{C908CD12-2C4D-0CFA-569B-A0FB5B267DBF}"/>
                  </a:ext>
                </a:extLst>
              </p:cNvPr>
              <p:cNvSpPr/>
              <p:nvPr/>
            </p:nvSpPr>
            <p:spPr>
              <a:xfrm>
                <a:off x="5997938" y="6021228"/>
                <a:ext cx="321014" cy="108987"/>
              </a:xfrm>
              <a:custGeom>
                <a:avLst/>
                <a:gdLst/>
                <a:ahLst/>
                <a:cxnLst/>
                <a:rect l="l" t="t" r="r" b="b"/>
                <a:pathLst>
                  <a:path w="321014" h="108987" stroke="0">
                    <a:moveTo>
                      <a:pt x="0" y="35432"/>
                    </a:moveTo>
                    <a:cubicBezTo>
                      <a:pt x="0" y="3173"/>
                      <a:pt x="40758" y="0"/>
                      <a:pt x="77579" y="0"/>
                    </a:cubicBezTo>
                    <a:cubicBezTo>
                      <a:pt x="114399" y="0"/>
                      <a:pt x="130914" y="22190"/>
                      <a:pt x="130914" y="54494"/>
                    </a:cubicBezTo>
                    <a:cubicBezTo>
                      <a:pt x="130914" y="86708"/>
                      <a:pt x="109095" y="111501"/>
                      <a:pt x="55760" y="108783"/>
                    </a:cubicBezTo>
                    <a:cubicBezTo>
                      <a:pt x="2424" y="106067"/>
                      <a:pt x="0" y="67690"/>
                      <a:pt x="0" y="35432"/>
                    </a:cubicBezTo>
                    <a:close/>
                    <a:moveTo>
                      <a:pt x="56734" y="102042"/>
                    </a:moveTo>
                    <a:cubicBezTo>
                      <a:pt x="104924" y="104457"/>
                      <a:pt x="124638" y="82413"/>
                      <a:pt x="124638" y="53801"/>
                    </a:cubicBezTo>
                    <a:cubicBezTo>
                      <a:pt x="124638" y="25047"/>
                      <a:pt x="112528" y="6350"/>
                      <a:pt x="72769" y="8059"/>
                    </a:cubicBezTo>
                    <a:cubicBezTo>
                      <a:pt x="33010" y="10538"/>
                      <a:pt x="6354" y="8059"/>
                      <a:pt x="6354" y="36821"/>
                    </a:cubicBezTo>
                    <a:cubicBezTo>
                      <a:pt x="6354" y="65504"/>
                      <a:pt x="8544" y="99626"/>
                      <a:pt x="56734" y="102042"/>
                    </a:cubicBezTo>
                    <a:close/>
                    <a:moveTo>
                      <a:pt x="127931" y="60722"/>
                    </a:moveTo>
                    <a:cubicBezTo>
                      <a:pt x="127931" y="48637"/>
                      <a:pt x="142516" y="38840"/>
                      <a:pt x="160507" y="38840"/>
                    </a:cubicBezTo>
                    <a:cubicBezTo>
                      <a:pt x="178499" y="38840"/>
                      <a:pt x="193084" y="48637"/>
                      <a:pt x="193084" y="60722"/>
                    </a:cubicBezTo>
                    <a:cubicBezTo>
                      <a:pt x="193084" y="62435"/>
                      <a:pt x="192790" y="64102"/>
                      <a:pt x="192236" y="65702"/>
                    </a:cubicBezTo>
                    <a:cubicBezTo>
                      <a:pt x="188880" y="56017"/>
                      <a:pt x="175948" y="48801"/>
                      <a:pt x="160507" y="48801"/>
                    </a:cubicBezTo>
                    <a:cubicBezTo>
                      <a:pt x="145066" y="48801"/>
                      <a:pt x="132134" y="56017"/>
                      <a:pt x="128778" y="65702"/>
                    </a:cubicBezTo>
                    <a:cubicBezTo>
                      <a:pt x="127931" y="64102"/>
                      <a:pt x="127931" y="62435"/>
                      <a:pt x="127931" y="60722"/>
                    </a:cubicBezTo>
                    <a:close/>
                    <a:moveTo>
                      <a:pt x="321014" y="35432"/>
                    </a:moveTo>
                    <a:cubicBezTo>
                      <a:pt x="321014" y="3173"/>
                      <a:pt x="280255" y="0"/>
                      <a:pt x="243435" y="0"/>
                    </a:cubicBezTo>
                    <a:cubicBezTo>
                      <a:pt x="206614" y="0"/>
                      <a:pt x="190099" y="22190"/>
                      <a:pt x="190099" y="54494"/>
                    </a:cubicBezTo>
                    <a:cubicBezTo>
                      <a:pt x="190099" y="86708"/>
                      <a:pt x="211918" y="111501"/>
                      <a:pt x="265254" y="108783"/>
                    </a:cubicBezTo>
                    <a:cubicBezTo>
                      <a:pt x="318589" y="106067"/>
                      <a:pt x="321014" y="67690"/>
                      <a:pt x="321014" y="35432"/>
                    </a:cubicBezTo>
                    <a:close/>
                    <a:moveTo>
                      <a:pt x="264280" y="102042"/>
                    </a:moveTo>
                    <a:cubicBezTo>
                      <a:pt x="216090" y="104457"/>
                      <a:pt x="196376" y="82413"/>
                      <a:pt x="196376" y="53801"/>
                    </a:cubicBezTo>
                    <a:cubicBezTo>
                      <a:pt x="196376" y="25047"/>
                      <a:pt x="208485" y="6350"/>
                      <a:pt x="248245" y="8059"/>
                    </a:cubicBezTo>
                    <a:cubicBezTo>
                      <a:pt x="288004" y="10538"/>
                      <a:pt x="314660" y="8059"/>
                      <a:pt x="314660" y="36821"/>
                    </a:cubicBezTo>
                    <a:cubicBezTo>
                      <a:pt x="314660" y="65504"/>
                      <a:pt x="312469" y="99626"/>
                      <a:pt x="264280" y="102042"/>
                    </a:cubicBezTo>
                    <a:close/>
                  </a:path>
                  <a:path w="321014" h="108987" fill="none">
                    <a:moveTo>
                      <a:pt x="0" y="35432"/>
                    </a:moveTo>
                    <a:cubicBezTo>
                      <a:pt x="0" y="3173"/>
                      <a:pt x="40758" y="0"/>
                      <a:pt x="77579" y="0"/>
                    </a:cubicBezTo>
                    <a:cubicBezTo>
                      <a:pt x="114399" y="0"/>
                      <a:pt x="130914" y="22190"/>
                      <a:pt x="130914" y="54494"/>
                    </a:cubicBezTo>
                    <a:cubicBezTo>
                      <a:pt x="130914" y="86708"/>
                      <a:pt x="109095" y="111501"/>
                      <a:pt x="55760" y="108783"/>
                    </a:cubicBezTo>
                    <a:cubicBezTo>
                      <a:pt x="2424" y="106067"/>
                      <a:pt x="0" y="67690"/>
                      <a:pt x="0" y="35432"/>
                    </a:cubicBezTo>
                    <a:close/>
                    <a:moveTo>
                      <a:pt x="56734" y="102042"/>
                    </a:moveTo>
                    <a:cubicBezTo>
                      <a:pt x="104924" y="104457"/>
                      <a:pt x="124638" y="82413"/>
                      <a:pt x="124638" y="53801"/>
                    </a:cubicBezTo>
                    <a:cubicBezTo>
                      <a:pt x="124638" y="25047"/>
                      <a:pt x="112528" y="6350"/>
                      <a:pt x="72769" y="8059"/>
                    </a:cubicBezTo>
                    <a:cubicBezTo>
                      <a:pt x="33010" y="10538"/>
                      <a:pt x="6354" y="8059"/>
                      <a:pt x="6354" y="36821"/>
                    </a:cubicBezTo>
                    <a:cubicBezTo>
                      <a:pt x="6354" y="65504"/>
                      <a:pt x="8544" y="99626"/>
                      <a:pt x="56734" y="102042"/>
                    </a:cubicBezTo>
                    <a:close/>
                    <a:moveTo>
                      <a:pt x="127931" y="60722"/>
                    </a:moveTo>
                    <a:cubicBezTo>
                      <a:pt x="127931" y="48637"/>
                      <a:pt x="142516" y="38840"/>
                      <a:pt x="160507" y="38840"/>
                    </a:cubicBezTo>
                    <a:cubicBezTo>
                      <a:pt x="178499" y="38840"/>
                      <a:pt x="193084" y="48637"/>
                      <a:pt x="193084" y="60722"/>
                    </a:cubicBezTo>
                    <a:cubicBezTo>
                      <a:pt x="193084" y="62435"/>
                      <a:pt x="192790" y="64102"/>
                      <a:pt x="192236" y="65702"/>
                    </a:cubicBezTo>
                    <a:cubicBezTo>
                      <a:pt x="188880" y="56017"/>
                      <a:pt x="175948" y="48801"/>
                      <a:pt x="160507" y="48801"/>
                    </a:cubicBezTo>
                    <a:cubicBezTo>
                      <a:pt x="145066" y="48801"/>
                      <a:pt x="132134" y="56017"/>
                      <a:pt x="128778" y="65702"/>
                    </a:cubicBezTo>
                    <a:cubicBezTo>
                      <a:pt x="127931" y="64102"/>
                      <a:pt x="127931" y="62435"/>
                      <a:pt x="127931" y="60722"/>
                    </a:cubicBezTo>
                    <a:close/>
                    <a:moveTo>
                      <a:pt x="321014" y="35432"/>
                    </a:moveTo>
                    <a:cubicBezTo>
                      <a:pt x="321014" y="3173"/>
                      <a:pt x="280255" y="0"/>
                      <a:pt x="243435" y="0"/>
                    </a:cubicBezTo>
                    <a:cubicBezTo>
                      <a:pt x="206614" y="0"/>
                      <a:pt x="190099" y="22190"/>
                      <a:pt x="190099" y="54494"/>
                    </a:cubicBezTo>
                    <a:cubicBezTo>
                      <a:pt x="190099" y="86708"/>
                      <a:pt x="211918" y="111501"/>
                      <a:pt x="265254" y="108783"/>
                    </a:cubicBezTo>
                    <a:cubicBezTo>
                      <a:pt x="318589" y="106067"/>
                      <a:pt x="321014" y="67690"/>
                      <a:pt x="321014" y="35432"/>
                    </a:cubicBezTo>
                    <a:close/>
                    <a:moveTo>
                      <a:pt x="264280" y="102042"/>
                    </a:moveTo>
                    <a:cubicBezTo>
                      <a:pt x="216090" y="104457"/>
                      <a:pt x="196376" y="82413"/>
                      <a:pt x="196376" y="53801"/>
                    </a:cubicBezTo>
                    <a:cubicBezTo>
                      <a:pt x="196376" y="25047"/>
                      <a:pt x="208485" y="6350"/>
                      <a:pt x="248245" y="8059"/>
                    </a:cubicBezTo>
                    <a:cubicBezTo>
                      <a:pt x="288004" y="10538"/>
                      <a:pt x="314660" y="8059"/>
                      <a:pt x="314660" y="36821"/>
                    </a:cubicBezTo>
                    <a:cubicBezTo>
                      <a:pt x="314660" y="65504"/>
                      <a:pt x="312469" y="99626"/>
                      <a:pt x="264280" y="102042"/>
                    </a:cubicBezTo>
                    <a:close/>
                  </a:path>
                </a:pathLst>
              </a:custGeom>
              <a:solidFill>
                <a:srgbClr val="B4866C"/>
              </a:solidFill>
              <a:ln w="7600" cap="flat">
                <a:solidFill>
                  <a:srgbClr val="B4866C"/>
                </a:solidFill>
                <a:miter/>
              </a:ln>
            </p:spPr>
            <p:txBody>
              <a:bodyPr/>
              <a:lstStyle/>
              <a:p>
                <a:endParaRPr lang="en-GB"/>
              </a:p>
            </p:txBody>
          </p:sp>
          <p:sp>
            <p:nvSpPr>
              <p:cNvPr id="29" name="Freeform: Shape 198">
                <a:extLst>
                  <a:ext uri="{FF2B5EF4-FFF2-40B4-BE49-F238E27FC236}">
                    <a16:creationId xmlns:a16="http://schemas.microsoft.com/office/drawing/2014/main" id="{9C3FBABB-7FC6-7965-BC12-64B0C66CB0C7}"/>
                  </a:ext>
                </a:extLst>
              </p:cNvPr>
              <p:cNvSpPr/>
              <p:nvPr/>
            </p:nvSpPr>
            <p:spPr>
              <a:xfrm>
                <a:off x="5952040" y="6027920"/>
                <a:ext cx="52252" cy="52711"/>
              </a:xfrm>
              <a:custGeom>
                <a:avLst/>
                <a:gdLst/>
                <a:ahLst/>
                <a:cxnLst/>
                <a:rect l="l" t="t" r="r" b="b"/>
                <a:pathLst>
                  <a:path w="52252" h="52711" stroke="0">
                    <a:moveTo>
                      <a:pt x="0" y="0"/>
                    </a:moveTo>
                    <a:lnTo>
                      <a:pt x="52252" y="35150"/>
                    </a:lnTo>
                    <a:lnTo>
                      <a:pt x="52252" y="52711"/>
                    </a:lnTo>
                    <a:lnTo>
                      <a:pt x="0" y="0"/>
                    </a:lnTo>
                    <a:close/>
                  </a:path>
                  <a:path w="52252" h="52711" fill="none">
                    <a:moveTo>
                      <a:pt x="0" y="0"/>
                    </a:moveTo>
                    <a:lnTo>
                      <a:pt x="52252" y="35150"/>
                    </a:lnTo>
                    <a:lnTo>
                      <a:pt x="52252" y="52711"/>
                    </a:lnTo>
                    <a:lnTo>
                      <a:pt x="0" y="0"/>
                    </a:lnTo>
                    <a:close/>
                  </a:path>
                </a:pathLst>
              </a:custGeom>
              <a:solidFill>
                <a:srgbClr val="B4866C"/>
              </a:solidFill>
              <a:ln w="7600" cap="flat">
                <a:solidFill>
                  <a:srgbClr val="B4866C"/>
                </a:solidFill>
                <a:miter/>
              </a:ln>
            </p:spPr>
            <p:txBody>
              <a:bodyPr/>
              <a:lstStyle/>
              <a:p>
                <a:endParaRPr lang="en-GB"/>
              </a:p>
            </p:txBody>
          </p:sp>
          <p:sp>
            <p:nvSpPr>
              <p:cNvPr id="30" name="Freeform: Shape 199">
                <a:extLst>
                  <a:ext uri="{FF2B5EF4-FFF2-40B4-BE49-F238E27FC236}">
                    <a16:creationId xmlns:a16="http://schemas.microsoft.com/office/drawing/2014/main" id="{A6D83BE2-52A0-A616-5C69-A65720A346FD}"/>
                  </a:ext>
                </a:extLst>
              </p:cNvPr>
              <p:cNvSpPr/>
              <p:nvPr/>
            </p:nvSpPr>
            <p:spPr>
              <a:xfrm>
                <a:off x="6314145" y="6027920"/>
                <a:ext cx="52252" cy="52711"/>
              </a:xfrm>
              <a:custGeom>
                <a:avLst/>
                <a:gdLst/>
                <a:ahLst/>
                <a:cxnLst/>
                <a:rect l="l" t="t" r="r" b="b"/>
                <a:pathLst>
                  <a:path w="52252" h="52711" stroke="0">
                    <a:moveTo>
                      <a:pt x="52252" y="0"/>
                    </a:moveTo>
                    <a:lnTo>
                      <a:pt x="0" y="35150"/>
                    </a:lnTo>
                    <a:lnTo>
                      <a:pt x="0" y="52711"/>
                    </a:lnTo>
                    <a:lnTo>
                      <a:pt x="52252" y="0"/>
                    </a:lnTo>
                    <a:close/>
                  </a:path>
                  <a:path w="52252" h="52711" fill="none">
                    <a:moveTo>
                      <a:pt x="52252" y="0"/>
                    </a:moveTo>
                    <a:lnTo>
                      <a:pt x="0" y="35150"/>
                    </a:lnTo>
                    <a:lnTo>
                      <a:pt x="0" y="52711"/>
                    </a:lnTo>
                    <a:lnTo>
                      <a:pt x="52252" y="0"/>
                    </a:lnTo>
                    <a:close/>
                  </a:path>
                </a:pathLst>
              </a:custGeom>
              <a:solidFill>
                <a:srgbClr val="B4866C"/>
              </a:solidFill>
              <a:ln w="7600" cap="flat">
                <a:solidFill>
                  <a:srgbClr val="B4866C"/>
                </a:solidFill>
                <a:miter/>
              </a:ln>
            </p:spPr>
            <p:txBody>
              <a:bodyPr/>
              <a:lstStyle/>
              <a:p>
                <a:endParaRPr lang="en-GB"/>
              </a:p>
            </p:txBody>
          </p:sp>
        </p:grpSp>
        <p:sp>
          <p:nvSpPr>
            <p:cNvPr id="24" name="Freeform: Shape 200">
              <a:extLst>
                <a:ext uri="{FF2B5EF4-FFF2-40B4-BE49-F238E27FC236}">
                  <a16:creationId xmlns:a16="http://schemas.microsoft.com/office/drawing/2014/main" id="{2E51F2C2-ED92-73A6-F319-E8A44C9804DE}"/>
                </a:ext>
              </a:extLst>
            </p:cNvPr>
            <p:cNvSpPr/>
            <p:nvPr/>
          </p:nvSpPr>
          <p:spPr>
            <a:xfrm>
              <a:off x="6574254" y="2357076"/>
              <a:ext cx="364145" cy="334827"/>
            </a:xfrm>
            <a:custGeom>
              <a:avLst/>
              <a:gdLst/>
              <a:ahLst/>
              <a:cxnLst/>
              <a:rect l="l" t="t" r="r" b="b"/>
              <a:pathLst>
                <a:path w="364145" h="334827" stroke="0">
                  <a:moveTo>
                    <a:pt x="363539" y="14043"/>
                  </a:moveTo>
                  <a:cubicBezTo>
                    <a:pt x="363539" y="14043"/>
                    <a:pt x="365478" y="176949"/>
                    <a:pt x="230711" y="254674"/>
                  </a:cubicBezTo>
                  <a:cubicBezTo>
                    <a:pt x="95943" y="332398"/>
                    <a:pt x="2831" y="334827"/>
                    <a:pt x="2831" y="334827"/>
                  </a:cubicBezTo>
                  <a:cubicBezTo>
                    <a:pt x="2831" y="334827"/>
                    <a:pt x="-20459" y="173104"/>
                    <a:pt x="66566" y="73220"/>
                  </a:cubicBezTo>
                  <a:cubicBezTo>
                    <a:pt x="153591" y="-26665"/>
                    <a:pt x="377280" y="0"/>
                    <a:pt x="363539" y="14043"/>
                  </a:cubicBezTo>
                  <a:close/>
                </a:path>
                <a:path w="364145" h="334827" fill="none">
                  <a:moveTo>
                    <a:pt x="363539" y="14043"/>
                  </a:moveTo>
                  <a:cubicBezTo>
                    <a:pt x="363539" y="14043"/>
                    <a:pt x="365478" y="176949"/>
                    <a:pt x="230711" y="254674"/>
                  </a:cubicBezTo>
                  <a:cubicBezTo>
                    <a:pt x="95943" y="332398"/>
                    <a:pt x="2831" y="334827"/>
                    <a:pt x="2831" y="334827"/>
                  </a:cubicBezTo>
                  <a:cubicBezTo>
                    <a:pt x="2831" y="334827"/>
                    <a:pt x="-20459" y="173104"/>
                    <a:pt x="66566" y="73220"/>
                  </a:cubicBezTo>
                  <a:cubicBezTo>
                    <a:pt x="153591" y="-26665"/>
                    <a:pt x="377280" y="0"/>
                    <a:pt x="363539" y="14043"/>
                  </a:cubicBezTo>
                  <a:close/>
                </a:path>
              </a:pathLst>
            </a:custGeom>
            <a:solidFill>
              <a:srgbClr val="AA5527"/>
            </a:solidFill>
            <a:ln w="7600" cap="flat">
              <a:solidFill>
                <a:srgbClr val="AA5527"/>
              </a:solidFill>
              <a:miter/>
            </a:ln>
          </p:spPr>
          <p:txBody>
            <a:bodyPr/>
            <a:lstStyle/>
            <a:p>
              <a:endParaRPr lang="en-GB"/>
            </a:p>
          </p:txBody>
        </p:sp>
        <p:grpSp>
          <p:nvGrpSpPr>
            <p:cNvPr id="25" name="Group 24">
              <a:extLst>
                <a:ext uri="{FF2B5EF4-FFF2-40B4-BE49-F238E27FC236}">
                  <a16:creationId xmlns:a16="http://schemas.microsoft.com/office/drawing/2014/main" id="{4449ADE2-C9C7-B79C-C7A8-86867B6CD4FE}"/>
                </a:ext>
              </a:extLst>
            </p:cNvPr>
            <p:cNvGrpSpPr/>
            <p:nvPr/>
          </p:nvGrpSpPr>
          <p:grpSpPr>
            <a:xfrm>
              <a:off x="6721515" y="2840471"/>
              <a:ext cx="137082" cy="54750"/>
              <a:chOff x="6084097" y="6204639"/>
              <a:chExt cx="137082" cy="54750"/>
            </a:xfrm>
          </p:grpSpPr>
          <p:sp>
            <p:nvSpPr>
              <p:cNvPr id="26" name="Freeform: Shape 202">
                <a:extLst>
                  <a:ext uri="{FF2B5EF4-FFF2-40B4-BE49-F238E27FC236}">
                    <a16:creationId xmlns:a16="http://schemas.microsoft.com/office/drawing/2014/main" id="{96106F3E-B542-E113-0406-5D1D4411EF05}"/>
                  </a:ext>
                </a:extLst>
              </p:cNvPr>
              <p:cNvSpPr/>
              <p:nvPr/>
            </p:nvSpPr>
            <p:spPr>
              <a:xfrm>
                <a:off x="6086251" y="6211860"/>
                <a:ext cx="133527" cy="47529"/>
              </a:xfrm>
              <a:custGeom>
                <a:avLst/>
                <a:gdLst/>
                <a:ahLst/>
                <a:cxnLst/>
                <a:rect l="l" t="t" r="r" b="b"/>
                <a:pathLst>
                  <a:path w="133527" h="47529" stroke="0">
                    <a:moveTo>
                      <a:pt x="0" y="4851"/>
                    </a:moveTo>
                    <a:cubicBezTo>
                      <a:pt x="0" y="4851"/>
                      <a:pt x="28522" y="3149"/>
                      <a:pt x="63063" y="4199"/>
                    </a:cubicBezTo>
                    <a:cubicBezTo>
                      <a:pt x="97604" y="5249"/>
                      <a:pt x="133527" y="0"/>
                      <a:pt x="133527" y="0"/>
                    </a:cubicBezTo>
                    <a:cubicBezTo>
                      <a:pt x="133527" y="0"/>
                      <a:pt x="130524" y="47118"/>
                      <a:pt x="70754" y="47526"/>
                    </a:cubicBezTo>
                    <a:cubicBezTo>
                      <a:pt x="10983" y="47928"/>
                      <a:pt x="2763" y="4851"/>
                      <a:pt x="0" y="4851"/>
                    </a:cubicBezTo>
                    <a:close/>
                  </a:path>
                  <a:path w="133527" h="47529" fill="none">
                    <a:moveTo>
                      <a:pt x="0" y="4851"/>
                    </a:moveTo>
                    <a:cubicBezTo>
                      <a:pt x="0" y="4851"/>
                      <a:pt x="28522" y="3149"/>
                      <a:pt x="63063" y="4199"/>
                    </a:cubicBezTo>
                    <a:cubicBezTo>
                      <a:pt x="97604" y="5249"/>
                      <a:pt x="133527" y="0"/>
                      <a:pt x="133527" y="0"/>
                    </a:cubicBezTo>
                    <a:cubicBezTo>
                      <a:pt x="133527" y="0"/>
                      <a:pt x="130524" y="47118"/>
                      <a:pt x="70754" y="47526"/>
                    </a:cubicBezTo>
                    <a:cubicBezTo>
                      <a:pt x="10983" y="47928"/>
                      <a:pt x="2763" y="4851"/>
                      <a:pt x="0" y="4851"/>
                    </a:cubicBezTo>
                    <a:close/>
                  </a:path>
                </a:pathLst>
              </a:custGeom>
              <a:solidFill>
                <a:srgbClr val="EB6D71"/>
              </a:solidFill>
              <a:ln w="3333" cap="flat">
                <a:solidFill>
                  <a:srgbClr val="EB6D71"/>
                </a:solidFill>
                <a:miter/>
              </a:ln>
            </p:spPr>
            <p:txBody>
              <a:bodyPr/>
              <a:lstStyle/>
              <a:p>
                <a:endParaRPr lang="en-GB"/>
              </a:p>
            </p:txBody>
          </p:sp>
          <p:sp>
            <p:nvSpPr>
              <p:cNvPr id="27" name="Freeform: Shape 203">
                <a:extLst>
                  <a:ext uri="{FF2B5EF4-FFF2-40B4-BE49-F238E27FC236}">
                    <a16:creationId xmlns:a16="http://schemas.microsoft.com/office/drawing/2014/main" id="{BF892E4C-0DA0-3EFB-891F-F025C563DB5F}"/>
                  </a:ext>
                </a:extLst>
              </p:cNvPr>
              <p:cNvSpPr/>
              <p:nvPr/>
            </p:nvSpPr>
            <p:spPr>
              <a:xfrm>
                <a:off x="6084097" y="6204639"/>
                <a:ext cx="137082" cy="20940"/>
              </a:xfrm>
              <a:custGeom>
                <a:avLst/>
                <a:gdLst/>
                <a:ahLst/>
                <a:cxnLst/>
                <a:rect l="l" t="t" r="r" b="b"/>
                <a:pathLst>
                  <a:path w="137082" h="20940" stroke="0">
                    <a:moveTo>
                      <a:pt x="0" y="8406"/>
                    </a:moveTo>
                    <a:cubicBezTo>
                      <a:pt x="2098" y="8406"/>
                      <a:pt x="31815" y="10403"/>
                      <a:pt x="65218" y="11418"/>
                    </a:cubicBezTo>
                    <a:cubicBezTo>
                      <a:pt x="99759" y="12467"/>
                      <a:pt x="137082" y="6858"/>
                      <a:pt x="137082" y="6858"/>
                    </a:cubicBezTo>
                    <a:cubicBezTo>
                      <a:pt x="137082" y="6858"/>
                      <a:pt x="136665" y="11159"/>
                      <a:pt x="133307" y="17404"/>
                    </a:cubicBezTo>
                    <a:cubicBezTo>
                      <a:pt x="116118" y="19155"/>
                      <a:pt x="89986" y="21396"/>
                      <a:pt x="63833" y="20859"/>
                    </a:cubicBezTo>
                    <a:cubicBezTo>
                      <a:pt x="38431" y="20338"/>
                      <a:pt x="25500" y="19506"/>
                      <a:pt x="10535" y="18356"/>
                    </a:cubicBezTo>
                    <a:cubicBezTo>
                      <a:pt x="1101" y="17494"/>
                      <a:pt x="935" y="8406"/>
                      <a:pt x="0" y="8406"/>
                    </a:cubicBezTo>
                    <a:close/>
                  </a:path>
                  <a:path w="137082" h="20940" stroke="0">
                    <a:moveTo>
                      <a:pt x="0" y="0"/>
                    </a:moveTo>
                    <a:close/>
                  </a:path>
                  <a:path w="137082" h="20940" fill="none">
                    <a:moveTo>
                      <a:pt x="0" y="8406"/>
                    </a:moveTo>
                    <a:cubicBezTo>
                      <a:pt x="2098" y="8406"/>
                      <a:pt x="31815" y="10403"/>
                      <a:pt x="65218" y="11418"/>
                    </a:cubicBezTo>
                    <a:cubicBezTo>
                      <a:pt x="99759" y="12467"/>
                      <a:pt x="137082" y="6858"/>
                      <a:pt x="137082" y="6858"/>
                    </a:cubicBezTo>
                    <a:cubicBezTo>
                      <a:pt x="137082" y="6858"/>
                      <a:pt x="136665" y="11159"/>
                      <a:pt x="133307" y="17404"/>
                    </a:cubicBezTo>
                    <a:cubicBezTo>
                      <a:pt x="116118" y="19155"/>
                      <a:pt x="89986" y="21396"/>
                      <a:pt x="63833" y="20859"/>
                    </a:cubicBezTo>
                    <a:cubicBezTo>
                      <a:pt x="38431" y="20338"/>
                      <a:pt x="25500" y="19506"/>
                      <a:pt x="10535" y="18356"/>
                    </a:cubicBezTo>
                    <a:cubicBezTo>
                      <a:pt x="1101" y="17494"/>
                      <a:pt x="935" y="8406"/>
                      <a:pt x="0" y="8406"/>
                    </a:cubicBezTo>
                    <a:close/>
                  </a:path>
                  <a:path w="137082" h="20940" fill="none">
                    <a:moveTo>
                      <a:pt x="0" y="0"/>
                    </a:moveTo>
                    <a:close/>
                  </a:path>
                </a:pathLst>
              </a:custGeom>
              <a:solidFill>
                <a:srgbClr val="FFFFFF"/>
              </a:solidFill>
              <a:ln w="3333" cap="flat">
                <a:solidFill>
                  <a:srgbClr val="FFFFFF"/>
                </a:solidFill>
                <a:miter/>
              </a:ln>
            </p:spPr>
            <p:txBody>
              <a:bodyPr/>
              <a:lstStyle/>
              <a:p>
                <a:endParaRPr lang="en-GB"/>
              </a:p>
            </p:txBody>
          </p:sp>
        </p:grpSp>
      </p:grpSp>
      <p:grpSp>
        <p:nvGrpSpPr>
          <p:cNvPr id="40" name="Group 39">
            <a:extLst>
              <a:ext uri="{FF2B5EF4-FFF2-40B4-BE49-F238E27FC236}">
                <a16:creationId xmlns:a16="http://schemas.microsoft.com/office/drawing/2014/main" id="{617E1B34-DFB2-78C6-D0E1-7F4E44889B3E}"/>
              </a:ext>
              <a:ext uri="{C183D7F6-B498-43B3-948B-1728B52AA6E4}">
                <adec:decorative xmlns:adec="http://schemas.microsoft.com/office/drawing/2017/decorative" val="1"/>
              </a:ext>
            </a:extLst>
          </p:cNvPr>
          <p:cNvGrpSpPr/>
          <p:nvPr/>
        </p:nvGrpSpPr>
        <p:grpSpPr>
          <a:xfrm>
            <a:off x="1667791" y="3531809"/>
            <a:ext cx="1122446" cy="2219993"/>
            <a:chOff x="3358206" y="1296032"/>
            <a:chExt cx="2032976" cy="4081201"/>
          </a:xfrm>
        </p:grpSpPr>
        <p:sp>
          <p:nvSpPr>
            <p:cNvPr id="41" name="Freeform: Shape 121">
              <a:extLst>
                <a:ext uri="{FF2B5EF4-FFF2-40B4-BE49-F238E27FC236}">
                  <a16:creationId xmlns:a16="http://schemas.microsoft.com/office/drawing/2014/main" id="{3329E31D-CF79-CECB-E222-D531BE4C3197}"/>
                </a:ext>
              </a:extLst>
            </p:cNvPr>
            <p:cNvSpPr/>
            <p:nvPr/>
          </p:nvSpPr>
          <p:spPr>
            <a:xfrm>
              <a:off x="4507936" y="2097040"/>
              <a:ext cx="338936" cy="207618"/>
            </a:xfrm>
            <a:custGeom>
              <a:avLst/>
              <a:gdLst/>
              <a:ahLst/>
              <a:cxnLst/>
              <a:rect l="l" t="t" r="r" b="b"/>
              <a:pathLst>
                <a:path w="338936" h="207618" stroke="0">
                  <a:moveTo>
                    <a:pt x="43427" y="8761"/>
                  </a:moveTo>
                  <a:cubicBezTo>
                    <a:pt x="48433" y="8761"/>
                    <a:pt x="51857" y="79994"/>
                    <a:pt x="7601" y="111420"/>
                  </a:cubicBezTo>
                  <a:cubicBezTo>
                    <a:pt x="-36655" y="142847"/>
                    <a:pt x="126790" y="207618"/>
                    <a:pt x="126790" y="207618"/>
                  </a:cubicBezTo>
                  <a:cubicBezTo>
                    <a:pt x="126790" y="207618"/>
                    <a:pt x="254421" y="192690"/>
                    <a:pt x="256923" y="185226"/>
                  </a:cubicBezTo>
                  <a:cubicBezTo>
                    <a:pt x="259426" y="177763"/>
                    <a:pt x="338936" y="113645"/>
                    <a:pt x="338936" y="113645"/>
                  </a:cubicBezTo>
                  <a:cubicBezTo>
                    <a:pt x="338936" y="113645"/>
                    <a:pt x="275244" y="79994"/>
                    <a:pt x="266933" y="3608"/>
                  </a:cubicBezTo>
                  <a:cubicBezTo>
                    <a:pt x="246913" y="0"/>
                    <a:pt x="55940" y="-3679"/>
                    <a:pt x="43427" y="8761"/>
                  </a:cubicBezTo>
                  <a:close/>
                </a:path>
                <a:path w="338936" h="207618" fill="none">
                  <a:moveTo>
                    <a:pt x="43427" y="8761"/>
                  </a:moveTo>
                  <a:cubicBezTo>
                    <a:pt x="48433" y="8761"/>
                    <a:pt x="51857" y="79994"/>
                    <a:pt x="7601" y="111420"/>
                  </a:cubicBezTo>
                  <a:cubicBezTo>
                    <a:pt x="-36655" y="142847"/>
                    <a:pt x="126790" y="207618"/>
                    <a:pt x="126790" y="207618"/>
                  </a:cubicBezTo>
                  <a:cubicBezTo>
                    <a:pt x="126790" y="207618"/>
                    <a:pt x="254421" y="192690"/>
                    <a:pt x="256923" y="185226"/>
                  </a:cubicBezTo>
                  <a:cubicBezTo>
                    <a:pt x="259426" y="177763"/>
                    <a:pt x="338936" y="113645"/>
                    <a:pt x="338936" y="113645"/>
                  </a:cubicBezTo>
                  <a:cubicBezTo>
                    <a:pt x="338936" y="113645"/>
                    <a:pt x="275244" y="79994"/>
                    <a:pt x="266933" y="3608"/>
                  </a:cubicBezTo>
                  <a:cubicBezTo>
                    <a:pt x="246913" y="0"/>
                    <a:pt x="55940" y="-3679"/>
                    <a:pt x="43427" y="8761"/>
                  </a:cubicBezTo>
                  <a:close/>
                </a:path>
              </a:pathLst>
            </a:custGeom>
            <a:solidFill>
              <a:srgbClr val="AA5500"/>
            </a:solidFill>
            <a:ln w="3333" cap="flat">
              <a:solidFill>
                <a:srgbClr val="F19B72"/>
              </a:solidFill>
              <a:miter/>
            </a:ln>
          </p:spPr>
          <p:txBody>
            <a:bodyPr/>
            <a:lstStyle/>
            <a:p>
              <a:endParaRPr lang="en-GB"/>
            </a:p>
          </p:txBody>
        </p:sp>
        <p:sp>
          <p:nvSpPr>
            <p:cNvPr id="42" name="Freeform: Shape 122">
              <a:extLst>
                <a:ext uri="{FF2B5EF4-FFF2-40B4-BE49-F238E27FC236}">
                  <a16:creationId xmlns:a16="http://schemas.microsoft.com/office/drawing/2014/main" id="{32426E97-2561-E6E3-DFFA-D49FA351FA2B}"/>
                </a:ext>
              </a:extLst>
            </p:cNvPr>
            <p:cNvSpPr/>
            <p:nvPr/>
          </p:nvSpPr>
          <p:spPr>
            <a:xfrm>
              <a:off x="4409010" y="5104841"/>
              <a:ext cx="146436" cy="93262"/>
            </a:xfrm>
            <a:custGeom>
              <a:avLst/>
              <a:gdLst/>
              <a:ahLst/>
              <a:cxnLst/>
              <a:rect l="l" t="t" r="r" b="b"/>
              <a:pathLst>
                <a:path w="146436" h="93262" stroke="0">
                  <a:moveTo>
                    <a:pt x="0" y="6824"/>
                  </a:moveTo>
                  <a:lnTo>
                    <a:pt x="9152" y="93262"/>
                  </a:lnTo>
                  <a:lnTo>
                    <a:pt x="141860" y="93262"/>
                  </a:lnTo>
                  <a:lnTo>
                    <a:pt x="146436" y="0"/>
                  </a:lnTo>
                  <a:lnTo>
                    <a:pt x="0" y="6824"/>
                  </a:lnTo>
                  <a:close/>
                </a:path>
                <a:path w="146436" h="93262" fill="none">
                  <a:moveTo>
                    <a:pt x="0" y="6824"/>
                  </a:moveTo>
                  <a:lnTo>
                    <a:pt x="9152" y="93262"/>
                  </a:lnTo>
                  <a:lnTo>
                    <a:pt x="141860" y="93262"/>
                  </a:lnTo>
                  <a:lnTo>
                    <a:pt x="146436" y="0"/>
                  </a:lnTo>
                  <a:lnTo>
                    <a:pt x="0" y="6824"/>
                  </a:lnTo>
                  <a:close/>
                </a:path>
              </a:pathLst>
            </a:custGeom>
            <a:solidFill>
              <a:srgbClr val="AA5527"/>
            </a:solidFill>
            <a:ln w="7600" cap="flat">
              <a:solidFill>
                <a:srgbClr val="AA5527"/>
              </a:solidFill>
              <a:miter/>
            </a:ln>
          </p:spPr>
          <p:txBody>
            <a:bodyPr/>
            <a:lstStyle/>
            <a:p>
              <a:endParaRPr lang="en-GB"/>
            </a:p>
          </p:txBody>
        </p:sp>
        <p:sp>
          <p:nvSpPr>
            <p:cNvPr id="43" name="Freeform: Shape 123">
              <a:extLst>
                <a:ext uri="{FF2B5EF4-FFF2-40B4-BE49-F238E27FC236}">
                  <a16:creationId xmlns:a16="http://schemas.microsoft.com/office/drawing/2014/main" id="{C286C407-DE0A-1039-F3BE-22349CFF9518}"/>
                </a:ext>
              </a:extLst>
            </p:cNvPr>
            <p:cNvSpPr/>
            <p:nvPr/>
          </p:nvSpPr>
          <p:spPr>
            <a:xfrm>
              <a:off x="4803685" y="5116783"/>
              <a:ext cx="146436" cy="93262"/>
            </a:xfrm>
            <a:custGeom>
              <a:avLst/>
              <a:gdLst/>
              <a:ahLst/>
              <a:cxnLst/>
              <a:rect l="l" t="t" r="r" b="b"/>
              <a:pathLst>
                <a:path w="146436" h="93262" stroke="0">
                  <a:moveTo>
                    <a:pt x="0" y="6824"/>
                  </a:moveTo>
                  <a:lnTo>
                    <a:pt x="9152" y="93262"/>
                  </a:lnTo>
                  <a:lnTo>
                    <a:pt x="141860" y="93262"/>
                  </a:lnTo>
                  <a:lnTo>
                    <a:pt x="146436" y="0"/>
                  </a:lnTo>
                  <a:lnTo>
                    <a:pt x="0" y="6824"/>
                  </a:lnTo>
                  <a:close/>
                </a:path>
                <a:path w="146436" h="93262" fill="none">
                  <a:moveTo>
                    <a:pt x="0" y="6824"/>
                  </a:moveTo>
                  <a:lnTo>
                    <a:pt x="9152" y="93262"/>
                  </a:lnTo>
                  <a:lnTo>
                    <a:pt x="141860" y="93262"/>
                  </a:lnTo>
                  <a:lnTo>
                    <a:pt x="146436" y="0"/>
                  </a:lnTo>
                  <a:lnTo>
                    <a:pt x="0" y="6824"/>
                  </a:lnTo>
                  <a:close/>
                </a:path>
              </a:pathLst>
            </a:custGeom>
            <a:solidFill>
              <a:srgbClr val="AA5527"/>
            </a:solidFill>
            <a:ln w="7600" cap="flat">
              <a:solidFill>
                <a:srgbClr val="AA5527"/>
              </a:solidFill>
              <a:miter/>
            </a:ln>
          </p:spPr>
          <p:txBody>
            <a:bodyPr/>
            <a:lstStyle/>
            <a:p>
              <a:endParaRPr lang="en-GB"/>
            </a:p>
          </p:txBody>
        </p:sp>
        <p:sp>
          <p:nvSpPr>
            <p:cNvPr id="44" name="Freeform: Shape 124">
              <a:extLst>
                <a:ext uri="{FF2B5EF4-FFF2-40B4-BE49-F238E27FC236}">
                  <a16:creationId xmlns:a16="http://schemas.microsoft.com/office/drawing/2014/main" id="{857EB6C3-248E-0050-1951-02E81A66ABCD}"/>
                </a:ext>
              </a:extLst>
            </p:cNvPr>
            <p:cNvSpPr/>
            <p:nvPr/>
          </p:nvSpPr>
          <p:spPr>
            <a:xfrm>
              <a:off x="4306455" y="3525824"/>
              <a:ext cx="716370" cy="1619502"/>
            </a:xfrm>
            <a:custGeom>
              <a:avLst/>
              <a:gdLst/>
              <a:ahLst/>
              <a:cxnLst/>
              <a:rect l="l" t="t" r="r" b="b"/>
              <a:pathLst>
                <a:path w="716370" h="1619502" stroke="0">
                  <a:moveTo>
                    <a:pt x="0" y="0"/>
                  </a:moveTo>
                  <a:lnTo>
                    <a:pt x="47112" y="1619502"/>
                  </a:lnTo>
                  <a:lnTo>
                    <a:pt x="293078" y="1619502"/>
                  </a:lnTo>
                  <a:cubicBezTo>
                    <a:pt x="293078" y="1619502"/>
                    <a:pt x="287358" y="235971"/>
                    <a:pt x="367441" y="253279"/>
                  </a:cubicBezTo>
                  <a:cubicBezTo>
                    <a:pt x="447523" y="270585"/>
                    <a:pt x="459026" y="1619502"/>
                    <a:pt x="459026" y="1619502"/>
                  </a:cubicBezTo>
                  <a:lnTo>
                    <a:pt x="674899" y="1619502"/>
                  </a:lnTo>
                  <a:lnTo>
                    <a:pt x="716370" y="3064"/>
                  </a:lnTo>
                  <a:lnTo>
                    <a:pt x="0" y="0"/>
                  </a:lnTo>
                  <a:close/>
                </a:path>
                <a:path w="716370" h="1619502" fill="none">
                  <a:moveTo>
                    <a:pt x="0" y="0"/>
                  </a:moveTo>
                  <a:lnTo>
                    <a:pt x="47112" y="1619502"/>
                  </a:lnTo>
                  <a:lnTo>
                    <a:pt x="293078" y="1619502"/>
                  </a:lnTo>
                  <a:cubicBezTo>
                    <a:pt x="293078" y="1619502"/>
                    <a:pt x="287358" y="235971"/>
                    <a:pt x="367441" y="253279"/>
                  </a:cubicBezTo>
                  <a:cubicBezTo>
                    <a:pt x="447523" y="270585"/>
                    <a:pt x="459026" y="1619502"/>
                    <a:pt x="459026" y="1619502"/>
                  </a:cubicBezTo>
                  <a:lnTo>
                    <a:pt x="674899" y="1619502"/>
                  </a:lnTo>
                  <a:lnTo>
                    <a:pt x="716370" y="3064"/>
                  </a:lnTo>
                  <a:lnTo>
                    <a:pt x="0" y="0"/>
                  </a:lnTo>
                  <a:close/>
                </a:path>
              </a:pathLst>
            </a:custGeom>
            <a:solidFill>
              <a:srgbClr val="000000"/>
            </a:solidFill>
            <a:ln w="7600" cap="flat">
              <a:solidFill>
                <a:srgbClr val="763C30"/>
              </a:solidFill>
              <a:miter/>
            </a:ln>
          </p:spPr>
          <p:txBody>
            <a:bodyPr/>
            <a:lstStyle/>
            <a:p>
              <a:endParaRPr lang="en-GB"/>
            </a:p>
          </p:txBody>
        </p:sp>
        <p:sp>
          <p:nvSpPr>
            <p:cNvPr id="45" name="Freeform: Shape 125">
              <a:extLst>
                <a:ext uri="{FF2B5EF4-FFF2-40B4-BE49-F238E27FC236}">
                  <a16:creationId xmlns:a16="http://schemas.microsoft.com/office/drawing/2014/main" id="{F758502B-1F98-B1B3-18CB-442E502B64D6}"/>
                </a:ext>
              </a:extLst>
            </p:cNvPr>
            <p:cNvSpPr/>
            <p:nvPr/>
          </p:nvSpPr>
          <p:spPr>
            <a:xfrm>
              <a:off x="3358206" y="1735968"/>
              <a:ext cx="468509" cy="772134"/>
            </a:xfrm>
            <a:custGeom>
              <a:avLst/>
              <a:gdLst/>
              <a:ahLst/>
              <a:cxnLst/>
              <a:rect l="l" t="t" r="r" b="b"/>
              <a:pathLst>
                <a:path w="468509" h="772134" stroke="0">
                  <a:moveTo>
                    <a:pt x="468505" y="747866"/>
                  </a:moveTo>
                  <a:cubicBezTo>
                    <a:pt x="468505" y="747866"/>
                    <a:pt x="425736" y="776307"/>
                    <a:pt x="422616" y="771610"/>
                  </a:cubicBezTo>
                  <a:cubicBezTo>
                    <a:pt x="420840" y="761919"/>
                    <a:pt x="0" y="15624"/>
                    <a:pt x="0" y="15624"/>
                  </a:cubicBezTo>
                  <a:cubicBezTo>
                    <a:pt x="0" y="15624"/>
                    <a:pt x="20761" y="-4424"/>
                    <a:pt x="24811" y="899"/>
                  </a:cubicBezTo>
                  <a:cubicBezTo>
                    <a:pt x="28254" y="8478"/>
                    <a:pt x="470149" y="741761"/>
                    <a:pt x="468505" y="747866"/>
                  </a:cubicBezTo>
                  <a:close/>
                </a:path>
                <a:path w="468509" h="772134" fill="none">
                  <a:moveTo>
                    <a:pt x="468505" y="747866"/>
                  </a:moveTo>
                  <a:cubicBezTo>
                    <a:pt x="468505" y="747866"/>
                    <a:pt x="425736" y="776307"/>
                    <a:pt x="422616" y="771610"/>
                  </a:cubicBezTo>
                  <a:cubicBezTo>
                    <a:pt x="420840" y="761919"/>
                    <a:pt x="0" y="15624"/>
                    <a:pt x="0" y="15624"/>
                  </a:cubicBezTo>
                  <a:cubicBezTo>
                    <a:pt x="0" y="15624"/>
                    <a:pt x="20761" y="-4424"/>
                    <a:pt x="24811" y="899"/>
                  </a:cubicBezTo>
                  <a:cubicBezTo>
                    <a:pt x="28254" y="8478"/>
                    <a:pt x="470149" y="741761"/>
                    <a:pt x="468505" y="747866"/>
                  </a:cubicBezTo>
                  <a:close/>
                </a:path>
              </a:pathLst>
            </a:custGeom>
            <a:solidFill>
              <a:srgbClr val="B4866C"/>
            </a:solidFill>
            <a:ln w="7600" cap="flat">
              <a:solidFill>
                <a:srgbClr val="B4866C"/>
              </a:solidFill>
              <a:miter/>
            </a:ln>
          </p:spPr>
          <p:txBody>
            <a:bodyPr/>
            <a:lstStyle/>
            <a:p>
              <a:endParaRPr lang="en-GB"/>
            </a:p>
          </p:txBody>
        </p:sp>
        <p:sp>
          <p:nvSpPr>
            <p:cNvPr id="46" name="Freeform: Shape 126">
              <a:extLst>
                <a:ext uri="{FF2B5EF4-FFF2-40B4-BE49-F238E27FC236}">
                  <a16:creationId xmlns:a16="http://schemas.microsoft.com/office/drawing/2014/main" id="{6A7181F0-BEC7-192C-FECF-ADB05F7AF674}"/>
                </a:ext>
              </a:extLst>
            </p:cNvPr>
            <p:cNvSpPr/>
            <p:nvPr/>
          </p:nvSpPr>
          <p:spPr>
            <a:xfrm>
              <a:off x="3668493" y="2426488"/>
              <a:ext cx="265516" cy="315966"/>
            </a:xfrm>
            <a:custGeom>
              <a:avLst/>
              <a:gdLst/>
              <a:ahLst/>
              <a:cxnLst/>
              <a:rect l="l" t="t" r="r" b="b"/>
              <a:pathLst>
                <a:path w="265516" h="315966" stroke="0">
                  <a:moveTo>
                    <a:pt x="265516" y="246304"/>
                  </a:moveTo>
                  <a:cubicBezTo>
                    <a:pt x="249249" y="230132"/>
                    <a:pt x="215465" y="196546"/>
                    <a:pt x="215465" y="166691"/>
                  </a:cubicBezTo>
                  <a:cubicBezTo>
                    <a:pt x="215465" y="136836"/>
                    <a:pt x="232982" y="94541"/>
                    <a:pt x="227977" y="82101"/>
                  </a:cubicBezTo>
                  <a:cubicBezTo>
                    <a:pt x="222972" y="69662"/>
                    <a:pt x="195444" y="29855"/>
                    <a:pt x="157905" y="19903"/>
                  </a:cubicBezTo>
                  <a:cubicBezTo>
                    <a:pt x="120367" y="9952"/>
                    <a:pt x="60305" y="0"/>
                    <a:pt x="60305" y="0"/>
                  </a:cubicBezTo>
                  <a:cubicBezTo>
                    <a:pt x="60305" y="0"/>
                    <a:pt x="27772" y="52246"/>
                    <a:pt x="20264" y="59710"/>
                  </a:cubicBezTo>
                  <a:cubicBezTo>
                    <a:pt x="12756" y="67174"/>
                    <a:pt x="-7264" y="121908"/>
                    <a:pt x="2746" y="146787"/>
                  </a:cubicBezTo>
                  <a:cubicBezTo>
                    <a:pt x="12756" y="171666"/>
                    <a:pt x="45290" y="208985"/>
                    <a:pt x="87833" y="243816"/>
                  </a:cubicBezTo>
                  <a:cubicBezTo>
                    <a:pt x="130377" y="278647"/>
                    <a:pt x="167916" y="315966"/>
                    <a:pt x="167916" y="315966"/>
                  </a:cubicBezTo>
                  <a:lnTo>
                    <a:pt x="265516" y="246304"/>
                  </a:lnTo>
                  <a:close/>
                </a:path>
                <a:path w="265516" h="315966" fill="none">
                  <a:moveTo>
                    <a:pt x="265516" y="246304"/>
                  </a:moveTo>
                  <a:cubicBezTo>
                    <a:pt x="249249" y="230132"/>
                    <a:pt x="215465" y="196546"/>
                    <a:pt x="215465" y="166691"/>
                  </a:cubicBezTo>
                  <a:cubicBezTo>
                    <a:pt x="215465" y="136836"/>
                    <a:pt x="232982" y="94541"/>
                    <a:pt x="227977" y="82101"/>
                  </a:cubicBezTo>
                  <a:cubicBezTo>
                    <a:pt x="222972" y="69662"/>
                    <a:pt x="195444" y="29855"/>
                    <a:pt x="157905" y="19903"/>
                  </a:cubicBezTo>
                  <a:cubicBezTo>
                    <a:pt x="120367" y="9952"/>
                    <a:pt x="60305" y="0"/>
                    <a:pt x="60305" y="0"/>
                  </a:cubicBezTo>
                  <a:cubicBezTo>
                    <a:pt x="60305" y="0"/>
                    <a:pt x="27772" y="52246"/>
                    <a:pt x="20264" y="59710"/>
                  </a:cubicBezTo>
                  <a:cubicBezTo>
                    <a:pt x="12756" y="67174"/>
                    <a:pt x="-7264" y="121908"/>
                    <a:pt x="2746" y="146787"/>
                  </a:cubicBezTo>
                  <a:cubicBezTo>
                    <a:pt x="12756" y="171666"/>
                    <a:pt x="45290" y="208985"/>
                    <a:pt x="87833" y="243816"/>
                  </a:cubicBezTo>
                  <a:cubicBezTo>
                    <a:pt x="130377" y="278647"/>
                    <a:pt x="167916" y="315966"/>
                    <a:pt x="167916" y="315966"/>
                  </a:cubicBezTo>
                  <a:lnTo>
                    <a:pt x="265516" y="246304"/>
                  </a:lnTo>
                  <a:close/>
                </a:path>
              </a:pathLst>
            </a:custGeom>
            <a:solidFill>
              <a:srgbClr val="AA5500"/>
            </a:solidFill>
            <a:ln w="3333" cap="flat">
              <a:solidFill>
                <a:srgbClr val="FFB782"/>
              </a:solidFill>
              <a:miter/>
            </a:ln>
          </p:spPr>
          <p:txBody>
            <a:bodyPr/>
            <a:lstStyle/>
            <a:p>
              <a:endParaRPr lang="en-GB"/>
            </a:p>
          </p:txBody>
        </p:sp>
        <p:grpSp>
          <p:nvGrpSpPr>
            <p:cNvPr id="47" name="Group 46">
              <a:extLst>
                <a:ext uri="{FF2B5EF4-FFF2-40B4-BE49-F238E27FC236}">
                  <a16:creationId xmlns:a16="http://schemas.microsoft.com/office/drawing/2014/main" id="{7662A494-F6AF-22BE-F41A-6627C941DE22}"/>
                </a:ext>
              </a:extLst>
            </p:cNvPr>
            <p:cNvGrpSpPr/>
            <p:nvPr/>
          </p:nvGrpSpPr>
          <p:grpSpPr>
            <a:xfrm rot="600000" flipH="1">
              <a:off x="4959400" y="3635314"/>
              <a:ext cx="431782" cy="336169"/>
              <a:chOff x="4321982" y="6999482"/>
              <a:chExt cx="431782" cy="336169"/>
            </a:xfrm>
          </p:grpSpPr>
          <p:sp>
            <p:nvSpPr>
              <p:cNvPr id="504" name="Freeform: Shape 128">
                <a:extLst>
                  <a:ext uri="{FF2B5EF4-FFF2-40B4-BE49-F238E27FC236}">
                    <a16:creationId xmlns:a16="http://schemas.microsoft.com/office/drawing/2014/main" id="{2C17B43E-C66C-29B6-EADF-0E3653C5E1C3}"/>
                  </a:ext>
                </a:extLst>
              </p:cNvPr>
              <p:cNvSpPr/>
              <p:nvPr/>
            </p:nvSpPr>
            <p:spPr>
              <a:xfrm>
                <a:off x="4321982" y="7001215"/>
                <a:ext cx="415737" cy="330454"/>
              </a:xfrm>
              <a:custGeom>
                <a:avLst/>
                <a:gdLst/>
                <a:ahLst/>
                <a:cxnLst/>
                <a:rect l="l" t="t" r="r" b="b"/>
                <a:pathLst>
                  <a:path w="415737" h="330454" stroke="0">
                    <a:moveTo>
                      <a:pt x="15131" y="0"/>
                    </a:moveTo>
                    <a:lnTo>
                      <a:pt x="400606" y="0"/>
                    </a:lnTo>
                    <a:cubicBezTo>
                      <a:pt x="408963" y="0"/>
                      <a:pt x="415737" y="6669"/>
                      <a:pt x="415737" y="14896"/>
                    </a:cubicBezTo>
                    <a:lnTo>
                      <a:pt x="415737" y="315559"/>
                    </a:lnTo>
                    <a:cubicBezTo>
                      <a:pt x="415737" y="323785"/>
                      <a:pt x="408963" y="330454"/>
                      <a:pt x="400606" y="330454"/>
                    </a:cubicBezTo>
                    <a:lnTo>
                      <a:pt x="15131" y="330454"/>
                    </a:lnTo>
                    <a:cubicBezTo>
                      <a:pt x="6774" y="330454"/>
                      <a:pt x="0" y="323785"/>
                      <a:pt x="0" y="315559"/>
                    </a:cubicBezTo>
                    <a:lnTo>
                      <a:pt x="0" y="14896"/>
                    </a:lnTo>
                    <a:cubicBezTo>
                      <a:pt x="0" y="6669"/>
                      <a:pt x="6774" y="0"/>
                      <a:pt x="15131" y="0"/>
                    </a:cubicBezTo>
                    <a:close/>
                  </a:path>
                  <a:path w="415737" h="330454" fill="none">
                    <a:moveTo>
                      <a:pt x="15131" y="0"/>
                    </a:moveTo>
                    <a:lnTo>
                      <a:pt x="400606" y="0"/>
                    </a:lnTo>
                    <a:cubicBezTo>
                      <a:pt x="408963" y="0"/>
                      <a:pt x="415737" y="6669"/>
                      <a:pt x="415737" y="14896"/>
                    </a:cubicBezTo>
                    <a:lnTo>
                      <a:pt x="415737" y="315559"/>
                    </a:lnTo>
                    <a:cubicBezTo>
                      <a:pt x="415737" y="323785"/>
                      <a:pt x="408963" y="330454"/>
                      <a:pt x="400606" y="330454"/>
                    </a:cubicBezTo>
                    <a:lnTo>
                      <a:pt x="15131" y="330454"/>
                    </a:lnTo>
                    <a:cubicBezTo>
                      <a:pt x="6774" y="330454"/>
                      <a:pt x="0" y="323785"/>
                      <a:pt x="0" y="315559"/>
                    </a:cubicBezTo>
                    <a:lnTo>
                      <a:pt x="0" y="14896"/>
                    </a:lnTo>
                    <a:cubicBezTo>
                      <a:pt x="0" y="6669"/>
                      <a:pt x="6774" y="0"/>
                      <a:pt x="15131" y="0"/>
                    </a:cubicBezTo>
                    <a:close/>
                  </a:path>
                </a:pathLst>
              </a:custGeom>
              <a:solidFill>
                <a:srgbClr val="008CCC"/>
              </a:solidFill>
              <a:ln w="7600" cap="flat">
                <a:solidFill>
                  <a:srgbClr val="008CCC"/>
                </a:solidFill>
                <a:miter/>
              </a:ln>
            </p:spPr>
            <p:txBody>
              <a:bodyPr/>
              <a:lstStyle/>
              <a:p>
                <a:endParaRPr lang="en-GB"/>
              </a:p>
            </p:txBody>
          </p:sp>
          <p:grpSp>
            <p:nvGrpSpPr>
              <p:cNvPr id="505" name="Group 504">
                <a:extLst>
                  <a:ext uri="{FF2B5EF4-FFF2-40B4-BE49-F238E27FC236}">
                    <a16:creationId xmlns:a16="http://schemas.microsoft.com/office/drawing/2014/main" id="{30BD05D6-878D-BC67-C622-4C448679B970}"/>
                  </a:ext>
                </a:extLst>
              </p:cNvPr>
              <p:cNvGrpSpPr/>
              <p:nvPr/>
            </p:nvGrpSpPr>
            <p:grpSpPr>
              <a:xfrm rot="-5400000">
                <a:off x="4557791" y="7139679"/>
                <a:ext cx="336169" cy="55776"/>
                <a:chOff x="4557791" y="7139679"/>
                <a:chExt cx="336169" cy="55776"/>
              </a:xfrm>
            </p:grpSpPr>
            <p:sp>
              <p:nvSpPr>
                <p:cNvPr id="506" name="Freeform: Shape 130">
                  <a:extLst>
                    <a:ext uri="{FF2B5EF4-FFF2-40B4-BE49-F238E27FC236}">
                      <a16:creationId xmlns:a16="http://schemas.microsoft.com/office/drawing/2014/main" id="{0EDF36A4-6C90-DD83-2A78-29C0F46C126E}"/>
                    </a:ext>
                  </a:extLst>
                </p:cNvPr>
                <p:cNvSpPr/>
                <p:nvPr/>
              </p:nvSpPr>
              <p:spPr>
                <a:xfrm>
                  <a:off x="4561772" y="7139679"/>
                  <a:ext cx="332187" cy="55776"/>
                </a:xfrm>
                <a:custGeom>
                  <a:avLst/>
                  <a:gdLst/>
                  <a:ahLst/>
                  <a:cxnLst/>
                  <a:rect l="l" t="t" r="r" b="b"/>
                  <a:pathLst>
                    <a:path w="332187" h="55776" stroke="0">
                      <a:moveTo>
                        <a:pt x="293710" y="0"/>
                      </a:moveTo>
                      <a:cubicBezTo>
                        <a:pt x="314961" y="0"/>
                        <a:pt x="332187" y="12486"/>
                        <a:pt x="332187" y="27888"/>
                      </a:cubicBezTo>
                      <a:cubicBezTo>
                        <a:pt x="332187" y="43290"/>
                        <a:pt x="314961" y="55776"/>
                        <a:pt x="293710" y="55776"/>
                      </a:cubicBezTo>
                      <a:lnTo>
                        <a:pt x="6413" y="55776"/>
                      </a:lnTo>
                      <a:cubicBezTo>
                        <a:pt x="4228" y="55776"/>
                        <a:pt x="2086" y="55644"/>
                        <a:pt x="0" y="55390"/>
                      </a:cubicBezTo>
                      <a:lnTo>
                        <a:pt x="0" y="45550"/>
                      </a:lnTo>
                      <a:lnTo>
                        <a:pt x="52941" y="45550"/>
                      </a:lnTo>
                      <a:cubicBezTo>
                        <a:pt x="56145" y="45550"/>
                        <a:pt x="58742" y="37643"/>
                        <a:pt x="58742" y="27888"/>
                      </a:cubicBezTo>
                      <a:cubicBezTo>
                        <a:pt x="58742" y="18133"/>
                        <a:pt x="56145" y="10226"/>
                        <a:pt x="52941" y="10226"/>
                      </a:cubicBezTo>
                      <a:lnTo>
                        <a:pt x="0" y="10226"/>
                      </a:lnTo>
                      <a:lnTo>
                        <a:pt x="0" y="0"/>
                      </a:lnTo>
                      <a:lnTo>
                        <a:pt x="293710" y="0"/>
                      </a:lnTo>
                      <a:close/>
                    </a:path>
                    <a:path w="332187" h="55776" fill="none">
                      <a:moveTo>
                        <a:pt x="293710" y="0"/>
                      </a:moveTo>
                      <a:cubicBezTo>
                        <a:pt x="314961" y="0"/>
                        <a:pt x="332187" y="12486"/>
                        <a:pt x="332187" y="27888"/>
                      </a:cubicBezTo>
                      <a:cubicBezTo>
                        <a:pt x="332187" y="43290"/>
                        <a:pt x="314961" y="55776"/>
                        <a:pt x="293710" y="55776"/>
                      </a:cubicBezTo>
                      <a:lnTo>
                        <a:pt x="6413" y="55776"/>
                      </a:lnTo>
                      <a:cubicBezTo>
                        <a:pt x="4228" y="55776"/>
                        <a:pt x="2086" y="55644"/>
                        <a:pt x="0" y="55390"/>
                      </a:cubicBezTo>
                      <a:lnTo>
                        <a:pt x="0" y="45550"/>
                      </a:lnTo>
                      <a:lnTo>
                        <a:pt x="52941" y="45550"/>
                      </a:lnTo>
                      <a:cubicBezTo>
                        <a:pt x="56145" y="45550"/>
                        <a:pt x="58742" y="37643"/>
                        <a:pt x="58742" y="27888"/>
                      </a:cubicBezTo>
                      <a:cubicBezTo>
                        <a:pt x="58742" y="18133"/>
                        <a:pt x="56145" y="10226"/>
                        <a:pt x="52941" y="10226"/>
                      </a:cubicBezTo>
                      <a:lnTo>
                        <a:pt x="0" y="10226"/>
                      </a:lnTo>
                      <a:lnTo>
                        <a:pt x="0" y="0"/>
                      </a:lnTo>
                      <a:lnTo>
                        <a:pt x="293710" y="0"/>
                      </a:lnTo>
                      <a:close/>
                    </a:path>
                  </a:pathLst>
                </a:custGeom>
                <a:solidFill>
                  <a:srgbClr val="233A70"/>
                </a:solidFill>
                <a:ln w="7600" cap="flat">
                  <a:solidFill>
                    <a:srgbClr val="233A70"/>
                  </a:solidFill>
                  <a:miter/>
                </a:ln>
              </p:spPr>
              <p:txBody>
                <a:bodyPr/>
                <a:lstStyle/>
                <a:p>
                  <a:endParaRPr lang="en-GB"/>
                </a:p>
              </p:txBody>
            </p:sp>
            <p:sp>
              <p:nvSpPr>
                <p:cNvPr id="507" name="Freeform: Shape 131">
                  <a:extLst>
                    <a:ext uri="{FF2B5EF4-FFF2-40B4-BE49-F238E27FC236}">
                      <a16:creationId xmlns:a16="http://schemas.microsoft.com/office/drawing/2014/main" id="{D7C21E5E-A710-DEA3-44EC-B165FE2012EA}"/>
                    </a:ext>
                  </a:extLst>
                </p:cNvPr>
                <p:cNvSpPr/>
                <p:nvPr/>
              </p:nvSpPr>
              <p:spPr>
                <a:xfrm>
                  <a:off x="4557791" y="7151764"/>
                  <a:ext cx="314434" cy="31606"/>
                </a:xfrm>
                <a:custGeom>
                  <a:avLst/>
                  <a:gdLst/>
                  <a:ahLst/>
                  <a:cxnLst/>
                  <a:rect l="l" t="t" r="r" b="b"/>
                  <a:pathLst>
                    <a:path w="314434" h="31606" stroke="0">
                      <a:moveTo>
                        <a:pt x="0" y="0"/>
                      </a:moveTo>
                      <a:lnTo>
                        <a:pt x="287999" y="0"/>
                      </a:lnTo>
                      <a:cubicBezTo>
                        <a:pt x="302598" y="0"/>
                        <a:pt x="314434" y="7075"/>
                        <a:pt x="314434" y="15803"/>
                      </a:cubicBezTo>
                      <a:cubicBezTo>
                        <a:pt x="314434" y="24531"/>
                        <a:pt x="302598" y="31606"/>
                        <a:pt x="287999" y="31606"/>
                      </a:cubicBezTo>
                      <a:lnTo>
                        <a:pt x="0" y="31606"/>
                      </a:lnTo>
                      <a:lnTo>
                        <a:pt x="0" y="0"/>
                      </a:lnTo>
                      <a:close/>
                    </a:path>
                    <a:path w="314434" h="31606" fill="none">
                      <a:moveTo>
                        <a:pt x="0" y="0"/>
                      </a:moveTo>
                      <a:lnTo>
                        <a:pt x="287999" y="0"/>
                      </a:lnTo>
                      <a:cubicBezTo>
                        <a:pt x="302598" y="0"/>
                        <a:pt x="314434" y="7075"/>
                        <a:pt x="314434" y="15803"/>
                      </a:cubicBezTo>
                      <a:cubicBezTo>
                        <a:pt x="314434" y="24531"/>
                        <a:pt x="302598" y="31606"/>
                        <a:pt x="287999" y="31606"/>
                      </a:cubicBezTo>
                      <a:lnTo>
                        <a:pt x="0" y="31606"/>
                      </a:lnTo>
                      <a:lnTo>
                        <a:pt x="0" y="0"/>
                      </a:lnTo>
                      <a:close/>
                    </a:path>
                  </a:pathLst>
                </a:custGeom>
                <a:solidFill>
                  <a:srgbClr val="EEEEEE"/>
                </a:solidFill>
                <a:ln w="3333" cap="flat">
                  <a:solidFill>
                    <a:srgbClr val="EEEEEE"/>
                  </a:solidFill>
                  <a:miter/>
                </a:ln>
              </p:spPr>
              <p:txBody>
                <a:bodyPr/>
                <a:lstStyle/>
                <a:p>
                  <a:endParaRPr lang="en-GB"/>
                </a:p>
              </p:txBody>
            </p:sp>
          </p:grpSp>
        </p:grpSp>
        <p:sp>
          <p:nvSpPr>
            <p:cNvPr id="48" name="Freeform: Shape 132">
              <a:extLst>
                <a:ext uri="{FF2B5EF4-FFF2-40B4-BE49-F238E27FC236}">
                  <a16:creationId xmlns:a16="http://schemas.microsoft.com/office/drawing/2014/main" id="{8DAAA0C2-8C40-1BED-FE3E-78780D8172F8}"/>
                </a:ext>
              </a:extLst>
            </p:cNvPr>
            <p:cNvSpPr/>
            <p:nvPr/>
          </p:nvSpPr>
          <p:spPr>
            <a:xfrm>
              <a:off x="5074685" y="3418639"/>
              <a:ext cx="207439" cy="367978"/>
            </a:xfrm>
            <a:custGeom>
              <a:avLst/>
              <a:gdLst/>
              <a:ahLst/>
              <a:cxnLst/>
              <a:rect l="l" t="t" r="r" b="b"/>
              <a:pathLst>
                <a:path w="207439" h="367978" stroke="0">
                  <a:moveTo>
                    <a:pt x="146331" y="16912"/>
                  </a:moveTo>
                  <a:cubicBezTo>
                    <a:pt x="146331" y="16912"/>
                    <a:pt x="146883" y="160450"/>
                    <a:pt x="161113" y="179247"/>
                  </a:cubicBezTo>
                  <a:cubicBezTo>
                    <a:pt x="161113" y="179247"/>
                    <a:pt x="196991" y="198435"/>
                    <a:pt x="205635" y="227370"/>
                  </a:cubicBezTo>
                  <a:cubicBezTo>
                    <a:pt x="214278" y="256305"/>
                    <a:pt x="190061" y="284594"/>
                    <a:pt x="171226" y="309281"/>
                  </a:cubicBezTo>
                  <a:cubicBezTo>
                    <a:pt x="152765" y="334034"/>
                    <a:pt x="118601" y="341127"/>
                    <a:pt x="95720" y="354774"/>
                  </a:cubicBezTo>
                  <a:cubicBezTo>
                    <a:pt x="72840" y="367983"/>
                    <a:pt x="29366" y="382069"/>
                    <a:pt x="6486" y="338852"/>
                  </a:cubicBezTo>
                  <a:cubicBezTo>
                    <a:pt x="-16395" y="295633"/>
                    <a:pt x="28356" y="243748"/>
                    <a:pt x="31655" y="170526"/>
                  </a:cubicBezTo>
                  <a:cubicBezTo>
                    <a:pt x="28120" y="165542"/>
                    <a:pt x="23928" y="45083"/>
                    <a:pt x="23169" y="36787"/>
                  </a:cubicBezTo>
                  <a:cubicBezTo>
                    <a:pt x="16868" y="-32119"/>
                    <a:pt x="146331" y="16912"/>
                    <a:pt x="146331" y="16912"/>
                  </a:cubicBezTo>
                  <a:close/>
                </a:path>
                <a:path w="207439" h="367978" fill="none">
                  <a:moveTo>
                    <a:pt x="146331" y="16912"/>
                  </a:moveTo>
                  <a:cubicBezTo>
                    <a:pt x="146331" y="16912"/>
                    <a:pt x="146883" y="160450"/>
                    <a:pt x="161113" y="179247"/>
                  </a:cubicBezTo>
                  <a:cubicBezTo>
                    <a:pt x="161113" y="179247"/>
                    <a:pt x="196991" y="198435"/>
                    <a:pt x="205635" y="227370"/>
                  </a:cubicBezTo>
                  <a:cubicBezTo>
                    <a:pt x="214278" y="256305"/>
                    <a:pt x="190061" y="284594"/>
                    <a:pt x="171226" y="309281"/>
                  </a:cubicBezTo>
                  <a:cubicBezTo>
                    <a:pt x="152765" y="334034"/>
                    <a:pt x="118601" y="341127"/>
                    <a:pt x="95720" y="354774"/>
                  </a:cubicBezTo>
                  <a:cubicBezTo>
                    <a:pt x="72840" y="367983"/>
                    <a:pt x="29366" y="382069"/>
                    <a:pt x="6486" y="338852"/>
                  </a:cubicBezTo>
                  <a:cubicBezTo>
                    <a:pt x="-16395" y="295633"/>
                    <a:pt x="28356" y="243748"/>
                    <a:pt x="31655" y="170526"/>
                  </a:cubicBezTo>
                  <a:cubicBezTo>
                    <a:pt x="28120" y="165542"/>
                    <a:pt x="23928" y="45083"/>
                    <a:pt x="23169" y="36787"/>
                  </a:cubicBezTo>
                  <a:cubicBezTo>
                    <a:pt x="16868" y="-32119"/>
                    <a:pt x="146331" y="16912"/>
                    <a:pt x="146331" y="16912"/>
                  </a:cubicBezTo>
                  <a:close/>
                </a:path>
              </a:pathLst>
            </a:custGeom>
            <a:solidFill>
              <a:srgbClr val="AA5500"/>
            </a:solidFill>
            <a:ln w="3333" cap="flat">
              <a:solidFill>
                <a:srgbClr val="FFB782"/>
              </a:solidFill>
              <a:miter/>
            </a:ln>
          </p:spPr>
          <p:txBody>
            <a:bodyPr/>
            <a:lstStyle/>
            <a:p>
              <a:endParaRPr lang="en-GB"/>
            </a:p>
          </p:txBody>
        </p:sp>
        <p:sp>
          <p:nvSpPr>
            <p:cNvPr id="49" name="Freeform: Shape 133">
              <a:extLst>
                <a:ext uri="{FF2B5EF4-FFF2-40B4-BE49-F238E27FC236}">
                  <a16:creationId xmlns:a16="http://schemas.microsoft.com/office/drawing/2014/main" id="{BEE05B3A-3139-EA38-3E62-DCA7A9D84D8C}"/>
                </a:ext>
              </a:extLst>
            </p:cNvPr>
            <p:cNvSpPr/>
            <p:nvPr/>
          </p:nvSpPr>
          <p:spPr>
            <a:xfrm>
              <a:off x="3808952" y="2193263"/>
              <a:ext cx="1450508" cy="1435407"/>
            </a:xfrm>
            <a:custGeom>
              <a:avLst/>
              <a:gdLst/>
              <a:ahLst/>
              <a:cxnLst/>
              <a:rect l="l" t="t" r="r" b="b"/>
              <a:pathLst>
                <a:path w="1450508" h="1435407" stroke="0">
                  <a:moveTo>
                    <a:pt x="695571" y="38669"/>
                  </a:moveTo>
                  <a:lnTo>
                    <a:pt x="835143" y="106909"/>
                  </a:lnTo>
                  <a:cubicBezTo>
                    <a:pt x="835143" y="106909"/>
                    <a:pt x="903784" y="204721"/>
                    <a:pt x="933529" y="106909"/>
                  </a:cubicBezTo>
                  <a:cubicBezTo>
                    <a:pt x="963273" y="9099"/>
                    <a:pt x="1020476" y="0"/>
                    <a:pt x="1020476" y="0"/>
                  </a:cubicBezTo>
                  <a:cubicBezTo>
                    <a:pt x="1020476" y="0"/>
                    <a:pt x="1101385" y="21860"/>
                    <a:pt x="1162889" y="43266"/>
                  </a:cubicBezTo>
                  <a:cubicBezTo>
                    <a:pt x="1224395" y="64673"/>
                    <a:pt x="1281795" y="76670"/>
                    <a:pt x="1323054" y="131187"/>
                  </a:cubicBezTo>
                  <a:cubicBezTo>
                    <a:pt x="1364314" y="185706"/>
                    <a:pt x="1415639" y="578107"/>
                    <a:pt x="1424375" y="744210"/>
                  </a:cubicBezTo>
                  <a:cubicBezTo>
                    <a:pt x="1432398" y="910312"/>
                    <a:pt x="1450508" y="1199383"/>
                    <a:pt x="1450508" y="1351786"/>
                  </a:cubicBezTo>
                  <a:cubicBezTo>
                    <a:pt x="1387284" y="1418829"/>
                    <a:pt x="1273676" y="1363024"/>
                    <a:pt x="1273676" y="1363024"/>
                  </a:cubicBezTo>
                  <a:cubicBezTo>
                    <a:pt x="1273676" y="1363024"/>
                    <a:pt x="1249911" y="512195"/>
                    <a:pt x="1204149" y="489448"/>
                  </a:cubicBezTo>
                  <a:cubicBezTo>
                    <a:pt x="1176114" y="475512"/>
                    <a:pt x="1200675" y="742289"/>
                    <a:pt x="1208154" y="985393"/>
                  </a:cubicBezTo>
                  <a:cubicBezTo>
                    <a:pt x="1215005" y="1208082"/>
                    <a:pt x="1225315" y="1386804"/>
                    <a:pt x="1225315" y="1386804"/>
                  </a:cubicBezTo>
                  <a:cubicBezTo>
                    <a:pt x="1225315" y="1386804"/>
                    <a:pt x="1053813" y="1435407"/>
                    <a:pt x="875821" y="1435407"/>
                  </a:cubicBezTo>
                  <a:cubicBezTo>
                    <a:pt x="683830" y="1435407"/>
                    <a:pt x="484288" y="1383774"/>
                    <a:pt x="484288" y="1383774"/>
                  </a:cubicBezTo>
                  <a:cubicBezTo>
                    <a:pt x="484288" y="1379383"/>
                    <a:pt x="487414" y="1177401"/>
                    <a:pt x="501546" y="980709"/>
                  </a:cubicBezTo>
                  <a:cubicBezTo>
                    <a:pt x="515077" y="792393"/>
                    <a:pt x="511308" y="558813"/>
                    <a:pt x="516536" y="507712"/>
                  </a:cubicBezTo>
                  <a:cubicBezTo>
                    <a:pt x="527455" y="400958"/>
                    <a:pt x="439879" y="838783"/>
                    <a:pt x="359797" y="878590"/>
                  </a:cubicBezTo>
                  <a:cubicBezTo>
                    <a:pt x="279716" y="918396"/>
                    <a:pt x="234942" y="859049"/>
                    <a:pt x="200362" y="810195"/>
                  </a:cubicBezTo>
                  <a:cubicBezTo>
                    <a:pt x="165780" y="761341"/>
                    <a:pt x="0" y="539096"/>
                    <a:pt x="0" y="539096"/>
                  </a:cubicBezTo>
                  <a:lnTo>
                    <a:pt x="93811" y="432187"/>
                  </a:lnTo>
                  <a:lnTo>
                    <a:pt x="268918" y="617643"/>
                  </a:lnTo>
                  <a:cubicBezTo>
                    <a:pt x="268918" y="617643"/>
                    <a:pt x="380506" y="294144"/>
                    <a:pt x="396886" y="216339"/>
                  </a:cubicBezTo>
                  <a:cubicBezTo>
                    <a:pt x="413267" y="138535"/>
                    <a:pt x="455381" y="77683"/>
                    <a:pt x="487414" y="64035"/>
                  </a:cubicBezTo>
                  <a:cubicBezTo>
                    <a:pt x="519447" y="50387"/>
                    <a:pt x="695571" y="15923"/>
                    <a:pt x="695571" y="15923"/>
                  </a:cubicBezTo>
                  <a:lnTo>
                    <a:pt x="695571" y="38669"/>
                  </a:lnTo>
                  <a:close/>
                </a:path>
                <a:path w="1450508" h="1435407" fill="none">
                  <a:moveTo>
                    <a:pt x="695571" y="38669"/>
                  </a:moveTo>
                  <a:lnTo>
                    <a:pt x="835143" y="106909"/>
                  </a:lnTo>
                  <a:cubicBezTo>
                    <a:pt x="835143" y="106909"/>
                    <a:pt x="903784" y="204721"/>
                    <a:pt x="933529" y="106909"/>
                  </a:cubicBezTo>
                  <a:cubicBezTo>
                    <a:pt x="963273" y="9099"/>
                    <a:pt x="1020476" y="0"/>
                    <a:pt x="1020476" y="0"/>
                  </a:cubicBezTo>
                  <a:cubicBezTo>
                    <a:pt x="1020476" y="0"/>
                    <a:pt x="1101385" y="21860"/>
                    <a:pt x="1162889" y="43266"/>
                  </a:cubicBezTo>
                  <a:cubicBezTo>
                    <a:pt x="1224395" y="64673"/>
                    <a:pt x="1281795" y="76670"/>
                    <a:pt x="1323054" y="131187"/>
                  </a:cubicBezTo>
                  <a:cubicBezTo>
                    <a:pt x="1364314" y="185706"/>
                    <a:pt x="1415639" y="578107"/>
                    <a:pt x="1424375" y="744210"/>
                  </a:cubicBezTo>
                  <a:cubicBezTo>
                    <a:pt x="1432398" y="910312"/>
                    <a:pt x="1450508" y="1199383"/>
                    <a:pt x="1450508" y="1351786"/>
                  </a:cubicBezTo>
                  <a:cubicBezTo>
                    <a:pt x="1387284" y="1418829"/>
                    <a:pt x="1273676" y="1363024"/>
                    <a:pt x="1273676" y="1363024"/>
                  </a:cubicBezTo>
                  <a:cubicBezTo>
                    <a:pt x="1273676" y="1363024"/>
                    <a:pt x="1249911" y="512195"/>
                    <a:pt x="1204149" y="489448"/>
                  </a:cubicBezTo>
                  <a:cubicBezTo>
                    <a:pt x="1176114" y="475512"/>
                    <a:pt x="1200675" y="742289"/>
                    <a:pt x="1208154" y="985393"/>
                  </a:cubicBezTo>
                  <a:cubicBezTo>
                    <a:pt x="1215005" y="1208082"/>
                    <a:pt x="1225315" y="1386804"/>
                    <a:pt x="1225315" y="1386804"/>
                  </a:cubicBezTo>
                  <a:cubicBezTo>
                    <a:pt x="1225315" y="1386804"/>
                    <a:pt x="1053813" y="1435407"/>
                    <a:pt x="875821" y="1435407"/>
                  </a:cubicBezTo>
                  <a:cubicBezTo>
                    <a:pt x="683830" y="1435407"/>
                    <a:pt x="484288" y="1383774"/>
                    <a:pt x="484288" y="1383774"/>
                  </a:cubicBezTo>
                  <a:cubicBezTo>
                    <a:pt x="484288" y="1379383"/>
                    <a:pt x="487414" y="1177401"/>
                    <a:pt x="501546" y="980709"/>
                  </a:cubicBezTo>
                  <a:cubicBezTo>
                    <a:pt x="515077" y="792393"/>
                    <a:pt x="511308" y="558813"/>
                    <a:pt x="516536" y="507712"/>
                  </a:cubicBezTo>
                  <a:cubicBezTo>
                    <a:pt x="527455" y="400958"/>
                    <a:pt x="439879" y="838783"/>
                    <a:pt x="359797" y="878590"/>
                  </a:cubicBezTo>
                  <a:cubicBezTo>
                    <a:pt x="279716" y="918396"/>
                    <a:pt x="234942" y="859049"/>
                    <a:pt x="200362" y="810195"/>
                  </a:cubicBezTo>
                  <a:cubicBezTo>
                    <a:pt x="165780" y="761341"/>
                    <a:pt x="0" y="539096"/>
                    <a:pt x="0" y="539096"/>
                  </a:cubicBezTo>
                  <a:lnTo>
                    <a:pt x="93811" y="432187"/>
                  </a:lnTo>
                  <a:lnTo>
                    <a:pt x="268918" y="617643"/>
                  </a:lnTo>
                  <a:cubicBezTo>
                    <a:pt x="268918" y="617643"/>
                    <a:pt x="380506" y="294144"/>
                    <a:pt x="396886" y="216339"/>
                  </a:cubicBezTo>
                  <a:cubicBezTo>
                    <a:pt x="413267" y="138535"/>
                    <a:pt x="455381" y="77683"/>
                    <a:pt x="487414" y="64035"/>
                  </a:cubicBezTo>
                  <a:cubicBezTo>
                    <a:pt x="519447" y="50387"/>
                    <a:pt x="695571" y="15923"/>
                    <a:pt x="695571" y="15923"/>
                  </a:cubicBezTo>
                  <a:lnTo>
                    <a:pt x="695571" y="38669"/>
                  </a:lnTo>
                  <a:close/>
                </a:path>
              </a:pathLst>
            </a:custGeom>
            <a:solidFill>
              <a:srgbClr val="B0DDC1"/>
            </a:solidFill>
            <a:ln w="7600" cap="flat">
              <a:solidFill>
                <a:srgbClr val="AA5527"/>
              </a:solidFill>
              <a:miter/>
            </a:ln>
          </p:spPr>
          <p:txBody>
            <a:bodyPr/>
            <a:lstStyle/>
            <a:p>
              <a:endParaRPr lang="en-GB"/>
            </a:p>
          </p:txBody>
        </p:sp>
        <p:sp>
          <p:nvSpPr>
            <p:cNvPr id="50" name="Freeform: Shape 134">
              <a:extLst>
                <a:ext uri="{FF2B5EF4-FFF2-40B4-BE49-F238E27FC236}">
                  <a16:creationId xmlns:a16="http://schemas.microsoft.com/office/drawing/2014/main" id="{042471B8-00C2-EE02-334A-0F9ED4E6A215}"/>
                </a:ext>
              </a:extLst>
            </p:cNvPr>
            <p:cNvSpPr/>
            <p:nvPr/>
          </p:nvSpPr>
          <p:spPr>
            <a:xfrm>
              <a:off x="4456531" y="2156866"/>
              <a:ext cx="418443" cy="239764"/>
            </a:xfrm>
            <a:custGeom>
              <a:avLst/>
              <a:gdLst/>
              <a:ahLst/>
              <a:cxnLst/>
              <a:rect l="l" t="t" r="r" b="b"/>
              <a:pathLst>
                <a:path w="418443" h="239764" stroke="0">
                  <a:moveTo>
                    <a:pt x="73760" y="20088"/>
                  </a:moveTo>
                  <a:cubicBezTo>
                    <a:pt x="73760" y="20088"/>
                    <a:pt x="131506" y="78476"/>
                    <a:pt x="160107" y="106909"/>
                  </a:cubicBezTo>
                  <a:cubicBezTo>
                    <a:pt x="188707" y="135343"/>
                    <a:pt x="192139" y="134205"/>
                    <a:pt x="219596" y="109184"/>
                  </a:cubicBezTo>
                  <a:cubicBezTo>
                    <a:pt x="247053" y="84163"/>
                    <a:pt x="338575" y="0"/>
                    <a:pt x="338575" y="0"/>
                  </a:cubicBezTo>
                  <a:lnTo>
                    <a:pt x="418443" y="53170"/>
                  </a:lnTo>
                  <a:lnTo>
                    <a:pt x="290812" y="239764"/>
                  </a:lnTo>
                  <a:lnTo>
                    <a:pt x="180699" y="152403"/>
                  </a:lnTo>
                  <a:lnTo>
                    <a:pt x="73089" y="237276"/>
                  </a:lnTo>
                  <a:lnTo>
                    <a:pt x="0" y="65681"/>
                  </a:lnTo>
                  <a:lnTo>
                    <a:pt x="73760" y="20088"/>
                  </a:lnTo>
                  <a:close/>
                </a:path>
                <a:path w="418443" h="239764" fill="none">
                  <a:moveTo>
                    <a:pt x="73760" y="20088"/>
                  </a:moveTo>
                  <a:cubicBezTo>
                    <a:pt x="73760" y="20088"/>
                    <a:pt x="131506" y="78476"/>
                    <a:pt x="160107" y="106909"/>
                  </a:cubicBezTo>
                  <a:cubicBezTo>
                    <a:pt x="188707" y="135343"/>
                    <a:pt x="192139" y="134205"/>
                    <a:pt x="219596" y="109184"/>
                  </a:cubicBezTo>
                  <a:cubicBezTo>
                    <a:pt x="247053" y="84163"/>
                    <a:pt x="338575" y="0"/>
                    <a:pt x="338575" y="0"/>
                  </a:cubicBezTo>
                  <a:lnTo>
                    <a:pt x="418443" y="53170"/>
                  </a:lnTo>
                  <a:lnTo>
                    <a:pt x="290812" y="239764"/>
                  </a:lnTo>
                  <a:lnTo>
                    <a:pt x="180699" y="152403"/>
                  </a:lnTo>
                  <a:lnTo>
                    <a:pt x="73089" y="237276"/>
                  </a:lnTo>
                  <a:lnTo>
                    <a:pt x="0" y="65681"/>
                  </a:lnTo>
                  <a:lnTo>
                    <a:pt x="73760" y="20088"/>
                  </a:lnTo>
                  <a:close/>
                </a:path>
              </a:pathLst>
            </a:custGeom>
            <a:solidFill>
              <a:srgbClr val="D4CDC7"/>
            </a:solidFill>
            <a:ln w="7600" cap="flat">
              <a:solidFill>
                <a:srgbClr val="D4CDC7"/>
              </a:solidFill>
              <a:miter/>
            </a:ln>
          </p:spPr>
          <p:txBody>
            <a:bodyPr/>
            <a:lstStyle/>
            <a:p>
              <a:endParaRPr lang="en-GB"/>
            </a:p>
          </p:txBody>
        </p:sp>
        <p:sp>
          <p:nvSpPr>
            <p:cNvPr id="51" name="Freeform: Shape 135">
              <a:extLst>
                <a:ext uri="{FF2B5EF4-FFF2-40B4-BE49-F238E27FC236}">
                  <a16:creationId xmlns:a16="http://schemas.microsoft.com/office/drawing/2014/main" id="{628257AA-4E86-BC21-5911-80E610C2259C}"/>
                </a:ext>
              </a:extLst>
            </p:cNvPr>
            <p:cNvSpPr/>
            <p:nvPr/>
          </p:nvSpPr>
          <p:spPr>
            <a:xfrm>
              <a:off x="4632223" y="2386681"/>
              <a:ext cx="30031" cy="29855"/>
            </a:xfrm>
            <a:custGeom>
              <a:avLst/>
              <a:gdLst/>
              <a:ahLst/>
              <a:cxnLst/>
              <a:rect l="l" t="t" r="r" b="b"/>
              <a:pathLst>
                <a:path w="30031" h="29855" stroke="0">
                  <a:moveTo>
                    <a:pt x="0" y="14928"/>
                  </a:moveTo>
                  <a:cubicBezTo>
                    <a:pt x="0" y="6683"/>
                    <a:pt x="6723" y="0"/>
                    <a:pt x="15015" y="0"/>
                  </a:cubicBezTo>
                  <a:cubicBezTo>
                    <a:pt x="23308" y="0"/>
                    <a:pt x="30031" y="6683"/>
                    <a:pt x="30031" y="14928"/>
                  </a:cubicBezTo>
                  <a:cubicBezTo>
                    <a:pt x="30031" y="23172"/>
                    <a:pt x="23308" y="29855"/>
                    <a:pt x="15015" y="29855"/>
                  </a:cubicBezTo>
                  <a:cubicBezTo>
                    <a:pt x="6723" y="29855"/>
                    <a:pt x="0" y="23172"/>
                    <a:pt x="0" y="14928"/>
                  </a:cubicBezTo>
                  <a:close/>
                </a:path>
                <a:path w="30031" h="29855" fill="none">
                  <a:moveTo>
                    <a:pt x="0" y="14928"/>
                  </a:moveTo>
                  <a:cubicBezTo>
                    <a:pt x="0" y="6683"/>
                    <a:pt x="6723" y="0"/>
                    <a:pt x="15015" y="0"/>
                  </a:cubicBezTo>
                  <a:cubicBezTo>
                    <a:pt x="23308" y="0"/>
                    <a:pt x="30031" y="6683"/>
                    <a:pt x="30031" y="14928"/>
                  </a:cubicBezTo>
                  <a:cubicBezTo>
                    <a:pt x="30031" y="23172"/>
                    <a:pt x="23308" y="29855"/>
                    <a:pt x="15015" y="29855"/>
                  </a:cubicBezTo>
                  <a:cubicBezTo>
                    <a:pt x="6723" y="29855"/>
                    <a:pt x="0" y="23172"/>
                    <a:pt x="0" y="14928"/>
                  </a:cubicBezTo>
                  <a:close/>
                </a:path>
              </a:pathLst>
            </a:custGeom>
            <a:solidFill>
              <a:srgbClr val="D4CDC7"/>
            </a:solidFill>
            <a:ln w="7600" cap="flat">
              <a:solidFill>
                <a:srgbClr val="D4CDC7"/>
              </a:solidFill>
              <a:miter/>
            </a:ln>
          </p:spPr>
          <p:txBody>
            <a:bodyPr/>
            <a:lstStyle/>
            <a:p>
              <a:endParaRPr lang="en-GB"/>
            </a:p>
          </p:txBody>
        </p:sp>
        <p:sp>
          <p:nvSpPr>
            <p:cNvPr id="52" name="Freeform: Shape 136">
              <a:extLst>
                <a:ext uri="{FF2B5EF4-FFF2-40B4-BE49-F238E27FC236}">
                  <a16:creationId xmlns:a16="http://schemas.microsoft.com/office/drawing/2014/main" id="{F0E777C4-0E49-6D69-928F-62F1C5F9BEE2}"/>
                </a:ext>
              </a:extLst>
            </p:cNvPr>
            <p:cNvSpPr/>
            <p:nvPr/>
          </p:nvSpPr>
          <p:spPr>
            <a:xfrm>
              <a:off x="4632223" y="2478247"/>
              <a:ext cx="30031" cy="29855"/>
            </a:xfrm>
            <a:custGeom>
              <a:avLst/>
              <a:gdLst/>
              <a:ahLst/>
              <a:cxnLst/>
              <a:rect l="l" t="t" r="r" b="b"/>
              <a:pathLst>
                <a:path w="30031" h="29855" stroke="0">
                  <a:moveTo>
                    <a:pt x="0" y="14928"/>
                  </a:moveTo>
                  <a:cubicBezTo>
                    <a:pt x="0" y="6683"/>
                    <a:pt x="6723" y="0"/>
                    <a:pt x="15015" y="0"/>
                  </a:cubicBezTo>
                  <a:cubicBezTo>
                    <a:pt x="23308" y="0"/>
                    <a:pt x="30031" y="6683"/>
                    <a:pt x="30031" y="14928"/>
                  </a:cubicBezTo>
                  <a:cubicBezTo>
                    <a:pt x="30031" y="23172"/>
                    <a:pt x="23308" y="29855"/>
                    <a:pt x="15015" y="29855"/>
                  </a:cubicBezTo>
                  <a:cubicBezTo>
                    <a:pt x="6723" y="29855"/>
                    <a:pt x="0" y="23172"/>
                    <a:pt x="0" y="14928"/>
                  </a:cubicBezTo>
                  <a:close/>
                </a:path>
                <a:path w="30031" h="29855" fill="none">
                  <a:moveTo>
                    <a:pt x="0" y="14928"/>
                  </a:moveTo>
                  <a:cubicBezTo>
                    <a:pt x="0" y="6683"/>
                    <a:pt x="6723" y="0"/>
                    <a:pt x="15015" y="0"/>
                  </a:cubicBezTo>
                  <a:cubicBezTo>
                    <a:pt x="23308" y="0"/>
                    <a:pt x="30031" y="6683"/>
                    <a:pt x="30031" y="14928"/>
                  </a:cubicBezTo>
                  <a:cubicBezTo>
                    <a:pt x="30031" y="23172"/>
                    <a:pt x="23308" y="29855"/>
                    <a:pt x="15015" y="29855"/>
                  </a:cubicBezTo>
                  <a:cubicBezTo>
                    <a:pt x="6723" y="29855"/>
                    <a:pt x="0" y="23172"/>
                    <a:pt x="0" y="14928"/>
                  </a:cubicBezTo>
                  <a:close/>
                </a:path>
              </a:pathLst>
            </a:custGeom>
            <a:solidFill>
              <a:srgbClr val="D4CDC7"/>
            </a:solidFill>
            <a:ln w="7600" cap="flat">
              <a:solidFill>
                <a:srgbClr val="D4CDC7"/>
              </a:solidFill>
              <a:miter/>
            </a:ln>
          </p:spPr>
          <p:txBody>
            <a:bodyPr/>
            <a:lstStyle/>
            <a:p>
              <a:endParaRPr lang="en-GB"/>
            </a:p>
          </p:txBody>
        </p:sp>
        <p:grpSp>
          <p:nvGrpSpPr>
            <p:cNvPr id="53" name="Group 52">
              <a:extLst>
                <a:ext uri="{FF2B5EF4-FFF2-40B4-BE49-F238E27FC236}">
                  <a16:creationId xmlns:a16="http://schemas.microsoft.com/office/drawing/2014/main" id="{DA763E5C-5108-05BD-6A95-7E08045F0F6A}"/>
                </a:ext>
              </a:extLst>
            </p:cNvPr>
            <p:cNvGrpSpPr/>
            <p:nvPr/>
          </p:nvGrpSpPr>
          <p:grpSpPr>
            <a:xfrm>
              <a:off x="4489416" y="1733005"/>
              <a:ext cx="291124" cy="305274"/>
              <a:chOff x="3851998" y="5097173"/>
              <a:chExt cx="291124" cy="305274"/>
            </a:xfrm>
          </p:grpSpPr>
          <p:grpSp>
            <p:nvGrpSpPr>
              <p:cNvPr id="494" name="Group 493">
                <a:extLst>
                  <a:ext uri="{FF2B5EF4-FFF2-40B4-BE49-F238E27FC236}">
                    <a16:creationId xmlns:a16="http://schemas.microsoft.com/office/drawing/2014/main" id="{354725E8-E5A4-9900-2A8A-EA89170A18A2}"/>
                  </a:ext>
                </a:extLst>
              </p:cNvPr>
              <p:cNvGrpSpPr/>
              <p:nvPr/>
            </p:nvGrpSpPr>
            <p:grpSpPr>
              <a:xfrm>
                <a:off x="3851998" y="5097173"/>
                <a:ext cx="291124" cy="127410"/>
                <a:chOff x="3851998" y="5097173"/>
                <a:chExt cx="291124" cy="127410"/>
              </a:xfrm>
            </p:grpSpPr>
            <p:sp>
              <p:nvSpPr>
                <p:cNvPr id="498" name="Freeform: Shape 139">
                  <a:extLst>
                    <a:ext uri="{FF2B5EF4-FFF2-40B4-BE49-F238E27FC236}">
                      <a16:creationId xmlns:a16="http://schemas.microsoft.com/office/drawing/2014/main" id="{416FB093-60B0-3D4C-2F0A-B8D00F52FADD}"/>
                    </a:ext>
                  </a:extLst>
                </p:cNvPr>
                <p:cNvSpPr/>
                <p:nvPr/>
              </p:nvSpPr>
              <p:spPr>
                <a:xfrm>
                  <a:off x="3877468" y="5160063"/>
                  <a:ext cx="43267" cy="64521"/>
                </a:xfrm>
                <a:custGeom>
                  <a:avLst/>
                  <a:gdLst/>
                  <a:ahLst/>
                  <a:cxnLst/>
                  <a:rect l="l" t="t" r="r" b="b"/>
                  <a:pathLst>
                    <a:path w="43267" h="64521" stroke="0">
                      <a:moveTo>
                        <a:pt x="0" y="32260"/>
                      </a:moveTo>
                      <a:cubicBezTo>
                        <a:pt x="0" y="14444"/>
                        <a:pt x="9686" y="0"/>
                        <a:pt x="21634" y="0"/>
                      </a:cubicBezTo>
                      <a:cubicBezTo>
                        <a:pt x="33581" y="0"/>
                        <a:pt x="43267" y="14444"/>
                        <a:pt x="43267" y="32260"/>
                      </a:cubicBezTo>
                      <a:cubicBezTo>
                        <a:pt x="43267" y="50077"/>
                        <a:pt x="33581" y="64521"/>
                        <a:pt x="21634" y="64521"/>
                      </a:cubicBezTo>
                      <a:cubicBezTo>
                        <a:pt x="9686" y="64521"/>
                        <a:pt x="0" y="50077"/>
                        <a:pt x="0" y="32260"/>
                      </a:cubicBezTo>
                      <a:close/>
                    </a:path>
                    <a:path w="43267" h="64521" fill="none">
                      <a:moveTo>
                        <a:pt x="0" y="32260"/>
                      </a:moveTo>
                      <a:cubicBezTo>
                        <a:pt x="0" y="14444"/>
                        <a:pt x="9686" y="0"/>
                        <a:pt x="21634" y="0"/>
                      </a:cubicBezTo>
                      <a:cubicBezTo>
                        <a:pt x="33581" y="0"/>
                        <a:pt x="43267" y="14444"/>
                        <a:pt x="43267" y="32260"/>
                      </a:cubicBezTo>
                      <a:cubicBezTo>
                        <a:pt x="43267" y="50077"/>
                        <a:pt x="33581" y="64521"/>
                        <a:pt x="21634" y="64521"/>
                      </a:cubicBezTo>
                      <a:cubicBezTo>
                        <a:pt x="9686" y="64521"/>
                        <a:pt x="0" y="50077"/>
                        <a:pt x="0" y="32260"/>
                      </a:cubicBezTo>
                      <a:close/>
                    </a:path>
                  </a:pathLst>
                </a:custGeom>
                <a:solidFill>
                  <a:srgbClr val="592F31"/>
                </a:solidFill>
                <a:ln w="3333" cap="flat">
                  <a:solidFill>
                    <a:srgbClr val="592F31"/>
                  </a:solidFill>
                  <a:miter/>
                </a:ln>
              </p:spPr>
              <p:txBody>
                <a:bodyPr/>
                <a:lstStyle/>
                <a:p>
                  <a:endParaRPr lang="en-GB"/>
                </a:p>
              </p:txBody>
            </p:sp>
            <p:sp>
              <p:nvSpPr>
                <p:cNvPr id="500" name="Freeform: Shape 140">
                  <a:extLst>
                    <a:ext uri="{FF2B5EF4-FFF2-40B4-BE49-F238E27FC236}">
                      <a16:creationId xmlns:a16="http://schemas.microsoft.com/office/drawing/2014/main" id="{13E94C36-DB98-47C4-FAA8-58CCACF52607}"/>
                    </a:ext>
                  </a:extLst>
                </p:cNvPr>
                <p:cNvSpPr/>
                <p:nvPr/>
              </p:nvSpPr>
              <p:spPr>
                <a:xfrm>
                  <a:off x="3851998" y="5097165"/>
                  <a:ext cx="94208" cy="33912"/>
                </a:xfrm>
                <a:custGeom>
                  <a:avLst/>
                  <a:gdLst/>
                  <a:ahLst/>
                  <a:cxnLst/>
                  <a:rect l="l" t="t" r="r" b="b"/>
                  <a:pathLst>
                    <a:path w="94208" h="33912" stroke="0">
                      <a:moveTo>
                        <a:pt x="46956" y="0"/>
                      </a:moveTo>
                      <a:cubicBezTo>
                        <a:pt x="75375" y="-1823"/>
                        <a:pt x="94208" y="18429"/>
                        <a:pt x="94208" y="18429"/>
                      </a:cubicBezTo>
                      <a:lnTo>
                        <a:pt x="84479" y="28100"/>
                      </a:lnTo>
                      <a:cubicBezTo>
                        <a:pt x="84479" y="28100"/>
                        <a:pt x="70582" y="19810"/>
                        <a:pt x="49736" y="18429"/>
                      </a:cubicBezTo>
                      <a:cubicBezTo>
                        <a:pt x="28889" y="17023"/>
                        <a:pt x="9728" y="33912"/>
                        <a:pt x="9728" y="33912"/>
                      </a:cubicBezTo>
                      <a:cubicBezTo>
                        <a:pt x="4355" y="33912"/>
                        <a:pt x="0" y="29582"/>
                        <a:pt x="0" y="24241"/>
                      </a:cubicBezTo>
                      <a:cubicBezTo>
                        <a:pt x="0" y="24241"/>
                        <a:pt x="18538" y="2759"/>
                        <a:pt x="46956" y="0"/>
                      </a:cubicBezTo>
                      <a:close/>
                    </a:path>
                    <a:path w="94208" h="33912" fill="none">
                      <a:moveTo>
                        <a:pt x="46956" y="0"/>
                      </a:moveTo>
                      <a:cubicBezTo>
                        <a:pt x="75375" y="-1823"/>
                        <a:pt x="94208" y="18429"/>
                        <a:pt x="94208" y="18429"/>
                      </a:cubicBezTo>
                      <a:lnTo>
                        <a:pt x="84479" y="28100"/>
                      </a:lnTo>
                      <a:cubicBezTo>
                        <a:pt x="84479" y="28100"/>
                        <a:pt x="70582" y="19810"/>
                        <a:pt x="49736" y="18429"/>
                      </a:cubicBezTo>
                      <a:cubicBezTo>
                        <a:pt x="28889" y="17023"/>
                        <a:pt x="9728" y="33912"/>
                        <a:pt x="9728" y="33912"/>
                      </a:cubicBezTo>
                      <a:cubicBezTo>
                        <a:pt x="4355" y="33912"/>
                        <a:pt x="0" y="29582"/>
                        <a:pt x="0" y="24241"/>
                      </a:cubicBezTo>
                      <a:cubicBezTo>
                        <a:pt x="0" y="24241"/>
                        <a:pt x="18538" y="2759"/>
                        <a:pt x="46956" y="0"/>
                      </a:cubicBezTo>
                      <a:close/>
                    </a:path>
                  </a:pathLst>
                </a:custGeom>
                <a:solidFill>
                  <a:srgbClr val="AF5E30"/>
                </a:solidFill>
                <a:ln w="3333" cap="flat">
                  <a:solidFill>
                    <a:srgbClr val="AF5E30"/>
                  </a:solidFill>
                  <a:miter/>
                </a:ln>
              </p:spPr>
              <p:txBody>
                <a:bodyPr/>
                <a:lstStyle/>
                <a:p>
                  <a:endParaRPr lang="en-GB"/>
                </a:p>
              </p:txBody>
            </p:sp>
            <p:sp>
              <p:nvSpPr>
                <p:cNvPr id="502" name="Freeform: Shape 141">
                  <a:extLst>
                    <a:ext uri="{FF2B5EF4-FFF2-40B4-BE49-F238E27FC236}">
                      <a16:creationId xmlns:a16="http://schemas.microsoft.com/office/drawing/2014/main" id="{0F2936A5-39DA-A580-56D2-2DA502B5490D}"/>
                    </a:ext>
                  </a:extLst>
                </p:cNvPr>
                <p:cNvSpPr/>
                <p:nvPr/>
              </p:nvSpPr>
              <p:spPr>
                <a:xfrm flipH="1">
                  <a:off x="4074385" y="5160062"/>
                  <a:ext cx="43267" cy="64521"/>
                </a:xfrm>
                <a:custGeom>
                  <a:avLst/>
                  <a:gdLst/>
                  <a:ahLst/>
                  <a:cxnLst/>
                  <a:rect l="l" t="t" r="r" b="b"/>
                  <a:pathLst>
                    <a:path w="43267" h="64521" stroke="0">
                      <a:moveTo>
                        <a:pt x="0" y="32260"/>
                      </a:moveTo>
                      <a:cubicBezTo>
                        <a:pt x="0" y="14444"/>
                        <a:pt x="9686" y="0"/>
                        <a:pt x="21634" y="0"/>
                      </a:cubicBezTo>
                      <a:cubicBezTo>
                        <a:pt x="33581" y="0"/>
                        <a:pt x="43267" y="14444"/>
                        <a:pt x="43267" y="32260"/>
                      </a:cubicBezTo>
                      <a:cubicBezTo>
                        <a:pt x="43267" y="50077"/>
                        <a:pt x="33581" y="64521"/>
                        <a:pt x="21634" y="64521"/>
                      </a:cubicBezTo>
                      <a:cubicBezTo>
                        <a:pt x="9686" y="64521"/>
                        <a:pt x="0" y="50077"/>
                        <a:pt x="0" y="32260"/>
                      </a:cubicBezTo>
                      <a:close/>
                    </a:path>
                    <a:path w="43267" h="64521" fill="none">
                      <a:moveTo>
                        <a:pt x="0" y="32260"/>
                      </a:moveTo>
                      <a:cubicBezTo>
                        <a:pt x="0" y="14444"/>
                        <a:pt x="9686" y="0"/>
                        <a:pt x="21634" y="0"/>
                      </a:cubicBezTo>
                      <a:cubicBezTo>
                        <a:pt x="33581" y="0"/>
                        <a:pt x="43267" y="14444"/>
                        <a:pt x="43267" y="32260"/>
                      </a:cubicBezTo>
                      <a:cubicBezTo>
                        <a:pt x="43267" y="50077"/>
                        <a:pt x="33581" y="64521"/>
                        <a:pt x="21634" y="64521"/>
                      </a:cubicBezTo>
                      <a:cubicBezTo>
                        <a:pt x="9686" y="64521"/>
                        <a:pt x="0" y="50077"/>
                        <a:pt x="0" y="32260"/>
                      </a:cubicBezTo>
                      <a:close/>
                    </a:path>
                  </a:pathLst>
                </a:custGeom>
                <a:solidFill>
                  <a:srgbClr val="592F31"/>
                </a:solidFill>
                <a:ln w="3333" cap="flat">
                  <a:solidFill>
                    <a:srgbClr val="592F31"/>
                  </a:solidFill>
                  <a:miter/>
                </a:ln>
              </p:spPr>
              <p:txBody>
                <a:bodyPr/>
                <a:lstStyle/>
                <a:p>
                  <a:endParaRPr lang="en-GB"/>
                </a:p>
              </p:txBody>
            </p:sp>
            <p:sp>
              <p:nvSpPr>
                <p:cNvPr id="503" name="Freeform: Shape 142">
                  <a:extLst>
                    <a:ext uri="{FF2B5EF4-FFF2-40B4-BE49-F238E27FC236}">
                      <a16:creationId xmlns:a16="http://schemas.microsoft.com/office/drawing/2014/main" id="{265E8541-04AE-CBEE-1ED9-71CD56C9AD8A}"/>
                    </a:ext>
                  </a:extLst>
                </p:cNvPr>
                <p:cNvSpPr/>
                <p:nvPr/>
              </p:nvSpPr>
              <p:spPr>
                <a:xfrm flipH="1">
                  <a:off x="4048915" y="5097122"/>
                  <a:ext cx="94208" cy="34028"/>
                </a:xfrm>
                <a:custGeom>
                  <a:avLst/>
                  <a:gdLst/>
                  <a:ahLst/>
                  <a:cxnLst/>
                  <a:rect l="l" t="t" r="r" b="b"/>
                  <a:pathLst>
                    <a:path w="94208" h="34028" stroke="0">
                      <a:moveTo>
                        <a:pt x="46956" y="0"/>
                      </a:moveTo>
                      <a:cubicBezTo>
                        <a:pt x="75375" y="-1707"/>
                        <a:pt x="94208" y="18545"/>
                        <a:pt x="94208" y="18545"/>
                      </a:cubicBezTo>
                      <a:lnTo>
                        <a:pt x="84479" y="28216"/>
                      </a:lnTo>
                      <a:cubicBezTo>
                        <a:pt x="84479" y="28216"/>
                        <a:pt x="70582" y="19926"/>
                        <a:pt x="49736" y="18545"/>
                      </a:cubicBezTo>
                      <a:cubicBezTo>
                        <a:pt x="28889" y="17139"/>
                        <a:pt x="9728" y="34028"/>
                        <a:pt x="9728" y="34028"/>
                      </a:cubicBezTo>
                      <a:cubicBezTo>
                        <a:pt x="4355" y="34028"/>
                        <a:pt x="0" y="29698"/>
                        <a:pt x="0" y="24357"/>
                      </a:cubicBezTo>
                      <a:cubicBezTo>
                        <a:pt x="0" y="24357"/>
                        <a:pt x="18538" y="2875"/>
                        <a:pt x="46956" y="0"/>
                      </a:cubicBezTo>
                      <a:close/>
                    </a:path>
                    <a:path w="94208" h="34028" fill="none">
                      <a:moveTo>
                        <a:pt x="46956" y="0"/>
                      </a:moveTo>
                      <a:cubicBezTo>
                        <a:pt x="75375" y="-1707"/>
                        <a:pt x="94208" y="18545"/>
                        <a:pt x="94208" y="18545"/>
                      </a:cubicBezTo>
                      <a:lnTo>
                        <a:pt x="84479" y="28216"/>
                      </a:lnTo>
                      <a:cubicBezTo>
                        <a:pt x="84479" y="28216"/>
                        <a:pt x="70582" y="19926"/>
                        <a:pt x="49736" y="18545"/>
                      </a:cubicBezTo>
                      <a:cubicBezTo>
                        <a:pt x="28889" y="17139"/>
                        <a:pt x="9728" y="34028"/>
                        <a:pt x="9728" y="34028"/>
                      </a:cubicBezTo>
                      <a:cubicBezTo>
                        <a:pt x="4355" y="34028"/>
                        <a:pt x="0" y="29698"/>
                        <a:pt x="0" y="24357"/>
                      </a:cubicBezTo>
                      <a:cubicBezTo>
                        <a:pt x="0" y="24357"/>
                        <a:pt x="18538" y="2875"/>
                        <a:pt x="46956" y="0"/>
                      </a:cubicBezTo>
                      <a:close/>
                    </a:path>
                  </a:pathLst>
                </a:custGeom>
                <a:solidFill>
                  <a:srgbClr val="AF5E30"/>
                </a:solidFill>
                <a:ln w="3333" cap="flat">
                  <a:solidFill>
                    <a:srgbClr val="AF5E30"/>
                  </a:solidFill>
                  <a:miter/>
                </a:ln>
              </p:spPr>
              <p:txBody>
                <a:bodyPr/>
                <a:lstStyle/>
                <a:p>
                  <a:endParaRPr lang="en-GB"/>
                </a:p>
              </p:txBody>
            </p:sp>
          </p:grpSp>
          <p:grpSp>
            <p:nvGrpSpPr>
              <p:cNvPr id="495" name="Group 494">
                <a:extLst>
                  <a:ext uri="{FF2B5EF4-FFF2-40B4-BE49-F238E27FC236}">
                    <a16:creationId xmlns:a16="http://schemas.microsoft.com/office/drawing/2014/main" id="{C4108FDD-2761-0D96-9F02-9096A8546A1D}"/>
                  </a:ext>
                </a:extLst>
              </p:cNvPr>
              <p:cNvGrpSpPr/>
              <p:nvPr/>
            </p:nvGrpSpPr>
            <p:grpSpPr>
              <a:xfrm>
                <a:off x="3925479" y="5325875"/>
                <a:ext cx="155381" cy="76572"/>
                <a:chOff x="3925479" y="5325875"/>
                <a:chExt cx="155381" cy="76572"/>
              </a:xfrm>
            </p:grpSpPr>
            <p:sp>
              <p:nvSpPr>
                <p:cNvPr id="496" name="Freeform: Shape 144">
                  <a:extLst>
                    <a:ext uri="{FF2B5EF4-FFF2-40B4-BE49-F238E27FC236}">
                      <a16:creationId xmlns:a16="http://schemas.microsoft.com/office/drawing/2014/main" id="{44A26BB1-9837-8E98-837F-7E273D308335}"/>
                    </a:ext>
                  </a:extLst>
                </p:cNvPr>
                <p:cNvSpPr/>
                <p:nvPr/>
              </p:nvSpPr>
              <p:spPr>
                <a:xfrm>
                  <a:off x="3925479" y="5325875"/>
                  <a:ext cx="155381" cy="76572"/>
                </a:xfrm>
                <a:custGeom>
                  <a:avLst/>
                  <a:gdLst/>
                  <a:ahLst/>
                  <a:cxnLst/>
                  <a:rect l="l" t="t" r="r" b="b"/>
                  <a:pathLst>
                    <a:path w="155381" h="76572" stroke="0">
                      <a:moveTo>
                        <a:pt x="0" y="0"/>
                      </a:moveTo>
                      <a:cubicBezTo>
                        <a:pt x="0" y="0"/>
                        <a:pt x="36099" y="10925"/>
                        <a:pt x="75336" y="12486"/>
                      </a:cubicBezTo>
                      <a:cubicBezTo>
                        <a:pt x="114574" y="14047"/>
                        <a:pt x="155381" y="6243"/>
                        <a:pt x="155381" y="6243"/>
                      </a:cubicBezTo>
                      <a:cubicBezTo>
                        <a:pt x="155381" y="6243"/>
                        <a:pt x="141255" y="78039"/>
                        <a:pt x="72197" y="76549"/>
                      </a:cubicBezTo>
                      <a:cubicBezTo>
                        <a:pt x="3139" y="74917"/>
                        <a:pt x="3139" y="0"/>
                        <a:pt x="0" y="0"/>
                      </a:cubicBezTo>
                      <a:close/>
                    </a:path>
                    <a:path w="155381" h="76572" fill="none">
                      <a:moveTo>
                        <a:pt x="0" y="0"/>
                      </a:moveTo>
                      <a:cubicBezTo>
                        <a:pt x="0" y="0"/>
                        <a:pt x="36099" y="10925"/>
                        <a:pt x="75336" y="12486"/>
                      </a:cubicBezTo>
                      <a:cubicBezTo>
                        <a:pt x="114574" y="14047"/>
                        <a:pt x="155381" y="6243"/>
                        <a:pt x="155381" y="6243"/>
                      </a:cubicBezTo>
                      <a:cubicBezTo>
                        <a:pt x="155381" y="6243"/>
                        <a:pt x="141255" y="78039"/>
                        <a:pt x="72197" y="76549"/>
                      </a:cubicBezTo>
                      <a:cubicBezTo>
                        <a:pt x="3139" y="74917"/>
                        <a:pt x="3139" y="0"/>
                        <a:pt x="0" y="0"/>
                      </a:cubicBezTo>
                      <a:close/>
                    </a:path>
                  </a:pathLst>
                </a:custGeom>
                <a:solidFill>
                  <a:srgbClr val="EB6D71"/>
                </a:solidFill>
                <a:ln w="3333" cap="flat">
                  <a:solidFill>
                    <a:srgbClr val="EB6D71"/>
                  </a:solidFill>
                  <a:miter/>
                </a:ln>
              </p:spPr>
              <p:txBody>
                <a:bodyPr/>
                <a:lstStyle/>
                <a:p>
                  <a:endParaRPr lang="en-GB"/>
                </a:p>
              </p:txBody>
            </p:sp>
            <p:sp>
              <p:nvSpPr>
                <p:cNvPr id="497" name="Freeform: Shape 145">
                  <a:extLst>
                    <a:ext uri="{FF2B5EF4-FFF2-40B4-BE49-F238E27FC236}">
                      <a16:creationId xmlns:a16="http://schemas.microsoft.com/office/drawing/2014/main" id="{136397D9-DA74-CB20-A2DA-DF0FA31B7BA5}"/>
                    </a:ext>
                  </a:extLst>
                </p:cNvPr>
                <p:cNvSpPr/>
                <p:nvPr/>
              </p:nvSpPr>
              <p:spPr>
                <a:xfrm>
                  <a:off x="3925479" y="5325875"/>
                  <a:ext cx="155381" cy="26672"/>
                </a:xfrm>
                <a:custGeom>
                  <a:avLst/>
                  <a:gdLst/>
                  <a:ahLst/>
                  <a:cxnLst/>
                  <a:rect l="l" t="t" r="r" b="b"/>
                  <a:pathLst>
                    <a:path w="155381" h="26672" stroke="0">
                      <a:moveTo>
                        <a:pt x="0" y="0"/>
                      </a:moveTo>
                      <a:cubicBezTo>
                        <a:pt x="2383" y="0"/>
                        <a:pt x="37392" y="10974"/>
                        <a:pt x="75336" y="12483"/>
                      </a:cubicBezTo>
                      <a:cubicBezTo>
                        <a:pt x="114574" y="14043"/>
                        <a:pt x="155381" y="6241"/>
                        <a:pt x="155381" y="6241"/>
                      </a:cubicBezTo>
                      <a:cubicBezTo>
                        <a:pt x="155381" y="6241"/>
                        <a:pt x="154058" y="12962"/>
                        <a:pt x="150244" y="22247"/>
                      </a:cubicBezTo>
                      <a:cubicBezTo>
                        <a:pt x="130718" y="24849"/>
                        <a:pt x="103473" y="27318"/>
                        <a:pt x="73763" y="26520"/>
                      </a:cubicBezTo>
                      <a:cubicBezTo>
                        <a:pt x="44907" y="25745"/>
                        <a:pt x="21090" y="21887"/>
                        <a:pt x="4428" y="18202"/>
                      </a:cubicBezTo>
                      <a:cubicBezTo>
                        <a:pt x="1797" y="8103"/>
                        <a:pt x="1063" y="0"/>
                        <a:pt x="0" y="0"/>
                      </a:cubicBezTo>
                      <a:close/>
                    </a:path>
                    <a:path w="155381" h="26672" stroke="0">
                      <a:moveTo>
                        <a:pt x="0" y="0"/>
                      </a:moveTo>
                      <a:cubicBezTo>
                        <a:pt x="0" y="0"/>
                        <a:pt x="0" y="0"/>
                        <a:pt x="0" y="0"/>
                      </a:cubicBezTo>
                      <a:cubicBezTo>
                        <a:pt x="0" y="0"/>
                        <a:pt x="0" y="0"/>
                        <a:pt x="0" y="0"/>
                      </a:cubicBezTo>
                      <a:close/>
                    </a:path>
                    <a:path w="155381" h="26672" fill="none">
                      <a:moveTo>
                        <a:pt x="0" y="0"/>
                      </a:moveTo>
                      <a:cubicBezTo>
                        <a:pt x="2383" y="0"/>
                        <a:pt x="37392" y="10974"/>
                        <a:pt x="75336" y="12483"/>
                      </a:cubicBezTo>
                      <a:cubicBezTo>
                        <a:pt x="114574" y="14043"/>
                        <a:pt x="155381" y="6241"/>
                        <a:pt x="155381" y="6241"/>
                      </a:cubicBezTo>
                      <a:cubicBezTo>
                        <a:pt x="155381" y="6241"/>
                        <a:pt x="154058" y="12962"/>
                        <a:pt x="150244" y="22247"/>
                      </a:cubicBezTo>
                      <a:cubicBezTo>
                        <a:pt x="130718" y="24849"/>
                        <a:pt x="103473" y="27318"/>
                        <a:pt x="73763" y="26520"/>
                      </a:cubicBezTo>
                      <a:cubicBezTo>
                        <a:pt x="44907" y="25745"/>
                        <a:pt x="21090" y="21887"/>
                        <a:pt x="4428" y="18202"/>
                      </a:cubicBezTo>
                      <a:cubicBezTo>
                        <a:pt x="1797" y="8103"/>
                        <a:pt x="1063" y="0"/>
                        <a:pt x="0" y="0"/>
                      </a:cubicBezTo>
                      <a:close/>
                    </a:path>
                    <a:path w="155381" h="26672" fill="none">
                      <a:moveTo>
                        <a:pt x="0" y="0"/>
                      </a:moveTo>
                      <a:cubicBezTo>
                        <a:pt x="0" y="0"/>
                        <a:pt x="0" y="0"/>
                        <a:pt x="0" y="0"/>
                      </a:cubicBezTo>
                      <a:cubicBezTo>
                        <a:pt x="0" y="0"/>
                        <a:pt x="0" y="0"/>
                        <a:pt x="0" y="0"/>
                      </a:cubicBezTo>
                      <a:close/>
                    </a:path>
                  </a:pathLst>
                </a:custGeom>
                <a:solidFill>
                  <a:srgbClr val="FFFFFF"/>
                </a:solidFill>
                <a:ln w="3333" cap="flat">
                  <a:solidFill>
                    <a:srgbClr val="FFFFFF"/>
                  </a:solidFill>
                  <a:miter/>
                </a:ln>
              </p:spPr>
              <p:txBody>
                <a:bodyPr/>
                <a:lstStyle/>
                <a:p>
                  <a:endParaRPr lang="en-GB"/>
                </a:p>
              </p:txBody>
            </p:sp>
          </p:grpSp>
        </p:grpSp>
        <p:sp>
          <p:nvSpPr>
            <p:cNvPr id="54" name="Freeform: Shape 146">
              <a:extLst>
                <a:ext uri="{FF2B5EF4-FFF2-40B4-BE49-F238E27FC236}">
                  <a16:creationId xmlns:a16="http://schemas.microsoft.com/office/drawing/2014/main" id="{A30FC0C8-7AB4-3F84-3930-D3065BC49ECA}"/>
                </a:ext>
              </a:extLst>
            </p:cNvPr>
            <p:cNvSpPr/>
            <p:nvPr/>
          </p:nvSpPr>
          <p:spPr>
            <a:xfrm>
              <a:off x="4414689" y="1537877"/>
              <a:ext cx="484504" cy="609081"/>
            </a:xfrm>
            <a:custGeom>
              <a:avLst/>
              <a:gdLst/>
              <a:ahLst/>
              <a:cxnLst/>
              <a:rect l="l" t="t" r="r" b="b"/>
              <a:pathLst>
                <a:path w="484504" h="609081" stroke="0">
                  <a:moveTo>
                    <a:pt x="0" y="169286"/>
                  </a:moveTo>
                  <a:cubicBezTo>
                    <a:pt x="0" y="169286"/>
                    <a:pt x="12068" y="415145"/>
                    <a:pt x="49834" y="489650"/>
                  </a:cubicBezTo>
                  <a:cubicBezTo>
                    <a:pt x="87598" y="564156"/>
                    <a:pt x="155736" y="605900"/>
                    <a:pt x="229231" y="609051"/>
                  </a:cubicBezTo>
                  <a:cubicBezTo>
                    <a:pt x="302726" y="610391"/>
                    <a:pt x="386106" y="566439"/>
                    <a:pt x="421918" y="479742"/>
                  </a:cubicBezTo>
                  <a:cubicBezTo>
                    <a:pt x="457728" y="393046"/>
                    <a:pt x="500313" y="232763"/>
                    <a:pt x="478605" y="111932"/>
                  </a:cubicBezTo>
                  <a:cubicBezTo>
                    <a:pt x="456900" y="-8899"/>
                    <a:pt x="427268" y="15855"/>
                    <a:pt x="427268" y="18945"/>
                  </a:cubicBezTo>
                  <a:cubicBezTo>
                    <a:pt x="427268" y="18945"/>
                    <a:pt x="252836" y="-16590"/>
                    <a:pt x="124577" y="9675"/>
                  </a:cubicBezTo>
                  <a:cubicBezTo>
                    <a:pt x="-3109" y="35940"/>
                    <a:pt x="16612" y="20664"/>
                    <a:pt x="16612" y="20664"/>
                  </a:cubicBezTo>
                  <a:lnTo>
                    <a:pt x="0" y="169286"/>
                  </a:lnTo>
                  <a:close/>
                </a:path>
                <a:path w="484504" h="609081" fill="none">
                  <a:moveTo>
                    <a:pt x="0" y="169286"/>
                  </a:moveTo>
                  <a:cubicBezTo>
                    <a:pt x="0" y="169286"/>
                    <a:pt x="12068" y="415145"/>
                    <a:pt x="49834" y="489650"/>
                  </a:cubicBezTo>
                  <a:cubicBezTo>
                    <a:pt x="87598" y="564156"/>
                    <a:pt x="155736" y="605900"/>
                    <a:pt x="229231" y="609051"/>
                  </a:cubicBezTo>
                  <a:cubicBezTo>
                    <a:pt x="302726" y="610391"/>
                    <a:pt x="386106" y="566439"/>
                    <a:pt x="421918" y="479742"/>
                  </a:cubicBezTo>
                  <a:cubicBezTo>
                    <a:pt x="457728" y="393046"/>
                    <a:pt x="500313" y="232763"/>
                    <a:pt x="478605" y="111932"/>
                  </a:cubicBezTo>
                  <a:cubicBezTo>
                    <a:pt x="456900" y="-8899"/>
                    <a:pt x="427268" y="15855"/>
                    <a:pt x="427268" y="18945"/>
                  </a:cubicBezTo>
                  <a:cubicBezTo>
                    <a:pt x="427268" y="18945"/>
                    <a:pt x="252836" y="-16590"/>
                    <a:pt x="124577" y="9675"/>
                  </a:cubicBezTo>
                  <a:cubicBezTo>
                    <a:pt x="-3109" y="35940"/>
                    <a:pt x="16612" y="20664"/>
                    <a:pt x="16612" y="20664"/>
                  </a:cubicBezTo>
                  <a:lnTo>
                    <a:pt x="0" y="169286"/>
                  </a:lnTo>
                  <a:close/>
                </a:path>
              </a:pathLst>
            </a:custGeom>
            <a:solidFill>
              <a:srgbClr val="AA5500"/>
            </a:solidFill>
            <a:ln w="3333" cap="flat">
              <a:solidFill>
                <a:srgbClr val="F9BE84"/>
              </a:solidFill>
              <a:miter/>
            </a:ln>
          </p:spPr>
          <p:txBody>
            <a:bodyPr/>
            <a:lstStyle/>
            <a:p>
              <a:endParaRPr lang="en-GB"/>
            </a:p>
          </p:txBody>
        </p:sp>
        <p:sp>
          <p:nvSpPr>
            <p:cNvPr id="55" name="Freeform: Shape 147">
              <a:extLst>
                <a:ext uri="{FF2B5EF4-FFF2-40B4-BE49-F238E27FC236}">
                  <a16:creationId xmlns:a16="http://schemas.microsoft.com/office/drawing/2014/main" id="{C3FF0C1A-AAAD-C944-6C4D-EF787845B92E}"/>
                </a:ext>
              </a:extLst>
            </p:cNvPr>
            <p:cNvSpPr/>
            <p:nvPr/>
          </p:nvSpPr>
          <p:spPr>
            <a:xfrm>
              <a:off x="4354405" y="1296032"/>
              <a:ext cx="636022" cy="581604"/>
            </a:xfrm>
            <a:custGeom>
              <a:avLst/>
              <a:gdLst/>
              <a:ahLst/>
              <a:cxnLst/>
              <a:rect l="l" t="t" r="r" b="b"/>
              <a:pathLst>
                <a:path w="636022" h="581604" stroke="0">
                  <a:moveTo>
                    <a:pt x="86071" y="84429"/>
                  </a:moveTo>
                  <a:cubicBezTo>
                    <a:pt x="86071" y="71263"/>
                    <a:pt x="41376" y="71263"/>
                    <a:pt x="13235" y="109114"/>
                  </a:cubicBezTo>
                  <a:cubicBezTo>
                    <a:pt x="47998" y="105822"/>
                    <a:pt x="45341" y="132266"/>
                    <a:pt x="50307" y="140495"/>
                  </a:cubicBezTo>
                  <a:cubicBezTo>
                    <a:pt x="-39197" y="290802"/>
                    <a:pt x="19265" y="319047"/>
                    <a:pt x="13235" y="365285"/>
                  </a:cubicBezTo>
                  <a:cubicBezTo>
                    <a:pt x="5977" y="411524"/>
                    <a:pt x="39320" y="462310"/>
                    <a:pt x="52563" y="516618"/>
                  </a:cubicBezTo>
                  <a:cubicBezTo>
                    <a:pt x="65806" y="570925"/>
                    <a:pt x="74939" y="581604"/>
                    <a:pt x="74939" y="581604"/>
                  </a:cubicBezTo>
                  <a:cubicBezTo>
                    <a:pt x="74939" y="581604"/>
                    <a:pt x="51924" y="374883"/>
                    <a:pt x="121449" y="287661"/>
                  </a:cubicBezTo>
                  <a:cubicBezTo>
                    <a:pt x="230703" y="378173"/>
                    <a:pt x="406966" y="365853"/>
                    <a:pt x="430141" y="365853"/>
                  </a:cubicBezTo>
                  <a:cubicBezTo>
                    <a:pt x="453317" y="365853"/>
                    <a:pt x="522842" y="351043"/>
                    <a:pt x="522842" y="351043"/>
                  </a:cubicBezTo>
                  <a:cubicBezTo>
                    <a:pt x="522842" y="351043"/>
                    <a:pt x="538396" y="423595"/>
                    <a:pt x="543363" y="453217"/>
                  </a:cubicBezTo>
                  <a:cubicBezTo>
                    <a:pt x="548329" y="482839"/>
                    <a:pt x="543363" y="574998"/>
                    <a:pt x="543363" y="574998"/>
                  </a:cubicBezTo>
                  <a:cubicBezTo>
                    <a:pt x="543363" y="574998"/>
                    <a:pt x="582878" y="531322"/>
                    <a:pt x="594465" y="457266"/>
                  </a:cubicBezTo>
                  <a:cubicBezTo>
                    <a:pt x="606053" y="383210"/>
                    <a:pt x="629723" y="393384"/>
                    <a:pt x="635875" y="309088"/>
                  </a:cubicBezTo>
                  <a:cubicBezTo>
                    <a:pt x="639144" y="224791"/>
                    <a:pt x="588172" y="112648"/>
                    <a:pt x="478981" y="70247"/>
                  </a:cubicBezTo>
                  <a:cubicBezTo>
                    <a:pt x="369789" y="27846"/>
                    <a:pt x="153942" y="51515"/>
                    <a:pt x="153942" y="51515"/>
                  </a:cubicBezTo>
                  <a:cubicBezTo>
                    <a:pt x="153942" y="51515"/>
                    <a:pt x="113957" y="55942"/>
                    <a:pt x="158653" y="0"/>
                  </a:cubicBezTo>
                  <a:cubicBezTo>
                    <a:pt x="82506" y="13154"/>
                    <a:pt x="86071" y="84429"/>
                    <a:pt x="86071" y="84429"/>
                  </a:cubicBezTo>
                  <a:close/>
                </a:path>
                <a:path w="636022" h="581604" fill="none">
                  <a:moveTo>
                    <a:pt x="86071" y="84429"/>
                  </a:moveTo>
                  <a:cubicBezTo>
                    <a:pt x="86071" y="71263"/>
                    <a:pt x="41376" y="71263"/>
                    <a:pt x="13235" y="109114"/>
                  </a:cubicBezTo>
                  <a:cubicBezTo>
                    <a:pt x="47998" y="105822"/>
                    <a:pt x="45341" y="132266"/>
                    <a:pt x="50307" y="140495"/>
                  </a:cubicBezTo>
                  <a:cubicBezTo>
                    <a:pt x="-39197" y="290802"/>
                    <a:pt x="19265" y="319047"/>
                    <a:pt x="13235" y="365285"/>
                  </a:cubicBezTo>
                  <a:cubicBezTo>
                    <a:pt x="5977" y="411524"/>
                    <a:pt x="39320" y="462310"/>
                    <a:pt x="52563" y="516618"/>
                  </a:cubicBezTo>
                  <a:cubicBezTo>
                    <a:pt x="65806" y="570925"/>
                    <a:pt x="74939" y="581604"/>
                    <a:pt x="74939" y="581604"/>
                  </a:cubicBezTo>
                  <a:cubicBezTo>
                    <a:pt x="74939" y="581604"/>
                    <a:pt x="51924" y="374883"/>
                    <a:pt x="121449" y="287661"/>
                  </a:cubicBezTo>
                  <a:cubicBezTo>
                    <a:pt x="230703" y="378173"/>
                    <a:pt x="406966" y="365853"/>
                    <a:pt x="430141" y="365853"/>
                  </a:cubicBezTo>
                  <a:cubicBezTo>
                    <a:pt x="453317" y="365853"/>
                    <a:pt x="522842" y="351043"/>
                    <a:pt x="522842" y="351043"/>
                  </a:cubicBezTo>
                  <a:cubicBezTo>
                    <a:pt x="522842" y="351043"/>
                    <a:pt x="538396" y="423595"/>
                    <a:pt x="543363" y="453217"/>
                  </a:cubicBezTo>
                  <a:cubicBezTo>
                    <a:pt x="548329" y="482839"/>
                    <a:pt x="543363" y="574998"/>
                    <a:pt x="543363" y="574998"/>
                  </a:cubicBezTo>
                  <a:cubicBezTo>
                    <a:pt x="543363" y="574998"/>
                    <a:pt x="582878" y="531322"/>
                    <a:pt x="594465" y="457266"/>
                  </a:cubicBezTo>
                  <a:cubicBezTo>
                    <a:pt x="606053" y="383210"/>
                    <a:pt x="629723" y="393384"/>
                    <a:pt x="635875" y="309088"/>
                  </a:cubicBezTo>
                  <a:cubicBezTo>
                    <a:pt x="639144" y="224791"/>
                    <a:pt x="588172" y="112648"/>
                    <a:pt x="478981" y="70247"/>
                  </a:cubicBezTo>
                  <a:cubicBezTo>
                    <a:pt x="369789" y="27846"/>
                    <a:pt x="153942" y="51515"/>
                    <a:pt x="153942" y="51515"/>
                  </a:cubicBezTo>
                  <a:cubicBezTo>
                    <a:pt x="153942" y="51515"/>
                    <a:pt x="113957" y="55942"/>
                    <a:pt x="158653" y="0"/>
                  </a:cubicBezTo>
                  <a:cubicBezTo>
                    <a:pt x="82506" y="13154"/>
                    <a:pt x="86071" y="84429"/>
                    <a:pt x="86071" y="84429"/>
                  </a:cubicBezTo>
                  <a:close/>
                </a:path>
              </a:pathLst>
            </a:custGeom>
            <a:solidFill>
              <a:srgbClr val="592F31"/>
            </a:solidFill>
            <a:ln w="7600" cap="flat">
              <a:solidFill>
                <a:srgbClr val="592F31"/>
              </a:solidFill>
              <a:miter/>
            </a:ln>
          </p:spPr>
          <p:txBody>
            <a:bodyPr/>
            <a:lstStyle/>
            <a:p>
              <a:endParaRPr lang="en-GB"/>
            </a:p>
          </p:txBody>
        </p:sp>
        <p:sp>
          <p:nvSpPr>
            <p:cNvPr id="56" name="Freeform: Shape 148">
              <a:extLst>
                <a:ext uri="{FF2B5EF4-FFF2-40B4-BE49-F238E27FC236}">
                  <a16:creationId xmlns:a16="http://schemas.microsoft.com/office/drawing/2014/main" id="{21D59D86-31BF-A0A0-DF9C-E4EB8826F491}"/>
                </a:ext>
              </a:extLst>
            </p:cNvPr>
            <p:cNvSpPr/>
            <p:nvPr/>
          </p:nvSpPr>
          <p:spPr>
            <a:xfrm>
              <a:off x="4354238" y="1739209"/>
              <a:ext cx="82686" cy="172897"/>
            </a:xfrm>
            <a:custGeom>
              <a:avLst/>
              <a:gdLst/>
              <a:ahLst/>
              <a:cxnLst/>
              <a:rect l="l" t="t" r="r" b="b"/>
              <a:pathLst>
                <a:path w="82686" h="172897" stroke="0">
                  <a:moveTo>
                    <a:pt x="79924" y="41123"/>
                  </a:moveTo>
                  <a:cubicBezTo>
                    <a:pt x="79924" y="41123"/>
                    <a:pt x="35741" y="-22019"/>
                    <a:pt x="13649" y="8179"/>
                  </a:cubicBezTo>
                  <a:cubicBezTo>
                    <a:pt x="-8442" y="38378"/>
                    <a:pt x="-3386" y="87263"/>
                    <a:pt x="26412" y="126152"/>
                  </a:cubicBezTo>
                  <a:cubicBezTo>
                    <a:pt x="56662" y="165041"/>
                    <a:pt x="82686" y="172897"/>
                    <a:pt x="82686" y="172897"/>
                  </a:cubicBezTo>
                  <a:lnTo>
                    <a:pt x="79924" y="41123"/>
                  </a:lnTo>
                  <a:close/>
                </a:path>
                <a:path w="82686" h="172897" fill="none">
                  <a:moveTo>
                    <a:pt x="79924" y="41123"/>
                  </a:moveTo>
                  <a:cubicBezTo>
                    <a:pt x="79924" y="41123"/>
                    <a:pt x="35741" y="-22019"/>
                    <a:pt x="13649" y="8179"/>
                  </a:cubicBezTo>
                  <a:cubicBezTo>
                    <a:pt x="-8442" y="38378"/>
                    <a:pt x="-3386" y="87263"/>
                    <a:pt x="26412" y="126152"/>
                  </a:cubicBezTo>
                  <a:cubicBezTo>
                    <a:pt x="56662" y="165041"/>
                    <a:pt x="82686" y="172897"/>
                    <a:pt x="82686" y="172897"/>
                  </a:cubicBezTo>
                  <a:lnTo>
                    <a:pt x="79924" y="41123"/>
                  </a:lnTo>
                  <a:close/>
                </a:path>
              </a:pathLst>
            </a:custGeom>
            <a:solidFill>
              <a:srgbClr val="AA5500"/>
            </a:solidFill>
            <a:ln w="3333" cap="flat">
              <a:solidFill>
                <a:srgbClr val="F9BE84"/>
              </a:solidFill>
              <a:miter/>
            </a:ln>
          </p:spPr>
          <p:txBody>
            <a:bodyPr/>
            <a:lstStyle/>
            <a:p>
              <a:endParaRPr lang="en-GB"/>
            </a:p>
          </p:txBody>
        </p:sp>
        <p:sp>
          <p:nvSpPr>
            <p:cNvPr id="57" name="Freeform: Shape 149">
              <a:extLst>
                <a:ext uri="{FF2B5EF4-FFF2-40B4-BE49-F238E27FC236}">
                  <a16:creationId xmlns:a16="http://schemas.microsoft.com/office/drawing/2014/main" id="{4B33E55A-F111-BE8F-680C-ECFD65324BDE}"/>
                </a:ext>
              </a:extLst>
            </p:cNvPr>
            <p:cNvSpPr/>
            <p:nvPr/>
          </p:nvSpPr>
          <p:spPr>
            <a:xfrm>
              <a:off x="4859427" y="1753042"/>
              <a:ext cx="106327" cy="175546"/>
            </a:xfrm>
            <a:custGeom>
              <a:avLst/>
              <a:gdLst/>
              <a:ahLst/>
              <a:cxnLst/>
              <a:rect l="l" t="t" r="r" b="b"/>
              <a:pathLst>
                <a:path w="106327" h="175546" stroke="0">
                  <a:moveTo>
                    <a:pt x="30865" y="29405"/>
                  </a:moveTo>
                  <a:cubicBezTo>
                    <a:pt x="30865" y="29405"/>
                    <a:pt x="77296" y="-23391"/>
                    <a:pt x="97397" y="12506"/>
                  </a:cubicBezTo>
                  <a:cubicBezTo>
                    <a:pt x="117499" y="48403"/>
                    <a:pt x="100961" y="89980"/>
                    <a:pt x="74559" y="128869"/>
                  </a:cubicBezTo>
                  <a:cubicBezTo>
                    <a:pt x="47757" y="167757"/>
                    <a:pt x="0" y="175546"/>
                    <a:pt x="0" y="175546"/>
                  </a:cubicBezTo>
                  <a:lnTo>
                    <a:pt x="30865" y="29405"/>
                  </a:lnTo>
                  <a:close/>
                </a:path>
                <a:path w="106327" h="175546" fill="none">
                  <a:moveTo>
                    <a:pt x="30865" y="29405"/>
                  </a:moveTo>
                  <a:cubicBezTo>
                    <a:pt x="30865" y="29405"/>
                    <a:pt x="77296" y="-23391"/>
                    <a:pt x="97397" y="12506"/>
                  </a:cubicBezTo>
                  <a:cubicBezTo>
                    <a:pt x="117499" y="48403"/>
                    <a:pt x="100961" y="89980"/>
                    <a:pt x="74559" y="128869"/>
                  </a:cubicBezTo>
                  <a:cubicBezTo>
                    <a:pt x="47757" y="167757"/>
                    <a:pt x="0" y="175546"/>
                    <a:pt x="0" y="175546"/>
                  </a:cubicBezTo>
                  <a:lnTo>
                    <a:pt x="30865" y="29405"/>
                  </a:lnTo>
                  <a:close/>
                </a:path>
              </a:pathLst>
            </a:custGeom>
            <a:solidFill>
              <a:srgbClr val="AA5500"/>
            </a:solidFill>
            <a:ln w="3333" cap="flat">
              <a:solidFill>
                <a:srgbClr val="F9BE84"/>
              </a:solidFill>
              <a:miter/>
            </a:ln>
          </p:spPr>
          <p:txBody>
            <a:bodyPr/>
            <a:lstStyle/>
            <a:p>
              <a:endParaRPr lang="en-GB"/>
            </a:p>
          </p:txBody>
        </p:sp>
        <p:grpSp>
          <p:nvGrpSpPr>
            <p:cNvPr id="58" name="Group 57">
              <a:extLst>
                <a:ext uri="{FF2B5EF4-FFF2-40B4-BE49-F238E27FC236}">
                  <a16:creationId xmlns:a16="http://schemas.microsoft.com/office/drawing/2014/main" id="{7F05E23D-A033-89D4-41D9-3CABB2E6F182}"/>
                </a:ext>
              </a:extLst>
            </p:cNvPr>
            <p:cNvGrpSpPr/>
            <p:nvPr/>
          </p:nvGrpSpPr>
          <p:grpSpPr>
            <a:xfrm>
              <a:off x="4496888" y="1721064"/>
              <a:ext cx="303137" cy="332042"/>
              <a:chOff x="3859470" y="5085232"/>
              <a:chExt cx="303137" cy="332042"/>
            </a:xfrm>
          </p:grpSpPr>
          <p:grpSp>
            <p:nvGrpSpPr>
              <p:cNvPr id="486" name="Group 485">
                <a:extLst>
                  <a:ext uri="{FF2B5EF4-FFF2-40B4-BE49-F238E27FC236}">
                    <a16:creationId xmlns:a16="http://schemas.microsoft.com/office/drawing/2014/main" id="{FF86F3B8-923A-8180-29E9-D1ED0E14A31D}"/>
                  </a:ext>
                </a:extLst>
              </p:cNvPr>
              <p:cNvGrpSpPr/>
              <p:nvPr/>
            </p:nvGrpSpPr>
            <p:grpSpPr>
              <a:xfrm>
                <a:off x="3859470" y="5085232"/>
                <a:ext cx="303137" cy="127410"/>
                <a:chOff x="3859470" y="5085232"/>
                <a:chExt cx="303137" cy="127410"/>
              </a:xfrm>
            </p:grpSpPr>
            <p:sp>
              <p:nvSpPr>
                <p:cNvPr id="490" name="Freeform: Shape 152">
                  <a:extLst>
                    <a:ext uri="{FF2B5EF4-FFF2-40B4-BE49-F238E27FC236}">
                      <a16:creationId xmlns:a16="http://schemas.microsoft.com/office/drawing/2014/main" id="{8F0AA6A2-0436-DFB3-0FA3-309CECABEF5F}"/>
                    </a:ext>
                  </a:extLst>
                </p:cNvPr>
                <p:cNvSpPr/>
                <p:nvPr/>
              </p:nvSpPr>
              <p:spPr>
                <a:xfrm>
                  <a:off x="3884940" y="5148121"/>
                  <a:ext cx="43267" cy="64521"/>
                </a:xfrm>
                <a:custGeom>
                  <a:avLst/>
                  <a:gdLst/>
                  <a:ahLst/>
                  <a:cxnLst/>
                  <a:rect l="l" t="t" r="r" b="b"/>
                  <a:pathLst>
                    <a:path w="43267" h="64521" stroke="0">
                      <a:moveTo>
                        <a:pt x="0" y="32260"/>
                      </a:moveTo>
                      <a:cubicBezTo>
                        <a:pt x="0" y="14444"/>
                        <a:pt x="9686" y="0"/>
                        <a:pt x="21634" y="0"/>
                      </a:cubicBezTo>
                      <a:cubicBezTo>
                        <a:pt x="33581" y="0"/>
                        <a:pt x="43267" y="14444"/>
                        <a:pt x="43267" y="32260"/>
                      </a:cubicBezTo>
                      <a:cubicBezTo>
                        <a:pt x="43267" y="50077"/>
                        <a:pt x="33581" y="64521"/>
                        <a:pt x="21634" y="64521"/>
                      </a:cubicBezTo>
                      <a:cubicBezTo>
                        <a:pt x="9686" y="64521"/>
                        <a:pt x="0" y="50077"/>
                        <a:pt x="0" y="32260"/>
                      </a:cubicBezTo>
                      <a:close/>
                    </a:path>
                    <a:path w="43267" h="64521" fill="none">
                      <a:moveTo>
                        <a:pt x="0" y="32260"/>
                      </a:moveTo>
                      <a:cubicBezTo>
                        <a:pt x="0" y="14444"/>
                        <a:pt x="9686" y="0"/>
                        <a:pt x="21634" y="0"/>
                      </a:cubicBezTo>
                      <a:cubicBezTo>
                        <a:pt x="33581" y="0"/>
                        <a:pt x="43267" y="14444"/>
                        <a:pt x="43267" y="32260"/>
                      </a:cubicBezTo>
                      <a:cubicBezTo>
                        <a:pt x="43267" y="50077"/>
                        <a:pt x="33581" y="64521"/>
                        <a:pt x="21634" y="64521"/>
                      </a:cubicBezTo>
                      <a:cubicBezTo>
                        <a:pt x="9686" y="64521"/>
                        <a:pt x="0" y="50077"/>
                        <a:pt x="0" y="32260"/>
                      </a:cubicBezTo>
                      <a:close/>
                    </a:path>
                  </a:pathLst>
                </a:custGeom>
                <a:solidFill>
                  <a:srgbClr val="763C30"/>
                </a:solidFill>
                <a:ln w="3333" cap="flat">
                  <a:solidFill>
                    <a:srgbClr val="763C30"/>
                  </a:solidFill>
                  <a:miter/>
                </a:ln>
              </p:spPr>
              <p:txBody>
                <a:bodyPr/>
                <a:lstStyle/>
                <a:p>
                  <a:endParaRPr lang="en-GB"/>
                </a:p>
              </p:txBody>
            </p:sp>
            <p:sp>
              <p:nvSpPr>
                <p:cNvPr id="491" name="Freeform: Shape 153">
                  <a:extLst>
                    <a:ext uri="{FF2B5EF4-FFF2-40B4-BE49-F238E27FC236}">
                      <a16:creationId xmlns:a16="http://schemas.microsoft.com/office/drawing/2014/main" id="{06130676-7A1F-E41B-A7CC-3EAB9559EEB2}"/>
                    </a:ext>
                  </a:extLst>
                </p:cNvPr>
                <p:cNvSpPr/>
                <p:nvPr/>
              </p:nvSpPr>
              <p:spPr>
                <a:xfrm>
                  <a:off x="3859470" y="5085223"/>
                  <a:ext cx="94208" cy="33912"/>
                </a:xfrm>
                <a:custGeom>
                  <a:avLst/>
                  <a:gdLst/>
                  <a:ahLst/>
                  <a:cxnLst/>
                  <a:rect l="l" t="t" r="r" b="b"/>
                  <a:pathLst>
                    <a:path w="94208" h="33912" stroke="0">
                      <a:moveTo>
                        <a:pt x="46956" y="0"/>
                      </a:moveTo>
                      <a:cubicBezTo>
                        <a:pt x="75375" y="-1823"/>
                        <a:pt x="94208" y="18429"/>
                        <a:pt x="94208" y="18429"/>
                      </a:cubicBezTo>
                      <a:lnTo>
                        <a:pt x="84479" y="28100"/>
                      </a:lnTo>
                      <a:cubicBezTo>
                        <a:pt x="84479" y="28100"/>
                        <a:pt x="70582" y="19810"/>
                        <a:pt x="49736" y="18429"/>
                      </a:cubicBezTo>
                      <a:cubicBezTo>
                        <a:pt x="28889" y="17023"/>
                        <a:pt x="9728" y="33912"/>
                        <a:pt x="9728" y="33912"/>
                      </a:cubicBezTo>
                      <a:cubicBezTo>
                        <a:pt x="4355" y="33912"/>
                        <a:pt x="0" y="29582"/>
                        <a:pt x="0" y="24241"/>
                      </a:cubicBezTo>
                      <a:cubicBezTo>
                        <a:pt x="0" y="24241"/>
                        <a:pt x="18538" y="2759"/>
                        <a:pt x="46956" y="0"/>
                      </a:cubicBezTo>
                      <a:close/>
                    </a:path>
                    <a:path w="94208" h="33912" fill="none">
                      <a:moveTo>
                        <a:pt x="46956" y="0"/>
                      </a:moveTo>
                      <a:cubicBezTo>
                        <a:pt x="75375" y="-1823"/>
                        <a:pt x="94208" y="18429"/>
                        <a:pt x="94208" y="18429"/>
                      </a:cubicBezTo>
                      <a:lnTo>
                        <a:pt x="84479" y="28100"/>
                      </a:lnTo>
                      <a:cubicBezTo>
                        <a:pt x="84479" y="28100"/>
                        <a:pt x="70582" y="19810"/>
                        <a:pt x="49736" y="18429"/>
                      </a:cubicBezTo>
                      <a:cubicBezTo>
                        <a:pt x="28889" y="17023"/>
                        <a:pt x="9728" y="33912"/>
                        <a:pt x="9728" y="33912"/>
                      </a:cubicBezTo>
                      <a:cubicBezTo>
                        <a:pt x="4355" y="33912"/>
                        <a:pt x="0" y="29582"/>
                        <a:pt x="0" y="24241"/>
                      </a:cubicBezTo>
                      <a:cubicBezTo>
                        <a:pt x="0" y="24241"/>
                        <a:pt x="18538" y="2759"/>
                        <a:pt x="46956" y="0"/>
                      </a:cubicBezTo>
                      <a:close/>
                    </a:path>
                  </a:pathLst>
                </a:custGeom>
                <a:solidFill>
                  <a:srgbClr val="AF5E30"/>
                </a:solidFill>
                <a:ln w="3333" cap="flat">
                  <a:solidFill>
                    <a:srgbClr val="AF5E30"/>
                  </a:solidFill>
                  <a:miter/>
                </a:ln>
              </p:spPr>
              <p:txBody>
                <a:bodyPr/>
                <a:lstStyle/>
                <a:p>
                  <a:endParaRPr lang="en-GB"/>
                </a:p>
              </p:txBody>
            </p:sp>
            <p:sp>
              <p:nvSpPr>
                <p:cNvPr id="492" name="Freeform: Shape 154">
                  <a:extLst>
                    <a:ext uri="{FF2B5EF4-FFF2-40B4-BE49-F238E27FC236}">
                      <a16:creationId xmlns:a16="http://schemas.microsoft.com/office/drawing/2014/main" id="{882B8214-719E-9626-8AC6-6D40A0964DC3}"/>
                    </a:ext>
                  </a:extLst>
                </p:cNvPr>
                <p:cNvSpPr/>
                <p:nvPr/>
              </p:nvSpPr>
              <p:spPr>
                <a:xfrm flipH="1">
                  <a:off x="4093869" y="5148120"/>
                  <a:ext cx="43267" cy="64521"/>
                </a:xfrm>
                <a:custGeom>
                  <a:avLst/>
                  <a:gdLst/>
                  <a:ahLst/>
                  <a:cxnLst/>
                  <a:rect l="l" t="t" r="r" b="b"/>
                  <a:pathLst>
                    <a:path w="43267" h="64521" stroke="0">
                      <a:moveTo>
                        <a:pt x="0" y="32260"/>
                      </a:moveTo>
                      <a:cubicBezTo>
                        <a:pt x="0" y="14444"/>
                        <a:pt x="9686" y="0"/>
                        <a:pt x="21634" y="0"/>
                      </a:cubicBezTo>
                      <a:cubicBezTo>
                        <a:pt x="33581" y="0"/>
                        <a:pt x="43267" y="14444"/>
                        <a:pt x="43267" y="32260"/>
                      </a:cubicBezTo>
                      <a:cubicBezTo>
                        <a:pt x="43267" y="50077"/>
                        <a:pt x="33581" y="64521"/>
                        <a:pt x="21634" y="64521"/>
                      </a:cubicBezTo>
                      <a:cubicBezTo>
                        <a:pt x="9686" y="64521"/>
                        <a:pt x="0" y="50077"/>
                        <a:pt x="0" y="32260"/>
                      </a:cubicBezTo>
                      <a:close/>
                    </a:path>
                    <a:path w="43267" h="64521" fill="none">
                      <a:moveTo>
                        <a:pt x="0" y="32260"/>
                      </a:moveTo>
                      <a:cubicBezTo>
                        <a:pt x="0" y="14444"/>
                        <a:pt x="9686" y="0"/>
                        <a:pt x="21634" y="0"/>
                      </a:cubicBezTo>
                      <a:cubicBezTo>
                        <a:pt x="33581" y="0"/>
                        <a:pt x="43267" y="14444"/>
                        <a:pt x="43267" y="32260"/>
                      </a:cubicBezTo>
                      <a:cubicBezTo>
                        <a:pt x="43267" y="50077"/>
                        <a:pt x="33581" y="64521"/>
                        <a:pt x="21634" y="64521"/>
                      </a:cubicBezTo>
                      <a:cubicBezTo>
                        <a:pt x="9686" y="64521"/>
                        <a:pt x="0" y="50077"/>
                        <a:pt x="0" y="32260"/>
                      </a:cubicBezTo>
                      <a:close/>
                    </a:path>
                  </a:pathLst>
                </a:custGeom>
                <a:solidFill>
                  <a:srgbClr val="763C30"/>
                </a:solidFill>
                <a:ln w="3333" cap="flat">
                  <a:solidFill>
                    <a:srgbClr val="763C30"/>
                  </a:solidFill>
                  <a:miter/>
                </a:ln>
              </p:spPr>
              <p:txBody>
                <a:bodyPr/>
                <a:lstStyle/>
                <a:p>
                  <a:endParaRPr lang="en-GB"/>
                </a:p>
              </p:txBody>
            </p:sp>
            <p:sp>
              <p:nvSpPr>
                <p:cNvPr id="493" name="Freeform: Shape 155">
                  <a:extLst>
                    <a:ext uri="{FF2B5EF4-FFF2-40B4-BE49-F238E27FC236}">
                      <a16:creationId xmlns:a16="http://schemas.microsoft.com/office/drawing/2014/main" id="{73EFADFC-B9E1-6CCA-5C91-0D411525191C}"/>
                    </a:ext>
                  </a:extLst>
                </p:cNvPr>
                <p:cNvSpPr/>
                <p:nvPr/>
              </p:nvSpPr>
              <p:spPr>
                <a:xfrm flipH="1">
                  <a:off x="4068399" y="5085181"/>
                  <a:ext cx="94208" cy="34028"/>
                </a:xfrm>
                <a:custGeom>
                  <a:avLst/>
                  <a:gdLst/>
                  <a:ahLst/>
                  <a:cxnLst/>
                  <a:rect l="l" t="t" r="r" b="b"/>
                  <a:pathLst>
                    <a:path w="94208" h="34028" stroke="0">
                      <a:moveTo>
                        <a:pt x="46956" y="0"/>
                      </a:moveTo>
                      <a:cubicBezTo>
                        <a:pt x="75375" y="-1707"/>
                        <a:pt x="94208" y="18545"/>
                        <a:pt x="94208" y="18545"/>
                      </a:cubicBezTo>
                      <a:lnTo>
                        <a:pt x="84479" y="28216"/>
                      </a:lnTo>
                      <a:cubicBezTo>
                        <a:pt x="84479" y="28216"/>
                        <a:pt x="70582" y="19926"/>
                        <a:pt x="49736" y="18545"/>
                      </a:cubicBezTo>
                      <a:cubicBezTo>
                        <a:pt x="28889" y="17139"/>
                        <a:pt x="9728" y="34028"/>
                        <a:pt x="9728" y="34028"/>
                      </a:cubicBezTo>
                      <a:cubicBezTo>
                        <a:pt x="4355" y="34028"/>
                        <a:pt x="0" y="29698"/>
                        <a:pt x="0" y="24357"/>
                      </a:cubicBezTo>
                      <a:cubicBezTo>
                        <a:pt x="0" y="24357"/>
                        <a:pt x="18538" y="2875"/>
                        <a:pt x="46956" y="0"/>
                      </a:cubicBezTo>
                      <a:close/>
                    </a:path>
                    <a:path w="94208" h="34028" fill="none">
                      <a:moveTo>
                        <a:pt x="46956" y="0"/>
                      </a:moveTo>
                      <a:cubicBezTo>
                        <a:pt x="75375" y="-1707"/>
                        <a:pt x="94208" y="18545"/>
                        <a:pt x="94208" y="18545"/>
                      </a:cubicBezTo>
                      <a:lnTo>
                        <a:pt x="84479" y="28216"/>
                      </a:lnTo>
                      <a:cubicBezTo>
                        <a:pt x="84479" y="28216"/>
                        <a:pt x="70582" y="19926"/>
                        <a:pt x="49736" y="18545"/>
                      </a:cubicBezTo>
                      <a:cubicBezTo>
                        <a:pt x="28889" y="17139"/>
                        <a:pt x="9728" y="34028"/>
                        <a:pt x="9728" y="34028"/>
                      </a:cubicBezTo>
                      <a:cubicBezTo>
                        <a:pt x="4355" y="34028"/>
                        <a:pt x="0" y="29698"/>
                        <a:pt x="0" y="24357"/>
                      </a:cubicBezTo>
                      <a:cubicBezTo>
                        <a:pt x="0" y="24357"/>
                        <a:pt x="18538" y="2875"/>
                        <a:pt x="46956" y="0"/>
                      </a:cubicBezTo>
                      <a:close/>
                    </a:path>
                  </a:pathLst>
                </a:custGeom>
                <a:solidFill>
                  <a:srgbClr val="AF5E30"/>
                </a:solidFill>
                <a:ln w="3333" cap="flat">
                  <a:solidFill>
                    <a:srgbClr val="AF5E30"/>
                  </a:solidFill>
                  <a:miter/>
                </a:ln>
              </p:spPr>
              <p:txBody>
                <a:bodyPr/>
                <a:lstStyle/>
                <a:p>
                  <a:endParaRPr lang="en-GB"/>
                </a:p>
              </p:txBody>
            </p:sp>
          </p:grpSp>
          <p:grpSp>
            <p:nvGrpSpPr>
              <p:cNvPr id="487" name="Group 486">
                <a:extLst>
                  <a:ext uri="{FF2B5EF4-FFF2-40B4-BE49-F238E27FC236}">
                    <a16:creationId xmlns:a16="http://schemas.microsoft.com/office/drawing/2014/main" id="{DC42981D-D3AB-35F1-7BBF-7351F1913783}"/>
                  </a:ext>
                </a:extLst>
              </p:cNvPr>
              <p:cNvGrpSpPr/>
              <p:nvPr/>
            </p:nvGrpSpPr>
            <p:grpSpPr>
              <a:xfrm>
                <a:off x="3922196" y="5340701"/>
                <a:ext cx="155381" cy="76572"/>
                <a:chOff x="3922196" y="5340701"/>
                <a:chExt cx="155381" cy="76572"/>
              </a:xfrm>
            </p:grpSpPr>
            <p:sp>
              <p:nvSpPr>
                <p:cNvPr id="488" name="Freeform: Shape 157">
                  <a:extLst>
                    <a:ext uri="{FF2B5EF4-FFF2-40B4-BE49-F238E27FC236}">
                      <a16:creationId xmlns:a16="http://schemas.microsoft.com/office/drawing/2014/main" id="{D2B8B5D9-6D10-7993-650A-DD365A3591FD}"/>
                    </a:ext>
                  </a:extLst>
                </p:cNvPr>
                <p:cNvSpPr/>
                <p:nvPr/>
              </p:nvSpPr>
              <p:spPr>
                <a:xfrm>
                  <a:off x="3922196" y="5340702"/>
                  <a:ext cx="155381" cy="76572"/>
                </a:xfrm>
                <a:custGeom>
                  <a:avLst/>
                  <a:gdLst/>
                  <a:ahLst/>
                  <a:cxnLst/>
                  <a:rect l="l" t="t" r="r" b="b"/>
                  <a:pathLst>
                    <a:path w="155381" h="76572" stroke="0">
                      <a:moveTo>
                        <a:pt x="0" y="0"/>
                      </a:moveTo>
                      <a:cubicBezTo>
                        <a:pt x="0" y="0"/>
                        <a:pt x="36099" y="10925"/>
                        <a:pt x="75336" y="12486"/>
                      </a:cubicBezTo>
                      <a:cubicBezTo>
                        <a:pt x="114574" y="14047"/>
                        <a:pt x="155381" y="6243"/>
                        <a:pt x="155381" y="6243"/>
                      </a:cubicBezTo>
                      <a:cubicBezTo>
                        <a:pt x="155381" y="6243"/>
                        <a:pt x="141255" y="78039"/>
                        <a:pt x="72197" y="76549"/>
                      </a:cubicBezTo>
                      <a:cubicBezTo>
                        <a:pt x="3139" y="74917"/>
                        <a:pt x="3139" y="0"/>
                        <a:pt x="0" y="0"/>
                      </a:cubicBezTo>
                      <a:close/>
                    </a:path>
                    <a:path w="155381" h="76572" fill="none">
                      <a:moveTo>
                        <a:pt x="0" y="0"/>
                      </a:moveTo>
                      <a:cubicBezTo>
                        <a:pt x="0" y="0"/>
                        <a:pt x="36099" y="10925"/>
                        <a:pt x="75336" y="12486"/>
                      </a:cubicBezTo>
                      <a:cubicBezTo>
                        <a:pt x="114574" y="14047"/>
                        <a:pt x="155381" y="6243"/>
                        <a:pt x="155381" y="6243"/>
                      </a:cubicBezTo>
                      <a:cubicBezTo>
                        <a:pt x="155381" y="6243"/>
                        <a:pt x="141255" y="78039"/>
                        <a:pt x="72197" y="76549"/>
                      </a:cubicBezTo>
                      <a:cubicBezTo>
                        <a:pt x="3139" y="74917"/>
                        <a:pt x="3139" y="0"/>
                        <a:pt x="0" y="0"/>
                      </a:cubicBezTo>
                      <a:close/>
                    </a:path>
                  </a:pathLst>
                </a:custGeom>
                <a:solidFill>
                  <a:srgbClr val="EB6D71"/>
                </a:solidFill>
                <a:ln w="3333" cap="flat">
                  <a:solidFill>
                    <a:srgbClr val="EB6D71"/>
                  </a:solidFill>
                  <a:miter/>
                </a:ln>
              </p:spPr>
              <p:txBody>
                <a:bodyPr/>
                <a:lstStyle/>
                <a:p>
                  <a:endParaRPr lang="en-GB"/>
                </a:p>
              </p:txBody>
            </p:sp>
            <p:sp>
              <p:nvSpPr>
                <p:cNvPr id="489" name="Freeform: Shape 158">
                  <a:extLst>
                    <a:ext uri="{FF2B5EF4-FFF2-40B4-BE49-F238E27FC236}">
                      <a16:creationId xmlns:a16="http://schemas.microsoft.com/office/drawing/2014/main" id="{7BC18F3A-9403-84E9-F1A2-5473364CE380}"/>
                    </a:ext>
                  </a:extLst>
                </p:cNvPr>
                <p:cNvSpPr/>
                <p:nvPr/>
              </p:nvSpPr>
              <p:spPr>
                <a:xfrm>
                  <a:off x="3922196" y="5340701"/>
                  <a:ext cx="155381" cy="26672"/>
                </a:xfrm>
                <a:custGeom>
                  <a:avLst/>
                  <a:gdLst/>
                  <a:ahLst/>
                  <a:cxnLst/>
                  <a:rect l="l" t="t" r="r" b="b"/>
                  <a:pathLst>
                    <a:path w="155381" h="26672" stroke="0">
                      <a:moveTo>
                        <a:pt x="0" y="0"/>
                      </a:moveTo>
                      <a:cubicBezTo>
                        <a:pt x="2383" y="0"/>
                        <a:pt x="37392" y="10974"/>
                        <a:pt x="75336" y="12483"/>
                      </a:cubicBezTo>
                      <a:cubicBezTo>
                        <a:pt x="114574" y="14043"/>
                        <a:pt x="155381" y="6241"/>
                        <a:pt x="155381" y="6241"/>
                      </a:cubicBezTo>
                      <a:cubicBezTo>
                        <a:pt x="155381" y="6241"/>
                        <a:pt x="154058" y="12962"/>
                        <a:pt x="150244" y="22247"/>
                      </a:cubicBezTo>
                      <a:cubicBezTo>
                        <a:pt x="130718" y="24849"/>
                        <a:pt x="103473" y="27318"/>
                        <a:pt x="73763" y="26520"/>
                      </a:cubicBezTo>
                      <a:cubicBezTo>
                        <a:pt x="44907" y="25745"/>
                        <a:pt x="21090" y="21887"/>
                        <a:pt x="4428" y="18202"/>
                      </a:cubicBezTo>
                      <a:cubicBezTo>
                        <a:pt x="1797" y="8103"/>
                        <a:pt x="1063" y="0"/>
                        <a:pt x="0" y="0"/>
                      </a:cubicBezTo>
                      <a:close/>
                    </a:path>
                    <a:path w="155381" h="26672" stroke="0">
                      <a:moveTo>
                        <a:pt x="0" y="0"/>
                      </a:moveTo>
                      <a:cubicBezTo>
                        <a:pt x="0" y="0"/>
                        <a:pt x="0" y="0"/>
                        <a:pt x="0" y="0"/>
                      </a:cubicBezTo>
                      <a:cubicBezTo>
                        <a:pt x="0" y="0"/>
                        <a:pt x="0" y="0"/>
                        <a:pt x="0" y="0"/>
                      </a:cubicBezTo>
                      <a:close/>
                    </a:path>
                    <a:path w="155381" h="26672" fill="none">
                      <a:moveTo>
                        <a:pt x="0" y="0"/>
                      </a:moveTo>
                      <a:cubicBezTo>
                        <a:pt x="2383" y="0"/>
                        <a:pt x="37392" y="10974"/>
                        <a:pt x="75336" y="12483"/>
                      </a:cubicBezTo>
                      <a:cubicBezTo>
                        <a:pt x="114574" y="14043"/>
                        <a:pt x="155381" y="6241"/>
                        <a:pt x="155381" y="6241"/>
                      </a:cubicBezTo>
                      <a:cubicBezTo>
                        <a:pt x="155381" y="6241"/>
                        <a:pt x="154058" y="12962"/>
                        <a:pt x="150244" y="22247"/>
                      </a:cubicBezTo>
                      <a:cubicBezTo>
                        <a:pt x="130718" y="24849"/>
                        <a:pt x="103473" y="27318"/>
                        <a:pt x="73763" y="26520"/>
                      </a:cubicBezTo>
                      <a:cubicBezTo>
                        <a:pt x="44907" y="25745"/>
                        <a:pt x="21090" y="21887"/>
                        <a:pt x="4428" y="18202"/>
                      </a:cubicBezTo>
                      <a:cubicBezTo>
                        <a:pt x="1797" y="8103"/>
                        <a:pt x="1063" y="0"/>
                        <a:pt x="0" y="0"/>
                      </a:cubicBezTo>
                      <a:close/>
                    </a:path>
                    <a:path w="155381" h="26672" fill="none">
                      <a:moveTo>
                        <a:pt x="0" y="0"/>
                      </a:moveTo>
                      <a:cubicBezTo>
                        <a:pt x="0" y="0"/>
                        <a:pt x="0" y="0"/>
                        <a:pt x="0" y="0"/>
                      </a:cubicBezTo>
                      <a:cubicBezTo>
                        <a:pt x="0" y="0"/>
                        <a:pt x="0" y="0"/>
                        <a:pt x="0" y="0"/>
                      </a:cubicBezTo>
                      <a:close/>
                    </a:path>
                  </a:pathLst>
                </a:custGeom>
                <a:solidFill>
                  <a:srgbClr val="FFFFFF"/>
                </a:solidFill>
                <a:ln w="3333" cap="flat">
                  <a:solidFill>
                    <a:srgbClr val="FFFFFF"/>
                  </a:solidFill>
                  <a:miter/>
                </a:ln>
              </p:spPr>
              <p:txBody>
                <a:bodyPr/>
                <a:lstStyle/>
                <a:p>
                  <a:endParaRPr lang="en-GB"/>
                </a:p>
              </p:txBody>
            </p:sp>
          </p:grpSp>
        </p:grpSp>
        <p:sp>
          <p:nvSpPr>
            <p:cNvPr id="59" name="Freeform: Shape 159">
              <a:extLst>
                <a:ext uri="{FF2B5EF4-FFF2-40B4-BE49-F238E27FC236}">
                  <a16:creationId xmlns:a16="http://schemas.microsoft.com/office/drawing/2014/main" id="{D5E2BD81-3CCE-734E-0CF5-7E80D996F445}"/>
                </a:ext>
              </a:extLst>
            </p:cNvPr>
            <p:cNvSpPr/>
            <p:nvPr/>
          </p:nvSpPr>
          <p:spPr>
            <a:xfrm>
              <a:off x="4353091" y="5179320"/>
              <a:ext cx="283818" cy="183480"/>
            </a:xfrm>
            <a:custGeom>
              <a:avLst/>
              <a:gdLst/>
              <a:ahLst/>
              <a:cxnLst/>
              <a:rect l="l" t="t" r="r" b="b"/>
              <a:pathLst>
                <a:path w="283818" h="183480" stroke="0">
                  <a:moveTo>
                    <a:pt x="0" y="165037"/>
                  </a:moveTo>
                  <a:cubicBezTo>
                    <a:pt x="0" y="165037"/>
                    <a:pt x="-9030" y="0"/>
                    <a:pt x="119101" y="0"/>
                  </a:cubicBezTo>
                  <a:cubicBezTo>
                    <a:pt x="247232" y="0"/>
                    <a:pt x="285139" y="90418"/>
                    <a:pt x="283783" y="152242"/>
                  </a:cubicBezTo>
                  <a:cubicBezTo>
                    <a:pt x="281689" y="214066"/>
                    <a:pt x="0" y="165037"/>
                    <a:pt x="0" y="165037"/>
                  </a:cubicBezTo>
                  <a:close/>
                </a:path>
                <a:path w="283818" h="183480" fill="none">
                  <a:moveTo>
                    <a:pt x="0" y="165037"/>
                  </a:moveTo>
                  <a:cubicBezTo>
                    <a:pt x="0" y="165037"/>
                    <a:pt x="-9030" y="0"/>
                    <a:pt x="119101" y="0"/>
                  </a:cubicBezTo>
                  <a:cubicBezTo>
                    <a:pt x="247232" y="0"/>
                    <a:pt x="285139" y="90418"/>
                    <a:pt x="283783" y="152242"/>
                  </a:cubicBezTo>
                  <a:cubicBezTo>
                    <a:pt x="281689" y="214066"/>
                    <a:pt x="0" y="165037"/>
                    <a:pt x="0" y="165037"/>
                  </a:cubicBezTo>
                  <a:close/>
                </a:path>
              </a:pathLst>
            </a:custGeom>
            <a:solidFill>
              <a:srgbClr val="595757"/>
            </a:solidFill>
            <a:ln w="7600" cap="flat">
              <a:solidFill>
                <a:srgbClr val="595757"/>
              </a:solidFill>
              <a:miter/>
            </a:ln>
          </p:spPr>
          <p:txBody>
            <a:bodyPr/>
            <a:lstStyle/>
            <a:p>
              <a:endParaRPr lang="en-GB"/>
            </a:p>
          </p:txBody>
        </p:sp>
        <p:sp>
          <p:nvSpPr>
            <p:cNvPr id="60" name="Freeform: Shape 160">
              <a:extLst>
                <a:ext uri="{FF2B5EF4-FFF2-40B4-BE49-F238E27FC236}">
                  <a16:creationId xmlns:a16="http://schemas.microsoft.com/office/drawing/2014/main" id="{3E86EF31-8224-E2C1-52BF-6D48027AB652}"/>
                </a:ext>
              </a:extLst>
            </p:cNvPr>
            <p:cNvSpPr/>
            <p:nvPr/>
          </p:nvSpPr>
          <p:spPr>
            <a:xfrm>
              <a:off x="4351223" y="5315817"/>
              <a:ext cx="288295" cy="61416"/>
            </a:xfrm>
            <a:custGeom>
              <a:avLst/>
              <a:gdLst/>
              <a:ahLst/>
              <a:cxnLst/>
              <a:rect l="l" t="t" r="r" b="b"/>
              <a:pathLst>
                <a:path w="288295" h="61416" stroke="0">
                  <a:moveTo>
                    <a:pt x="0" y="0"/>
                  </a:moveTo>
                  <a:lnTo>
                    <a:pt x="288295" y="0"/>
                  </a:lnTo>
                  <a:lnTo>
                    <a:pt x="288295" y="61416"/>
                  </a:lnTo>
                  <a:lnTo>
                    <a:pt x="0" y="61416"/>
                  </a:lnTo>
                  <a:lnTo>
                    <a:pt x="0" y="0"/>
                  </a:lnTo>
                  <a:close/>
                </a:path>
                <a:path w="288295" h="61416" fill="none">
                  <a:moveTo>
                    <a:pt x="0" y="0"/>
                  </a:moveTo>
                  <a:lnTo>
                    <a:pt x="288295" y="0"/>
                  </a:lnTo>
                  <a:lnTo>
                    <a:pt x="288295" y="61416"/>
                  </a:lnTo>
                  <a:lnTo>
                    <a:pt x="0" y="61416"/>
                  </a:lnTo>
                  <a:lnTo>
                    <a:pt x="0" y="0"/>
                  </a:lnTo>
                  <a:close/>
                </a:path>
              </a:pathLst>
            </a:custGeom>
            <a:solidFill>
              <a:srgbClr val="B4B5B5"/>
            </a:solidFill>
            <a:ln w="7600" cap="flat">
              <a:solidFill>
                <a:srgbClr val="B4B5B5"/>
              </a:solidFill>
              <a:miter/>
            </a:ln>
          </p:spPr>
          <p:txBody>
            <a:bodyPr/>
            <a:lstStyle/>
            <a:p>
              <a:endParaRPr lang="en-GB"/>
            </a:p>
          </p:txBody>
        </p:sp>
        <p:sp>
          <p:nvSpPr>
            <p:cNvPr id="61" name="Freeform: Shape 161">
              <a:extLst>
                <a:ext uri="{FF2B5EF4-FFF2-40B4-BE49-F238E27FC236}">
                  <a16:creationId xmlns:a16="http://schemas.microsoft.com/office/drawing/2014/main" id="{584CF288-82FC-46ED-FC93-94B32A3FD191}"/>
                </a:ext>
              </a:extLst>
            </p:cNvPr>
            <p:cNvSpPr/>
            <p:nvPr/>
          </p:nvSpPr>
          <p:spPr>
            <a:xfrm>
              <a:off x="4760682" y="5183709"/>
              <a:ext cx="287259" cy="180504"/>
            </a:xfrm>
            <a:custGeom>
              <a:avLst/>
              <a:gdLst/>
              <a:ahLst/>
              <a:cxnLst/>
              <a:rect l="l" t="t" r="r" b="b"/>
              <a:pathLst>
                <a:path w="287259" h="180504" stroke="0">
                  <a:moveTo>
                    <a:pt x="0" y="160648"/>
                  </a:moveTo>
                  <a:cubicBezTo>
                    <a:pt x="0" y="136480"/>
                    <a:pt x="-8938" y="0"/>
                    <a:pt x="119072" y="0"/>
                  </a:cubicBezTo>
                  <a:cubicBezTo>
                    <a:pt x="247203" y="0"/>
                    <a:pt x="287259" y="95711"/>
                    <a:pt x="287259" y="145753"/>
                  </a:cubicBezTo>
                  <a:cubicBezTo>
                    <a:pt x="287259" y="195795"/>
                    <a:pt x="22813" y="183394"/>
                    <a:pt x="0" y="160648"/>
                  </a:cubicBezTo>
                  <a:close/>
                </a:path>
                <a:path w="287259" h="180504" fill="none">
                  <a:moveTo>
                    <a:pt x="0" y="160648"/>
                  </a:moveTo>
                  <a:cubicBezTo>
                    <a:pt x="0" y="136480"/>
                    <a:pt x="-8938" y="0"/>
                    <a:pt x="119072" y="0"/>
                  </a:cubicBezTo>
                  <a:cubicBezTo>
                    <a:pt x="247203" y="0"/>
                    <a:pt x="287259" y="95711"/>
                    <a:pt x="287259" y="145753"/>
                  </a:cubicBezTo>
                  <a:cubicBezTo>
                    <a:pt x="287259" y="195795"/>
                    <a:pt x="22813" y="183394"/>
                    <a:pt x="0" y="160648"/>
                  </a:cubicBezTo>
                  <a:close/>
                </a:path>
              </a:pathLst>
            </a:custGeom>
            <a:solidFill>
              <a:srgbClr val="595757"/>
            </a:solidFill>
            <a:ln w="7600" cap="flat">
              <a:solidFill>
                <a:srgbClr val="595757"/>
              </a:solidFill>
              <a:miter/>
            </a:ln>
          </p:spPr>
          <p:txBody>
            <a:bodyPr/>
            <a:lstStyle/>
            <a:p>
              <a:endParaRPr lang="en-GB"/>
            </a:p>
          </p:txBody>
        </p:sp>
        <p:sp>
          <p:nvSpPr>
            <p:cNvPr id="62" name="Freeform: Shape 162">
              <a:extLst>
                <a:ext uri="{FF2B5EF4-FFF2-40B4-BE49-F238E27FC236}">
                  <a16:creationId xmlns:a16="http://schemas.microsoft.com/office/drawing/2014/main" id="{5F7FC446-78EF-FDAE-357F-F988087BA6DE}"/>
                </a:ext>
              </a:extLst>
            </p:cNvPr>
            <p:cNvSpPr/>
            <p:nvPr/>
          </p:nvSpPr>
          <p:spPr>
            <a:xfrm>
              <a:off x="4759641" y="5315817"/>
              <a:ext cx="288295" cy="61416"/>
            </a:xfrm>
            <a:custGeom>
              <a:avLst/>
              <a:gdLst/>
              <a:ahLst/>
              <a:cxnLst/>
              <a:rect l="l" t="t" r="r" b="b"/>
              <a:pathLst>
                <a:path w="288295" h="61416" stroke="0">
                  <a:moveTo>
                    <a:pt x="0" y="0"/>
                  </a:moveTo>
                  <a:lnTo>
                    <a:pt x="288295" y="0"/>
                  </a:lnTo>
                  <a:lnTo>
                    <a:pt x="288295" y="61416"/>
                  </a:lnTo>
                  <a:lnTo>
                    <a:pt x="0" y="61416"/>
                  </a:lnTo>
                  <a:lnTo>
                    <a:pt x="0" y="0"/>
                  </a:lnTo>
                  <a:close/>
                </a:path>
                <a:path w="288295" h="61416" fill="none">
                  <a:moveTo>
                    <a:pt x="0" y="0"/>
                  </a:moveTo>
                  <a:lnTo>
                    <a:pt x="288295" y="0"/>
                  </a:lnTo>
                  <a:lnTo>
                    <a:pt x="288295" y="61416"/>
                  </a:lnTo>
                  <a:lnTo>
                    <a:pt x="0" y="61416"/>
                  </a:lnTo>
                  <a:lnTo>
                    <a:pt x="0" y="0"/>
                  </a:lnTo>
                  <a:close/>
                </a:path>
              </a:pathLst>
            </a:custGeom>
            <a:solidFill>
              <a:srgbClr val="B4B5B5"/>
            </a:solidFill>
            <a:ln w="7600" cap="flat">
              <a:solidFill>
                <a:srgbClr val="B4B5B5"/>
              </a:solidFill>
              <a:miter/>
            </a:ln>
          </p:spPr>
          <p:txBody>
            <a:bodyPr/>
            <a:lstStyle/>
            <a:p>
              <a:endParaRPr lang="en-GB"/>
            </a:p>
          </p:txBody>
        </p:sp>
        <p:grpSp>
          <p:nvGrpSpPr>
            <p:cNvPr id="63" name="Group 62">
              <a:extLst>
                <a:ext uri="{FF2B5EF4-FFF2-40B4-BE49-F238E27FC236}">
                  <a16:creationId xmlns:a16="http://schemas.microsoft.com/office/drawing/2014/main" id="{BB33E3D8-9388-AB80-8E02-74667059755B}"/>
                </a:ext>
              </a:extLst>
            </p:cNvPr>
            <p:cNvGrpSpPr/>
            <p:nvPr/>
          </p:nvGrpSpPr>
          <p:grpSpPr>
            <a:xfrm>
              <a:off x="4403275" y="1745654"/>
              <a:ext cx="512526" cy="148884"/>
              <a:chOff x="3765857" y="5109822"/>
              <a:chExt cx="512526" cy="148884"/>
            </a:xfrm>
          </p:grpSpPr>
          <p:sp>
            <p:nvSpPr>
              <p:cNvPr id="448" name="Freeform: Shape 164">
                <a:extLst>
                  <a:ext uri="{FF2B5EF4-FFF2-40B4-BE49-F238E27FC236}">
                    <a16:creationId xmlns:a16="http://schemas.microsoft.com/office/drawing/2014/main" id="{8A4D2D8A-1EB1-244F-633E-34F4667BC7EB}"/>
                  </a:ext>
                </a:extLst>
              </p:cNvPr>
              <p:cNvSpPr/>
              <p:nvPr/>
            </p:nvSpPr>
            <p:spPr>
              <a:xfrm>
                <a:off x="3796239" y="5113803"/>
                <a:ext cx="433085" cy="144903"/>
              </a:xfrm>
              <a:custGeom>
                <a:avLst/>
                <a:gdLst/>
                <a:ahLst/>
                <a:cxnLst/>
                <a:rect l="l" t="t" r="r" b="b"/>
                <a:pathLst>
                  <a:path w="433085" h="144903" stroke="0">
                    <a:moveTo>
                      <a:pt x="0" y="47108"/>
                    </a:moveTo>
                    <a:cubicBezTo>
                      <a:pt x="0" y="4219"/>
                      <a:pt x="54988" y="0"/>
                      <a:pt x="104663" y="0"/>
                    </a:cubicBezTo>
                    <a:cubicBezTo>
                      <a:pt x="154338" y="0"/>
                      <a:pt x="176619" y="29503"/>
                      <a:pt x="176619" y="72452"/>
                    </a:cubicBezTo>
                    <a:cubicBezTo>
                      <a:pt x="176619" y="115282"/>
                      <a:pt x="147182" y="148245"/>
                      <a:pt x="75226" y="144632"/>
                    </a:cubicBezTo>
                    <a:cubicBezTo>
                      <a:pt x="3271" y="141020"/>
                      <a:pt x="0" y="89997"/>
                      <a:pt x="0" y="47108"/>
                    </a:cubicBezTo>
                    <a:close/>
                    <a:moveTo>
                      <a:pt x="76540" y="135669"/>
                    </a:moveTo>
                    <a:cubicBezTo>
                      <a:pt x="141555" y="138880"/>
                      <a:pt x="168151" y="109572"/>
                      <a:pt x="168151" y="71530"/>
                    </a:cubicBezTo>
                    <a:cubicBezTo>
                      <a:pt x="168151" y="33301"/>
                      <a:pt x="151814" y="8442"/>
                      <a:pt x="98174" y="10715"/>
                    </a:cubicBezTo>
                    <a:cubicBezTo>
                      <a:pt x="44534" y="14011"/>
                      <a:pt x="8572" y="10715"/>
                      <a:pt x="8572" y="48955"/>
                    </a:cubicBezTo>
                    <a:cubicBezTo>
                      <a:pt x="8572" y="87090"/>
                      <a:pt x="11527" y="132457"/>
                      <a:pt x="76540" y="135669"/>
                    </a:cubicBezTo>
                    <a:close/>
                    <a:moveTo>
                      <a:pt x="172593" y="80732"/>
                    </a:moveTo>
                    <a:cubicBezTo>
                      <a:pt x="172593" y="64665"/>
                      <a:pt x="192270" y="51640"/>
                      <a:pt x="216542" y="51640"/>
                    </a:cubicBezTo>
                    <a:cubicBezTo>
                      <a:pt x="240816" y="51640"/>
                      <a:pt x="260492" y="64665"/>
                      <a:pt x="260492" y="80732"/>
                    </a:cubicBezTo>
                    <a:cubicBezTo>
                      <a:pt x="260492" y="83010"/>
                      <a:pt x="260097" y="85226"/>
                      <a:pt x="259349" y="87353"/>
                    </a:cubicBezTo>
                    <a:cubicBezTo>
                      <a:pt x="254821" y="74477"/>
                      <a:pt x="237374" y="64883"/>
                      <a:pt x="216542" y="64883"/>
                    </a:cubicBezTo>
                    <a:cubicBezTo>
                      <a:pt x="195711" y="64883"/>
                      <a:pt x="178265" y="74477"/>
                      <a:pt x="173737" y="87353"/>
                    </a:cubicBezTo>
                    <a:cubicBezTo>
                      <a:pt x="172593" y="85226"/>
                      <a:pt x="172593" y="83010"/>
                      <a:pt x="172593" y="80732"/>
                    </a:cubicBezTo>
                    <a:close/>
                    <a:moveTo>
                      <a:pt x="433085" y="47108"/>
                    </a:moveTo>
                    <a:cubicBezTo>
                      <a:pt x="433085" y="4219"/>
                      <a:pt x="378097" y="0"/>
                      <a:pt x="328422" y="0"/>
                    </a:cubicBezTo>
                    <a:cubicBezTo>
                      <a:pt x="278747" y="0"/>
                      <a:pt x="256466" y="29503"/>
                      <a:pt x="256466" y="72452"/>
                    </a:cubicBezTo>
                    <a:cubicBezTo>
                      <a:pt x="256466" y="115282"/>
                      <a:pt x="285903" y="148245"/>
                      <a:pt x="357858" y="144632"/>
                    </a:cubicBezTo>
                    <a:cubicBezTo>
                      <a:pt x="429814" y="141020"/>
                      <a:pt x="433085" y="89997"/>
                      <a:pt x="433085" y="47108"/>
                    </a:cubicBezTo>
                    <a:close/>
                    <a:moveTo>
                      <a:pt x="356544" y="135669"/>
                    </a:moveTo>
                    <a:cubicBezTo>
                      <a:pt x="291530" y="138880"/>
                      <a:pt x="264934" y="109572"/>
                      <a:pt x="264934" y="71530"/>
                    </a:cubicBezTo>
                    <a:cubicBezTo>
                      <a:pt x="264934" y="33301"/>
                      <a:pt x="281271" y="8442"/>
                      <a:pt x="334911" y="10715"/>
                    </a:cubicBezTo>
                    <a:cubicBezTo>
                      <a:pt x="388551" y="14011"/>
                      <a:pt x="424513" y="10715"/>
                      <a:pt x="424513" y="48955"/>
                    </a:cubicBezTo>
                    <a:cubicBezTo>
                      <a:pt x="424513" y="87090"/>
                      <a:pt x="421558" y="132457"/>
                      <a:pt x="356544" y="135669"/>
                    </a:cubicBezTo>
                    <a:close/>
                  </a:path>
                  <a:path w="433085" h="144903" fill="none">
                    <a:moveTo>
                      <a:pt x="0" y="47108"/>
                    </a:moveTo>
                    <a:cubicBezTo>
                      <a:pt x="0" y="4219"/>
                      <a:pt x="54988" y="0"/>
                      <a:pt x="104663" y="0"/>
                    </a:cubicBezTo>
                    <a:cubicBezTo>
                      <a:pt x="154338" y="0"/>
                      <a:pt x="176619" y="29503"/>
                      <a:pt x="176619" y="72452"/>
                    </a:cubicBezTo>
                    <a:cubicBezTo>
                      <a:pt x="176619" y="115282"/>
                      <a:pt x="147182" y="148245"/>
                      <a:pt x="75226" y="144632"/>
                    </a:cubicBezTo>
                    <a:cubicBezTo>
                      <a:pt x="3271" y="141020"/>
                      <a:pt x="0" y="89997"/>
                      <a:pt x="0" y="47108"/>
                    </a:cubicBezTo>
                    <a:close/>
                    <a:moveTo>
                      <a:pt x="76540" y="135669"/>
                    </a:moveTo>
                    <a:cubicBezTo>
                      <a:pt x="141555" y="138880"/>
                      <a:pt x="168151" y="109572"/>
                      <a:pt x="168151" y="71530"/>
                    </a:cubicBezTo>
                    <a:cubicBezTo>
                      <a:pt x="168151" y="33301"/>
                      <a:pt x="151814" y="8442"/>
                      <a:pt x="98174" y="10715"/>
                    </a:cubicBezTo>
                    <a:cubicBezTo>
                      <a:pt x="44534" y="14011"/>
                      <a:pt x="8572" y="10715"/>
                      <a:pt x="8572" y="48955"/>
                    </a:cubicBezTo>
                    <a:cubicBezTo>
                      <a:pt x="8572" y="87090"/>
                      <a:pt x="11527" y="132457"/>
                      <a:pt x="76540" y="135669"/>
                    </a:cubicBezTo>
                    <a:close/>
                    <a:moveTo>
                      <a:pt x="172593" y="80732"/>
                    </a:moveTo>
                    <a:cubicBezTo>
                      <a:pt x="172593" y="64665"/>
                      <a:pt x="192270" y="51640"/>
                      <a:pt x="216542" y="51640"/>
                    </a:cubicBezTo>
                    <a:cubicBezTo>
                      <a:pt x="240816" y="51640"/>
                      <a:pt x="260492" y="64665"/>
                      <a:pt x="260492" y="80732"/>
                    </a:cubicBezTo>
                    <a:cubicBezTo>
                      <a:pt x="260492" y="83010"/>
                      <a:pt x="260097" y="85226"/>
                      <a:pt x="259349" y="87353"/>
                    </a:cubicBezTo>
                    <a:cubicBezTo>
                      <a:pt x="254821" y="74477"/>
                      <a:pt x="237374" y="64883"/>
                      <a:pt x="216542" y="64883"/>
                    </a:cubicBezTo>
                    <a:cubicBezTo>
                      <a:pt x="195711" y="64883"/>
                      <a:pt x="178265" y="74477"/>
                      <a:pt x="173737" y="87353"/>
                    </a:cubicBezTo>
                    <a:cubicBezTo>
                      <a:pt x="172593" y="85226"/>
                      <a:pt x="172593" y="83010"/>
                      <a:pt x="172593" y="80732"/>
                    </a:cubicBezTo>
                    <a:close/>
                    <a:moveTo>
                      <a:pt x="433085" y="47108"/>
                    </a:moveTo>
                    <a:cubicBezTo>
                      <a:pt x="433085" y="4219"/>
                      <a:pt x="378097" y="0"/>
                      <a:pt x="328422" y="0"/>
                    </a:cubicBezTo>
                    <a:cubicBezTo>
                      <a:pt x="278747" y="0"/>
                      <a:pt x="256466" y="29503"/>
                      <a:pt x="256466" y="72452"/>
                    </a:cubicBezTo>
                    <a:cubicBezTo>
                      <a:pt x="256466" y="115282"/>
                      <a:pt x="285903" y="148245"/>
                      <a:pt x="357858" y="144632"/>
                    </a:cubicBezTo>
                    <a:cubicBezTo>
                      <a:pt x="429814" y="141020"/>
                      <a:pt x="433085" y="89997"/>
                      <a:pt x="433085" y="47108"/>
                    </a:cubicBezTo>
                    <a:close/>
                    <a:moveTo>
                      <a:pt x="356544" y="135669"/>
                    </a:moveTo>
                    <a:cubicBezTo>
                      <a:pt x="291530" y="138880"/>
                      <a:pt x="264934" y="109572"/>
                      <a:pt x="264934" y="71530"/>
                    </a:cubicBezTo>
                    <a:cubicBezTo>
                      <a:pt x="264934" y="33301"/>
                      <a:pt x="281271" y="8442"/>
                      <a:pt x="334911" y="10715"/>
                    </a:cubicBezTo>
                    <a:cubicBezTo>
                      <a:pt x="388551" y="14011"/>
                      <a:pt x="424513" y="10715"/>
                      <a:pt x="424513" y="48955"/>
                    </a:cubicBezTo>
                    <a:cubicBezTo>
                      <a:pt x="424513" y="87090"/>
                      <a:pt x="421558" y="132457"/>
                      <a:pt x="356544" y="135669"/>
                    </a:cubicBezTo>
                    <a:close/>
                  </a:path>
                </a:pathLst>
              </a:custGeom>
              <a:solidFill>
                <a:srgbClr val="763C30"/>
              </a:solidFill>
              <a:ln w="7600" cap="flat">
                <a:solidFill>
                  <a:srgbClr val="763C30"/>
                </a:solidFill>
                <a:miter/>
              </a:ln>
            </p:spPr>
            <p:txBody>
              <a:bodyPr/>
              <a:lstStyle/>
              <a:p>
                <a:endParaRPr lang="en-GB"/>
              </a:p>
            </p:txBody>
          </p:sp>
          <p:sp>
            <p:nvSpPr>
              <p:cNvPr id="484" name="Freeform: Shape 165">
                <a:extLst>
                  <a:ext uri="{FF2B5EF4-FFF2-40B4-BE49-F238E27FC236}">
                    <a16:creationId xmlns:a16="http://schemas.microsoft.com/office/drawing/2014/main" id="{444A816A-6228-A868-024C-55016968A1E2}"/>
                  </a:ext>
                </a:extLst>
              </p:cNvPr>
              <p:cNvSpPr/>
              <p:nvPr/>
            </p:nvSpPr>
            <p:spPr>
              <a:xfrm>
                <a:off x="3765857" y="5109822"/>
                <a:ext cx="38954" cy="63639"/>
              </a:xfrm>
              <a:custGeom>
                <a:avLst/>
                <a:gdLst/>
                <a:ahLst/>
                <a:cxnLst/>
                <a:rect l="l" t="t" r="r" b="b"/>
                <a:pathLst>
                  <a:path w="38954" h="63639" stroke="0">
                    <a:moveTo>
                      <a:pt x="0" y="0"/>
                    </a:moveTo>
                    <a:lnTo>
                      <a:pt x="38954" y="42437"/>
                    </a:lnTo>
                    <a:lnTo>
                      <a:pt x="38954" y="63639"/>
                    </a:lnTo>
                    <a:lnTo>
                      <a:pt x="0" y="0"/>
                    </a:lnTo>
                    <a:close/>
                  </a:path>
                  <a:path w="38954" h="63639" fill="none">
                    <a:moveTo>
                      <a:pt x="0" y="0"/>
                    </a:moveTo>
                    <a:lnTo>
                      <a:pt x="38954" y="42437"/>
                    </a:lnTo>
                    <a:lnTo>
                      <a:pt x="38954" y="63639"/>
                    </a:lnTo>
                    <a:lnTo>
                      <a:pt x="0" y="0"/>
                    </a:lnTo>
                    <a:close/>
                  </a:path>
                </a:pathLst>
              </a:custGeom>
              <a:solidFill>
                <a:srgbClr val="763C30"/>
              </a:solidFill>
              <a:ln w="7600" cap="flat">
                <a:solidFill>
                  <a:srgbClr val="763C30"/>
                </a:solidFill>
                <a:miter/>
              </a:ln>
            </p:spPr>
            <p:txBody>
              <a:bodyPr/>
              <a:lstStyle/>
              <a:p>
                <a:endParaRPr lang="en-GB"/>
              </a:p>
            </p:txBody>
          </p:sp>
          <p:sp>
            <p:nvSpPr>
              <p:cNvPr id="485" name="Freeform: Shape 166">
                <a:extLst>
                  <a:ext uri="{FF2B5EF4-FFF2-40B4-BE49-F238E27FC236}">
                    <a16:creationId xmlns:a16="http://schemas.microsoft.com/office/drawing/2014/main" id="{28A5211F-C3F9-F567-6A6A-EE2C01074964}"/>
                  </a:ext>
                </a:extLst>
              </p:cNvPr>
              <p:cNvSpPr/>
              <p:nvPr/>
            </p:nvSpPr>
            <p:spPr>
              <a:xfrm>
                <a:off x="4222838" y="5122700"/>
                <a:ext cx="55545" cy="70081"/>
              </a:xfrm>
              <a:custGeom>
                <a:avLst/>
                <a:gdLst/>
                <a:ahLst/>
                <a:cxnLst/>
                <a:rect l="l" t="t" r="r" b="b"/>
                <a:pathLst>
                  <a:path w="55545" h="70081" stroke="0">
                    <a:moveTo>
                      <a:pt x="55545" y="0"/>
                    </a:moveTo>
                    <a:lnTo>
                      <a:pt x="0" y="46733"/>
                    </a:lnTo>
                    <a:lnTo>
                      <a:pt x="0" y="70081"/>
                    </a:lnTo>
                    <a:lnTo>
                      <a:pt x="55545" y="0"/>
                    </a:lnTo>
                    <a:close/>
                  </a:path>
                  <a:path w="55545" h="70081" fill="none">
                    <a:moveTo>
                      <a:pt x="55545" y="0"/>
                    </a:moveTo>
                    <a:lnTo>
                      <a:pt x="0" y="46733"/>
                    </a:lnTo>
                    <a:lnTo>
                      <a:pt x="0" y="70081"/>
                    </a:lnTo>
                    <a:lnTo>
                      <a:pt x="55545" y="0"/>
                    </a:lnTo>
                    <a:close/>
                  </a:path>
                </a:pathLst>
              </a:custGeom>
              <a:solidFill>
                <a:srgbClr val="763C30"/>
              </a:solidFill>
              <a:ln w="7600" cap="flat">
                <a:solidFill>
                  <a:srgbClr val="763C30"/>
                </a:solidFill>
                <a:miter/>
              </a:ln>
            </p:spPr>
            <p:txBody>
              <a:bodyPr/>
              <a:lstStyle/>
              <a:p>
                <a:endParaRPr lang="en-GB"/>
              </a:p>
            </p:txBody>
          </p:sp>
        </p:grpSp>
      </p:grpSp>
      <p:sp>
        <p:nvSpPr>
          <p:cNvPr id="39" name="TextBox 38">
            <a:extLst>
              <a:ext uri="{FF2B5EF4-FFF2-40B4-BE49-F238E27FC236}">
                <a16:creationId xmlns:a16="http://schemas.microsoft.com/office/drawing/2014/main" id="{62DBE4B5-71C1-082E-B9C1-DE383D779C3F}"/>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Page-1"/>
        <p:cNvGrpSpPr/>
        <p:nvPr/>
      </p:nvGrpSpPr>
      <p:grpSpPr>
        <a:xfrm>
          <a:off x="0" y="0"/>
          <a:ext cx="0" cy="0"/>
          <a:chOff x="0" y="0"/>
          <a:chExt cx="0" cy="0"/>
        </a:xfrm>
      </p:grpSpPr>
      <p:sp>
        <p:nvSpPr>
          <p:cNvPr id="4" name="Title 12">
            <a:extLst>
              <a:ext uri="{FF2B5EF4-FFF2-40B4-BE49-F238E27FC236}">
                <a16:creationId xmlns:a16="http://schemas.microsoft.com/office/drawing/2014/main" id="{D1E4A6D3-0A6D-C410-57B0-4D20FB2287D8}"/>
              </a:ext>
            </a:extLst>
          </p:cNvPr>
          <p:cNvSpPr txBox="1">
            <a:spLocks noGrp="1"/>
          </p:cNvSpPr>
          <p:nvPr>
            <p:ph type="title" idx="4294967295"/>
          </p:nvPr>
        </p:nvSpPr>
        <p:spPr>
          <a:xfrm>
            <a:off x="409282" y="20098"/>
            <a:ext cx="9061766"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ABB5"/>
                </a:solidFill>
                <a:effectLst/>
                <a:uLnTx/>
                <a:uFillTx/>
                <a:latin typeface="Arial" panose="020B0604020202020204" pitchFamily="34" charset="0"/>
                <a:ea typeface="+mn-ea"/>
                <a:cs typeface="Arial" panose="020B0604020202020204" pitchFamily="34" charset="0"/>
              </a:rPr>
              <a:t>Different Agendas?</a:t>
            </a:r>
          </a:p>
        </p:txBody>
      </p:sp>
      <p:grpSp>
        <p:nvGrpSpPr>
          <p:cNvPr id="243" name="Group243">
            <a:extLst>
              <a:ext uri="{C183D7F6-B498-43B3-948B-1728B52AA6E4}">
                <adec:decorative xmlns:adec="http://schemas.microsoft.com/office/drawing/2017/decorative" val="1"/>
              </a:ext>
            </a:extLst>
          </p:cNvPr>
          <p:cNvGrpSpPr/>
          <p:nvPr/>
        </p:nvGrpSpPr>
        <p:grpSpPr>
          <a:xfrm>
            <a:off x="1496826" y="1119737"/>
            <a:ext cx="6965325" cy="4768316"/>
            <a:chOff x="1115825" y="1119737"/>
            <a:chExt cx="6965325" cy="4768316"/>
          </a:xfrm>
        </p:grpSpPr>
        <p:sp>
          <p:nvSpPr>
            <p:cNvPr id="124" name="Circle"/>
            <p:cNvSpPr/>
            <p:nvPr/>
          </p:nvSpPr>
          <p:spPr>
            <a:xfrm>
              <a:off x="3639100" y="2913337"/>
              <a:ext cx="1991200" cy="1991200"/>
            </a:xfrm>
            <a:custGeom>
              <a:avLst/>
              <a:gdLst/>
              <a:ahLst/>
              <a:cxnLst/>
              <a:rect l="l" t="t" r="r" b="b"/>
              <a:pathLst>
                <a:path w="1991200" h="1991200" stroke="0">
                  <a:moveTo>
                    <a:pt x="0" y="995600"/>
                  </a:moveTo>
                  <a:cubicBezTo>
                    <a:pt x="0" y="445746"/>
                    <a:pt x="445746" y="0"/>
                    <a:pt x="995600" y="0"/>
                  </a:cubicBezTo>
                  <a:cubicBezTo>
                    <a:pt x="1545454" y="0"/>
                    <a:pt x="1991200" y="445746"/>
                    <a:pt x="1991200" y="995600"/>
                  </a:cubicBezTo>
                  <a:cubicBezTo>
                    <a:pt x="1991200" y="1545454"/>
                    <a:pt x="1545454" y="1991200"/>
                    <a:pt x="995600" y="1991200"/>
                  </a:cubicBezTo>
                  <a:cubicBezTo>
                    <a:pt x="445746" y="1991200"/>
                    <a:pt x="0" y="1545454"/>
                    <a:pt x="0" y="995600"/>
                  </a:cubicBezTo>
                  <a:close/>
                </a:path>
                <a:path w="1991200" h="1991200" fill="none">
                  <a:moveTo>
                    <a:pt x="0" y="995600"/>
                  </a:moveTo>
                  <a:cubicBezTo>
                    <a:pt x="0" y="445746"/>
                    <a:pt x="445746" y="0"/>
                    <a:pt x="995600" y="0"/>
                  </a:cubicBezTo>
                  <a:cubicBezTo>
                    <a:pt x="1545454" y="0"/>
                    <a:pt x="1991200" y="445746"/>
                    <a:pt x="1991200" y="995600"/>
                  </a:cubicBezTo>
                  <a:cubicBezTo>
                    <a:pt x="1991200" y="1545454"/>
                    <a:pt x="1545454" y="1991200"/>
                    <a:pt x="995600" y="1991200"/>
                  </a:cubicBezTo>
                  <a:cubicBezTo>
                    <a:pt x="445746" y="1991200"/>
                    <a:pt x="0" y="1545454"/>
                    <a:pt x="0" y="995600"/>
                  </a:cubicBezTo>
                  <a:close/>
                </a:path>
              </a:pathLst>
            </a:custGeom>
            <a:solidFill>
              <a:srgbClr val="FFFFFF"/>
            </a:solidFill>
            <a:ln w="7600" cap="flat">
              <a:solidFill>
                <a:srgbClr val="FFFFFF"/>
              </a:solidFill>
              <a:miter/>
            </a:ln>
          </p:spPr>
          <p:txBody>
            <a:bodyPr wrap="square" lIns="38100" tIns="38100" rIns="38100" bIns="38100" rtlCol="0" anchor="ctr"/>
            <a:lstStyle/>
            <a:p>
              <a:pPr algn="ctr"/>
              <a:endParaRPr sz="684">
                <a:solidFill>
                  <a:prstClr val="black"/>
                </a:solidFill>
                <a:latin typeface="Calibri" panose="020F0502020204030204"/>
              </a:endParaRPr>
            </a:p>
            <a:p>
              <a:endParaRPr sz="760">
                <a:solidFill>
                  <a:prstClr val="black"/>
                </a:solidFill>
                <a:latin typeface="Calibri" panose="020F0502020204030204"/>
              </a:endParaRPr>
            </a:p>
          </p:txBody>
        </p:sp>
        <p:sp>
          <p:nvSpPr>
            <p:cNvPr id="464" name="Callout"/>
            <p:cNvSpPr/>
            <p:nvPr/>
          </p:nvSpPr>
          <p:spPr>
            <a:xfrm>
              <a:off x="5193225" y="1400937"/>
              <a:ext cx="1710000" cy="1284400"/>
            </a:xfrm>
            <a:custGeom>
              <a:avLst/>
              <a:gdLst>
                <a:gd name="rtb" fmla="*/ 1001832 h 1284400"/>
              </a:gdLst>
              <a:ahLst/>
              <a:cxnLst/>
              <a:rect l="l" t="t" r="r" b="rtb"/>
              <a:pathLst>
                <a:path w="1710000" h="1284400" stroke="0">
                  <a:moveTo>
                    <a:pt x="0" y="999361"/>
                  </a:moveTo>
                  <a:lnTo>
                    <a:pt x="0" y="0"/>
                  </a:lnTo>
                  <a:lnTo>
                    <a:pt x="1710000" y="0"/>
                  </a:lnTo>
                  <a:lnTo>
                    <a:pt x="1710000" y="1001832"/>
                  </a:lnTo>
                  <a:lnTo>
                    <a:pt x="478800" y="1001832"/>
                  </a:lnTo>
                  <a:lnTo>
                    <a:pt x="205200" y="1284400"/>
                  </a:lnTo>
                  <a:lnTo>
                    <a:pt x="273600" y="1001832"/>
                  </a:lnTo>
                  <a:lnTo>
                    <a:pt x="0" y="999361"/>
                  </a:lnTo>
                  <a:close/>
                </a:path>
                <a:path w="1710000" h="1284400" fill="none">
                  <a:moveTo>
                    <a:pt x="0" y="999361"/>
                  </a:moveTo>
                  <a:lnTo>
                    <a:pt x="0" y="0"/>
                  </a:lnTo>
                  <a:lnTo>
                    <a:pt x="1710000" y="0"/>
                  </a:lnTo>
                  <a:lnTo>
                    <a:pt x="1710000" y="1001832"/>
                  </a:lnTo>
                  <a:lnTo>
                    <a:pt x="478800" y="1001832"/>
                  </a:lnTo>
                  <a:lnTo>
                    <a:pt x="205200" y="1284400"/>
                  </a:lnTo>
                  <a:lnTo>
                    <a:pt x="273600" y="1001832"/>
                  </a:lnTo>
                  <a:lnTo>
                    <a:pt x="0" y="999361"/>
                  </a:lnTo>
                  <a:close/>
                </a:path>
              </a:pathLst>
            </a:custGeom>
            <a:solidFill>
              <a:srgbClr val="FFFFFF"/>
            </a:solidFill>
            <a:ln w="7600" cap="flat">
              <a:solidFill>
                <a:srgbClr val="234854"/>
              </a:solidFill>
              <a:miter/>
            </a:ln>
          </p:spPr>
          <p:txBody>
            <a:bodyPr wrap="square" lIns="38100" tIns="38100" rIns="38100" bIns="38100" rtlCol="0" anchor="ctr"/>
            <a:lstStyle/>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Are things going</a:t>
              </a: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to change?</a:t>
              </a:r>
            </a:p>
          </p:txBody>
        </p:sp>
        <p:sp>
          <p:nvSpPr>
            <p:cNvPr id="465" name="Callout"/>
            <p:cNvSpPr/>
            <p:nvPr/>
          </p:nvSpPr>
          <p:spPr>
            <a:xfrm>
              <a:off x="6010225" y="2974137"/>
              <a:ext cx="1710000" cy="1284400"/>
            </a:xfrm>
            <a:custGeom>
              <a:avLst/>
              <a:gdLst>
                <a:gd name="rtb" fmla="*/ 1001832 h 1284400"/>
              </a:gdLst>
              <a:ahLst/>
              <a:cxnLst/>
              <a:rect l="l" t="t" r="r" b="rtb"/>
              <a:pathLst>
                <a:path w="1710000" h="1284400" stroke="0">
                  <a:moveTo>
                    <a:pt x="0" y="999361"/>
                  </a:moveTo>
                  <a:lnTo>
                    <a:pt x="0" y="0"/>
                  </a:lnTo>
                  <a:lnTo>
                    <a:pt x="1710000" y="0"/>
                  </a:lnTo>
                  <a:lnTo>
                    <a:pt x="1710000" y="1001832"/>
                  </a:lnTo>
                  <a:lnTo>
                    <a:pt x="478800" y="1001832"/>
                  </a:lnTo>
                  <a:lnTo>
                    <a:pt x="205200" y="1284400"/>
                  </a:lnTo>
                  <a:lnTo>
                    <a:pt x="273600" y="1001832"/>
                  </a:lnTo>
                  <a:lnTo>
                    <a:pt x="0" y="999361"/>
                  </a:lnTo>
                  <a:close/>
                </a:path>
                <a:path w="1710000" h="1284400" fill="none">
                  <a:moveTo>
                    <a:pt x="0" y="999361"/>
                  </a:moveTo>
                  <a:lnTo>
                    <a:pt x="0" y="0"/>
                  </a:lnTo>
                  <a:lnTo>
                    <a:pt x="1710000" y="0"/>
                  </a:lnTo>
                  <a:lnTo>
                    <a:pt x="1710000" y="1001832"/>
                  </a:lnTo>
                  <a:lnTo>
                    <a:pt x="478800" y="1001832"/>
                  </a:lnTo>
                  <a:lnTo>
                    <a:pt x="205200" y="1284400"/>
                  </a:lnTo>
                  <a:lnTo>
                    <a:pt x="273600" y="1001832"/>
                  </a:lnTo>
                  <a:lnTo>
                    <a:pt x="0" y="999361"/>
                  </a:lnTo>
                  <a:close/>
                </a:path>
              </a:pathLst>
            </a:custGeom>
            <a:solidFill>
              <a:srgbClr val="FFFFFF"/>
            </a:solidFill>
            <a:ln w="7600" cap="flat">
              <a:solidFill>
                <a:srgbClr val="234854"/>
              </a:solidFill>
              <a:miter/>
            </a:ln>
          </p:spPr>
          <p:txBody>
            <a:bodyPr wrap="square" lIns="38100" tIns="38100" rIns="38100" bIns="38100" rtlCol="0" anchor="ctr"/>
            <a:lstStyle/>
            <a:p>
              <a:pPr algn="ctr">
                <a:lnSpc>
                  <a:spcPct val="50000"/>
                </a:lnSpc>
              </a:pP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Will I wash the </a:t>
              </a: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children's clothes</a:t>
              </a:r>
            </a:p>
            <a:p>
              <a:pPr algn="ctr">
                <a:lnSpc>
                  <a:spcPct val="50000"/>
                </a:lnSpc>
              </a:pPr>
              <a:endParaRPr sz="1000">
                <a:solidFill>
                  <a:prstClr val="black"/>
                </a:solidFill>
                <a:latin typeface="Arial" panose="020B0604020202020204" pitchFamily="34" charset="0"/>
                <a:cs typeface="Arial" panose="020B0604020202020204" pitchFamily="34" charset="0"/>
              </a:endParaRPr>
            </a:p>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without money</a:t>
              </a: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 for electricity?</a:t>
              </a:r>
            </a:p>
          </p:txBody>
        </p:sp>
        <p:grpSp>
          <p:nvGrpSpPr>
            <p:cNvPr id="244" name="Group 244"/>
            <p:cNvGrpSpPr/>
            <p:nvPr/>
          </p:nvGrpSpPr>
          <p:grpSpPr>
            <a:xfrm flipV="1">
              <a:off x="5485825" y="4585337"/>
              <a:ext cx="1721400" cy="1284400"/>
              <a:chOff x="5485825" y="4585337"/>
              <a:chExt cx="1721400" cy="1284400"/>
            </a:xfrm>
          </p:grpSpPr>
          <p:sp>
            <p:nvSpPr>
              <p:cNvPr id="466" name="Callout"/>
              <p:cNvSpPr/>
              <p:nvPr/>
            </p:nvSpPr>
            <p:spPr>
              <a:xfrm>
                <a:off x="5485825" y="4585337"/>
                <a:ext cx="1710000" cy="1284400"/>
              </a:xfrm>
              <a:custGeom>
                <a:avLst/>
                <a:gdLst/>
                <a:ahLst/>
                <a:cxnLst/>
                <a:rect l="l" t="t" r="r" b="b"/>
                <a:pathLst>
                  <a:path w="1710000" h="1284400" stroke="0">
                    <a:moveTo>
                      <a:pt x="0" y="999361"/>
                    </a:moveTo>
                    <a:lnTo>
                      <a:pt x="0" y="0"/>
                    </a:lnTo>
                    <a:lnTo>
                      <a:pt x="1710000" y="0"/>
                    </a:lnTo>
                    <a:lnTo>
                      <a:pt x="1710000" y="1001832"/>
                    </a:lnTo>
                    <a:lnTo>
                      <a:pt x="478800" y="1001832"/>
                    </a:lnTo>
                    <a:lnTo>
                      <a:pt x="205200" y="1284400"/>
                    </a:lnTo>
                    <a:lnTo>
                      <a:pt x="273600" y="1001832"/>
                    </a:lnTo>
                    <a:lnTo>
                      <a:pt x="0" y="999361"/>
                    </a:lnTo>
                    <a:close/>
                  </a:path>
                  <a:path w="1710000" h="1284400" fill="none">
                    <a:moveTo>
                      <a:pt x="0" y="999361"/>
                    </a:moveTo>
                    <a:lnTo>
                      <a:pt x="0" y="0"/>
                    </a:lnTo>
                    <a:lnTo>
                      <a:pt x="1710000" y="0"/>
                    </a:lnTo>
                    <a:lnTo>
                      <a:pt x="1710000" y="1001832"/>
                    </a:lnTo>
                    <a:lnTo>
                      <a:pt x="478800" y="1001832"/>
                    </a:lnTo>
                    <a:lnTo>
                      <a:pt x="205200" y="1284400"/>
                    </a:lnTo>
                    <a:lnTo>
                      <a:pt x="273600" y="1001832"/>
                    </a:lnTo>
                    <a:lnTo>
                      <a:pt x="0" y="999361"/>
                    </a:lnTo>
                    <a:close/>
                  </a:path>
                </a:pathLst>
              </a:custGeom>
              <a:solidFill>
                <a:srgbClr val="FFFFFF"/>
              </a:solidFill>
              <a:ln w="7600" cap="flat">
                <a:solidFill>
                  <a:srgbClr val="234854"/>
                </a:solidFill>
                <a:miter/>
              </a:ln>
            </p:spPr>
            <p:txBody>
              <a:bodyPr/>
              <a:lstStyle/>
              <a:p>
                <a:endParaRPr lang="en-GB">
                  <a:solidFill>
                    <a:prstClr val="black"/>
                  </a:solidFill>
                  <a:latin typeface="Calibri" panose="020F0502020204030204"/>
                </a:endParaRPr>
              </a:p>
            </p:txBody>
          </p:sp>
          <p:sp>
            <p:nvSpPr>
              <p:cNvPr id="245" name="Text 245"/>
              <p:cNvSpPr txBox="1"/>
              <p:nvPr/>
            </p:nvSpPr>
            <p:spPr>
              <a:xfrm flipV="1">
                <a:off x="5497225" y="4712941"/>
                <a:ext cx="1710000" cy="609034"/>
              </a:xfrm>
              <a:prstGeom prst="rect">
                <a:avLst/>
              </a:prstGeom>
              <a:noFill/>
            </p:spPr>
            <p:txBody>
              <a:bodyPr wrap="square" lIns="38100" tIns="38100" rIns="38100" bIns="38100" rtlCol="0" anchor="ctr"/>
              <a:lstStyle/>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Am I going to do</a:t>
                </a: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r>
                  <a:rPr lang="en-GB" altLang="zh-CN" sz="1000">
                    <a:solidFill>
                      <a:srgbClr val="191919"/>
                    </a:solidFill>
                    <a:latin typeface="Arial" panose="020B0604020202020204" pitchFamily="34" charset="0"/>
                    <a:ea typeface="Arial"/>
                    <a:cs typeface="Arial" panose="020B0604020202020204" pitchFamily="34" charset="0"/>
                  </a:rPr>
                  <a:t>t</a:t>
                </a:r>
                <a:r>
                  <a:rPr lang="zh-CN" altLang="en-US" sz="1000">
                    <a:solidFill>
                      <a:srgbClr val="191919"/>
                    </a:solidFill>
                    <a:latin typeface="Arial" panose="020B0604020202020204" pitchFamily="34" charset="0"/>
                    <a:ea typeface="Arial"/>
                    <a:cs typeface="Arial" panose="020B0604020202020204" pitchFamily="34" charset="0"/>
                  </a:rPr>
                  <a:t>o</a:t>
                </a:r>
                <a:r>
                  <a:rPr lang="en-GB" altLang="zh-CN" sz="1000">
                    <a:solidFill>
                      <a:srgbClr val="191919"/>
                    </a:solidFill>
                    <a:latin typeface="Arial" panose="020B0604020202020204" pitchFamily="34" charset="0"/>
                    <a:ea typeface="Arial"/>
                    <a:cs typeface="Arial" panose="020B0604020202020204" pitchFamily="34" charset="0"/>
                  </a:rPr>
                  <a:t> </a:t>
                </a:r>
                <a:r>
                  <a:rPr lang="zh-CN" altLang="en-US" sz="1000">
                    <a:solidFill>
                      <a:srgbClr val="191919"/>
                    </a:solidFill>
                    <a:latin typeface="Arial" panose="020B0604020202020204" pitchFamily="34" charset="0"/>
                    <a:ea typeface="Arial"/>
                    <a:cs typeface="Arial" panose="020B0604020202020204" pitchFamily="34" charset="0"/>
                  </a:rPr>
                  <a:t>keep the</a:t>
                </a:r>
              </a:p>
              <a:p>
                <a:pPr algn="ctr">
                  <a:lnSpc>
                    <a:spcPct val="50000"/>
                  </a:lnSpc>
                </a:pPr>
                <a:endParaRPr sz="1000">
                  <a:solidFill>
                    <a:prstClr val="black"/>
                  </a:solidFill>
                  <a:latin typeface="Arial" panose="020B0604020202020204" pitchFamily="34" charset="0"/>
                  <a:cs typeface="Arial" panose="020B0604020202020204" pitchFamily="34" charset="0"/>
                </a:endParaRPr>
              </a:p>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 children warm</a:t>
                </a: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without heating?</a:t>
                </a:r>
              </a:p>
            </p:txBody>
          </p:sp>
        </p:grpSp>
        <p:grpSp>
          <p:nvGrpSpPr>
            <p:cNvPr id="246" name="Group 246"/>
            <p:cNvGrpSpPr/>
            <p:nvPr/>
          </p:nvGrpSpPr>
          <p:grpSpPr>
            <a:xfrm flipH="1" flipV="1">
              <a:off x="2172075" y="4585337"/>
              <a:ext cx="1729225" cy="1302716"/>
              <a:chOff x="2191300" y="4567021"/>
              <a:chExt cx="1729225" cy="1302716"/>
            </a:xfrm>
          </p:grpSpPr>
          <p:sp>
            <p:nvSpPr>
              <p:cNvPr id="467" name="Callout"/>
              <p:cNvSpPr/>
              <p:nvPr/>
            </p:nvSpPr>
            <p:spPr>
              <a:xfrm>
                <a:off x="2191300" y="4585337"/>
                <a:ext cx="1710000" cy="1284400"/>
              </a:xfrm>
              <a:custGeom>
                <a:avLst/>
                <a:gdLst/>
                <a:ahLst/>
                <a:cxnLst/>
                <a:rect l="l" t="t" r="r" b="b"/>
                <a:pathLst>
                  <a:path w="1710000" h="1284400" stroke="0">
                    <a:moveTo>
                      <a:pt x="0" y="999361"/>
                    </a:moveTo>
                    <a:lnTo>
                      <a:pt x="0" y="0"/>
                    </a:lnTo>
                    <a:lnTo>
                      <a:pt x="1710000" y="0"/>
                    </a:lnTo>
                    <a:lnTo>
                      <a:pt x="1710000" y="1001832"/>
                    </a:lnTo>
                    <a:lnTo>
                      <a:pt x="478800" y="1001832"/>
                    </a:lnTo>
                    <a:lnTo>
                      <a:pt x="205200" y="1284400"/>
                    </a:lnTo>
                    <a:lnTo>
                      <a:pt x="273600" y="1001832"/>
                    </a:lnTo>
                    <a:lnTo>
                      <a:pt x="0" y="999361"/>
                    </a:lnTo>
                    <a:close/>
                  </a:path>
                  <a:path w="1710000" h="1284400" fill="none">
                    <a:moveTo>
                      <a:pt x="0" y="999361"/>
                    </a:moveTo>
                    <a:lnTo>
                      <a:pt x="0" y="0"/>
                    </a:lnTo>
                    <a:lnTo>
                      <a:pt x="1710000" y="0"/>
                    </a:lnTo>
                    <a:lnTo>
                      <a:pt x="1710000" y="1001832"/>
                    </a:lnTo>
                    <a:lnTo>
                      <a:pt x="478800" y="1001832"/>
                    </a:lnTo>
                    <a:lnTo>
                      <a:pt x="205200" y="1284400"/>
                    </a:lnTo>
                    <a:lnTo>
                      <a:pt x="273600" y="1001832"/>
                    </a:lnTo>
                    <a:lnTo>
                      <a:pt x="0" y="999361"/>
                    </a:lnTo>
                    <a:close/>
                  </a:path>
                </a:pathLst>
              </a:custGeom>
              <a:solidFill>
                <a:srgbClr val="FFFFFF"/>
              </a:solidFill>
              <a:ln w="7600" cap="flat">
                <a:solidFill>
                  <a:srgbClr val="234854"/>
                </a:solidFill>
                <a:miter/>
              </a:ln>
            </p:spPr>
            <p:txBody>
              <a:bodyPr/>
              <a:lstStyle/>
              <a:p>
                <a:endParaRPr lang="en-GB">
                  <a:solidFill>
                    <a:prstClr val="black"/>
                  </a:solidFill>
                  <a:latin typeface="Calibri" panose="020F0502020204030204"/>
                </a:endParaRPr>
              </a:p>
            </p:txBody>
          </p:sp>
          <p:sp>
            <p:nvSpPr>
              <p:cNvPr id="247" name="Text 247"/>
              <p:cNvSpPr txBox="1"/>
              <p:nvPr/>
            </p:nvSpPr>
            <p:spPr>
              <a:xfrm flipV="1">
                <a:off x="2210525" y="4567021"/>
                <a:ext cx="1710000" cy="1001832"/>
              </a:xfrm>
              <a:prstGeom prst="rect">
                <a:avLst/>
              </a:prstGeom>
              <a:noFill/>
            </p:spPr>
            <p:txBody>
              <a:bodyPr wrap="square" lIns="38100" tIns="38100" rIns="38100" bIns="38100" rtlCol="0" anchor="ctr"/>
              <a:lstStyle/>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Am I working two jobs</a:t>
                </a: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and still can't provide</a:t>
                </a: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for my family?</a:t>
                </a:r>
              </a:p>
            </p:txBody>
          </p:sp>
        </p:grpSp>
        <p:sp>
          <p:nvSpPr>
            <p:cNvPr id="468" name="Callout"/>
            <p:cNvSpPr/>
            <p:nvPr/>
          </p:nvSpPr>
          <p:spPr>
            <a:xfrm flipH="1">
              <a:off x="1427500" y="2974137"/>
              <a:ext cx="1710000" cy="1284400"/>
            </a:xfrm>
            <a:custGeom>
              <a:avLst/>
              <a:gdLst>
                <a:gd name="rtb" fmla="*/ 1001832 h 1284400"/>
              </a:gdLst>
              <a:ahLst/>
              <a:cxnLst/>
              <a:rect l="l" t="t" r="r" b="rtb"/>
              <a:pathLst>
                <a:path w="1710000" h="1284400" stroke="0">
                  <a:moveTo>
                    <a:pt x="0" y="999361"/>
                  </a:moveTo>
                  <a:lnTo>
                    <a:pt x="0" y="0"/>
                  </a:lnTo>
                  <a:lnTo>
                    <a:pt x="1710000" y="0"/>
                  </a:lnTo>
                  <a:lnTo>
                    <a:pt x="1710000" y="1001832"/>
                  </a:lnTo>
                  <a:lnTo>
                    <a:pt x="478800" y="1001832"/>
                  </a:lnTo>
                  <a:lnTo>
                    <a:pt x="205200" y="1284400"/>
                  </a:lnTo>
                  <a:lnTo>
                    <a:pt x="273600" y="1001832"/>
                  </a:lnTo>
                  <a:lnTo>
                    <a:pt x="0" y="999361"/>
                  </a:lnTo>
                  <a:close/>
                </a:path>
                <a:path w="1710000" h="1284400" fill="none">
                  <a:moveTo>
                    <a:pt x="0" y="999361"/>
                  </a:moveTo>
                  <a:lnTo>
                    <a:pt x="0" y="0"/>
                  </a:lnTo>
                  <a:lnTo>
                    <a:pt x="1710000" y="0"/>
                  </a:lnTo>
                  <a:lnTo>
                    <a:pt x="1710000" y="1001832"/>
                  </a:lnTo>
                  <a:lnTo>
                    <a:pt x="478800" y="1001832"/>
                  </a:lnTo>
                  <a:lnTo>
                    <a:pt x="205200" y="1284400"/>
                  </a:lnTo>
                  <a:lnTo>
                    <a:pt x="273600" y="1001832"/>
                  </a:lnTo>
                  <a:lnTo>
                    <a:pt x="0" y="999361"/>
                  </a:lnTo>
                  <a:close/>
                </a:path>
              </a:pathLst>
            </a:custGeom>
            <a:solidFill>
              <a:srgbClr val="FFFFFF"/>
            </a:solidFill>
            <a:ln w="7600" cap="flat">
              <a:solidFill>
                <a:srgbClr val="234854"/>
              </a:solidFill>
              <a:miter/>
            </a:ln>
          </p:spPr>
          <p:txBody>
            <a:bodyPr wrap="square" lIns="38100" tIns="38100" rIns="38100" bIns="38100" rtlCol="0" anchor="ctr"/>
            <a:lstStyle/>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Can I ask to help?</a:t>
              </a:r>
            </a:p>
          </p:txBody>
        </p:sp>
        <p:sp>
          <p:nvSpPr>
            <p:cNvPr id="469" name="Callout"/>
            <p:cNvSpPr/>
            <p:nvPr/>
          </p:nvSpPr>
          <p:spPr>
            <a:xfrm flipH="1">
              <a:off x="2483900" y="1400937"/>
              <a:ext cx="1710000" cy="1284400"/>
            </a:xfrm>
            <a:custGeom>
              <a:avLst/>
              <a:gdLst>
                <a:gd name="rtb" fmla="*/ 1001832 h 1284400"/>
              </a:gdLst>
              <a:ahLst/>
              <a:cxnLst/>
              <a:rect l="l" t="t" r="r" b="rtb"/>
              <a:pathLst>
                <a:path w="1710000" h="1284400" stroke="0">
                  <a:moveTo>
                    <a:pt x="0" y="999361"/>
                  </a:moveTo>
                  <a:lnTo>
                    <a:pt x="0" y="0"/>
                  </a:lnTo>
                  <a:lnTo>
                    <a:pt x="1710000" y="0"/>
                  </a:lnTo>
                  <a:lnTo>
                    <a:pt x="1710000" y="1001832"/>
                  </a:lnTo>
                  <a:lnTo>
                    <a:pt x="478800" y="1001832"/>
                  </a:lnTo>
                  <a:lnTo>
                    <a:pt x="205200" y="1284400"/>
                  </a:lnTo>
                  <a:lnTo>
                    <a:pt x="273600" y="1001832"/>
                  </a:lnTo>
                  <a:lnTo>
                    <a:pt x="0" y="999361"/>
                  </a:lnTo>
                  <a:close/>
                </a:path>
                <a:path w="1710000" h="1284400" fill="none">
                  <a:moveTo>
                    <a:pt x="0" y="999361"/>
                  </a:moveTo>
                  <a:lnTo>
                    <a:pt x="0" y="0"/>
                  </a:lnTo>
                  <a:lnTo>
                    <a:pt x="1710000" y="0"/>
                  </a:lnTo>
                  <a:lnTo>
                    <a:pt x="1710000" y="1001832"/>
                  </a:lnTo>
                  <a:lnTo>
                    <a:pt x="478800" y="1001832"/>
                  </a:lnTo>
                  <a:lnTo>
                    <a:pt x="205200" y="1284400"/>
                  </a:lnTo>
                  <a:lnTo>
                    <a:pt x="273600" y="1001832"/>
                  </a:lnTo>
                  <a:lnTo>
                    <a:pt x="0" y="999361"/>
                  </a:lnTo>
                  <a:close/>
                </a:path>
              </a:pathLst>
            </a:custGeom>
            <a:solidFill>
              <a:srgbClr val="FFFFFF"/>
            </a:solidFill>
            <a:ln w="7600" cap="flat">
              <a:solidFill>
                <a:srgbClr val="234854"/>
              </a:solidFill>
              <a:miter/>
            </a:ln>
          </p:spPr>
          <p:txBody>
            <a:bodyPr wrap="square" lIns="38100" tIns="38100" rIns="38100" bIns="38100" rtlCol="0" anchor="ctr"/>
            <a:lstStyle/>
            <a:p>
              <a:pPr algn="ctr">
                <a:lnSpc>
                  <a:spcPct val="50000"/>
                </a:lnSpc>
              </a:pP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Will I get money to</a:t>
              </a: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r>
                <a:rPr lang="zh-CN" altLang="en-US" sz="1000">
                  <a:solidFill>
                    <a:srgbClr val="191919"/>
                  </a:solidFill>
                  <a:latin typeface="Arial" panose="020B0604020202020204" pitchFamily="34" charset="0"/>
                  <a:ea typeface="Arial"/>
                  <a:cs typeface="Arial" panose="020B0604020202020204" pitchFamily="34" charset="0"/>
                </a:rPr>
                <a:t>pay the bills?</a:t>
              </a: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r>
                <a:rPr lang="en-GB" altLang="zh-CN" sz="1000">
                  <a:solidFill>
                    <a:srgbClr val="191919"/>
                  </a:solidFill>
                  <a:latin typeface="Arial" panose="020B0604020202020204" pitchFamily="34" charset="0"/>
                  <a:ea typeface="Arial"/>
                  <a:cs typeface="Arial" panose="020B0604020202020204" pitchFamily="34" charset="0"/>
                </a:rPr>
                <a:t>Will we live if we are</a:t>
              </a:r>
            </a:p>
            <a:p>
              <a:pPr algn="ctr">
                <a:lnSpc>
                  <a:spcPct val="50000"/>
                </a:lnSpc>
              </a:pPr>
              <a:endParaRPr lang="en-GB" altLang="zh-CN" sz="1000">
                <a:solidFill>
                  <a:srgbClr val="191919"/>
                </a:solidFill>
                <a:latin typeface="Arial" panose="020B0604020202020204" pitchFamily="34" charset="0"/>
                <a:ea typeface="Arial"/>
                <a:cs typeface="Arial" panose="020B0604020202020204" pitchFamily="34" charset="0"/>
              </a:endParaRPr>
            </a:p>
            <a:p>
              <a:pPr algn="ctr">
                <a:lnSpc>
                  <a:spcPct val="50000"/>
                </a:lnSpc>
              </a:pPr>
              <a:r>
                <a:rPr lang="en-GB" altLang="zh-CN" sz="1000">
                  <a:solidFill>
                    <a:srgbClr val="191919"/>
                  </a:solidFill>
                  <a:latin typeface="Arial" panose="020B0604020202020204" pitchFamily="34" charset="0"/>
                  <a:ea typeface="Arial"/>
                  <a:cs typeface="Arial" panose="020B0604020202020204" pitchFamily="34" charset="0"/>
                </a:rPr>
                <a:t>made homeless?</a:t>
              </a:r>
              <a:endParaRPr lang="zh-CN" altLang="en-US" sz="1000">
                <a:solidFill>
                  <a:srgbClr val="191919"/>
                </a:solidFill>
                <a:latin typeface="Arial" panose="020B0604020202020204" pitchFamily="34" charset="0"/>
                <a:ea typeface="Arial"/>
                <a:cs typeface="Arial" panose="020B0604020202020204" pitchFamily="34" charset="0"/>
              </a:endParaRPr>
            </a:p>
          </p:txBody>
        </p:sp>
        <p:sp>
          <p:nvSpPr>
            <p:cNvPr id="471" name="Rectangle"/>
            <p:cNvSpPr/>
            <p:nvPr/>
          </p:nvSpPr>
          <p:spPr>
            <a:xfrm>
              <a:off x="5193225" y="1400937"/>
              <a:ext cx="608000" cy="288800"/>
            </a:xfrm>
            <a:custGeom>
              <a:avLst/>
              <a:gdLst/>
              <a:ahLst/>
              <a:cxnLst/>
              <a:rect l="l" t="t" r="r" b="b"/>
              <a:pathLst>
                <a:path w="608000" h="288800" stroke="0">
                  <a:moveTo>
                    <a:pt x="0" y="0"/>
                  </a:moveTo>
                  <a:lnTo>
                    <a:pt x="608000" y="0"/>
                  </a:lnTo>
                  <a:lnTo>
                    <a:pt x="608000" y="288800"/>
                  </a:lnTo>
                  <a:lnTo>
                    <a:pt x="0" y="288800"/>
                  </a:lnTo>
                  <a:lnTo>
                    <a:pt x="0" y="0"/>
                  </a:lnTo>
                  <a:close/>
                </a:path>
                <a:path w="608000" h="288800" fill="none">
                  <a:moveTo>
                    <a:pt x="0" y="0"/>
                  </a:moveTo>
                  <a:lnTo>
                    <a:pt x="608000" y="0"/>
                  </a:lnTo>
                  <a:lnTo>
                    <a:pt x="608000" y="288800"/>
                  </a:lnTo>
                  <a:lnTo>
                    <a:pt x="0" y="288800"/>
                  </a:lnTo>
                  <a:lnTo>
                    <a:pt x="0" y="0"/>
                  </a:lnTo>
                  <a:close/>
                </a:path>
              </a:pathLst>
            </a:custGeom>
            <a:noFill/>
            <a:ln w="7600" cap="flat">
              <a:noFill/>
              <a:miter/>
            </a:ln>
          </p:spPr>
          <p:txBody>
            <a:bodyPr wrap="square" lIns="38100" tIns="38100" rIns="38100" bIns="38100" rtlCol="0" anchor="ctr"/>
            <a:lstStyle/>
            <a:p>
              <a:pPr algn="ctr"/>
              <a:r>
                <a:rPr lang="zh-CN" altLang="en-US" sz="1064" b="1" i="1">
                  <a:solidFill>
                    <a:srgbClr val="191919"/>
                  </a:solidFill>
                  <a:latin typeface="Arial"/>
                  <a:ea typeface="Arial"/>
                  <a:cs typeface="Arial"/>
                </a:rPr>
                <a:t>When</a:t>
              </a:r>
              <a:r>
                <a:rPr lang="en-GB" altLang="zh-CN" sz="1064" b="1" i="1">
                  <a:solidFill>
                    <a:srgbClr val="191919"/>
                  </a:solidFill>
                  <a:latin typeface="Arial"/>
                  <a:ea typeface="Arial"/>
                  <a:cs typeface="Arial"/>
                </a:rPr>
                <a:t>:</a:t>
              </a:r>
              <a:endParaRPr lang="zh-CN" altLang="en-US" sz="1064" b="1" i="1">
                <a:solidFill>
                  <a:srgbClr val="191919"/>
                </a:solidFill>
                <a:latin typeface="Arial"/>
                <a:ea typeface="Arial"/>
                <a:cs typeface="Arial"/>
              </a:endParaRPr>
            </a:p>
          </p:txBody>
        </p:sp>
        <p:sp>
          <p:nvSpPr>
            <p:cNvPr id="472" name="Rectangle"/>
            <p:cNvSpPr/>
            <p:nvPr/>
          </p:nvSpPr>
          <p:spPr>
            <a:xfrm>
              <a:off x="2483900" y="1400937"/>
              <a:ext cx="653600" cy="288800"/>
            </a:xfrm>
            <a:custGeom>
              <a:avLst/>
              <a:gdLst/>
              <a:ahLst/>
              <a:cxnLst/>
              <a:rect l="l" t="t" r="r" b="b"/>
              <a:pathLst>
                <a:path w="653600" h="288800" stroke="0">
                  <a:moveTo>
                    <a:pt x="0" y="0"/>
                  </a:moveTo>
                  <a:lnTo>
                    <a:pt x="653600" y="0"/>
                  </a:lnTo>
                  <a:lnTo>
                    <a:pt x="653600" y="288800"/>
                  </a:lnTo>
                  <a:lnTo>
                    <a:pt x="0" y="288800"/>
                  </a:lnTo>
                  <a:lnTo>
                    <a:pt x="0" y="0"/>
                  </a:lnTo>
                  <a:close/>
                </a:path>
                <a:path w="653600" h="288800" fill="none">
                  <a:moveTo>
                    <a:pt x="0" y="0"/>
                  </a:moveTo>
                  <a:lnTo>
                    <a:pt x="653600" y="0"/>
                  </a:lnTo>
                  <a:lnTo>
                    <a:pt x="653600" y="288800"/>
                  </a:lnTo>
                  <a:lnTo>
                    <a:pt x="0" y="288800"/>
                  </a:lnTo>
                  <a:lnTo>
                    <a:pt x="0" y="0"/>
                  </a:lnTo>
                  <a:close/>
                </a:path>
              </a:pathLst>
            </a:custGeom>
            <a:noFill/>
            <a:ln w="7600" cap="flat">
              <a:noFill/>
              <a:miter/>
            </a:ln>
          </p:spPr>
          <p:txBody>
            <a:bodyPr wrap="square" lIns="38100" tIns="38100" rIns="38100" bIns="38100" rtlCol="0" anchor="ctr"/>
            <a:lstStyle/>
            <a:p>
              <a:pPr algn="ctr"/>
              <a:r>
                <a:rPr lang="zh-CN" altLang="en-US" sz="1064" b="1" i="1">
                  <a:solidFill>
                    <a:srgbClr val="191919"/>
                  </a:solidFill>
                  <a:latin typeface="Arial"/>
                  <a:ea typeface="Arial"/>
                  <a:cs typeface="Arial"/>
                </a:rPr>
                <a:t>Where</a:t>
              </a:r>
              <a:r>
                <a:rPr lang="en-GB" altLang="zh-CN" sz="1064" b="1" i="1">
                  <a:solidFill>
                    <a:srgbClr val="191919"/>
                  </a:solidFill>
                  <a:latin typeface="Arial"/>
                  <a:ea typeface="Arial"/>
                  <a:cs typeface="Arial"/>
                </a:rPr>
                <a:t>:</a:t>
              </a:r>
              <a:endParaRPr lang="zh-CN" altLang="en-US" sz="1064" b="1" i="1">
                <a:solidFill>
                  <a:srgbClr val="191919"/>
                </a:solidFill>
                <a:latin typeface="Arial"/>
                <a:ea typeface="Arial"/>
                <a:cs typeface="Arial"/>
              </a:endParaRPr>
            </a:p>
          </p:txBody>
        </p:sp>
        <p:sp>
          <p:nvSpPr>
            <p:cNvPr id="473" name="Rectangle"/>
            <p:cNvSpPr/>
            <p:nvPr/>
          </p:nvSpPr>
          <p:spPr>
            <a:xfrm>
              <a:off x="1427500" y="2974137"/>
              <a:ext cx="554800" cy="288800"/>
            </a:xfrm>
            <a:custGeom>
              <a:avLst/>
              <a:gdLst/>
              <a:ahLst/>
              <a:cxnLst/>
              <a:rect l="l" t="t" r="r" b="b"/>
              <a:pathLst>
                <a:path w="554800" h="288800" stroke="0">
                  <a:moveTo>
                    <a:pt x="0" y="0"/>
                  </a:moveTo>
                  <a:lnTo>
                    <a:pt x="554800" y="0"/>
                  </a:lnTo>
                  <a:lnTo>
                    <a:pt x="554800" y="288800"/>
                  </a:lnTo>
                  <a:lnTo>
                    <a:pt x="0" y="288800"/>
                  </a:lnTo>
                  <a:lnTo>
                    <a:pt x="0" y="0"/>
                  </a:lnTo>
                  <a:close/>
                </a:path>
                <a:path w="554800" h="288800" fill="none">
                  <a:moveTo>
                    <a:pt x="0" y="0"/>
                  </a:moveTo>
                  <a:lnTo>
                    <a:pt x="554800" y="0"/>
                  </a:lnTo>
                  <a:lnTo>
                    <a:pt x="554800" y="288800"/>
                  </a:lnTo>
                  <a:lnTo>
                    <a:pt x="0" y="288800"/>
                  </a:lnTo>
                  <a:lnTo>
                    <a:pt x="0" y="0"/>
                  </a:lnTo>
                  <a:close/>
                </a:path>
              </a:pathLst>
            </a:custGeom>
            <a:noFill/>
            <a:ln w="7600" cap="flat">
              <a:noFill/>
              <a:miter/>
            </a:ln>
          </p:spPr>
          <p:txBody>
            <a:bodyPr wrap="square" lIns="38100" tIns="38100" rIns="38100" bIns="38100" rtlCol="0" anchor="ctr"/>
            <a:lstStyle/>
            <a:p>
              <a:pPr algn="ctr"/>
              <a:r>
                <a:rPr lang="zh-CN" altLang="en-US" sz="1064" b="1" i="1">
                  <a:solidFill>
                    <a:srgbClr val="191919"/>
                  </a:solidFill>
                  <a:latin typeface="Arial"/>
                  <a:ea typeface="Arial"/>
                  <a:cs typeface="Arial"/>
                </a:rPr>
                <a:t>Who</a:t>
              </a:r>
              <a:r>
                <a:rPr lang="en-GB" altLang="zh-CN" sz="1064" b="1" i="1">
                  <a:solidFill>
                    <a:srgbClr val="191919"/>
                  </a:solidFill>
                  <a:latin typeface="Arial"/>
                  <a:ea typeface="Arial"/>
                  <a:cs typeface="Arial"/>
                </a:rPr>
                <a:t>:</a:t>
              </a:r>
              <a:endParaRPr lang="zh-CN" altLang="en-US" sz="1064" b="1" i="1">
                <a:solidFill>
                  <a:srgbClr val="191919"/>
                </a:solidFill>
                <a:latin typeface="Arial"/>
                <a:ea typeface="Arial"/>
                <a:cs typeface="Arial"/>
              </a:endParaRPr>
            </a:p>
          </p:txBody>
        </p:sp>
        <p:sp>
          <p:nvSpPr>
            <p:cNvPr id="474" name="Rectangle"/>
            <p:cNvSpPr/>
            <p:nvPr/>
          </p:nvSpPr>
          <p:spPr>
            <a:xfrm>
              <a:off x="2191300" y="4866537"/>
              <a:ext cx="516800" cy="288800"/>
            </a:xfrm>
            <a:custGeom>
              <a:avLst/>
              <a:gdLst/>
              <a:ahLst/>
              <a:cxnLst/>
              <a:rect l="l" t="t" r="r" b="b"/>
              <a:pathLst>
                <a:path w="516800" h="288800" stroke="0">
                  <a:moveTo>
                    <a:pt x="0" y="0"/>
                  </a:moveTo>
                  <a:lnTo>
                    <a:pt x="516800" y="0"/>
                  </a:lnTo>
                  <a:lnTo>
                    <a:pt x="516800" y="288800"/>
                  </a:lnTo>
                  <a:lnTo>
                    <a:pt x="0" y="288800"/>
                  </a:lnTo>
                  <a:lnTo>
                    <a:pt x="0" y="0"/>
                  </a:lnTo>
                  <a:close/>
                </a:path>
                <a:path w="516800" h="288800" fill="none">
                  <a:moveTo>
                    <a:pt x="0" y="0"/>
                  </a:moveTo>
                  <a:lnTo>
                    <a:pt x="516800" y="0"/>
                  </a:lnTo>
                  <a:lnTo>
                    <a:pt x="516800" y="288800"/>
                  </a:lnTo>
                  <a:lnTo>
                    <a:pt x="0" y="288800"/>
                  </a:lnTo>
                  <a:lnTo>
                    <a:pt x="0" y="0"/>
                  </a:lnTo>
                  <a:close/>
                </a:path>
              </a:pathLst>
            </a:custGeom>
            <a:noFill/>
            <a:ln w="7600" cap="flat">
              <a:noFill/>
              <a:miter/>
            </a:ln>
          </p:spPr>
          <p:txBody>
            <a:bodyPr wrap="square" lIns="38100" tIns="38100" rIns="38100" bIns="38100" rtlCol="0" anchor="ctr"/>
            <a:lstStyle/>
            <a:p>
              <a:pPr algn="ctr"/>
              <a:r>
                <a:rPr lang="zh-CN" altLang="en-US" sz="1064" b="1" i="1">
                  <a:solidFill>
                    <a:srgbClr val="191919"/>
                  </a:solidFill>
                  <a:latin typeface="Arial"/>
                  <a:ea typeface="Arial"/>
                  <a:cs typeface="Arial"/>
                </a:rPr>
                <a:t>Why</a:t>
              </a:r>
              <a:r>
                <a:rPr lang="en-GB" altLang="zh-CN" sz="1064" b="1" i="1">
                  <a:solidFill>
                    <a:srgbClr val="191919"/>
                  </a:solidFill>
                  <a:latin typeface="Arial"/>
                  <a:ea typeface="Arial"/>
                  <a:cs typeface="Arial"/>
                </a:rPr>
                <a:t>:</a:t>
              </a:r>
              <a:endParaRPr lang="zh-CN" altLang="en-US" sz="1064" b="1" i="1">
                <a:solidFill>
                  <a:srgbClr val="191919"/>
                </a:solidFill>
                <a:latin typeface="Arial"/>
                <a:ea typeface="Arial"/>
                <a:cs typeface="Arial"/>
              </a:endParaRPr>
            </a:p>
          </p:txBody>
        </p:sp>
        <p:sp>
          <p:nvSpPr>
            <p:cNvPr id="475" name="Rectangle"/>
            <p:cNvSpPr/>
            <p:nvPr/>
          </p:nvSpPr>
          <p:spPr>
            <a:xfrm>
              <a:off x="5485825" y="4866537"/>
              <a:ext cx="608000" cy="288800"/>
            </a:xfrm>
            <a:custGeom>
              <a:avLst/>
              <a:gdLst/>
              <a:ahLst/>
              <a:cxnLst/>
              <a:rect l="l" t="t" r="r" b="b"/>
              <a:pathLst>
                <a:path w="608000" h="288800" stroke="0">
                  <a:moveTo>
                    <a:pt x="0" y="0"/>
                  </a:moveTo>
                  <a:lnTo>
                    <a:pt x="608000" y="0"/>
                  </a:lnTo>
                  <a:lnTo>
                    <a:pt x="608000" y="288800"/>
                  </a:lnTo>
                  <a:lnTo>
                    <a:pt x="0" y="288800"/>
                  </a:lnTo>
                  <a:lnTo>
                    <a:pt x="0" y="0"/>
                  </a:lnTo>
                  <a:close/>
                </a:path>
                <a:path w="608000" h="288800" fill="none">
                  <a:moveTo>
                    <a:pt x="0" y="0"/>
                  </a:moveTo>
                  <a:lnTo>
                    <a:pt x="608000" y="0"/>
                  </a:lnTo>
                  <a:lnTo>
                    <a:pt x="608000" y="288800"/>
                  </a:lnTo>
                  <a:lnTo>
                    <a:pt x="0" y="288800"/>
                  </a:lnTo>
                  <a:lnTo>
                    <a:pt x="0" y="0"/>
                  </a:lnTo>
                  <a:close/>
                </a:path>
              </a:pathLst>
            </a:custGeom>
            <a:noFill/>
            <a:ln w="7600" cap="flat">
              <a:noFill/>
              <a:miter/>
            </a:ln>
          </p:spPr>
          <p:txBody>
            <a:bodyPr wrap="square" lIns="38100" tIns="38100" rIns="38100" bIns="38100" rtlCol="0" anchor="ctr"/>
            <a:lstStyle/>
            <a:p>
              <a:pPr algn="ctr"/>
              <a:r>
                <a:rPr lang="zh-CN" altLang="en-US" sz="1064" b="1" i="1">
                  <a:solidFill>
                    <a:srgbClr val="191919"/>
                  </a:solidFill>
                  <a:latin typeface="Arial"/>
                  <a:ea typeface="Arial"/>
                  <a:cs typeface="Arial"/>
                </a:rPr>
                <a:t>What</a:t>
              </a:r>
              <a:r>
                <a:rPr lang="en-GB" altLang="zh-CN" sz="1064" b="1" i="1">
                  <a:solidFill>
                    <a:srgbClr val="191919"/>
                  </a:solidFill>
                  <a:latin typeface="Arial"/>
                  <a:ea typeface="Arial"/>
                  <a:cs typeface="Arial"/>
                </a:rPr>
                <a:t>:</a:t>
              </a:r>
              <a:endParaRPr lang="zh-CN" altLang="en-US" sz="1064" b="1" i="1">
                <a:solidFill>
                  <a:srgbClr val="191919"/>
                </a:solidFill>
                <a:latin typeface="Arial"/>
                <a:ea typeface="Arial"/>
                <a:cs typeface="Arial"/>
              </a:endParaRPr>
            </a:p>
          </p:txBody>
        </p:sp>
        <p:sp>
          <p:nvSpPr>
            <p:cNvPr id="476" name="Rectangle"/>
            <p:cNvSpPr/>
            <p:nvPr/>
          </p:nvSpPr>
          <p:spPr>
            <a:xfrm>
              <a:off x="6010225" y="2974137"/>
              <a:ext cx="585200" cy="288800"/>
            </a:xfrm>
            <a:custGeom>
              <a:avLst/>
              <a:gdLst/>
              <a:ahLst/>
              <a:cxnLst/>
              <a:rect l="l" t="t" r="r" b="b"/>
              <a:pathLst>
                <a:path w="585200" h="288800" stroke="0">
                  <a:moveTo>
                    <a:pt x="0" y="0"/>
                  </a:moveTo>
                  <a:lnTo>
                    <a:pt x="585200" y="0"/>
                  </a:lnTo>
                  <a:lnTo>
                    <a:pt x="585200" y="288800"/>
                  </a:lnTo>
                  <a:lnTo>
                    <a:pt x="0" y="288800"/>
                  </a:lnTo>
                  <a:lnTo>
                    <a:pt x="0" y="0"/>
                  </a:lnTo>
                  <a:close/>
                </a:path>
                <a:path w="585200" h="288800" fill="none">
                  <a:moveTo>
                    <a:pt x="0" y="0"/>
                  </a:moveTo>
                  <a:lnTo>
                    <a:pt x="585200" y="0"/>
                  </a:lnTo>
                  <a:lnTo>
                    <a:pt x="585200" y="288800"/>
                  </a:lnTo>
                  <a:lnTo>
                    <a:pt x="0" y="288800"/>
                  </a:lnTo>
                  <a:lnTo>
                    <a:pt x="0" y="0"/>
                  </a:lnTo>
                  <a:close/>
                </a:path>
              </a:pathLst>
            </a:custGeom>
            <a:noFill/>
            <a:ln w="7600" cap="flat">
              <a:noFill/>
              <a:miter/>
            </a:ln>
          </p:spPr>
          <p:txBody>
            <a:bodyPr wrap="square" lIns="38100" tIns="38100" rIns="38100" bIns="38100" rtlCol="0" anchor="ctr"/>
            <a:lstStyle/>
            <a:p>
              <a:pPr algn="ctr"/>
              <a:r>
                <a:rPr lang="zh-CN" altLang="en-US" sz="1064" b="1" i="1">
                  <a:solidFill>
                    <a:srgbClr val="191919"/>
                  </a:solidFill>
                  <a:latin typeface="Arial"/>
                  <a:ea typeface="Arial"/>
                  <a:cs typeface="Arial"/>
                </a:rPr>
                <a:t>How</a:t>
              </a:r>
              <a:r>
                <a:rPr lang="en-GB" altLang="zh-CN" sz="1064" b="1" i="1">
                  <a:solidFill>
                    <a:srgbClr val="191919"/>
                  </a:solidFill>
                  <a:latin typeface="Arial"/>
                  <a:ea typeface="Arial"/>
                  <a:cs typeface="Arial"/>
                </a:rPr>
                <a:t>:</a:t>
              </a:r>
              <a:endParaRPr lang="zh-CN" altLang="en-US" sz="1064" b="1" i="1">
                <a:solidFill>
                  <a:srgbClr val="191919"/>
                </a:solidFill>
                <a:latin typeface="Arial"/>
                <a:ea typeface="Arial"/>
                <a:cs typeface="Arial"/>
              </a:endParaRPr>
            </a:p>
          </p:txBody>
        </p:sp>
        <p:sp>
          <p:nvSpPr>
            <p:cNvPr id="129" name="Question Mark"/>
            <p:cNvSpPr/>
            <p:nvPr/>
          </p:nvSpPr>
          <p:spPr>
            <a:xfrm>
              <a:off x="1986025" y="4661337"/>
              <a:ext cx="167200" cy="304000"/>
            </a:xfrm>
            <a:custGeom>
              <a:avLst/>
              <a:gdLst/>
              <a:ahLst/>
              <a:cxnLst/>
              <a:rect l="l" t="t" r="r" b="b"/>
              <a:pathLst>
                <a:path w="167200" h="304000" stroke="0">
                  <a:moveTo>
                    <a:pt x="89217" y="304000"/>
                  </a:moveTo>
                  <a:cubicBezTo>
                    <a:pt x="76938" y="304000"/>
                    <a:pt x="67011" y="293646"/>
                    <a:pt x="67011" y="280669"/>
                  </a:cubicBezTo>
                  <a:cubicBezTo>
                    <a:pt x="67011" y="267829"/>
                    <a:pt x="76938" y="257475"/>
                    <a:pt x="89217" y="257475"/>
                  </a:cubicBezTo>
                  <a:cubicBezTo>
                    <a:pt x="101496" y="257475"/>
                    <a:pt x="111423" y="267829"/>
                    <a:pt x="111423" y="280669"/>
                  </a:cubicBezTo>
                  <a:cubicBezTo>
                    <a:pt x="111423" y="293646"/>
                    <a:pt x="101496" y="304000"/>
                    <a:pt x="89217" y="304000"/>
                  </a:cubicBezTo>
                  <a:close/>
                </a:path>
                <a:path w="167200" h="304000" stroke="0">
                  <a:moveTo>
                    <a:pt x="133368" y="144821"/>
                  </a:moveTo>
                  <a:cubicBezTo>
                    <a:pt x="103586" y="175884"/>
                    <a:pt x="104369" y="182648"/>
                    <a:pt x="102932" y="218405"/>
                  </a:cubicBezTo>
                  <a:cubicBezTo>
                    <a:pt x="102932" y="218405"/>
                    <a:pt x="101984" y="227512"/>
                    <a:pt x="91445" y="228382"/>
                  </a:cubicBezTo>
                  <a:cubicBezTo>
                    <a:pt x="80906" y="229252"/>
                    <a:pt x="78114" y="218405"/>
                    <a:pt x="78114" y="218405"/>
                  </a:cubicBezTo>
                  <a:cubicBezTo>
                    <a:pt x="79551" y="179059"/>
                    <a:pt x="87911" y="158075"/>
                    <a:pt x="117432" y="129359"/>
                  </a:cubicBezTo>
                  <a:cubicBezTo>
                    <a:pt x="131801" y="115139"/>
                    <a:pt x="142773" y="98020"/>
                    <a:pt x="142773" y="76759"/>
                  </a:cubicBezTo>
                  <a:cubicBezTo>
                    <a:pt x="142773" y="44178"/>
                    <a:pt x="117432" y="21675"/>
                    <a:pt x="87127" y="21675"/>
                  </a:cubicBezTo>
                  <a:cubicBezTo>
                    <a:pt x="44804" y="21675"/>
                    <a:pt x="30186" y="47261"/>
                    <a:pt x="24557" y="85733"/>
                  </a:cubicBezTo>
                  <a:cubicBezTo>
                    <a:pt x="24557" y="85733"/>
                    <a:pt x="22631" y="96561"/>
                    <a:pt x="11265" y="96344"/>
                  </a:cubicBezTo>
                  <a:cubicBezTo>
                    <a:pt x="0" y="96126"/>
                    <a:pt x="0" y="85733"/>
                    <a:pt x="0" y="85733"/>
                  </a:cubicBezTo>
                  <a:cubicBezTo>
                    <a:pt x="6355" y="32157"/>
                    <a:pt x="31872" y="0"/>
                    <a:pt x="88303" y="0"/>
                  </a:cubicBezTo>
                  <a:cubicBezTo>
                    <a:pt x="131409" y="0"/>
                    <a:pt x="167200" y="28164"/>
                    <a:pt x="167200" y="75379"/>
                  </a:cubicBezTo>
                  <a:cubicBezTo>
                    <a:pt x="167200" y="105613"/>
                    <a:pt x="153223" y="125355"/>
                    <a:pt x="133368" y="144821"/>
                  </a:cubicBezTo>
                  <a:close/>
                </a:path>
                <a:path w="167200" h="304000" fill="none">
                  <a:moveTo>
                    <a:pt x="89217" y="304000"/>
                  </a:moveTo>
                  <a:cubicBezTo>
                    <a:pt x="76938" y="304000"/>
                    <a:pt x="67011" y="293646"/>
                    <a:pt x="67011" y="280669"/>
                  </a:cubicBezTo>
                  <a:cubicBezTo>
                    <a:pt x="67011" y="267829"/>
                    <a:pt x="76938" y="257475"/>
                    <a:pt x="89217" y="257475"/>
                  </a:cubicBezTo>
                  <a:cubicBezTo>
                    <a:pt x="101496" y="257475"/>
                    <a:pt x="111423" y="267829"/>
                    <a:pt x="111423" y="280669"/>
                  </a:cubicBezTo>
                  <a:cubicBezTo>
                    <a:pt x="111423" y="293646"/>
                    <a:pt x="101496" y="304000"/>
                    <a:pt x="89217" y="304000"/>
                  </a:cubicBezTo>
                  <a:close/>
                </a:path>
                <a:path w="167200" h="304000" fill="none">
                  <a:moveTo>
                    <a:pt x="133368" y="144821"/>
                  </a:moveTo>
                  <a:cubicBezTo>
                    <a:pt x="103586" y="175884"/>
                    <a:pt x="104369" y="182648"/>
                    <a:pt x="102932" y="218405"/>
                  </a:cubicBezTo>
                  <a:cubicBezTo>
                    <a:pt x="102932" y="218405"/>
                    <a:pt x="101984" y="227512"/>
                    <a:pt x="91445" y="228382"/>
                  </a:cubicBezTo>
                  <a:cubicBezTo>
                    <a:pt x="80906" y="229252"/>
                    <a:pt x="78114" y="218405"/>
                    <a:pt x="78114" y="218405"/>
                  </a:cubicBezTo>
                  <a:cubicBezTo>
                    <a:pt x="79551" y="179059"/>
                    <a:pt x="87911" y="158075"/>
                    <a:pt x="117432" y="129359"/>
                  </a:cubicBezTo>
                  <a:cubicBezTo>
                    <a:pt x="131801" y="115139"/>
                    <a:pt x="142773" y="98020"/>
                    <a:pt x="142773" y="76759"/>
                  </a:cubicBezTo>
                  <a:cubicBezTo>
                    <a:pt x="142773" y="44178"/>
                    <a:pt x="117432" y="21675"/>
                    <a:pt x="87127" y="21675"/>
                  </a:cubicBezTo>
                  <a:cubicBezTo>
                    <a:pt x="44804" y="21675"/>
                    <a:pt x="30186" y="47261"/>
                    <a:pt x="24557" y="85733"/>
                  </a:cubicBezTo>
                  <a:cubicBezTo>
                    <a:pt x="24557" y="85733"/>
                    <a:pt x="22631" y="96561"/>
                    <a:pt x="11265" y="96344"/>
                  </a:cubicBezTo>
                  <a:cubicBezTo>
                    <a:pt x="0" y="96126"/>
                    <a:pt x="0" y="85733"/>
                    <a:pt x="0" y="85733"/>
                  </a:cubicBezTo>
                  <a:cubicBezTo>
                    <a:pt x="6355" y="32157"/>
                    <a:pt x="31872" y="0"/>
                    <a:pt x="88303" y="0"/>
                  </a:cubicBezTo>
                  <a:cubicBezTo>
                    <a:pt x="131409" y="0"/>
                    <a:pt x="167200" y="28164"/>
                    <a:pt x="167200" y="75379"/>
                  </a:cubicBezTo>
                  <a:cubicBezTo>
                    <a:pt x="167200" y="105613"/>
                    <a:pt x="153223" y="125355"/>
                    <a:pt x="133368" y="144821"/>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grpSp>
          <p:nvGrpSpPr>
            <p:cNvPr id="131" name="Man"/>
            <p:cNvGrpSpPr/>
            <p:nvPr/>
          </p:nvGrpSpPr>
          <p:grpSpPr>
            <a:xfrm>
              <a:off x="1260225" y="2738537"/>
              <a:ext cx="121600" cy="304000"/>
              <a:chOff x="1260225" y="2738537"/>
              <a:chExt cx="121600" cy="304000"/>
            </a:xfrm>
          </p:grpSpPr>
          <p:sp>
            <p:nvSpPr>
              <p:cNvPr id="132" name="Freeform: Shape 131"/>
              <p:cNvSpPr/>
              <p:nvPr/>
            </p:nvSpPr>
            <p:spPr>
              <a:xfrm>
                <a:off x="1260225" y="2806930"/>
                <a:ext cx="121600" cy="235607"/>
              </a:xfrm>
              <a:custGeom>
                <a:avLst/>
                <a:gdLst/>
                <a:ahLst/>
                <a:cxnLst/>
                <a:rect l="l" t="t" r="r" b="b"/>
                <a:pathLst>
                  <a:path w="121600" h="235607" stroke="0">
                    <a:moveTo>
                      <a:pt x="87870" y="0"/>
                    </a:moveTo>
                    <a:lnTo>
                      <a:pt x="60800" y="0"/>
                    </a:lnTo>
                    <a:lnTo>
                      <a:pt x="33730" y="0"/>
                    </a:lnTo>
                    <a:cubicBezTo>
                      <a:pt x="13318" y="0"/>
                      <a:pt x="0" y="16007"/>
                      <a:pt x="0" y="31240"/>
                    </a:cubicBezTo>
                    <a:lnTo>
                      <a:pt x="0" y="104563"/>
                    </a:lnTo>
                    <a:cubicBezTo>
                      <a:pt x="0" y="118763"/>
                      <a:pt x="22438" y="118763"/>
                      <a:pt x="22438" y="104563"/>
                    </a:cubicBezTo>
                    <a:lnTo>
                      <a:pt x="22438" y="36791"/>
                    </a:lnTo>
                    <a:lnTo>
                      <a:pt x="26781" y="36791"/>
                    </a:lnTo>
                    <a:lnTo>
                      <a:pt x="26781" y="221132"/>
                    </a:lnTo>
                    <a:cubicBezTo>
                      <a:pt x="26781" y="240754"/>
                      <a:pt x="57181" y="240108"/>
                      <a:pt x="57905" y="221132"/>
                    </a:cubicBezTo>
                    <a:lnTo>
                      <a:pt x="57905" y="114891"/>
                    </a:lnTo>
                    <a:lnTo>
                      <a:pt x="62971" y="114891"/>
                    </a:lnTo>
                    <a:lnTo>
                      <a:pt x="63695" y="114891"/>
                    </a:lnTo>
                    <a:lnTo>
                      <a:pt x="63695" y="221196"/>
                    </a:lnTo>
                    <a:cubicBezTo>
                      <a:pt x="64926" y="241335"/>
                      <a:pt x="94819" y="239398"/>
                      <a:pt x="94819" y="221132"/>
                    </a:cubicBezTo>
                    <a:lnTo>
                      <a:pt x="94819" y="36791"/>
                    </a:lnTo>
                    <a:lnTo>
                      <a:pt x="98438" y="36791"/>
                    </a:lnTo>
                    <a:lnTo>
                      <a:pt x="98438" y="104563"/>
                    </a:lnTo>
                    <a:cubicBezTo>
                      <a:pt x="98438" y="118763"/>
                      <a:pt x="121600" y="118763"/>
                      <a:pt x="121600" y="104563"/>
                    </a:cubicBezTo>
                    <a:lnTo>
                      <a:pt x="121600" y="31240"/>
                    </a:lnTo>
                    <a:cubicBezTo>
                      <a:pt x="121600" y="16072"/>
                      <a:pt x="108210" y="0"/>
                      <a:pt x="87870" y="0"/>
                    </a:cubicBezTo>
                    <a:close/>
                  </a:path>
                  <a:path w="121600" h="235607" fill="none">
                    <a:moveTo>
                      <a:pt x="87870" y="0"/>
                    </a:moveTo>
                    <a:lnTo>
                      <a:pt x="60800" y="0"/>
                    </a:lnTo>
                    <a:lnTo>
                      <a:pt x="33730" y="0"/>
                    </a:lnTo>
                    <a:cubicBezTo>
                      <a:pt x="13318" y="0"/>
                      <a:pt x="0" y="16007"/>
                      <a:pt x="0" y="31240"/>
                    </a:cubicBezTo>
                    <a:lnTo>
                      <a:pt x="0" y="104563"/>
                    </a:lnTo>
                    <a:cubicBezTo>
                      <a:pt x="0" y="118763"/>
                      <a:pt x="22438" y="118763"/>
                      <a:pt x="22438" y="104563"/>
                    </a:cubicBezTo>
                    <a:lnTo>
                      <a:pt x="22438" y="36791"/>
                    </a:lnTo>
                    <a:lnTo>
                      <a:pt x="26781" y="36791"/>
                    </a:lnTo>
                    <a:lnTo>
                      <a:pt x="26781" y="221132"/>
                    </a:lnTo>
                    <a:cubicBezTo>
                      <a:pt x="26781" y="240754"/>
                      <a:pt x="57181" y="240108"/>
                      <a:pt x="57905" y="221132"/>
                    </a:cubicBezTo>
                    <a:lnTo>
                      <a:pt x="57905" y="114891"/>
                    </a:lnTo>
                    <a:lnTo>
                      <a:pt x="62971" y="114891"/>
                    </a:lnTo>
                    <a:lnTo>
                      <a:pt x="63695" y="114891"/>
                    </a:lnTo>
                    <a:lnTo>
                      <a:pt x="63695" y="221196"/>
                    </a:lnTo>
                    <a:cubicBezTo>
                      <a:pt x="64926" y="241335"/>
                      <a:pt x="94819" y="239398"/>
                      <a:pt x="94819" y="221132"/>
                    </a:cubicBezTo>
                    <a:lnTo>
                      <a:pt x="94819" y="36791"/>
                    </a:lnTo>
                    <a:lnTo>
                      <a:pt x="98438" y="36791"/>
                    </a:lnTo>
                    <a:lnTo>
                      <a:pt x="98438" y="104563"/>
                    </a:lnTo>
                    <a:cubicBezTo>
                      <a:pt x="98438" y="118763"/>
                      <a:pt x="121600" y="118763"/>
                      <a:pt x="121600" y="104563"/>
                    </a:cubicBezTo>
                    <a:lnTo>
                      <a:pt x="121600" y="31240"/>
                    </a:lnTo>
                    <a:cubicBezTo>
                      <a:pt x="121600" y="16072"/>
                      <a:pt x="108210" y="0"/>
                      <a:pt x="87870" y="0"/>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33" name="Freeform: Shape 132"/>
              <p:cNvSpPr/>
              <p:nvPr/>
            </p:nvSpPr>
            <p:spPr>
              <a:xfrm>
                <a:off x="1290417" y="2738537"/>
                <a:ext cx="61217" cy="61297"/>
              </a:xfrm>
              <a:custGeom>
                <a:avLst/>
                <a:gdLst/>
                <a:ahLst/>
                <a:cxnLst/>
                <a:rect l="l" t="t" r="r" b="b"/>
                <a:pathLst>
                  <a:path w="61217" h="61297" stroke="0">
                    <a:moveTo>
                      <a:pt x="0" y="30649"/>
                    </a:moveTo>
                    <a:cubicBezTo>
                      <a:pt x="0" y="13722"/>
                      <a:pt x="13704" y="0"/>
                      <a:pt x="30608" y="0"/>
                    </a:cubicBezTo>
                    <a:cubicBezTo>
                      <a:pt x="47513" y="0"/>
                      <a:pt x="61217" y="13722"/>
                      <a:pt x="61217" y="30649"/>
                    </a:cubicBezTo>
                    <a:cubicBezTo>
                      <a:pt x="61217" y="47575"/>
                      <a:pt x="47513" y="61297"/>
                      <a:pt x="30608" y="61297"/>
                    </a:cubicBezTo>
                    <a:cubicBezTo>
                      <a:pt x="13704" y="61297"/>
                      <a:pt x="0" y="47575"/>
                      <a:pt x="0" y="30649"/>
                    </a:cubicBezTo>
                    <a:close/>
                  </a:path>
                  <a:path w="61217" h="61297" fill="none">
                    <a:moveTo>
                      <a:pt x="0" y="30649"/>
                    </a:moveTo>
                    <a:cubicBezTo>
                      <a:pt x="0" y="13722"/>
                      <a:pt x="13704" y="0"/>
                      <a:pt x="30608" y="0"/>
                    </a:cubicBezTo>
                    <a:cubicBezTo>
                      <a:pt x="47513" y="0"/>
                      <a:pt x="61217" y="13722"/>
                      <a:pt x="61217" y="30649"/>
                    </a:cubicBezTo>
                    <a:cubicBezTo>
                      <a:pt x="61217" y="47575"/>
                      <a:pt x="47513" y="61297"/>
                      <a:pt x="30608" y="61297"/>
                    </a:cubicBezTo>
                    <a:cubicBezTo>
                      <a:pt x="13704" y="61297"/>
                      <a:pt x="0" y="47575"/>
                      <a:pt x="0" y="30649"/>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grpSp>
        <p:sp>
          <p:nvSpPr>
            <p:cNvPr id="134" name="Child"/>
            <p:cNvSpPr/>
            <p:nvPr/>
          </p:nvSpPr>
          <p:spPr>
            <a:xfrm>
              <a:off x="2210225" y="1271737"/>
              <a:ext cx="228000" cy="304000"/>
            </a:xfrm>
            <a:custGeom>
              <a:avLst/>
              <a:gdLst/>
              <a:ahLst/>
              <a:cxnLst/>
              <a:rect l="l" t="t" r="r" b="b"/>
              <a:pathLst>
                <a:path w="228000" h="304000" stroke="0">
                  <a:moveTo>
                    <a:pt x="71865" y="44869"/>
                  </a:moveTo>
                  <a:cubicBezTo>
                    <a:pt x="71865" y="20089"/>
                    <a:pt x="90730" y="0"/>
                    <a:pt x="114000" y="0"/>
                  </a:cubicBezTo>
                  <a:cubicBezTo>
                    <a:pt x="137270" y="0"/>
                    <a:pt x="156135" y="20089"/>
                    <a:pt x="156135" y="44869"/>
                  </a:cubicBezTo>
                  <a:cubicBezTo>
                    <a:pt x="156135" y="69650"/>
                    <a:pt x="137270" y="89739"/>
                    <a:pt x="114000" y="89739"/>
                  </a:cubicBezTo>
                  <a:cubicBezTo>
                    <a:pt x="90730" y="89739"/>
                    <a:pt x="71865" y="69650"/>
                    <a:pt x="71865" y="44869"/>
                  </a:cubicBezTo>
                  <a:close/>
                  <a:moveTo>
                    <a:pt x="31617" y="36904"/>
                  </a:moveTo>
                  <a:cubicBezTo>
                    <a:pt x="24384" y="29202"/>
                    <a:pt x="12657" y="29202"/>
                    <a:pt x="5425" y="36904"/>
                  </a:cubicBezTo>
                  <a:cubicBezTo>
                    <a:pt x="-1808" y="44607"/>
                    <a:pt x="-1808" y="57095"/>
                    <a:pt x="5425" y="64797"/>
                  </a:cubicBezTo>
                  <a:lnTo>
                    <a:pt x="71587" y="135254"/>
                  </a:lnTo>
                  <a:lnTo>
                    <a:pt x="71587" y="284277"/>
                  </a:lnTo>
                  <a:cubicBezTo>
                    <a:pt x="71587" y="295170"/>
                    <a:pt x="79878" y="304000"/>
                    <a:pt x="90107" y="304000"/>
                  </a:cubicBezTo>
                  <a:cubicBezTo>
                    <a:pt x="100336" y="304000"/>
                    <a:pt x="108628" y="295170"/>
                    <a:pt x="108628" y="284277"/>
                  </a:cubicBezTo>
                  <a:lnTo>
                    <a:pt x="108628" y="190787"/>
                  </a:lnTo>
                  <a:lnTo>
                    <a:pt x="119372" y="190787"/>
                  </a:lnTo>
                  <a:lnTo>
                    <a:pt x="119372" y="284277"/>
                  </a:lnTo>
                  <a:cubicBezTo>
                    <a:pt x="119372" y="295169"/>
                    <a:pt x="127664" y="304000"/>
                    <a:pt x="137893" y="304000"/>
                  </a:cubicBezTo>
                  <a:cubicBezTo>
                    <a:pt x="148122" y="304000"/>
                    <a:pt x="156413" y="295169"/>
                    <a:pt x="156413" y="284277"/>
                  </a:cubicBezTo>
                  <a:lnTo>
                    <a:pt x="156413" y="135254"/>
                  </a:lnTo>
                  <a:lnTo>
                    <a:pt x="222575" y="64797"/>
                  </a:lnTo>
                  <a:cubicBezTo>
                    <a:pt x="229808" y="57095"/>
                    <a:pt x="229808" y="44607"/>
                    <a:pt x="222575" y="36904"/>
                  </a:cubicBezTo>
                  <a:cubicBezTo>
                    <a:pt x="215343" y="29202"/>
                    <a:pt x="203616" y="29202"/>
                    <a:pt x="196383" y="36904"/>
                  </a:cubicBezTo>
                  <a:lnTo>
                    <a:pt x="139087" y="97919"/>
                  </a:lnTo>
                  <a:lnTo>
                    <a:pt x="88913" y="97919"/>
                  </a:lnTo>
                  <a:lnTo>
                    <a:pt x="31617" y="36904"/>
                  </a:lnTo>
                  <a:close/>
                </a:path>
                <a:path w="228000" h="304000" fill="none">
                  <a:moveTo>
                    <a:pt x="71865" y="44869"/>
                  </a:moveTo>
                  <a:cubicBezTo>
                    <a:pt x="71865" y="20089"/>
                    <a:pt x="90730" y="0"/>
                    <a:pt x="114000" y="0"/>
                  </a:cubicBezTo>
                  <a:cubicBezTo>
                    <a:pt x="137270" y="0"/>
                    <a:pt x="156135" y="20089"/>
                    <a:pt x="156135" y="44869"/>
                  </a:cubicBezTo>
                  <a:cubicBezTo>
                    <a:pt x="156135" y="69650"/>
                    <a:pt x="137270" y="89739"/>
                    <a:pt x="114000" y="89739"/>
                  </a:cubicBezTo>
                  <a:cubicBezTo>
                    <a:pt x="90730" y="89739"/>
                    <a:pt x="71865" y="69650"/>
                    <a:pt x="71865" y="44869"/>
                  </a:cubicBezTo>
                  <a:close/>
                  <a:moveTo>
                    <a:pt x="31617" y="36904"/>
                  </a:moveTo>
                  <a:cubicBezTo>
                    <a:pt x="24384" y="29202"/>
                    <a:pt x="12657" y="29202"/>
                    <a:pt x="5425" y="36904"/>
                  </a:cubicBezTo>
                  <a:cubicBezTo>
                    <a:pt x="-1808" y="44607"/>
                    <a:pt x="-1808" y="57095"/>
                    <a:pt x="5425" y="64797"/>
                  </a:cubicBezTo>
                  <a:lnTo>
                    <a:pt x="71587" y="135254"/>
                  </a:lnTo>
                  <a:lnTo>
                    <a:pt x="71587" y="284277"/>
                  </a:lnTo>
                  <a:cubicBezTo>
                    <a:pt x="71587" y="295170"/>
                    <a:pt x="79878" y="304000"/>
                    <a:pt x="90107" y="304000"/>
                  </a:cubicBezTo>
                  <a:cubicBezTo>
                    <a:pt x="100336" y="304000"/>
                    <a:pt x="108628" y="295170"/>
                    <a:pt x="108628" y="284277"/>
                  </a:cubicBezTo>
                  <a:lnTo>
                    <a:pt x="108628" y="190787"/>
                  </a:lnTo>
                  <a:lnTo>
                    <a:pt x="119372" y="190787"/>
                  </a:lnTo>
                  <a:lnTo>
                    <a:pt x="119372" y="284277"/>
                  </a:lnTo>
                  <a:cubicBezTo>
                    <a:pt x="119372" y="295169"/>
                    <a:pt x="127664" y="304000"/>
                    <a:pt x="137893" y="304000"/>
                  </a:cubicBezTo>
                  <a:cubicBezTo>
                    <a:pt x="148122" y="304000"/>
                    <a:pt x="156413" y="295169"/>
                    <a:pt x="156413" y="284277"/>
                  </a:cubicBezTo>
                  <a:lnTo>
                    <a:pt x="156413" y="135254"/>
                  </a:lnTo>
                  <a:lnTo>
                    <a:pt x="222575" y="64797"/>
                  </a:lnTo>
                  <a:cubicBezTo>
                    <a:pt x="229808" y="57095"/>
                    <a:pt x="229808" y="44607"/>
                    <a:pt x="222575" y="36904"/>
                  </a:cubicBezTo>
                  <a:cubicBezTo>
                    <a:pt x="215343" y="29202"/>
                    <a:pt x="203616" y="29202"/>
                    <a:pt x="196383" y="36904"/>
                  </a:cubicBezTo>
                  <a:lnTo>
                    <a:pt x="139087" y="97919"/>
                  </a:lnTo>
                  <a:lnTo>
                    <a:pt x="88913" y="97919"/>
                  </a:lnTo>
                  <a:lnTo>
                    <a:pt x="31617" y="36904"/>
                  </a:ln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grpSp>
          <p:nvGrpSpPr>
            <p:cNvPr id="138" name="Clock"/>
            <p:cNvGrpSpPr/>
            <p:nvPr/>
          </p:nvGrpSpPr>
          <p:grpSpPr>
            <a:xfrm>
              <a:off x="6887950" y="1172937"/>
              <a:ext cx="288800" cy="304000"/>
              <a:chOff x="6887950" y="1172937"/>
              <a:chExt cx="288800" cy="304000"/>
            </a:xfrm>
          </p:grpSpPr>
          <p:grpSp>
            <p:nvGrpSpPr>
              <p:cNvPr id="139" name="Group 138"/>
              <p:cNvGrpSpPr/>
              <p:nvPr/>
            </p:nvGrpSpPr>
            <p:grpSpPr>
              <a:xfrm>
                <a:off x="6887950" y="1172937"/>
                <a:ext cx="288800" cy="304000"/>
                <a:chOff x="6887950" y="1172937"/>
                <a:chExt cx="288800" cy="304000"/>
              </a:xfrm>
            </p:grpSpPr>
            <p:sp>
              <p:nvSpPr>
                <p:cNvPr id="140" name="Freeform: Shape 139"/>
                <p:cNvSpPr/>
                <p:nvPr/>
              </p:nvSpPr>
              <p:spPr>
                <a:xfrm>
                  <a:off x="6887950" y="1172937"/>
                  <a:ext cx="288800" cy="304000"/>
                </a:xfrm>
                <a:custGeom>
                  <a:avLst/>
                  <a:gdLst/>
                  <a:ahLst/>
                  <a:cxnLst/>
                  <a:rect l="l" t="t" r="r" b="b"/>
                  <a:pathLst>
                    <a:path w="288800" h="304000" stroke="0">
                      <a:moveTo>
                        <a:pt x="144400" y="0"/>
                      </a:moveTo>
                      <a:cubicBezTo>
                        <a:pt x="64658" y="0"/>
                        <a:pt x="0" y="68061"/>
                        <a:pt x="0" y="152000"/>
                      </a:cubicBezTo>
                      <a:cubicBezTo>
                        <a:pt x="0" y="235939"/>
                        <a:pt x="64658" y="304000"/>
                        <a:pt x="144400" y="304000"/>
                      </a:cubicBezTo>
                      <a:cubicBezTo>
                        <a:pt x="224142" y="304000"/>
                        <a:pt x="288800" y="235939"/>
                        <a:pt x="288800" y="152000"/>
                      </a:cubicBezTo>
                      <a:cubicBezTo>
                        <a:pt x="288800" y="68061"/>
                        <a:pt x="224142" y="0"/>
                        <a:pt x="144400" y="0"/>
                      </a:cubicBezTo>
                      <a:close/>
                      <a:moveTo>
                        <a:pt x="239227" y="251818"/>
                      </a:moveTo>
                      <a:cubicBezTo>
                        <a:pt x="226914" y="264779"/>
                        <a:pt x="212539" y="274957"/>
                        <a:pt x="196616" y="282082"/>
                      </a:cubicBezTo>
                      <a:cubicBezTo>
                        <a:pt x="180113" y="289411"/>
                        <a:pt x="162514" y="293143"/>
                        <a:pt x="144400" y="293143"/>
                      </a:cubicBezTo>
                      <a:cubicBezTo>
                        <a:pt x="126286" y="293143"/>
                        <a:pt x="108751" y="289411"/>
                        <a:pt x="92184" y="282082"/>
                      </a:cubicBezTo>
                      <a:cubicBezTo>
                        <a:pt x="76197" y="274957"/>
                        <a:pt x="61886" y="264779"/>
                        <a:pt x="49573" y="251818"/>
                      </a:cubicBezTo>
                      <a:cubicBezTo>
                        <a:pt x="37260" y="238857"/>
                        <a:pt x="27591" y="223725"/>
                        <a:pt x="20822" y="206964"/>
                      </a:cubicBezTo>
                      <a:cubicBezTo>
                        <a:pt x="13860" y="189525"/>
                        <a:pt x="10314" y="171068"/>
                        <a:pt x="10314" y="152000"/>
                      </a:cubicBezTo>
                      <a:cubicBezTo>
                        <a:pt x="10314" y="132932"/>
                        <a:pt x="13860" y="114475"/>
                        <a:pt x="20822" y="97036"/>
                      </a:cubicBezTo>
                      <a:cubicBezTo>
                        <a:pt x="27591" y="80207"/>
                        <a:pt x="37260" y="65143"/>
                        <a:pt x="49573" y="52182"/>
                      </a:cubicBezTo>
                      <a:cubicBezTo>
                        <a:pt x="61886" y="39221"/>
                        <a:pt x="76261" y="29043"/>
                        <a:pt x="92184" y="21918"/>
                      </a:cubicBezTo>
                      <a:cubicBezTo>
                        <a:pt x="108751" y="14589"/>
                        <a:pt x="126286" y="10857"/>
                        <a:pt x="144400" y="10857"/>
                      </a:cubicBezTo>
                      <a:cubicBezTo>
                        <a:pt x="162514" y="10857"/>
                        <a:pt x="180049" y="14589"/>
                        <a:pt x="196616" y="21918"/>
                      </a:cubicBezTo>
                      <a:cubicBezTo>
                        <a:pt x="212603" y="29043"/>
                        <a:pt x="226914" y="39221"/>
                        <a:pt x="239227" y="52182"/>
                      </a:cubicBezTo>
                      <a:cubicBezTo>
                        <a:pt x="251540" y="65143"/>
                        <a:pt x="261209" y="80275"/>
                        <a:pt x="267978" y="97036"/>
                      </a:cubicBezTo>
                      <a:cubicBezTo>
                        <a:pt x="274940" y="114407"/>
                        <a:pt x="278486" y="132932"/>
                        <a:pt x="278486" y="152000"/>
                      </a:cubicBezTo>
                      <a:cubicBezTo>
                        <a:pt x="278486" y="171068"/>
                        <a:pt x="274940" y="189525"/>
                        <a:pt x="267978" y="206964"/>
                      </a:cubicBezTo>
                      <a:cubicBezTo>
                        <a:pt x="261209" y="223725"/>
                        <a:pt x="251540" y="238857"/>
                        <a:pt x="239227" y="251818"/>
                      </a:cubicBezTo>
                      <a:close/>
                    </a:path>
                    <a:path w="288800" h="304000" fill="none">
                      <a:moveTo>
                        <a:pt x="144400" y="0"/>
                      </a:moveTo>
                      <a:cubicBezTo>
                        <a:pt x="64658" y="0"/>
                        <a:pt x="0" y="68061"/>
                        <a:pt x="0" y="152000"/>
                      </a:cubicBezTo>
                      <a:cubicBezTo>
                        <a:pt x="0" y="235939"/>
                        <a:pt x="64658" y="304000"/>
                        <a:pt x="144400" y="304000"/>
                      </a:cubicBezTo>
                      <a:cubicBezTo>
                        <a:pt x="224142" y="304000"/>
                        <a:pt x="288800" y="235939"/>
                        <a:pt x="288800" y="152000"/>
                      </a:cubicBezTo>
                      <a:cubicBezTo>
                        <a:pt x="288800" y="68061"/>
                        <a:pt x="224142" y="0"/>
                        <a:pt x="144400" y="0"/>
                      </a:cubicBezTo>
                      <a:close/>
                      <a:moveTo>
                        <a:pt x="239227" y="251818"/>
                      </a:moveTo>
                      <a:cubicBezTo>
                        <a:pt x="226914" y="264779"/>
                        <a:pt x="212539" y="274957"/>
                        <a:pt x="196616" y="282082"/>
                      </a:cubicBezTo>
                      <a:cubicBezTo>
                        <a:pt x="180113" y="289411"/>
                        <a:pt x="162514" y="293143"/>
                        <a:pt x="144400" y="293143"/>
                      </a:cubicBezTo>
                      <a:cubicBezTo>
                        <a:pt x="126286" y="293143"/>
                        <a:pt x="108751" y="289411"/>
                        <a:pt x="92184" y="282082"/>
                      </a:cubicBezTo>
                      <a:cubicBezTo>
                        <a:pt x="76197" y="274957"/>
                        <a:pt x="61886" y="264779"/>
                        <a:pt x="49573" y="251818"/>
                      </a:cubicBezTo>
                      <a:cubicBezTo>
                        <a:pt x="37260" y="238857"/>
                        <a:pt x="27591" y="223725"/>
                        <a:pt x="20822" y="206964"/>
                      </a:cubicBezTo>
                      <a:cubicBezTo>
                        <a:pt x="13860" y="189525"/>
                        <a:pt x="10314" y="171068"/>
                        <a:pt x="10314" y="152000"/>
                      </a:cubicBezTo>
                      <a:cubicBezTo>
                        <a:pt x="10314" y="132932"/>
                        <a:pt x="13860" y="114475"/>
                        <a:pt x="20822" y="97036"/>
                      </a:cubicBezTo>
                      <a:cubicBezTo>
                        <a:pt x="27591" y="80207"/>
                        <a:pt x="37260" y="65143"/>
                        <a:pt x="49573" y="52182"/>
                      </a:cubicBezTo>
                      <a:cubicBezTo>
                        <a:pt x="61886" y="39221"/>
                        <a:pt x="76261" y="29043"/>
                        <a:pt x="92184" y="21918"/>
                      </a:cubicBezTo>
                      <a:cubicBezTo>
                        <a:pt x="108751" y="14589"/>
                        <a:pt x="126286" y="10857"/>
                        <a:pt x="144400" y="10857"/>
                      </a:cubicBezTo>
                      <a:cubicBezTo>
                        <a:pt x="162514" y="10857"/>
                        <a:pt x="180049" y="14589"/>
                        <a:pt x="196616" y="21918"/>
                      </a:cubicBezTo>
                      <a:cubicBezTo>
                        <a:pt x="212603" y="29043"/>
                        <a:pt x="226914" y="39221"/>
                        <a:pt x="239227" y="52182"/>
                      </a:cubicBezTo>
                      <a:cubicBezTo>
                        <a:pt x="251540" y="65143"/>
                        <a:pt x="261209" y="80275"/>
                        <a:pt x="267978" y="97036"/>
                      </a:cubicBezTo>
                      <a:cubicBezTo>
                        <a:pt x="274940" y="114407"/>
                        <a:pt x="278486" y="132932"/>
                        <a:pt x="278486" y="152000"/>
                      </a:cubicBezTo>
                      <a:cubicBezTo>
                        <a:pt x="278486" y="171068"/>
                        <a:pt x="274940" y="189525"/>
                        <a:pt x="267978" y="206964"/>
                      </a:cubicBezTo>
                      <a:cubicBezTo>
                        <a:pt x="261209" y="223725"/>
                        <a:pt x="251540" y="238857"/>
                        <a:pt x="239227" y="251818"/>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41" name="Freeform: Shape 140"/>
                <p:cNvSpPr/>
                <p:nvPr/>
              </p:nvSpPr>
              <p:spPr>
                <a:xfrm>
                  <a:off x="7027193" y="1200080"/>
                  <a:ext cx="10314" cy="10857"/>
                </a:xfrm>
                <a:custGeom>
                  <a:avLst/>
                  <a:gdLst/>
                  <a:ahLst/>
                  <a:cxnLst/>
                  <a:rect l="l" t="t" r="r" b="b"/>
                  <a:pathLst>
                    <a:path w="10314" h="10857" stroke="0">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 w="10314" h="10857" fill="none">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42" name="Freeform: Shape 141"/>
                <p:cNvSpPr/>
                <p:nvPr/>
              </p:nvSpPr>
              <p:spPr>
                <a:xfrm>
                  <a:off x="7027193" y="1438937"/>
                  <a:ext cx="10314" cy="10857"/>
                </a:xfrm>
                <a:custGeom>
                  <a:avLst/>
                  <a:gdLst/>
                  <a:ahLst/>
                  <a:cxnLst/>
                  <a:rect l="l" t="t" r="r" b="b"/>
                  <a:pathLst>
                    <a:path w="10314" h="10857" stroke="0">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 w="10314" h="10857" fill="none">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43" name="Freeform: Shape 142"/>
                <p:cNvSpPr/>
                <p:nvPr/>
              </p:nvSpPr>
              <p:spPr>
                <a:xfrm>
                  <a:off x="7140650" y="1319508"/>
                  <a:ext cx="10314" cy="10857"/>
                </a:xfrm>
                <a:custGeom>
                  <a:avLst/>
                  <a:gdLst/>
                  <a:ahLst/>
                  <a:cxnLst/>
                  <a:rect l="l" t="t" r="r" b="b"/>
                  <a:pathLst>
                    <a:path w="10314" h="10857" stroke="0">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 w="10314" h="10857" fill="none">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44" name="Freeform: Shape 143"/>
                <p:cNvSpPr/>
                <p:nvPr/>
              </p:nvSpPr>
              <p:spPr>
                <a:xfrm>
                  <a:off x="6913736" y="1319508"/>
                  <a:ext cx="10314" cy="10857"/>
                </a:xfrm>
                <a:custGeom>
                  <a:avLst/>
                  <a:gdLst/>
                  <a:ahLst/>
                  <a:cxnLst/>
                  <a:rect l="l" t="t" r="r" b="b"/>
                  <a:pathLst>
                    <a:path w="10314" h="10857" stroke="0">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 w="10314" h="10857" fill="none">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45" name="Freeform: Shape 144"/>
                <p:cNvSpPr/>
                <p:nvPr/>
              </p:nvSpPr>
              <p:spPr>
                <a:xfrm>
                  <a:off x="6970464" y="1216094"/>
                  <a:ext cx="10314" cy="10857"/>
                </a:xfrm>
                <a:custGeom>
                  <a:avLst/>
                  <a:gdLst/>
                  <a:ahLst/>
                  <a:cxnLst/>
                  <a:rect l="l" t="t" r="r" b="b"/>
                  <a:pathLst>
                    <a:path w="10314" h="10857" stroke="0">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 w="10314" h="10857" fill="none">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46" name="Freeform: Shape 145"/>
                <p:cNvSpPr/>
                <p:nvPr/>
              </p:nvSpPr>
              <p:spPr>
                <a:xfrm>
                  <a:off x="7083922" y="1422923"/>
                  <a:ext cx="10314" cy="10857"/>
                </a:xfrm>
                <a:custGeom>
                  <a:avLst/>
                  <a:gdLst/>
                  <a:ahLst/>
                  <a:cxnLst/>
                  <a:rect l="l" t="t" r="r" b="b"/>
                  <a:pathLst>
                    <a:path w="10314" h="10857" stroke="0">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 w="10314" h="10857" fill="none">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47" name="Freeform: Shape 146"/>
                <p:cNvSpPr/>
                <p:nvPr/>
              </p:nvSpPr>
              <p:spPr>
                <a:xfrm>
                  <a:off x="7125437" y="1259794"/>
                  <a:ext cx="10314" cy="10857"/>
                </a:xfrm>
                <a:custGeom>
                  <a:avLst/>
                  <a:gdLst/>
                  <a:ahLst/>
                  <a:cxnLst/>
                  <a:rect l="l" t="t" r="r" b="b"/>
                  <a:pathLst>
                    <a:path w="10314" h="10857" stroke="0">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 w="10314" h="10857" fill="none">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48" name="Freeform: Shape 147"/>
                <p:cNvSpPr/>
                <p:nvPr/>
              </p:nvSpPr>
              <p:spPr>
                <a:xfrm>
                  <a:off x="6928949" y="1379223"/>
                  <a:ext cx="10314" cy="10857"/>
                </a:xfrm>
                <a:custGeom>
                  <a:avLst/>
                  <a:gdLst/>
                  <a:ahLst/>
                  <a:cxnLst/>
                  <a:rect l="l" t="t" r="r" b="b"/>
                  <a:pathLst>
                    <a:path w="10314" h="10857" stroke="0">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 w="10314" h="10857" fill="none">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49" name="Freeform: Shape 148"/>
                <p:cNvSpPr/>
                <p:nvPr/>
              </p:nvSpPr>
              <p:spPr>
                <a:xfrm>
                  <a:off x="6928949" y="1259794"/>
                  <a:ext cx="10314" cy="10857"/>
                </a:xfrm>
                <a:custGeom>
                  <a:avLst/>
                  <a:gdLst/>
                  <a:ahLst/>
                  <a:cxnLst/>
                  <a:rect l="l" t="t" r="r" b="b"/>
                  <a:pathLst>
                    <a:path w="10314" h="10857" stroke="0">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 w="10314" h="10857" fill="none">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50" name="Freeform: Shape 149"/>
                <p:cNvSpPr/>
                <p:nvPr/>
              </p:nvSpPr>
              <p:spPr>
                <a:xfrm>
                  <a:off x="7125437" y="1379223"/>
                  <a:ext cx="10314" cy="10857"/>
                </a:xfrm>
                <a:custGeom>
                  <a:avLst/>
                  <a:gdLst/>
                  <a:ahLst/>
                  <a:cxnLst/>
                  <a:rect l="l" t="t" r="r" b="b"/>
                  <a:pathLst>
                    <a:path w="10314" h="10857" stroke="0">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 w="10314" h="10857" fill="none">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51" name="Freeform: Shape 150"/>
                <p:cNvSpPr/>
                <p:nvPr/>
              </p:nvSpPr>
              <p:spPr>
                <a:xfrm>
                  <a:off x="7083922" y="1216094"/>
                  <a:ext cx="10314" cy="10857"/>
                </a:xfrm>
                <a:custGeom>
                  <a:avLst/>
                  <a:gdLst/>
                  <a:ahLst/>
                  <a:cxnLst/>
                  <a:rect l="l" t="t" r="r" b="b"/>
                  <a:pathLst>
                    <a:path w="10314" h="10857" stroke="0">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 w="10314" h="10857" fill="none">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52" name="Freeform: Shape 151"/>
                <p:cNvSpPr/>
                <p:nvPr/>
              </p:nvSpPr>
              <p:spPr>
                <a:xfrm>
                  <a:off x="6970464" y="1422923"/>
                  <a:ext cx="10314" cy="10857"/>
                </a:xfrm>
                <a:custGeom>
                  <a:avLst/>
                  <a:gdLst/>
                  <a:ahLst/>
                  <a:cxnLst/>
                  <a:rect l="l" t="t" r="r" b="b"/>
                  <a:pathLst>
                    <a:path w="10314" h="10857" stroke="0">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 w="10314" h="10857" fill="none">
                      <a:moveTo>
                        <a:pt x="10314" y="5429"/>
                      </a:moveTo>
                      <a:cubicBezTo>
                        <a:pt x="10314" y="8427"/>
                        <a:pt x="8005" y="10857"/>
                        <a:pt x="5157" y="10857"/>
                      </a:cubicBezTo>
                      <a:cubicBezTo>
                        <a:pt x="2309" y="10857"/>
                        <a:pt x="0" y="8427"/>
                        <a:pt x="0" y="5429"/>
                      </a:cubicBezTo>
                      <a:cubicBezTo>
                        <a:pt x="0" y="2430"/>
                        <a:pt x="2309" y="0"/>
                        <a:pt x="5157" y="0"/>
                      </a:cubicBezTo>
                      <a:cubicBezTo>
                        <a:pt x="8005" y="0"/>
                        <a:pt x="10314" y="2430"/>
                        <a:pt x="10314" y="5429"/>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grpSp>
          <p:sp>
            <p:nvSpPr>
              <p:cNvPr id="153" name="Freeform: Shape 152"/>
              <p:cNvSpPr/>
              <p:nvPr/>
            </p:nvSpPr>
            <p:spPr>
              <a:xfrm>
                <a:off x="6998592" y="1268429"/>
                <a:ext cx="44099" cy="154217"/>
              </a:xfrm>
              <a:custGeom>
                <a:avLst/>
                <a:gdLst/>
                <a:ahLst/>
                <a:cxnLst/>
                <a:rect l="l" t="t" r="r" b="b"/>
                <a:pathLst>
                  <a:path w="44099" h="154217" stroke="0">
                    <a:moveTo>
                      <a:pt x="42719" y="51074"/>
                    </a:moveTo>
                    <a:cubicBezTo>
                      <a:pt x="40850" y="47682"/>
                      <a:pt x="37497" y="45782"/>
                      <a:pt x="34081" y="45646"/>
                    </a:cubicBezTo>
                    <a:lnTo>
                      <a:pt x="9584" y="2625"/>
                    </a:lnTo>
                    <a:cubicBezTo>
                      <a:pt x="8102" y="0"/>
                      <a:pt x="4943" y="-768"/>
                      <a:pt x="2493" y="792"/>
                    </a:cubicBezTo>
                    <a:cubicBezTo>
                      <a:pt x="0" y="2353"/>
                      <a:pt x="0" y="5678"/>
                      <a:pt x="0" y="8257"/>
                    </a:cubicBezTo>
                    <a:lnTo>
                      <a:pt x="24991" y="50939"/>
                    </a:lnTo>
                    <a:cubicBezTo>
                      <a:pt x="23122" y="54196"/>
                      <a:pt x="22928" y="58471"/>
                      <a:pt x="24862" y="61999"/>
                    </a:cubicBezTo>
                    <a:cubicBezTo>
                      <a:pt x="25829" y="63696"/>
                      <a:pt x="27119" y="65053"/>
                      <a:pt x="28666" y="65935"/>
                    </a:cubicBezTo>
                    <a:lnTo>
                      <a:pt x="28666" y="148789"/>
                    </a:lnTo>
                    <a:cubicBezTo>
                      <a:pt x="28666" y="151774"/>
                      <a:pt x="30987" y="154217"/>
                      <a:pt x="33823" y="154217"/>
                    </a:cubicBezTo>
                    <a:cubicBezTo>
                      <a:pt x="36659" y="154217"/>
                      <a:pt x="38980" y="151774"/>
                      <a:pt x="38980" y="148789"/>
                    </a:cubicBezTo>
                    <a:lnTo>
                      <a:pt x="38980" y="65935"/>
                    </a:lnTo>
                    <a:cubicBezTo>
                      <a:pt x="43879" y="62882"/>
                      <a:pt x="45555" y="56300"/>
                      <a:pt x="42719" y="51074"/>
                    </a:cubicBezTo>
                    <a:close/>
                  </a:path>
                  <a:path w="44099" h="154217" fill="none">
                    <a:moveTo>
                      <a:pt x="42719" y="51074"/>
                    </a:moveTo>
                    <a:cubicBezTo>
                      <a:pt x="40850" y="47682"/>
                      <a:pt x="37497" y="45782"/>
                      <a:pt x="34081" y="45646"/>
                    </a:cubicBezTo>
                    <a:lnTo>
                      <a:pt x="9584" y="2625"/>
                    </a:lnTo>
                    <a:cubicBezTo>
                      <a:pt x="8102" y="0"/>
                      <a:pt x="4943" y="-768"/>
                      <a:pt x="2493" y="792"/>
                    </a:cubicBezTo>
                    <a:cubicBezTo>
                      <a:pt x="0" y="2353"/>
                      <a:pt x="0" y="5678"/>
                      <a:pt x="0" y="8257"/>
                    </a:cubicBezTo>
                    <a:lnTo>
                      <a:pt x="24991" y="50939"/>
                    </a:lnTo>
                    <a:cubicBezTo>
                      <a:pt x="23122" y="54196"/>
                      <a:pt x="22928" y="58471"/>
                      <a:pt x="24862" y="61999"/>
                    </a:cubicBezTo>
                    <a:cubicBezTo>
                      <a:pt x="25829" y="63696"/>
                      <a:pt x="27119" y="65053"/>
                      <a:pt x="28666" y="65935"/>
                    </a:cubicBezTo>
                    <a:lnTo>
                      <a:pt x="28666" y="148789"/>
                    </a:lnTo>
                    <a:cubicBezTo>
                      <a:pt x="28666" y="151774"/>
                      <a:pt x="30987" y="154217"/>
                      <a:pt x="33823" y="154217"/>
                    </a:cubicBezTo>
                    <a:cubicBezTo>
                      <a:pt x="36659" y="154217"/>
                      <a:pt x="38980" y="151774"/>
                      <a:pt x="38980" y="148789"/>
                    </a:cubicBezTo>
                    <a:lnTo>
                      <a:pt x="38980" y="65935"/>
                    </a:lnTo>
                    <a:cubicBezTo>
                      <a:pt x="43879" y="62882"/>
                      <a:pt x="45555" y="56300"/>
                      <a:pt x="42719" y="51074"/>
                    </a:cubicBez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grpSp>
        <p:grpSp>
          <p:nvGrpSpPr>
            <p:cNvPr id="154" name="Home"/>
            <p:cNvGrpSpPr/>
            <p:nvPr/>
          </p:nvGrpSpPr>
          <p:grpSpPr>
            <a:xfrm>
              <a:off x="7739150" y="2746137"/>
              <a:ext cx="273600" cy="288800"/>
              <a:chOff x="7739150" y="2746137"/>
              <a:chExt cx="273600" cy="288800"/>
            </a:xfrm>
          </p:grpSpPr>
          <p:sp>
            <p:nvSpPr>
              <p:cNvPr id="155" name="Freeform: Shape 154"/>
              <p:cNvSpPr/>
              <p:nvPr/>
            </p:nvSpPr>
            <p:spPr>
              <a:xfrm>
                <a:off x="7761950" y="2782237"/>
                <a:ext cx="228000" cy="252700"/>
              </a:xfrm>
              <a:custGeom>
                <a:avLst/>
                <a:gdLst/>
                <a:ahLst/>
                <a:cxnLst/>
                <a:rect l="l" t="t" r="r" b="b"/>
                <a:pathLst>
                  <a:path w="228000" h="252700" stroke="0">
                    <a:moveTo>
                      <a:pt x="114000" y="0"/>
                    </a:moveTo>
                    <a:lnTo>
                      <a:pt x="0" y="96267"/>
                    </a:lnTo>
                    <a:lnTo>
                      <a:pt x="0" y="252700"/>
                    </a:lnTo>
                    <a:lnTo>
                      <a:pt x="79800" y="252700"/>
                    </a:lnTo>
                    <a:lnTo>
                      <a:pt x="79800" y="156433"/>
                    </a:lnTo>
                    <a:lnTo>
                      <a:pt x="148200" y="156433"/>
                    </a:lnTo>
                    <a:lnTo>
                      <a:pt x="148200" y="252700"/>
                    </a:lnTo>
                    <a:lnTo>
                      <a:pt x="228000" y="252700"/>
                    </a:lnTo>
                    <a:lnTo>
                      <a:pt x="228000" y="96267"/>
                    </a:lnTo>
                    <a:lnTo>
                      <a:pt x="114000" y="0"/>
                    </a:lnTo>
                    <a:close/>
                    <a:moveTo>
                      <a:pt x="216600" y="240667"/>
                    </a:moveTo>
                    <a:lnTo>
                      <a:pt x="159600" y="240667"/>
                    </a:lnTo>
                    <a:lnTo>
                      <a:pt x="159600" y="144400"/>
                    </a:lnTo>
                    <a:lnTo>
                      <a:pt x="68400" y="144400"/>
                    </a:lnTo>
                    <a:lnTo>
                      <a:pt x="68400" y="240667"/>
                    </a:lnTo>
                    <a:lnTo>
                      <a:pt x="11400" y="240667"/>
                    </a:lnTo>
                    <a:lnTo>
                      <a:pt x="11400" y="102050"/>
                    </a:lnTo>
                    <a:lnTo>
                      <a:pt x="114000" y="15410"/>
                    </a:lnTo>
                    <a:lnTo>
                      <a:pt x="216600" y="102050"/>
                    </a:lnTo>
                    <a:lnTo>
                      <a:pt x="216600" y="240667"/>
                    </a:lnTo>
                    <a:close/>
                  </a:path>
                  <a:path w="228000" h="252700" fill="none">
                    <a:moveTo>
                      <a:pt x="114000" y="0"/>
                    </a:moveTo>
                    <a:lnTo>
                      <a:pt x="0" y="96267"/>
                    </a:lnTo>
                    <a:lnTo>
                      <a:pt x="0" y="252700"/>
                    </a:lnTo>
                    <a:lnTo>
                      <a:pt x="79800" y="252700"/>
                    </a:lnTo>
                    <a:lnTo>
                      <a:pt x="79800" y="156433"/>
                    </a:lnTo>
                    <a:lnTo>
                      <a:pt x="148200" y="156433"/>
                    </a:lnTo>
                    <a:lnTo>
                      <a:pt x="148200" y="252700"/>
                    </a:lnTo>
                    <a:lnTo>
                      <a:pt x="228000" y="252700"/>
                    </a:lnTo>
                    <a:lnTo>
                      <a:pt x="228000" y="96267"/>
                    </a:lnTo>
                    <a:lnTo>
                      <a:pt x="114000" y="0"/>
                    </a:lnTo>
                    <a:close/>
                    <a:moveTo>
                      <a:pt x="216600" y="240667"/>
                    </a:moveTo>
                    <a:lnTo>
                      <a:pt x="159600" y="240667"/>
                    </a:lnTo>
                    <a:lnTo>
                      <a:pt x="159600" y="144400"/>
                    </a:lnTo>
                    <a:lnTo>
                      <a:pt x="68400" y="144400"/>
                    </a:lnTo>
                    <a:lnTo>
                      <a:pt x="68400" y="240667"/>
                    </a:lnTo>
                    <a:lnTo>
                      <a:pt x="11400" y="240667"/>
                    </a:lnTo>
                    <a:lnTo>
                      <a:pt x="11400" y="102050"/>
                    </a:lnTo>
                    <a:lnTo>
                      <a:pt x="114000" y="15410"/>
                    </a:lnTo>
                    <a:lnTo>
                      <a:pt x="216600" y="102050"/>
                    </a:lnTo>
                    <a:lnTo>
                      <a:pt x="216600" y="240667"/>
                    </a:ln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56" name="Freeform: Shape 155"/>
              <p:cNvSpPr/>
              <p:nvPr/>
            </p:nvSpPr>
            <p:spPr>
              <a:xfrm>
                <a:off x="7739150" y="2746137"/>
                <a:ext cx="273600" cy="124006"/>
              </a:xfrm>
              <a:custGeom>
                <a:avLst/>
                <a:gdLst/>
                <a:ahLst/>
                <a:cxnLst/>
                <a:rect l="l" t="t" r="r" b="b"/>
                <a:pathLst>
                  <a:path w="273600" h="124006" stroke="0">
                    <a:moveTo>
                      <a:pt x="136800" y="0"/>
                    </a:moveTo>
                    <a:lnTo>
                      <a:pt x="68400" y="57760"/>
                    </a:lnTo>
                    <a:lnTo>
                      <a:pt x="68400" y="24067"/>
                    </a:lnTo>
                    <a:lnTo>
                      <a:pt x="22800" y="24067"/>
                    </a:lnTo>
                    <a:lnTo>
                      <a:pt x="22800" y="96266"/>
                    </a:lnTo>
                    <a:lnTo>
                      <a:pt x="0" y="115443"/>
                    </a:lnTo>
                    <a:lnTo>
                      <a:pt x="8201" y="124005"/>
                    </a:lnTo>
                    <a:lnTo>
                      <a:pt x="136800" y="15410"/>
                    </a:lnTo>
                    <a:lnTo>
                      <a:pt x="265399" y="124006"/>
                    </a:lnTo>
                    <a:lnTo>
                      <a:pt x="273600" y="115443"/>
                    </a:lnTo>
                    <a:lnTo>
                      <a:pt x="136800" y="0"/>
                    </a:lnTo>
                    <a:close/>
                    <a:moveTo>
                      <a:pt x="57000" y="67386"/>
                    </a:moveTo>
                    <a:lnTo>
                      <a:pt x="34200" y="86639"/>
                    </a:lnTo>
                    <a:lnTo>
                      <a:pt x="34200" y="36100"/>
                    </a:lnTo>
                    <a:lnTo>
                      <a:pt x="57000" y="36100"/>
                    </a:lnTo>
                    <a:lnTo>
                      <a:pt x="57000" y="67386"/>
                    </a:lnTo>
                    <a:close/>
                  </a:path>
                  <a:path w="273600" h="124006" fill="none">
                    <a:moveTo>
                      <a:pt x="136800" y="0"/>
                    </a:moveTo>
                    <a:lnTo>
                      <a:pt x="68400" y="57760"/>
                    </a:lnTo>
                    <a:lnTo>
                      <a:pt x="68400" y="24067"/>
                    </a:lnTo>
                    <a:lnTo>
                      <a:pt x="22800" y="24067"/>
                    </a:lnTo>
                    <a:lnTo>
                      <a:pt x="22800" y="96266"/>
                    </a:lnTo>
                    <a:lnTo>
                      <a:pt x="0" y="115443"/>
                    </a:lnTo>
                    <a:lnTo>
                      <a:pt x="8201" y="124005"/>
                    </a:lnTo>
                    <a:lnTo>
                      <a:pt x="136800" y="15410"/>
                    </a:lnTo>
                    <a:lnTo>
                      <a:pt x="265399" y="124006"/>
                    </a:lnTo>
                    <a:lnTo>
                      <a:pt x="273600" y="115443"/>
                    </a:lnTo>
                    <a:lnTo>
                      <a:pt x="136800" y="0"/>
                    </a:lnTo>
                    <a:close/>
                    <a:moveTo>
                      <a:pt x="57000" y="67386"/>
                    </a:moveTo>
                    <a:lnTo>
                      <a:pt x="34200" y="86639"/>
                    </a:lnTo>
                    <a:lnTo>
                      <a:pt x="34200" y="36100"/>
                    </a:lnTo>
                    <a:lnTo>
                      <a:pt x="57000" y="36100"/>
                    </a:lnTo>
                    <a:lnTo>
                      <a:pt x="57000" y="67386"/>
                    </a:ln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grpSp>
        <p:sp>
          <p:nvSpPr>
            <p:cNvPr id="157" name="Quote"/>
            <p:cNvSpPr/>
            <p:nvPr/>
          </p:nvSpPr>
          <p:spPr>
            <a:xfrm>
              <a:off x="7218550" y="4676537"/>
              <a:ext cx="258400" cy="304000"/>
            </a:xfrm>
            <a:custGeom>
              <a:avLst/>
              <a:gdLst/>
              <a:ahLst/>
              <a:cxnLst/>
              <a:rect l="l" t="t" r="r" b="b"/>
              <a:pathLst>
                <a:path w="258400" h="304000" stroke="0">
                  <a:moveTo>
                    <a:pt x="129200" y="0"/>
                  </a:moveTo>
                  <a:cubicBezTo>
                    <a:pt x="57758" y="0"/>
                    <a:pt x="0" y="56352"/>
                    <a:pt x="0" y="126048"/>
                  </a:cubicBezTo>
                  <a:cubicBezTo>
                    <a:pt x="0" y="195749"/>
                    <a:pt x="57758" y="252096"/>
                    <a:pt x="129200" y="252096"/>
                  </a:cubicBezTo>
                  <a:lnTo>
                    <a:pt x="129200" y="304000"/>
                  </a:lnTo>
                  <a:cubicBezTo>
                    <a:pt x="202921" y="269150"/>
                    <a:pt x="258400" y="192781"/>
                    <a:pt x="258400" y="126048"/>
                  </a:cubicBezTo>
                  <a:cubicBezTo>
                    <a:pt x="258400" y="56352"/>
                    <a:pt x="200642" y="0"/>
                    <a:pt x="129200" y="0"/>
                  </a:cubicBezTo>
                  <a:close/>
                  <a:moveTo>
                    <a:pt x="121859" y="133463"/>
                  </a:moveTo>
                  <a:lnTo>
                    <a:pt x="106401" y="162962"/>
                  </a:lnTo>
                  <a:lnTo>
                    <a:pt x="83598" y="162962"/>
                  </a:lnTo>
                  <a:lnTo>
                    <a:pt x="98803" y="133731"/>
                  </a:lnTo>
                  <a:lnTo>
                    <a:pt x="76346" y="133731"/>
                  </a:lnTo>
                  <a:lnTo>
                    <a:pt x="76346" y="89154"/>
                  </a:lnTo>
                  <a:lnTo>
                    <a:pt x="121859" y="89154"/>
                  </a:lnTo>
                  <a:lnTo>
                    <a:pt x="121859" y="133463"/>
                  </a:lnTo>
                  <a:close/>
                  <a:moveTo>
                    <a:pt x="182054" y="133463"/>
                  </a:moveTo>
                  <a:lnTo>
                    <a:pt x="167202" y="162962"/>
                  </a:lnTo>
                  <a:lnTo>
                    <a:pt x="144399" y="162962"/>
                  </a:lnTo>
                  <a:lnTo>
                    <a:pt x="159598" y="133731"/>
                  </a:lnTo>
                  <a:lnTo>
                    <a:pt x="136541" y="133731"/>
                  </a:lnTo>
                  <a:lnTo>
                    <a:pt x="136541" y="89154"/>
                  </a:lnTo>
                  <a:lnTo>
                    <a:pt x="182054" y="89154"/>
                  </a:lnTo>
                  <a:lnTo>
                    <a:pt x="182054" y="133463"/>
                  </a:lnTo>
                  <a:close/>
                </a:path>
                <a:path w="258400" h="304000" fill="none">
                  <a:moveTo>
                    <a:pt x="129200" y="0"/>
                  </a:moveTo>
                  <a:cubicBezTo>
                    <a:pt x="57758" y="0"/>
                    <a:pt x="0" y="56352"/>
                    <a:pt x="0" y="126048"/>
                  </a:cubicBezTo>
                  <a:cubicBezTo>
                    <a:pt x="0" y="195749"/>
                    <a:pt x="57758" y="252096"/>
                    <a:pt x="129200" y="252096"/>
                  </a:cubicBezTo>
                  <a:lnTo>
                    <a:pt x="129200" y="304000"/>
                  </a:lnTo>
                  <a:cubicBezTo>
                    <a:pt x="202921" y="269150"/>
                    <a:pt x="258400" y="192781"/>
                    <a:pt x="258400" y="126048"/>
                  </a:cubicBezTo>
                  <a:cubicBezTo>
                    <a:pt x="258400" y="56352"/>
                    <a:pt x="200642" y="0"/>
                    <a:pt x="129200" y="0"/>
                  </a:cubicBezTo>
                  <a:close/>
                  <a:moveTo>
                    <a:pt x="121859" y="133463"/>
                  </a:moveTo>
                  <a:lnTo>
                    <a:pt x="106401" y="162962"/>
                  </a:lnTo>
                  <a:lnTo>
                    <a:pt x="83598" y="162962"/>
                  </a:lnTo>
                  <a:lnTo>
                    <a:pt x="98803" y="133731"/>
                  </a:lnTo>
                  <a:lnTo>
                    <a:pt x="76346" y="133731"/>
                  </a:lnTo>
                  <a:lnTo>
                    <a:pt x="76346" y="89154"/>
                  </a:lnTo>
                  <a:lnTo>
                    <a:pt x="121859" y="89154"/>
                  </a:lnTo>
                  <a:lnTo>
                    <a:pt x="121859" y="133463"/>
                  </a:lnTo>
                  <a:close/>
                  <a:moveTo>
                    <a:pt x="182054" y="133463"/>
                  </a:moveTo>
                  <a:lnTo>
                    <a:pt x="167202" y="162962"/>
                  </a:lnTo>
                  <a:lnTo>
                    <a:pt x="144399" y="162962"/>
                  </a:lnTo>
                  <a:lnTo>
                    <a:pt x="159598" y="133731"/>
                  </a:lnTo>
                  <a:lnTo>
                    <a:pt x="136541" y="133731"/>
                  </a:lnTo>
                  <a:lnTo>
                    <a:pt x="136541" y="89154"/>
                  </a:lnTo>
                  <a:lnTo>
                    <a:pt x="182054" y="89154"/>
                  </a:lnTo>
                  <a:lnTo>
                    <a:pt x="182054" y="133463"/>
                  </a:lnTo>
                  <a:close/>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sp>
          <p:nvSpPr>
            <p:cNvPr id="158" name="Circle"/>
            <p:cNvSpPr/>
            <p:nvPr/>
          </p:nvSpPr>
          <p:spPr>
            <a:xfrm>
              <a:off x="1115825" y="2685337"/>
              <a:ext cx="410400" cy="410400"/>
            </a:xfrm>
            <a:custGeom>
              <a:avLst/>
              <a:gdLst/>
              <a:ahLst/>
              <a:cxnLst/>
              <a:rect l="l" t="t" r="r" b="b"/>
              <a:pathLst>
                <a:path w="410400" h="410400" stroke="0">
                  <a:moveTo>
                    <a:pt x="0" y="205200"/>
                  </a:moveTo>
                  <a:cubicBezTo>
                    <a:pt x="0" y="91871"/>
                    <a:pt x="91871" y="0"/>
                    <a:pt x="205200" y="0"/>
                  </a:cubicBezTo>
                  <a:cubicBezTo>
                    <a:pt x="318529" y="0"/>
                    <a:pt x="410400" y="91871"/>
                    <a:pt x="410400" y="205200"/>
                  </a:cubicBezTo>
                  <a:cubicBezTo>
                    <a:pt x="410400" y="318529"/>
                    <a:pt x="318529" y="410400"/>
                    <a:pt x="205200" y="410400"/>
                  </a:cubicBezTo>
                  <a:cubicBezTo>
                    <a:pt x="91871" y="410400"/>
                    <a:pt x="0" y="318529"/>
                    <a:pt x="0" y="205200"/>
                  </a:cubicBezTo>
                  <a:close/>
                </a:path>
                <a:path w="410400" h="410400" fill="none">
                  <a:moveTo>
                    <a:pt x="0" y="205200"/>
                  </a:moveTo>
                  <a:cubicBezTo>
                    <a:pt x="0" y="91871"/>
                    <a:pt x="91871" y="0"/>
                    <a:pt x="205200" y="0"/>
                  </a:cubicBezTo>
                  <a:cubicBezTo>
                    <a:pt x="318529" y="0"/>
                    <a:pt x="410400" y="91871"/>
                    <a:pt x="410400" y="205200"/>
                  </a:cubicBezTo>
                  <a:cubicBezTo>
                    <a:pt x="410400" y="318529"/>
                    <a:pt x="318529" y="410400"/>
                    <a:pt x="205200" y="410400"/>
                  </a:cubicBezTo>
                  <a:cubicBezTo>
                    <a:pt x="91871" y="410400"/>
                    <a:pt x="0" y="318529"/>
                    <a:pt x="0" y="205200"/>
                  </a:cubicBezTo>
                  <a:close/>
                </a:path>
              </a:pathLst>
            </a:custGeom>
            <a:noFill/>
            <a:ln w="25333" cap="flat">
              <a:solidFill>
                <a:srgbClr val="FFFFFF"/>
              </a:solidFill>
              <a:miter/>
            </a:ln>
          </p:spPr>
          <p:txBody>
            <a:bodyPr wrap="square" lIns="38100" tIns="38100" rIns="38100" bIns="38100" rtlCol="0" anchor="ctr"/>
            <a:lstStyle/>
            <a:p>
              <a:pPr algn="ctr"/>
              <a:endParaRPr sz="684">
                <a:solidFill>
                  <a:prstClr val="black"/>
                </a:solidFill>
                <a:latin typeface="Calibri" panose="020F0502020204030204"/>
              </a:endParaRPr>
            </a:p>
            <a:p>
              <a:endParaRPr sz="760">
                <a:solidFill>
                  <a:prstClr val="black"/>
                </a:solidFill>
                <a:latin typeface="Calibri" panose="020F0502020204030204"/>
              </a:endParaRPr>
            </a:p>
          </p:txBody>
        </p:sp>
        <p:sp>
          <p:nvSpPr>
            <p:cNvPr id="159" name="Circle"/>
            <p:cNvSpPr/>
            <p:nvPr/>
          </p:nvSpPr>
          <p:spPr>
            <a:xfrm>
              <a:off x="2119025" y="1203337"/>
              <a:ext cx="410400" cy="410400"/>
            </a:xfrm>
            <a:custGeom>
              <a:avLst/>
              <a:gdLst/>
              <a:ahLst/>
              <a:cxnLst/>
              <a:rect l="l" t="t" r="r" b="b"/>
              <a:pathLst>
                <a:path w="410400" h="410400" stroke="0">
                  <a:moveTo>
                    <a:pt x="0" y="205200"/>
                  </a:moveTo>
                  <a:cubicBezTo>
                    <a:pt x="0" y="91871"/>
                    <a:pt x="91871" y="0"/>
                    <a:pt x="205200" y="0"/>
                  </a:cubicBezTo>
                  <a:cubicBezTo>
                    <a:pt x="318529" y="0"/>
                    <a:pt x="410400" y="91871"/>
                    <a:pt x="410400" y="205200"/>
                  </a:cubicBezTo>
                  <a:cubicBezTo>
                    <a:pt x="410400" y="318529"/>
                    <a:pt x="318529" y="410400"/>
                    <a:pt x="205200" y="410400"/>
                  </a:cubicBezTo>
                  <a:cubicBezTo>
                    <a:pt x="91871" y="410400"/>
                    <a:pt x="0" y="318529"/>
                    <a:pt x="0" y="205200"/>
                  </a:cubicBezTo>
                  <a:close/>
                </a:path>
                <a:path w="410400" h="410400" fill="none">
                  <a:moveTo>
                    <a:pt x="0" y="205200"/>
                  </a:moveTo>
                  <a:cubicBezTo>
                    <a:pt x="0" y="91871"/>
                    <a:pt x="91871" y="0"/>
                    <a:pt x="205200" y="0"/>
                  </a:cubicBezTo>
                  <a:cubicBezTo>
                    <a:pt x="318529" y="0"/>
                    <a:pt x="410400" y="91871"/>
                    <a:pt x="410400" y="205200"/>
                  </a:cubicBezTo>
                  <a:cubicBezTo>
                    <a:pt x="410400" y="318529"/>
                    <a:pt x="318529" y="410400"/>
                    <a:pt x="205200" y="410400"/>
                  </a:cubicBezTo>
                  <a:cubicBezTo>
                    <a:pt x="91871" y="410400"/>
                    <a:pt x="0" y="318529"/>
                    <a:pt x="0" y="205200"/>
                  </a:cubicBezTo>
                  <a:close/>
                </a:path>
              </a:pathLst>
            </a:custGeom>
            <a:noFill/>
            <a:ln w="25333" cap="flat">
              <a:solidFill>
                <a:srgbClr val="FFFFFF"/>
              </a:solidFill>
              <a:miter/>
            </a:ln>
          </p:spPr>
          <p:txBody>
            <a:bodyPr wrap="square" lIns="38100" tIns="38100" rIns="38100" bIns="38100" rtlCol="0" anchor="ctr"/>
            <a:lstStyle/>
            <a:p>
              <a:pPr algn="ctr"/>
              <a:endParaRPr sz="684">
                <a:solidFill>
                  <a:prstClr val="black"/>
                </a:solidFill>
                <a:latin typeface="Calibri" panose="020F0502020204030204"/>
              </a:endParaRPr>
            </a:p>
            <a:p>
              <a:endParaRPr sz="760">
                <a:solidFill>
                  <a:prstClr val="black"/>
                </a:solidFill>
                <a:latin typeface="Calibri" panose="020F0502020204030204"/>
              </a:endParaRPr>
            </a:p>
          </p:txBody>
        </p:sp>
        <p:sp>
          <p:nvSpPr>
            <p:cNvPr id="160" name="Circle"/>
            <p:cNvSpPr/>
            <p:nvPr/>
          </p:nvSpPr>
          <p:spPr>
            <a:xfrm>
              <a:off x="6827150" y="1119737"/>
              <a:ext cx="410400" cy="410400"/>
            </a:xfrm>
            <a:custGeom>
              <a:avLst/>
              <a:gdLst/>
              <a:ahLst/>
              <a:cxnLst/>
              <a:rect l="l" t="t" r="r" b="b"/>
              <a:pathLst>
                <a:path w="410400" h="410400" stroke="0">
                  <a:moveTo>
                    <a:pt x="0" y="205200"/>
                  </a:moveTo>
                  <a:cubicBezTo>
                    <a:pt x="0" y="91871"/>
                    <a:pt x="91871" y="0"/>
                    <a:pt x="205200" y="0"/>
                  </a:cubicBezTo>
                  <a:cubicBezTo>
                    <a:pt x="318529" y="0"/>
                    <a:pt x="410400" y="91871"/>
                    <a:pt x="410400" y="205200"/>
                  </a:cubicBezTo>
                  <a:cubicBezTo>
                    <a:pt x="410400" y="318529"/>
                    <a:pt x="318529" y="410400"/>
                    <a:pt x="205200" y="410400"/>
                  </a:cubicBezTo>
                  <a:cubicBezTo>
                    <a:pt x="91871" y="410400"/>
                    <a:pt x="0" y="318529"/>
                    <a:pt x="0" y="205200"/>
                  </a:cubicBezTo>
                  <a:close/>
                </a:path>
                <a:path w="410400" h="410400" fill="none">
                  <a:moveTo>
                    <a:pt x="0" y="205200"/>
                  </a:moveTo>
                  <a:cubicBezTo>
                    <a:pt x="0" y="91871"/>
                    <a:pt x="91871" y="0"/>
                    <a:pt x="205200" y="0"/>
                  </a:cubicBezTo>
                  <a:cubicBezTo>
                    <a:pt x="318529" y="0"/>
                    <a:pt x="410400" y="91871"/>
                    <a:pt x="410400" y="205200"/>
                  </a:cubicBezTo>
                  <a:cubicBezTo>
                    <a:pt x="410400" y="318529"/>
                    <a:pt x="318529" y="410400"/>
                    <a:pt x="205200" y="410400"/>
                  </a:cubicBezTo>
                  <a:cubicBezTo>
                    <a:pt x="91871" y="410400"/>
                    <a:pt x="0" y="318529"/>
                    <a:pt x="0" y="205200"/>
                  </a:cubicBezTo>
                  <a:close/>
                </a:path>
              </a:pathLst>
            </a:custGeom>
            <a:noFill/>
            <a:ln w="25333" cap="flat">
              <a:solidFill>
                <a:srgbClr val="FFFFFF"/>
              </a:solidFill>
              <a:miter/>
            </a:ln>
          </p:spPr>
          <p:txBody>
            <a:bodyPr wrap="square" lIns="38100" tIns="38100" rIns="38100" bIns="38100" rtlCol="0" anchor="ctr"/>
            <a:lstStyle/>
            <a:p>
              <a:pPr algn="ctr"/>
              <a:endParaRPr sz="684">
                <a:solidFill>
                  <a:prstClr val="black"/>
                </a:solidFill>
                <a:latin typeface="Calibri" panose="020F0502020204030204"/>
              </a:endParaRPr>
            </a:p>
            <a:p>
              <a:endParaRPr sz="760">
                <a:solidFill>
                  <a:prstClr val="black"/>
                </a:solidFill>
                <a:latin typeface="Calibri" panose="020F0502020204030204"/>
              </a:endParaRPr>
            </a:p>
          </p:txBody>
        </p:sp>
        <p:sp>
          <p:nvSpPr>
            <p:cNvPr id="161" name="Circle"/>
            <p:cNvSpPr/>
            <p:nvPr/>
          </p:nvSpPr>
          <p:spPr>
            <a:xfrm>
              <a:off x="7670750" y="2685337"/>
              <a:ext cx="410400" cy="410400"/>
            </a:xfrm>
            <a:custGeom>
              <a:avLst/>
              <a:gdLst/>
              <a:ahLst/>
              <a:cxnLst/>
              <a:rect l="l" t="t" r="r" b="b"/>
              <a:pathLst>
                <a:path w="410400" h="410400" stroke="0">
                  <a:moveTo>
                    <a:pt x="0" y="205200"/>
                  </a:moveTo>
                  <a:cubicBezTo>
                    <a:pt x="0" y="91871"/>
                    <a:pt x="91871" y="0"/>
                    <a:pt x="205200" y="0"/>
                  </a:cubicBezTo>
                  <a:cubicBezTo>
                    <a:pt x="318529" y="0"/>
                    <a:pt x="410400" y="91871"/>
                    <a:pt x="410400" y="205200"/>
                  </a:cubicBezTo>
                  <a:cubicBezTo>
                    <a:pt x="410400" y="318529"/>
                    <a:pt x="318529" y="410400"/>
                    <a:pt x="205200" y="410400"/>
                  </a:cubicBezTo>
                  <a:cubicBezTo>
                    <a:pt x="91871" y="410400"/>
                    <a:pt x="0" y="318529"/>
                    <a:pt x="0" y="205200"/>
                  </a:cubicBezTo>
                  <a:close/>
                </a:path>
                <a:path w="410400" h="410400" fill="none">
                  <a:moveTo>
                    <a:pt x="0" y="205200"/>
                  </a:moveTo>
                  <a:cubicBezTo>
                    <a:pt x="0" y="91871"/>
                    <a:pt x="91871" y="0"/>
                    <a:pt x="205200" y="0"/>
                  </a:cubicBezTo>
                  <a:cubicBezTo>
                    <a:pt x="318529" y="0"/>
                    <a:pt x="410400" y="91871"/>
                    <a:pt x="410400" y="205200"/>
                  </a:cubicBezTo>
                  <a:cubicBezTo>
                    <a:pt x="410400" y="318529"/>
                    <a:pt x="318529" y="410400"/>
                    <a:pt x="205200" y="410400"/>
                  </a:cubicBezTo>
                  <a:cubicBezTo>
                    <a:pt x="91871" y="410400"/>
                    <a:pt x="0" y="318529"/>
                    <a:pt x="0" y="205200"/>
                  </a:cubicBezTo>
                  <a:close/>
                </a:path>
              </a:pathLst>
            </a:custGeom>
            <a:noFill/>
            <a:ln w="25333" cap="flat">
              <a:solidFill>
                <a:srgbClr val="FFFFFF"/>
              </a:solidFill>
              <a:miter/>
            </a:ln>
          </p:spPr>
          <p:txBody>
            <a:bodyPr wrap="square" lIns="38100" tIns="38100" rIns="38100" bIns="38100" rtlCol="0" anchor="ctr"/>
            <a:lstStyle/>
            <a:p>
              <a:pPr algn="ctr"/>
              <a:endParaRPr sz="684">
                <a:solidFill>
                  <a:prstClr val="black"/>
                </a:solidFill>
                <a:latin typeface="Calibri" panose="020F0502020204030204"/>
              </a:endParaRPr>
            </a:p>
            <a:p>
              <a:endParaRPr sz="760">
                <a:solidFill>
                  <a:prstClr val="black"/>
                </a:solidFill>
                <a:latin typeface="Calibri" panose="020F0502020204030204"/>
              </a:endParaRPr>
            </a:p>
          </p:txBody>
        </p:sp>
        <p:sp>
          <p:nvSpPr>
            <p:cNvPr id="162" name="Circle"/>
            <p:cNvSpPr/>
            <p:nvPr/>
          </p:nvSpPr>
          <p:spPr>
            <a:xfrm>
              <a:off x="7142550" y="4608137"/>
              <a:ext cx="410400" cy="410400"/>
            </a:xfrm>
            <a:custGeom>
              <a:avLst/>
              <a:gdLst/>
              <a:ahLst/>
              <a:cxnLst/>
              <a:rect l="l" t="t" r="r" b="b"/>
              <a:pathLst>
                <a:path w="410400" h="410400" stroke="0">
                  <a:moveTo>
                    <a:pt x="0" y="205200"/>
                  </a:moveTo>
                  <a:cubicBezTo>
                    <a:pt x="0" y="91871"/>
                    <a:pt x="91871" y="0"/>
                    <a:pt x="205200" y="0"/>
                  </a:cubicBezTo>
                  <a:cubicBezTo>
                    <a:pt x="318529" y="0"/>
                    <a:pt x="410400" y="91871"/>
                    <a:pt x="410400" y="205200"/>
                  </a:cubicBezTo>
                  <a:cubicBezTo>
                    <a:pt x="410400" y="318529"/>
                    <a:pt x="318529" y="410400"/>
                    <a:pt x="205200" y="410400"/>
                  </a:cubicBezTo>
                  <a:cubicBezTo>
                    <a:pt x="91871" y="410400"/>
                    <a:pt x="0" y="318529"/>
                    <a:pt x="0" y="205200"/>
                  </a:cubicBezTo>
                  <a:close/>
                </a:path>
                <a:path w="410400" h="410400" fill="none">
                  <a:moveTo>
                    <a:pt x="0" y="205200"/>
                  </a:moveTo>
                  <a:cubicBezTo>
                    <a:pt x="0" y="91871"/>
                    <a:pt x="91871" y="0"/>
                    <a:pt x="205200" y="0"/>
                  </a:cubicBezTo>
                  <a:cubicBezTo>
                    <a:pt x="318529" y="0"/>
                    <a:pt x="410400" y="91871"/>
                    <a:pt x="410400" y="205200"/>
                  </a:cubicBezTo>
                  <a:cubicBezTo>
                    <a:pt x="410400" y="318529"/>
                    <a:pt x="318529" y="410400"/>
                    <a:pt x="205200" y="410400"/>
                  </a:cubicBezTo>
                  <a:cubicBezTo>
                    <a:pt x="91871" y="410400"/>
                    <a:pt x="0" y="318529"/>
                    <a:pt x="0" y="205200"/>
                  </a:cubicBezTo>
                  <a:close/>
                </a:path>
              </a:pathLst>
            </a:custGeom>
            <a:noFill/>
            <a:ln w="25333" cap="flat">
              <a:solidFill>
                <a:srgbClr val="FFFFFF"/>
              </a:solidFill>
              <a:miter/>
            </a:ln>
          </p:spPr>
          <p:txBody>
            <a:bodyPr wrap="square" lIns="38100" tIns="38100" rIns="38100" bIns="38100" rtlCol="0" anchor="ctr"/>
            <a:lstStyle/>
            <a:p>
              <a:pPr algn="ctr"/>
              <a:endParaRPr sz="684">
                <a:solidFill>
                  <a:prstClr val="black"/>
                </a:solidFill>
                <a:latin typeface="Calibri" panose="020F0502020204030204"/>
              </a:endParaRPr>
            </a:p>
            <a:p>
              <a:endParaRPr sz="760">
                <a:solidFill>
                  <a:prstClr val="black"/>
                </a:solidFill>
                <a:latin typeface="Calibri" panose="020F0502020204030204"/>
              </a:endParaRPr>
            </a:p>
          </p:txBody>
        </p:sp>
        <p:sp>
          <p:nvSpPr>
            <p:cNvPr id="163" name="Circle"/>
            <p:cNvSpPr/>
            <p:nvPr/>
          </p:nvSpPr>
          <p:spPr>
            <a:xfrm>
              <a:off x="1864425" y="4608137"/>
              <a:ext cx="410400" cy="410400"/>
            </a:xfrm>
            <a:custGeom>
              <a:avLst/>
              <a:gdLst/>
              <a:ahLst/>
              <a:cxnLst/>
              <a:rect l="l" t="t" r="r" b="b"/>
              <a:pathLst>
                <a:path w="410400" h="410400" stroke="0">
                  <a:moveTo>
                    <a:pt x="0" y="205200"/>
                  </a:moveTo>
                  <a:cubicBezTo>
                    <a:pt x="0" y="91871"/>
                    <a:pt x="91871" y="0"/>
                    <a:pt x="205200" y="0"/>
                  </a:cubicBezTo>
                  <a:cubicBezTo>
                    <a:pt x="318529" y="0"/>
                    <a:pt x="410400" y="91871"/>
                    <a:pt x="410400" y="205200"/>
                  </a:cubicBezTo>
                  <a:cubicBezTo>
                    <a:pt x="410400" y="318529"/>
                    <a:pt x="318529" y="410400"/>
                    <a:pt x="205200" y="410400"/>
                  </a:cubicBezTo>
                  <a:cubicBezTo>
                    <a:pt x="91871" y="410400"/>
                    <a:pt x="0" y="318529"/>
                    <a:pt x="0" y="205200"/>
                  </a:cubicBezTo>
                  <a:close/>
                </a:path>
                <a:path w="410400" h="410400" fill="none">
                  <a:moveTo>
                    <a:pt x="0" y="205200"/>
                  </a:moveTo>
                  <a:cubicBezTo>
                    <a:pt x="0" y="91871"/>
                    <a:pt x="91871" y="0"/>
                    <a:pt x="205200" y="0"/>
                  </a:cubicBezTo>
                  <a:cubicBezTo>
                    <a:pt x="318529" y="0"/>
                    <a:pt x="410400" y="91871"/>
                    <a:pt x="410400" y="205200"/>
                  </a:cubicBezTo>
                  <a:cubicBezTo>
                    <a:pt x="410400" y="318529"/>
                    <a:pt x="318529" y="410400"/>
                    <a:pt x="205200" y="410400"/>
                  </a:cubicBezTo>
                  <a:cubicBezTo>
                    <a:pt x="91871" y="410400"/>
                    <a:pt x="0" y="318529"/>
                    <a:pt x="0" y="205200"/>
                  </a:cubicBezTo>
                  <a:close/>
                </a:path>
              </a:pathLst>
            </a:custGeom>
            <a:noFill/>
            <a:ln w="25333" cap="flat">
              <a:solidFill>
                <a:srgbClr val="FFFFFF"/>
              </a:solidFill>
              <a:miter/>
            </a:ln>
          </p:spPr>
          <p:txBody>
            <a:bodyPr wrap="square" lIns="38100" tIns="38100" rIns="38100" bIns="38100" rtlCol="0" anchor="ctr"/>
            <a:lstStyle/>
            <a:p>
              <a:pPr algn="ctr"/>
              <a:endParaRPr sz="684">
                <a:solidFill>
                  <a:prstClr val="black"/>
                </a:solidFill>
                <a:latin typeface="Calibri" panose="020F0502020204030204"/>
              </a:endParaRPr>
            </a:p>
            <a:p>
              <a:endParaRPr sz="760">
                <a:solidFill>
                  <a:prstClr val="black"/>
                </a:solidFill>
                <a:latin typeface="Calibri" panose="020F0502020204030204"/>
              </a:endParaRPr>
            </a:p>
          </p:txBody>
        </p:sp>
        <p:grpSp>
          <p:nvGrpSpPr>
            <p:cNvPr id="165" name="Group 164"/>
            <p:cNvGrpSpPr/>
            <p:nvPr/>
          </p:nvGrpSpPr>
          <p:grpSpPr>
            <a:xfrm>
              <a:off x="3724488" y="2913337"/>
              <a:ext cx="801874" cy="935450"/>
              <a:chOff x="3724488" y="2913337"/>
              <a:chExt cx="801874" cy="935450"/>
            </a:xfrm>
          </p:grpSpPr>
          <p:sp>
            <p:nvSpPr>
              <p:cNvPr id="166" name="Freeform: Shape 165"/>
              <p:cNvSpPr/>
              <p:nvPr/>
            </p:nvSpPr>
            <p:spPr>
              <a:xfrm>
                <a:off x="3724488" y="3404492"/>
                <a:ext cx="801874" cy="444295"/>
              </a:xfrm>
              <a:custGeom>
                <a:avLst/>
                <a:gdLst/>
                <a:ahLst/>
                <a:cxnLst/>
                <a:rect l="l" t="t" r="r" b="b"/>
                <a:pathLst>
                  <a:path w="801874" h="444295" stroke="0">
                    <a:moveTo>
                      <a:pt x="800670" y="444295"/>
                    </a:moveTo>
                    <a:cubicBezTo>
                      <a:pt x="807231" y="293571"/>
                      <a:pt x="784839" y="204785"/>
                      <a:pt x="784839" y="204785"/>
                    </a:cubicBezTo>
                    <a:cubicBezTo>
                      <a:pt x="768436" y="129761"/>
                      <a:pt x="706217" y="103353"/>
                      <a:pt x="706217" y="103353"/>
                    </a:cubicBezTo>
                    <a:cubicBezTo>
                      <a:pt x="706217" y="103353"/>
                      <a:pt x="703954" y="103353"/>
                      <a:pt x="677935" y="91349"/>
                    </a:cubicBezTo>
                    <a:cubicBezTo>
                      <a:pt x="651916" y="79345"/>
                      <a:pt x="547331" y="35158"/>
                      <a:pt x="547331" y="35158"/>
                    </a:cubicBezTo>
                    <a:cubicBezTo>
                      <a:pt x="538930" y="6898"/>
                      <a:pt x="505984" y="0"/>
                      <a:pt x="505984" y="0"/>
                    </a:cubicBezTo>
                    <a:cubicBezTo>
                      <a:pt x="499196" y="49335"/>
                      <a:pt x="407564" y="112956"/>
                      <a:pt x="407564" y="112956"/>
                    </a:cubicBezTo>
                    <a:cubicBezTo>
                      <a:pt x="328376" y="91349"/>
                      <a:pt x="293278" y="0"/>
                      <a:pt x="293278" y="0"/>
                    </a:cubicBezTo>
                    <a:cubicBezTo>
                      <a:pt x="254052" y="17105"/>
                      <a:pt x="252977" y="35351"/>
                      <a:pt x="252977" y="35351"/>
                    </a:cubicBezTo>
                    <a:cubicBezTo>
                      <a:pt x="252977" y="35351"/>
                      <a:pt x="223960" y="51887"/>
                      <a:pt x="186346" y="65000"/>
                    </a:cubicBezTo>
                    <a:cubicBezTo>
                      <a:pt x="148732" y="78115"/>
                      <a:pt x="62756" y="105483"/>
                      <a:pt x="32127" y="164782"/>
                    </a:cubicBezTo>
                    <a:cubicBezTo>
                      <a:pt x="1498" y="224081"/>
                      <a:pt x="0" y="444295"/>
                      <a:pt x="0" y="444295"/>
                    </a:cubicBezTo>
                    <a:lnTo>
                      <a:pt x="800670" y="444295"/>
                    </a:lnTo>
                    <a:close/>
                  </a:path>
                  <a:path w="801874" h="444295" fill="none">
                    <a:moveTo>
                      <a:pt x="800670" y="444295"/>
                    </a:moveTo>
                    <a:cubicBezTo>
                      <a:pt x="807231" y="293571"/>
                      <a:pt x="784839" y="204785"/>
                      <a:pt x="784839" y="204785"/>
                    </a:cubicBezTo>
                    <a:cubicBezTo>
                      <a:pt x="768436" y="129761"/>
                      <a:pt x="706217" y="103353"/>
                      <a:pt x="706217" y="103353"/>
                    </a:cubicBezTo>
                    <a:cubicBezTo>
                      <a:pt x="706217" y="103353"/>
                      <a:pt x="703954" y="103353"/>
                      <a:pt x="677935" y="91349"/>
                    </a:cubicBezTo>
                    <a:cubicBezTo>
                      <a:pt x="651916" y="79345"/>
                      <a:pt x="547331" y="35158"/>
                      <a:pt x="547331" y="35158"/>
                    </a:cubicBezTo>
                    <a:cubicBezTo>
                      <a:pt x="538930" y="6898"/>
                      <a:pt x="505984" y="0"/>
                      <a:pt x="505984" y="0"/>
                    </a:cubicBezTo>
                    <a:cubicBezTo>
                      <a:pt x="499196" y="49335"/>
                      <a:pt x="407564" y="112956"/>
                      <a:pt x="407564" y="112956"/>
                    </a:cubicBezTo>
                    <a:cubicBezTo>
                      <a:pt x="328376" y="91349"/>
                      <a:pt x="293278" y="0"/>
                      <a:pt x="293278" y="0"/>
                    </a:cubicBezTo>
                    <a:cubicBezTo>
                      <a:pt x="254052" y="17105"/>
                      <a:pt x="252977" y="35351"/>
                      <a:pt x="252977" y="35351"/>
                    </a:cubicBezTo>
                    <a:cubicBezTo>
                      <a:pt x="252977" y="35351"/>
                      <a:pt x="223960" y="51887"/>
                      <a:pt x="186346" y="65000"/>
                    </a:cubicBezTo>
                    <a:cubicBezTo>
                      <a:pt x="148732" y="78115"/>
                      <a:pt x="62756" y="105483"/>
                      <a:pt x="32127" y="164782"/>
                    </a:cubicBezTo>
                    <a:cubicBezTo>
                      <a:pt x="1498" y="224081"/>
                      <a:pt x="0" y="444295"/>
                      <a:pt x="0" y="444295"/>
                    </a:cubicBezTo>
                    <a:lnTo>
                      <a:pt x="800670" y="444295"/>
                    </a:lnTo>
                    <a:close/>
                  </a:path>
                </a:pathLst>
              </a:custGeom>
              <a:solidFill>
                <a:srgbClr val="7CC2F2"/>
              </a:solidFill>
              <a:ln w="7600" cap="flat">
                <a:solidFill>
                  <a:srgbClr val="7CC2F2"/>
                </a:solidFill>
                <a:miter/>
              </a:ln>
            </p:spPr>
            <p:txBody>
              <a:bodyPr/>
              <a:lstStyle/>
              <a:p>
                <a:endParaRPr lang="en-GB">
                  <a:solidFill>
                    <a:prstClr val="black"/>
                  </a:solidFill>
                  <a:latin typeface="Calibri" panose="020F0502020204030204"/>
                </a:endParaRPr>
              </a:p>
            </p:txBody>
          </p:sp>
          <p:sp>
            <p:nvSpPr>
              <p:cNvPr id="167" name="Freeform: Shape 166"/>
              <p:cNvSpPr/>
              <p:nvPr/>
            </p:nvSpPr>
            <p:spPr>
              <a:xfrm>
                <a:off x="4041899" y="3319803"/>
                <a:ext cx="205827" cy="473541"/>
              </a:xfrm>
              <a:custGeom>
                <a:avLst/>
                <a:gdLst/>
                <a:ahLst/>
                <a:cxnLst/>
                <a:rect l="l" t="t" r="r" b="b"/>
                <a:pathLst>
                  <a:path w="205827" h="473541" stroke="0">
                    <a:moveTo>
                      <a:pt x="163680" y="473541"/>
                    </a:moveTo>
                    <a:lnTo>
                      <a:pt x="205827" y="320150"/>
                    </a:lnTo>
                    <a:cubicBezTo>
                      <a:pt x="205827" y="320150"/>
                      <a:pt x="195370" y="319815"/>
                      <a:pt x="174137" y="291979"/>
                    </a:cubicBezTo>
                    <a:cubicBezTo>
                      <a:pt x="152905" y="264143"/>
                      <a:pt x="150989" y="254464"/>
                      <a:pt x="143383" y="236770"/>
                    </a:cubicBezTo>
                    <a:cubicBezTo>
                      <a:pt x="135778" y="219586"/>
                      <a:pt x="134224" y="208347"/>
                      <a:pt x="146583" y="195268"/>
                    </a:cubicBezTo>
                    <a:cubicBezTo>
                      <a:pt x="158942" y="182188"/>
                      <a:pt x="166797" y="182983"/>
                      <a:pt x="158973" y="154141"/>
                    </a:cubicBezTo>
                    <a:cubicBezTo>
                      <a:pt x="151149" y="125299"/>
                      <a:pt x="146748" y="100698"/>
                      <a:pt x="155102" y="73580"/>
                    </a:cubicBezTo>
                    <a:cubicBezTo>
                      <a:pt x="163456" y="46463"/>
                      <a:pt x="184011" y="0"/>
                      <a:pt x="184011" y="0"/>
                    </a:cubicBezTo>
                    <a:cubicBezTo>
                      <a:pt x="184011" y="0"/>
                      <a:pt x="144982" y="37096"/>
                      <a:pt x="123433" y="55206"/>
                    </a:cubicBezTo>
                    <a:cubicBezTo>
                      <a:pt x="101884" y="73317"/>
                      <a:pt x="67659" y="69963"/>
                      <a:pt x="53081" y="62585"/>
                    </a:cubicBezTo>
                    <a:cubicBezTo>
                      <a:pt x="38504" y="55206"/>
                      <a:pt x="-1166" y="7079"/>
                      <a:pt x="0" y="8596"/>
                    </a:cubicBezTo>
                    <a:cubicBezTo>
                      <a:pt x="0" y="8571"/>
                      <a:pt x="10083" y="56455"/>
                      <a:pt x="16482" y="82412"/>
                    </a:cubicBezTo>
                    <a:cubicBezTo>
                      <a:pt x="22880" y="108369"/>
                      <a:pt x="24033" y="142616"/>
                      <a:pt x="20747" y="170440"/>
                    </a:cubicBezTo>
                    <a:cubicBezTo>
                      <a:pt x="17461" y="198263"/>
                      <a:pt x="50360" y="233189"/>
                      <a:pt x="50360" y="233189"/>
                    </a:cubicBezTo>
                    <a:cubicBezTo>
                      <a:pt x="50360" y="233189"/>
                      <a:pt x="80628" y="243523"/>
                      <a:pt x="80954" y="272111"/>
                    </a:cubicBezTo>
                    <a:cubicBezTo>
                      <a:pt x="81279" y="300699"/>
                      <a:pt x="70865" y="308965"/>
                      <a:pt x="70865" y="308965"/>
                    </a:cubicBezTo>
                    <a:cubicBezTo>
                      <a:pt x="70865" y="308965"/>
                      <a:pt x="79009" y="288841"/>
                      <a:pt x="58334" y="287499"/>
                    </a:cubicBezTo>
                    <a:cubicBezTo>
                      <a:pt x="37659" y="286158"/>
                      <a:pt x="33223" y="289273"/>
                      <a:pt x="34490" y="289273"/>
                    </a:cubicBezTo>
                    <a:lnTo>
                      <a:pt x="78433" y="362407"/>
                    </a:lnTo>
                    <a:lnTo>
                      <a:pt x="163680" y="473541"/>
                    </a:lnTo>
                    <a:close/>
                  </a:path>
                  <a:path w="205827" h="473541" fill="none">
                    <a:moveTo>
                      <a:pt x="163680" y="473541"/>
                    </a:moveTo>
                    <a:lnTo>
                      <a:pt x="205827" y="320150"/>
                    </a:lnTo>
                    <a:cubicBezTo>
                      <a:pt x="205827" y="320150"/>
                      <a:pt x="195370" y="319815"/>
                      <a:pt x="174137" y="291979"/>
                    </a:cubicBezTo>
                    <a:cubicBezTo>
                      <a:pt x="152905" y="264143"/>
                      <a:pt x="150989" y="254464"/>
                      <a:pt x="143383" y="236770"/>
                    </a:cubicBezTo>
                    <a:cubicBezTo>
                      <a:pt x="135778" y="219586"/>
                      <a:pt x="134224" y="208347"/>
                      <a:pt x="146583" y="195268"/>
                    </a:cubicBezTo>
                    <a:cubicBezTo>
                      <a:pt x="158942" y="182188"/>
                      <a:pt x="166797" y="182983"/>
                      <a:pt x="158973" y="154141"/>
                    </a:cubicBezTo>
                    <a:cubicBezTo>
                      <a:pt x="151149" y="125299"/>
                      <a:pt x="146748" y="100698"/>
                      <a:pt x="155102" y="73580"/>
                    </a:cubicBezTo>
                    <a:cubicBezTo>
                      <a:pt x="163456" y="46463"/>
                      <a:pt x="184011" y="0"/>
                      <a:pt x="184011" y="0"/>
                    </a:cubicBezTo>
                    <a:cubicBezTo>
                      <a:pt x="184011" y="0"/>
                      <a:pt x="144982" y="37096"/>
                      <a:pt x="123433" y="55206"/>
                    </a:cubicBezTo>
                    <a:cubicBezTo>
                      <a:pt x="101884" y="73317"/>
                      <a:pt x="67659" y="69963"/>
                      <a:pt x="53081" y="62585"/>
                    </a:cubicBezTo>
                    <a:cubicBezTo>
                      <a:pt x="38504" y="55206"/>
                      <a:pt x="-1166" y="7079"/>
                      <a:pt x="0" y="8596"/>
                    </a:cubicBezTo>
                    <a:cubicBezTo>
                      <a:pt x="0" y="8571"/>
                      <a:pt x="10083" y="56455"/>
                      <a:pt x="16482" y="82412"/>
                    </a:cubicBezTo>
                    <a:cubicBezTo>
                      <a:pt x="22880" y="108369"/>
                      <a:pt x="24033" y="142616"/>
                      <a:pt x="20747" y="170440"/>
                    </a:cubicBezTo>
                    <a:cubicBezTo>
                      <a:pt x="17461" y="198263"/>
                      <a:pt x="50360" y="233189"/>
                      <a:pt x="50360" y="233189"/>
                    </a:cubicBezTo>
                    <a:cubicBezTo>
                      <a:pt x="50360" y="233189"/>
                      <a:pt x="80628" y="243523"/>
                      <a:pt x="80954" y="272111"/>
                    </a:cubicBezTo>
                    <a:cubicBezTo>
                      <a:pt x="81279" y="300699"/>
                      <a:pt x="70865" y="308965"/>
                      <a:pt x="70865" y="308965"/>
                    </a:cubicBezTo>
                    <a:cubicBezTo>
                      <a:pt x="70865" y="308965"/>
                      <a:pt x="79009" y="288841"/>
                      <a:pt x="58334" y="287499"/>
                    </a:cubicBezTo>
                    <a:cubicBezTo>
                      <a:pt x="37659" y="286158"/>
                      <a:pt x="33223" y="289273"/>
                      <a:pt x="34490" y="289273"/>
                    </a:cubicBezTo>
                    <a:lnTo>
                      <a:pt x="78433" y="362407"/>
                    </a:lnTo>
                    <a:lnTo>
                      <a:pt x="163680" y="473541"/>
                    </a:lnTo>
                    <a:close/>
                  </a:path>
                </a:pathLst>
              </a:custGeom>
              <a:solidFill>
                <a:srgbClr val="F4C6A7"/>
              </a:solidFill>
              <a:ln w="7600" cap="flat">
                <a:solidFill>
                  <a:srgbClr val="F4C6A7"/>
                </a:solidFill>
                <a:miter/>
              </a:ln>
            </p:spPr>
            <p:txBody>
              <a:bodyPr/>
              <a:lstStyle/>
              <a:p>
                <a:endParaRPr lang="en-GB">
                  <a:solidFill>
                    <a:prstClr val="black"/>
                  </a:solidFill>
                  <a:latin typeface="Calibri" panose="020F0502020204030204"/>
                </a:endParaRPr>
              </a:p>
            </p:txBody>
          </p:sp>
          <p:sp>
            <p:nvSpPr>
              <p:cNvPr id="168" name="Freeform: Shape 167"/>
              <p:cNvSpPr/>
              <p:nvPr/>
            </p:nvSpPr>
            <p:spPr>
              <a:xfrm>
                <a:off x="3990144" y="3598584"/>
                <a:ext cx="215450" cy="194761"/>
              </a:xfrm>
              <a:custGeom>
                <a:avLst/>
                <a:gdLst/>
                <a:ahLst/>
                <a:cxnLst/>
                <a:rect l="l" t="t" r="r" b="b"/>
                <a:pathLst>
                  <a:path w="215450" h="194761" stroke="0">
                    <a:moveTo>
                      <a:pt x="0" y="6771"/>
                    </a:moveTo>
                    <a:cubicBezTo>
                      <a:pt x="0" y="6771"/>
                      <a:pt x="50121" y="74485"/>
                      <a:pt x="103441" y="115114"/>
                    </a:cubicBezTo>
                    <a:cubicBezTo>
                      <a:pt x="156761" y="155742"/>
                      <a:pt x="215450" y="194761"/>
                      <a:pt x="215450" y="194761"/>
                    </a:cubicBezTo>
                    <a:lnTo>
                      <a:pt x="137136" y="76287"/>
                    </a:lnTo>
                    <a:lnTo>
                      <a:pt x="97043" y="0"/>
                    </a:lnTo>
                    <a:lnTo>
                      <a:pt x="0" y="6771"/>
                    </a:lnTo>
                    <a:close/>
                  </a:path>
                  <a:path w="215450" h="194761" fill="none">
                    <a:moveTo>
                      <a:pt x="0" y="6771"/>
                    </a:moveTo>
                    <a:cubicBezTo>
                      <a:pt x="0" y="6771"/>
                      <a:pt x="50121" y="74485"/>
                      <a:pt x="103441" y="115114"/>
                    </a:cubicBezTo>
                    <a:cubicBezTo>
                      <a:pt x="156761" y="155742"/>
                      <a:pt x="215450" y="194761"/>
                      <a:pt x="215450" y="194761"/>
                    </a:cubicBezTo>
                    <a:lnTo>
                      <a:pt x="137136" y="76287"/>
                    </a:lnTo>
                    <a:lnTo>
                      <a:pt x="97043" y="0"/>
                    </a:lnTo>
                    <a:lnTo>
                      <a:pt x="0" y="6771"/>
                    </a:lnTo>
                    <a:close/>
                  </a:path>
                </a:pathLst>
              </a:custGeom>
              <a:solidFill>
                <a:srgbClr val="AAD3F5"/>
              </a:solidFill>
              <a:ln w="7600" cap="flat">
                <a:solidFill>
                  <a:srgbClr val="AAD3F5"/>
                </a:solidFill>
                <a:miter/>
              </a:ln>
            </p:spPr>
            <p:txBody>
              <a:bodyPr/>
              <a:lstStyle/>
              <a:p>
                <a:endParaRPr lang="en-GB">
                  <a:solidFill>
                    <a:prstClr val="black"/>
                  </a:solidFill>
                  <a:latin typeface="Calibri" panose="020F0502020204030204"/>
                </a:endParaRPr>
              </a:p>
            </p:txBody>
          </p:sp>
          <p:sp>
            <p:nvSpPr>
              <p:cNvPr id="169" name="Freeform: Shape 168"/>
              <p:cNvSpPr/>
              <p:nvPr/>
            </p:nvSpPr>
            <p:spPr>
              <a:xfrm>
                <a:off x="4205587" y="3613255"/>
                <a:ext cx="75384" cy="180088"/>
              </a:xfrm>
              <a:custGeom>
                <a:avLst/>
                <a:gdLst/>
                <a:ahLst/>
                <a:cxnLst/>
                <a:rect l="l" t="t" r="r" b="b"/>
                <a:pathLst>
                  <a:path w="75384" h="180088" stroke="0">
                    <a:moveTo>
                      <a:pt x="0" y="180088"/>
                    </a:moveTo>
                    <a:cubicBezTo>
                      <a:pt x="0" y="180088"/>
                      <a:pt x="42628" y="133171"/>
                      <a:pt x="57558" y="99314"/>
                    </a:cubicBezTo>
                    <a:cubicBezTo>
                      <a:pt x="72487" y="65457"/>
                      <a:pt x="75384" y="30864"/>
                      <a:pt x="75384" y="30864"/>
                    </a:cubicBezTo>
                    <a:cubicBezTo>
                      <a:pt x="75384" y="30864"/>
                      <a:pt x="65705" y="32375"/>
                      <a:pt x="57564" y="30940"/>
                    </a:cubicBezTo>
                    <a:cubicBezTo>
                      <a:pt x="49423" y="29503"/>
                      <a:pt x="36230" y="14671"/>
                      <a:pt x="23433" y="0"/>
                    </a:cubicBezTo>
                    <a:cubicBezTo>
                      <a:pt x="30898" y="74485"/>
                      <a:pt x="0" y="180088"/>
                      <a:pt x="0" y="180088"/>
                    </a:cubicBezTo>
                    <a:close/>
                  </a:path>
                  <a:path w="75384" h="180088" fill="none">
                    <a:moveTo>
                      <a:pt x="0" y="180088"/>
                    </a:moveTo>
                    <a:cubicBezTo>
                      <a:pt x="0" y="180088"/>
                      <a:pt x="42628" y="133171"/>
                      <a:pt x="57558" y="99314"/>
                    </a:cubicBezTo>
                    <a:cubicBezTo>
                      <a:pt x="72487" y="65457"/>
                      <a:pt x="75384" y="30864"/>
                      <a:pt x="75384" y="30864"/>
                    </a:cubicBezTo>
                    <a:cubicBezTo>
                      <a:pt x="75384" y="30864"/>
                      <a:pt x="65705" y="32375"/>
                      <a:pt x="57564" y="30940"/>
                    </a:cubicBezTo>
                    <a:cubicBezTo>
                      <a:pt x="49423" y="29503"/>
                      <a:pt x="36230" y="14671"/>
                      <a:pt x="23433" y="0"/>
                    </a:cubicBezTo>
                    <a:cubicBezTo>
                      <a:pt x="30898" y="74485"/>
                      <a:pt x="0" y="180088"/>
                      <a:pt x="0" y="180088"/>
                    </a:cubicBezTo>
                    <a:close/>
                  </a:path>
                </a:pathLst>
              </a:custGeom>
              <a:solidFill>
                <a:srgbClr val="AAD3F5"/>
              </a:solidFill>
              <a:ln w="7600" cap="flat">
                <a:solidFill>
                  <a:srgbClr val="AAD3F5"/>
                </a:solidFill>
                <a:miter/>
              </a:ln>
            </p:spPr>
            <p:txBody>
              <a:bodyPr/>
              <a:lstStyle/>
              <a:p>
                <a:endParaRPr lang="en-GB">
                  <a:solidFill>
                    <a:prstClr val="black"/>
                  </a:solidFill>
                  <a:latin typeface="Calibri" panose="020F0502020204030204"/>
                </a:endParaRPr>
              </a:p>
            </p:txBody>
          </p:sp>
          <p:sp>
            <p:nvSpPr>
              <p:cNvPr id="170" name="Freeform: Shape 169"/>
              <p:cNvSpPr/>
              <p:nvPr/>
            </p:nvSpPr>
            <p:spPr>
              <a:xfrm>
                <a:off x="3857502" y="2913317"/>
                <a:ext cx="549239" cy="740336"/>
              </a:xfrm>
              <a:custGeom>
                <a:avLst/>
                <a:gdLst/>
                <a:ahLst/>
                <a:cxnLst/>
                <a:rect l="l" t="t" r="r" b="b"/>
                <a:pathLst>
                  <a:path w="549239" h="740336" stroke="0">
                    <a:moveTo>
                      <a:pt x="271665" y="13361"/>
                    </a:moveTo>
                    <a:cubicBezTo>
                      <a:pt x="271665" y="13361"/>
                      <a:pt x="287207" y="-893"/>
                      <a:pt x="325652" y="0"/>
                    </a:cubicBezTo>
                    <a:cubicBezTo>
                      <a:pt x="364096" y="5085"/>
                      <a:pt x="423178" y="38128"/>
                      <a:pt x="453620" y="96136"/>
                    </a:cubicBezTo>
                    <a:cubicBezTo>
                      <a:pt x="484062" y="154144"/>
                      <a:pt x="495380" y="222529"/>
                      <a:pt x="495210" y="272192"/>
                    </a:cubicBezTo>
                    <a:cubicBezTo>
                      <a:pt x="495040" y="321855"/>
                      <a:pt x="506087" y="394275"/>
                      <a:pt x="492511" y="429430"/>
                    </a:cubicBezTo>
                    <a:cubicBezTo>
                      <a:pt x="478935" y="464585"/>
                      <a:pt x="465106" y="462829"/>
                      <a:pt x="470088" y="505017"/>
                    </a:cubicBezTo>
                    <a:cubicBezTo>
                      <a:pt x="475070" y="547203"/>
                      <a:pt x="502733" y="567417"/>
                      <a:pt x="505224" y="579722"/>
                    </a:cubicBezTo>
                    <a:cubicBezTo>
                      <a:pt x="507715" y="592027"/>
                      <a:pt x="518514" y="599059"/>
                      <a:pt x="480310" y="631578"/>
                    </a:cubicBezTo>
                    <a:cubicBezTo>
                      <a:pt x="442106" y="664097"/>
                      <a:pt x="425333" y="639027"/>
                      <a:pt x="443769" y="665856"/>
                    </a:cubicBezTo>
                    <a:cubicBezTo>
                      <a:pt x="453471" y="679976"/>
                      <a:pt x="479752" y="694591"/>
                      <a:pt x="502470" y="701247"/>
                    </a:cubicBezTo>
                    <a:cubicBezTo>
                      <a:pt x="522915" y="707240"/>
                      <a:pt x="549239" y="673963"/>
                      <a:pt x="549239" y="676464"/>
                    </a:cubicBezTo>
                    <a:cubicBezTo>
                      <a:pt x="549239" y="681736"/>
                      <a:pt x="523496" y="762531"/>
                      <a:pt x="476156" y="734410"/>
                    </a:cubicBezTo>
                    <a:cubicBezTo>
                      <a:pt x="428819" y="706287"/>
                      <a:pt x="408887" y="759015"/>
                      <a:pt x="365701" y="707163"/>
                    </a:cubicBezTo>
                    <a:cubicBezTo>
                      <a:pt x="322515" y="655307"/>
                      <a:pt x="321991" y="669107"/>
                      <a:pt x="312855" y="640104"/>
                    </a:cubicBezTo>
                    <a:cubicBezTo>
                      <a:pt x="303720" y="611102"/>
                      <a:pt x="321386" y="594961"/>
                      <a:pt x="328851" y="591576"/>
                    </a:cubicBezTo>
                    <a:cubicBezTo>
                      <a:pt x="336316" y="588190"/>
                      <a:pt x="344938" y="577086"/>
                      <a:pt x="341615" y="557752"/>
                    </a:cubicBezTo>
                    <a:cubicBezTo>
                      <a:pt x="338296" y="538415"/>
                      <a:pt x="326667" y="512049"/>
                      <a:pt x="339956" y="474254"/>
                    </a:cubicBezTo>
                    <a:cubicBezTo>
                      <a:pt x="353242" y="436462"/>
                      <a:pt x="365701" y="416245"/>
                      <a:pt x="366533" y="417126"/>
                    </a:cubicBezTo>
                    <a:cubicBezTo>
                      <a:pt x="366533" y="417126"/>
                      <a:pt x="332483" y="442615"/>
                      <a:pt x="317532" y="455796"/>
                    </a:cubicBezTo>
                    <a:cubicBezTo>
                      <a:pt x="302583" y="468981"/>
                      <a:pt x="263549" y="484803"/>
                      <a:pt x="239465" y="468101"/>
                    </a:cubicBezTo>
                    <a:cubicBezTo>
                      <a:pt x="215381" y="451404"/>
                      <a:pt x="184886" y="392949"/>
                      <a:pt x="184886" y="392949"/>
                    </a:cubicBezTo>
                    <a:cubicBezTo>
                      <a:pt x="184886" y="392949"/>
                      <a:pt x="188922" y="430132"/>
                      <a:pt x="199816" y="453320"/>
                    </a:cubicBezTo>
                    <a:cubicBezTo>
                      <a:pt x="210712" y="476503"/>
                      <a:pt x="224344" y="509190"/>
                      <a:pt x="217945" y="550947"/>
                    </a:cubicBezTo>
                    <a:cubicBezTo>
                      <a:pt x="211546" y="592704"/>
                      <a:pt x="232874" y="592704"/>
                      <a:pt x="235008" y="607375"/>
                    </a:cubicBezTo>
                    <a:cubicBezTo>
                      <a:pt x="237140" y="622047"/>
                      <a:pt x="235312" y="640366"/>
                      <a:pt x="235312" y="640366"/>
                    </a:cubicBezTo>
                    <a:cubicBezTo>
                      <a:pt x="235312" y="640366"/>
                      <a:pt x="241541" y="639048"/>
                      <a:pt x="248601" y="643882"/>
                    </a:cubicBezTo>
                    <a:cubicBezTo>
                      <a:pt x="255660" y="648716"/>
                      <a:pt x="273139" y="674787"/>
                      <a:pt x="265653" y="697864"/>
                    </a:cubicBezTo>
                    <a:cubicBezTo>
                      <a:pt x="258167" y="720943"/>
                      <a:pt x="254414" y="718588"/>
                      <a:pt x="254414" y="718588"/>
                    </a:cubicBezTo>
                    <a:cubicBezTo>
                      <a:pt x="254414" y="718588"/>
                      <a:pt x="270240" y="690024"/>
                      <a:pt x="223686" y="695738"/>
                    </a:cubicBezTo>
                    <a:cubicBezTo>
                      <a:pt x="177593" y="701453"/>
                      <a:pt x="163890" y="714195"/>
                      <a:pt x="94127" y="681678"/>
                    </a:cubicBezTo>
                    <a:cubicBezTo>
                      <a:pt x="24366" y="649155"/>
                      <a:pt x="48450" y="629822"/>
                      <a:pt x="14400" y="608728"/>
                    </a:cubicBezTo>
                    <a:cubicBezTo>
                      <a:pt x="-19651" y="587635"/>
                      <a:pt x="16061" y="563905"/>
                      <a:pt x="26027" y="530506"/>
                    </a:cubicBezTo>
                    <a:cubicBezTo>
                      <a:pt x="35993" y="497107"/>
                      <a:pt x="33501" y="432067"/>
                      <a:pt x="44298" y="372302"/>
                    </a:cubicBezTo>
                    <a:cubicBezTo>
                      <a:pt x="55095" y="312536"/>
                      <a:pt x="61333" y="207481"/>
                      <a:pt x="84644" y="146921"/>
                    </a:cubicBezTo>
                    <a:cubicBezTo>
                      <a:pt x="107956" y="86362"/>
                      <a:pt x="110238" y="70179"/>
                      <a:pt x="155027" y="28422"/>
                    </a:cubicBezTo>
                    <a:cubicBezTo>
                      <a:pt x="199816" y="-13335"/>
                      <a:pt x="254202" y="11494"/>
                      <a:pt x="271665" y="13361"/>
                    </a:cubicBezTo>
                    <a:close/>
                  </a:path>
                  <a:path w="549239" h="740336" fill="none">
                    <a:moveTo>
                      <a:pt x="271665" y="13361"/>
                    </a:moveTo>
                    <a:cubicBezTo>
                      <a:pt x="271665" y="13361"/>
                      <a:pt x="287207" y="-893"/>
                      <a:pt x="325652" y="0"/>
                    </a:cubicBezTo>
                    <a:cubicBezTo>
                      <a:pt x="364096" y="5085"/>
                      <a:pt x="423178" y="38128"/>
                      <a:pt x="453620" y="96136"/>
                    </a:cubicBezTo>
                    <a:cubicBezTo>
                      <a:pt x="484062" y="154144"/>
                      <a:pt x="495380" y="222529"/>
                      <a:pt x="495210" y="272192"/>
                    </a:cubicBezTo>
                    <a:cubicBezTo>
                      <a:pt x="495040" y="321855"/>
                      <a:pt x="506087" y="394275"/>
                      <a:pt x="492511" y="429430"/>
                    </a:cubicBezTo>
                    <a:cubicBezTo>
                      <a:pt x="478935" y="464585"/>
                      <a:pt x="465106" y="462829"/>
                      <a:pt x="470088" y="505017"/>
                    </a:cubicBezTo>
                    <a:cubicBezTo>
                      <a:pt x="475070" y="547203"/>
                      <a:pt x="502733" y="567417"/>
                      <a:pt x="505224" y="579722"/>
                    </a:cubicBezTo>
                    <a:cubicBezTo>
                      <a:pt x="507715" y="592027"/>
                      <a:pt x="518514" y="599059"/>
                      <a:pt x="480310" y="631578"/>
                    </a:cubicBezTo>
                    <a:cubicBezTo>
                      <a:pt x="442106" y="664097"/>
                      <a:pt x="425333" y="639027"/>
                      <a:pt x="443769" y="665856"/>
                    </a:cubicBezTo>
                    <a:cubicBezTo>
                      <a:pt x="453471" y="679976"/>
                      <a:pt x="479752" y="694591"/>
                      <a:pt x="502470" y="701247"/>
                    </a:cubicBezTo>
                    <a:cubicBezTo>
                      <a:pt x="522915" y="707240"/>
                      <a:pt x="549239" y="673963"/>
                      <a:pt x="549239" y="676464"/>
                    </a:cubicBezTo>
                    <a:cubicBezTo>
                      <a:pt x="549239" y="681736"/>
                      <a:pt x="523496" y="762531"/>
                      <a:pt x="476156" y="734410"/>
                    </a:cubicBezTo>
                    <a:cubicBezTo>
                      <a:pt x="428819" y="706287"/>
                      <a:pt x="408887" y="759015"/>
                      <a:pt x="365701" y="707163"/>
                    </a:cubicBezTo>
                    <a:cubicBezTo>
                      <a:pt x="322515" y="655307"/>
                      <a:pt x="321991" y="669107"/>
                      <a:pt x="312855" y="640104"/>
                    </a:cubicBezTo>
                    <a:cubicBezTo>
                      <a:pt x="303720" y="611102"/>
                      <a:pt x="321386" y="594961"/>
                      <a:pt x="328851" y="591576"/>
                    </a:cubicBezTo>
                    <a:cubicBezTo>
                      <a:pt x="336316" y="588190"/>
                      <a:pt x="344938" y="577086"/>
                      <a:pt x="341615" y="557752"/>
                    </a:cubicBezTo>
                    <a:cubicBezTo>
                      <a:pt x="338296" y="538415"/>
                      <a:pt x="326667" y="512049"/>
                      <a:pt x="339956" y="474254"/>
                    </a:cubicBezTo>
                    <a:cubicBezTo>
                      <a:pt x="353242" y="436462"/>
                      <a:pt x="365701" y="416245"/>
                      <a:pt x="366533" y="417126"/>
                    </a:cubicBezTo>
                    <a:cubicBezTo>
                      <a:pt x="366533" y="417126"/>
                      <a:pt x="332483" y="442615"/>
                      <a:pt x="317532" y="455796"/>
                    </a:cubicBezTo>
                    <a:cubicBezTo>
                      <a:pt x="302583" y="468981"/>
                      <a:pt x="263549" y="484803"/>
                      <a:pt x="239465" y="468101"/>
                    </a:cubicBezTo>
                    <a:cubicBezTo>
                      <a:pt x="215381" y="451404"/>
                      <a:pt x="184886" y="392949"/>
                      <a:pt x="184886" y="392949"/>
                    </a:cubicBezTo>
                    <a:cubicBezTo>
                      <a:pt x="184886" y="392949"/>
                      <a:pt x="188922" y="430132"/>
                      <a:pt x="199816" y="453320"/>
                    </a:cubicBezTo>
                    <a:cubicBezTo>
                      <a:pt x="210712" y="476503"/>
                      <a:pt x="224344" y="509190"/>
                      <a:pt x="217945" y="550947"/>
                    </a:cubicBezTo>
                    <a:cubicBezTo>
                      <a:pt x="211546" y="592704"/>
                      <a:pt x="232874" y="592704"/>
                      <a:pt x="235008" y="607375"/>
                    </a:cubicBezTo>
                    <a:cubicBezTo>
                      <a:pt x="237140" y="622047"/>
                      <a:pt x="235312" y="640366"/>
                      <a:pt x="235312" y="640366"/>
                    </a:cubicBezTo>
                    <a:cubicBezTo>
                      <a:pt x="235312" y="640366"/>
                      <a:pt x="241541" y="639048"/>
                      <a:pt x="248601" y="643882"/>
                    </a:cubicBezTo>
                    <a:cubicBezTo>
                      <a:pt x="255660" y="648716"/>
                      <a:pt x="273139" y="674787"/>
                      <a:pt x="265653" y="697864"/>
                    </a:cubicBezTo>
                    <a:cubicBezTo>
                      <a:pt x="258167" y="720943"/>
                      <a:pt x="254414" y="718588"/>
                      <a:pt x="254414" y="718588"/>
                    </a:cubicBezTo>
                    <a:cubicBezTo>
                      <a:pt x="254414" y="718588"/>
                      <a:pt x="270240" y="690024"/>
                      <a:pt x="223686" y="695738"/>
                    </a:cubicBezTo>
                    <a:cubicBezTo>
                      <a:pt x="177593" y="701453"/>
                      <a:pt x="163890" y="714195"/>
                      <a:pt x="94127" y="681678"/>
                    </a:cubicBezTo>
                    <a:cubicBezTo>
                      <a:pt x="24366" y="649155"/>
                      <a:pt x="48450" y="629822"/>
                      <a:pt x="14400" y="608728"/>
                    </a:cubicBezTo>
                    <a:cubicBezTo>
                      <a:pt x="-19651" y="587635"/>
                      <a:pt x="16061" y="563905"/>
                      <a:pt x="26027" y="530506"/>
                    </a:cubicBezTo>
                    <a:cubicBezTo>
                      <a:pt x="35993" y="497107"/>
                      <a:pt x="33501" y="432067"/>
                      <a:pt x="44298" y="372302"/>
                    </a:cubicBezTo>
                    <a:cubicBezTo>
                      <a:pt x="55095" y="312536"/>
                      <a:pt x="61333" y="207481"/>
                      <a:pt x="84644" y="146921"/>
                    </a:cubicBezTo>
                    <a:cubicBezTo>
                      <a:pt x="107956" y="86362"/>
                      <a:pt x="110238" y="70179"/>
                      <a:pt x="155027" y="28422"/>
                    </a:cubicBezTo>
                    <a:cubicBezTo>
                      <a:pt x="199816" y="-13335"/>
                      <a:pt x="254202" y="11494"/>
                      <a:pt x="271665" y="13361"/>
                    </a:cubicBezTo>
                    <a:close/>
                  </a:path>
                </a:pathLst>
              </a:custGeom>
              <a:solidFill>
                <a:srgbClr val="E7E7E7"/>
              </a:solidFill>
              <a:ln w="7600" cap="flat">
                <a:solidFill>
                  <a:srgbClr val="BF793E"/>
                </a:solidFill>
                <a:miter/>
              </a:ln>
            </p:spPr>
            <p:txBody>
              <a:bodyPr/>
              <a:lstStyle/>
              <a:p>
                <a:endParaRPr lang="en-GB">
                  <a:solidFill>
                    <a:prstClr val="black"/>
                  </a:solidFill>
                  <a:latin typeface="Calibri" panose="020F0502020204030204"/>
                </a:endParaRPr>
              </a:p>
            </p:txBody>
          </p:sp>
          <p:sp>
            <p:nvSpPr>
              <p:cNvPr id="171" name="Freeform: Shape 170"/>
              <p:cNvSpPr/>
              <p:nvPr/>
            </p:nvSpPr>
            <p:spPr>
              <a:xfrm>
                <a:off x="3973751" y="3011719"/>
                <a:ext cx="317446" cy="387322"/>
              </a:xfrm>
              <a:custGeom>
                <a:avLst/>
                <a:gdLst/>
                <a:ahLst/>
                <a:cxnLst/>
                <a:rect l="l" t="t" r="r" b="b"/>
                <a:pathLst>
                  <a:path w="317446" h="387322" stroke="0">
                    <a:moveTo>
                      <a:pt x="162976" y="387322"/>
                    </a:moveTo>
                    <a:cubicBezTo>
                      <a:pt x="162976" y="387322"/>
                      <a:pt x="115572" y="378008"/>
                      <a:pt x="79873" y="335160"/>
                    </a:cubicBezTo>
                    <a:cubicBezTo>
                      <a:pt x="44173" y="292311"/>
                      <a:pt x="40077" y="250704"/>
                      <a:pt x="40077" y="250704"/>
                    </a:cubicBezTo>
                    <a:cubicBezTo>
                      <a:pt x="40077" y="250704"/>
                      <a:pt x="24860" y="251326"/>
                      <a:pt x="18423" y="230833"/>
                    </a:cubicBezTo>
                    <a:cubicBezTo>
                      <a:pt x="11985" y="210340"/>
                      <a:pt x="-13765" y="170596"/>
                      <a:pt x="9644" y="158797"/>
                    </a:cubicBezTo>
                    <a:cubicBezTo>
                      <a:pt x="9644" y="158797"/>
                      <a:pt x="20764" y="154451"/>
                      <a:pt x="26031" y="166870"/>
                    </a:cubicBezTo>
                    <a:cubicBezTo>
                      <a:pt x="31298" y="179290"/>
                      <a:pt x="38440" y="207596"/>
                      <a:pt x="40196" y="210701"/>
                    </a:cubicBezTo>
                    <a:cubicBezTo>
                      <a:pt x="41951" y="213806"/>
                      <a:pt x="47099" y="202267"/>
                      <a:pt x="44465" y="147309"/>
                    </a:cubicBezTo>
                    <a:cubicBezTo>
                      <a:pt x="44465" y="147309"/>
                      <a:pt x="32860" y="110909"/>
                      <a:pt x="60765" y="62119"/>
                    </a:cubicBezTo>
                    <a:cubicBezTo>
                      <a:pt x="88670" y="13329"/>
                      <a:pt x="138024" y="22993"/>
                      <a:pt x="151140" y="6373"/>
                    </a:cubicBezTo>
                    <a:cubicBezTo>
                      <a:pt x="164256" y="-10247"/>
                      <a:pt x="225876" y="7242"/>
                      <a:pt x="248881" y="40283"/>
                    </a:cubicBezTo>
                    <a:cubicBezTo>
                      <a:pt x="271885" y="73323"/>
                      <a:pt x="271885" y="84626"/>
                      <a:pt x="276814" y="129839"/>
                    </a:cubicBezTo>
                    <a:cubicBezTo>
                      <a:pt x="281744" y="175052"/>
                      <a:pt x="270659" y="205372"/>
                      <a:pt x="277682" y="210340"/>
                    </a:cubicBezTo>
                    <a:cubicBezTo>
                      <a:pt x="284705" y="215308"/>
                      <a:pt x="283534" y="179911"/>
                      <a:pt x="288801" y="167491"/>
                    </a:cubicBezTo>
                    <a:cubicBezTo>
                      <a:pt x="294069" y="155071"/>
                      <a:pt x="313381" y="149482"/>
                      <a:pt x="317427" y="169975"/>
                    </a:cubicBezTo>
                    <a:cubicBezTo>
                      <a:pt x="318065" y="190468"/>
                      <a:pt x="302262" y="232696"/>
                      <a:pt x="296410" y="240148"/>
                    </a:cubicBezTo>
                    <a:cubicBezTo>
                      <a:pt x="290557" y="247600"/>
                      <a:pt x="280608" y="258777"/>
                      <a:pt x="273586" y="251326"/>
                    </a:cubicBezTo>
                    <a:cubicBezTo>
                      <a:pt x="273586" y="251326"/>
                      <a:pt x="268318" y="297279"/>
                      <a:pt x="235545" y="338265"/>
                    </a:cubicBezTo>
                    <a:cubicBezTo>
                      <a:pt x="202772" y="379250"/>
                      <a:pt x="175266" y="386080"/>
                      <a:pt x="162976" y="387322"/>
                    </a:cubicBezTo>
                    <a:close/>
                  </a:path>
                  <a:path w="317446" h="387322" fill="none">
                    <a:moveTo>
                      <a:pt x="162976" y="387322"/>
                    </a:moveTo>
                    <a:cubicBezTo>
                      <a:pt x="162976" y="387322"/>
                      <a:pt x="115572" y="378008"/>
                      <a:pt x="79873" y="335160"/>
                    </a:cubicBezTo>
                    <a:cubicBezTo>
                      <a:pt x="44173" y="292311"/>
                      <a:pt x="40077" y="250704"/>
                      <a:pt x="40077" y="250704"/>
                    </a:cubicBezTo>
                    <a:cubicBezTo>
                      <a:pt x="40077" y="250704"/>
                      <a:pt x="24860" y="251326"/>
                      <a:pt x="18423" y="230833"/>
                    </a:cubicBezTo>
                    <a:cubicBezTo>
                      <a:pt x="11985" y="210340"/>
                      <a:pt x="-13765" y="170596"/>
                      <a:pt x="9644" y="158797"/>
                    </a:cubicBezTo>
                    <a:cubicBezTo>
                      <a:pt x="9644" y="158797"/>
                      <a:pt x="20764" y="154451"/>
                      <a:pt x="26031" y="166870"/>
                    </a:cubicBezTo>
                    <a:cubicBezTo>
                      <a:pt x="31298" y="179290"/>
                      <a:pt x="38440" y="207596"/>
                      <a:pt x="40196" y="210701"/>
                    </a:cubicBezTo>
                    <a:cubicBezTo>
                      <a:pt x="41951" y="213806"/>
                      <a:pt x="47099" y="202267"/>
                      <a:pt x="44465" y="147309"/>
                    </a:cubicBezTo>
                    <a:cubicBezTo>
                      <a:pt x="44465" y="147309"/>
                      <a:pt x="32860" y="110909"/>
                      <a:pt x="60765" y="62119"/>
                    </a:cubicBezTo>
                    <a:cubicBezTo>
                      <a:pt x="88670" y="13329"/>
                      <a:pt x="138024" y="22993"/>
                      <a:pt x="151140" y="6373"/>
                    </a:cubicBezTo>
                    <a:cubicBezTo>
                      <a:pt x="164256" y="-10247"/>
                      <a:pt x="225876" y="7242"/>
                      <a:pt x="248881" y="40283"/>
                    </a:cubicBezTo>
                    <a:cubicBezTo>
                      <a:pt x="271885" y="73323"/>
                      <a:pt x="271885" y="84626"/>
                      <a:pt x="276814" y="129839"/>
                    </a:cubicBezTo>
                    <a:cubicBezTo>
                      <a:pt x="281744" y="175052"/>
                      <a:pt x="270659" y="205372"/>
                      <a:pt x="277682" y="210340"/>
                    </a:cubicBezTo>
                    <a:cubicBezTo>
                      <a:pt x="284705" y="215308"/>
                      <a:pt x="283534" y="179911"/>
                      <a:pt x="288801" y="167491"/>
                    </a:cubicBezTo>
                    <a:cubicBezTo>
                      <a:pt x="294069" y="155071"/>
                      <a:pt x="313381" y="149482"/>
                      <a:pt x="317427" y="169975"/>
                    </a:cubicBezTo>
                    <a:cubicBezTo>
                      <a:pt x="318065" y="190468"/>
                      <a:pt x="302262" y="232696"/>
                      <a:pt x="296410" y="240148"/>
                    </a:cubicBezTo>
                    <a:cubicBezTo>
                      <a:pt x="290557" y="247600"/>
                      <a:pt x="280608" y="258777"/>
                      <a:pt x="273586" y="251326"/>
                    </a:cubicBezTo>
                    <a:cubicBezTo>
                      <a:pt x="273586" y="251326"/>
                      <a:pt x="268318" y="297279"/>
                      <a:pt x="235545" y="338265"/>
                    </a:cubicBezTo>
                    <a:cubicBezTo>
                      <a:pt x="202772" y="379250"/>
                      <a:pt x="175266" y="386080"/>
                      <a:pt x="162976" y="387322"/>
                    </a:cubicBezTo>
                    <a:close/>
                  </a:path>
                </a:pathLst>
              </a:custGeom>
              <a:solidFill>
                <a:srgbClr val="FAD1B6"/>
              </a:solidFill>
              <a:ln w="7600" cap="flat">
                <a:noFill/>
                <a:miter/>
              </a:ln>
            </p:spPr>
            <p:txBody>
              <a:bodyPr/>
              <a:lstStyle/>
              <a:p>
                <a:endParaRPr lang="en-GB">
                  <a:solidFill>
                    <a:prstClr val="black"/>
                  </a:solidFill>
                  <a:latin typeface="Calibri" panose="020F0502020204030204"/>
                </a:endParaRPr>
              </a:p>
            </p:txBody>
          </p:sp>
        </p:grpSp>
        <p:grpSp>
          <p:nvGrpSpPr>
            <p:cNvPr id="216" name="Group 215"/>
            <p:cNvGrpSpPr/>
            <p:nvPr/>
          </p:nvGrpSpPr>
          <p:grpSpPr>
            <a:xfrm>
              <a:off x="4615625" y="2791737"/>
              <a:ext cx="821836" cy="889200"/>
              <a:chOff x="4615625" y="2791737"/>
              <a:chExt cx="821836" cy="889200"/>
            </a:xfrm>
          </p:grpSpPr>
          <p:sp>
            <p:nvSpPr>
              <p:cNvPr id="217" name="Freeform: Shape 216"/>
              <p:cNvSpPr/>
              <p:nvPr/>
            </p:nvSpPr>
            <p:spPr>
              <a:xfrm>
                <a:off x="4931987" y="3284412"/>
                <a:ext cx="189112" cy="147815"/>
              </a:xfrm>
              <a:custGeom>
                <a:avLst/>
                <a:gdLst/>
                <a:ahLst/>
                <a:cxnLst/>
                <a:rect l="l" t="t" r="r" b="b"/>
                <a:pathLst>
                  <a:path w="189112" h="147815" stroke="0">
                    <a:moveTo>
                      <a:pt x="4464" y="0"/>
                    </a:moveTo>
                    <a:lnTo>
                      <a:pt x="5027" y="55947"/>
                    </a:lnTo>
                    <a:cubicBezTo>
                      <a:pt x="5027" y="55947"/>
                      <a:pt x="-33424" y="144035"/>
                      <a:pt x="102354" y="147446"/>
                    </a:cubicBezTo>
                    <a:cubicBezTo>
                      <a:pt x="102354" y="147446"/>
                      <a:pt x="206580" y="158777"/>
                      <a:pt x="186557" y="55947"/>
                    </a:cubicBezTo>
                    <a:lnTo>
                      <a:pt x="186557" y="0"/>
                    </a:lnTo>
                    <a:lnTo>
                      <a:pt x="4464" y="0"/>
                    </a:lnTo>
                    <a:close/>
                  </a:path>
                  <a:path w="189112" h="147815" fill="none">
                    <a:moveTo>
                      <a:pt x="4464" y="0"/>
                    </a:moveTo>
                    <a:lnTo>
                      <a:pt x="5027" y="55947"/>
                    </a:lnTo>
                    <a:cubicBezTo>
                      <a:pt x="5027" y="55947"/>
                      <a:pt x="-33424" y="144035"/>
                      <a:pt x="102354" y="147446"/>
                    </a:cubicBezTo>
                    <a:cubicBezTo>
                      <a:pt x="102354" y="147446"/>
                      <a:pt x="206580" y="158777"/>
                      <a:pt x="186557" y="55947"/>
                    </a:cubicBezTo>
                    <a:lnTo>
                      <a:pt x="186557" y="0"/>
                    </a:lnTo>
                    <a:lnTo>
                      <a:pt x="4464" y="0"/>
                    </a:lnTo>
                    <a:close/>
                  </a:path>
                </a:pathLst>
              </a:custGeom>
              <a:solidFill>
                <a:srgbClr val="EAC3AA"/>
              </a:solidFill>
              <a:ln w="7600" cap="flat">
                <a:noFill/>
                <a:miter/>
              </a:ln>
            </p:spPr>
            <p:txBody>
              <a:bodyPr/>
              <a:lstStyle/>
              <a:p>
                <a:endParaRPr lang="en-GB">
                  <a:solidFill>
                    <a:prstClr val="black"/>
                  </a:solidFill>
                  <a:latin typeface="Calibri" panose="020F0502020204030204"/>
                </a:endParaRPr>
              </a:p>
            </p:txBody>
          </p:sp>
          <p:sp>
            <p:nvSpPr>
              <p:cNvPr id="218" name="Freeform: Shape 217"/>
              <p:cNvSpPr/>
              <p:nvPr/>
            </p:nvSpPr>
            <p:spPr>
              <a:xfrm>
                <a:off x="4686234" y="3326088"/>
                <a:ext cx="684345" cy="354849"/>
              </a:xfrm>
              <a:custGeom>
                <a:avLst/>
                <a:gdLst/>
                <a:ahLst/>
                <a:cxnLst/>
                <a:rect l="l" t="t" r="r" b="b"/>
                <a:pathLst>
                  <a:path w="684345" h="354849" stroke="0">
                    <a:moveTo>
                      <a:pt x="683318" y="354849"/>
                    </a:moveTo>
                    <a:cubicBezTo>
                      <a:pt x="688917" y="234469"/>
                      <a:pt x="669807" y="163558"/>
                      <a:pt x="669807" y="163558"/>
                    </a:cubicBezTo>
                    <a:cubicBezTo>
                      <a:pt x="655808" y="103638"/>
                      <a:pt x="602708" y="82546"/>
                      <a:pt x="602708" y="82546"/>
                    </a:cubicBezTo>
                    <a:cubicBezTo>
                      <a:pt x="602708" y="82546"/>
                      <a:pt x="600777" y="82546"/>
                      <a:pt x="578572" y="72958"/>
                    </a:cubicBezTo>
                    <a:cubicBezTo>
                      <a:pt x="556366" y="63372"/>
                      <a:pt x="467110" y="28080"/>
                      <a:pt x="467110" y="28080"/>
                    </a:cubicBezTo>
                    <a:cubicBezTo>
                      <a:pt x="447721" y="18821"/>
                      <a:pt x="431823" y="0"/>
                      <a:pt x="431823" y="0"/>
                    </a:cubicBezTo>
                    <a:cubicBezTo>
                      <a:pt x="431823" y="0"/>
                      <a:pt x="452670" y="93350"/>
                      <a:pt x="341328" y="90893"/>
                    </a:cubicBezTo>
                    <a:cubicBezTo>
                      <a:pt x="229987" y="88436"/>
                      <a:pt x="250293" y="0"/>
                      <a:pt x="250293" y="0"/>
                    </a:cubicBezTo>
                    <a:cubicBezTo>
                      <a:pt x="247307" y="11450"/>
                      <a:pt x="215899" y="28234"/>
                      <a:pt x="215899" y="28234"/>
                    </a:cubicBezTo>
                    <a:cubicBezTo>
                      <a:pt x="215899" y="28234"/>
                      <a:pt x="191135" y="41441"/>
                      <a:pt x="159034" y="51914"/>
                    </a:cubicBezTo>
                    <a:cubicBezTo>
                      <a:pt x="126932" y="62389"/>
                      <a:pt x="53558" y="84247"/>
                      <a:pt x="27418" y="131608"/>
                    </a:cubicBezTo>
                    <a:cubicBezTo>
                      <a:pt x="1279" y="178969"/>
                      <a:pt x="0" y="354849"/>
                      <a:pt x="0" y="354849"/>
                    </a:cubicBezTo>
                    <a:lnTo>
                      <a:pt x="683318" y="354849"/>
                    </a:lnTo>
                    <a:close/>
                  </a:path>
                  <a:path w="684345" h="354849" fill="none">
                    <a:moveTo>
                      <a:pt x="683318" y="354849"/>
                    </a:moveTo>
                    <a:cubicBezTo>
                      <a:pt x="688917" y="234469"/>
                      <a:pt x="669807" y="163558"/>
                      <a:pt x="669807" y="163558"/>
                    </a:cubicBezTo>
                    <a:cubicBezTo>
                      <a:pt x="655808" y="103638"/>
                      <a:pt x="602708" y="82546"/>
                      <a:pt x="602708" y="82546"/>
                    </a:cubicBezTo>
                    <a:cubicBezTo>
                      <a:pt x="602708" y="82546"/>
                      <a:pt x="600777" y="82546"/>
                      <a:pt x="578572" y="72958"/>
                    </a:cubicBezTo>
                    <a:cubicBezTo>
                      <a:pt x="556366" y="63372"/>
                      <a:pt x="467110" y="28080"/>
                      <a:pt x="467110" y="28080"/>
                    </a:cubicBezTo>
                    <a:cubicBezTo>
                      <a:pt x="447721" y="18821"/>
                      <a:pt x="431823" y="0"/>
                      <a:pt x="431823" y="0"/>
                    </a:cubicBezTo>
                    <a:cubicBezTo>
                      <a:pt x="431823" y="0"/>
                      <a:pt x="452670" y="93350"/>
                      <a:pt x="341328" y="90893"/>
                    </a:cubicBezTo>
                    <a:cubicBezTo>
                      <a:pt x="229987" y="88436"/>
                      <a:pt x="250293" y="0"/>
                      <a:pt x="250293" y="0"/>
                    </a:cubicBezTo>
                    <a:cubicBezTo>
                      <a:pt x="247307" y="11450"/>
                      <a:pt x="215899" y="28234"/>
                      <a:pt x="215899" y="28234"/>
                    </a:cubicBezTo>
                    <a:cubicBezTo>
                      <a:pt x="215899" y="28234"/>
                      <a:pt x="191135" y="41441"/>
                      <a:pt x="159034" y="51914"/>
                    </a:cubicBezTo>
                    <a:cubicBezTo>
                      <a:pt x="126932" y="62389"/>
                      <a:pt x="53558" y="84247"/>
                      <a:pt x="27418" y="131608"/>
                    </a:cubicBezTo>
                    <a:cubicBezTo>
                      <a:pt x="1279" y="178969"/>
                      <a:pt x="0" y="354849"/>
                      <a:pt x="0" y="354849"/>
                    </a:cubicBezTo>
                    <a:lnTo>
                      <a:pt x="683318" y="354849"/>
                    </a:lnTo>
                    <a:close/>
                  </a:path>
                </a:pathLst>
              </a:custGeom>
              <a:solidFill>
                <a:srgbClr val="F7F5EC"/>
              </a:solidFill>
              <a:ln w="7600" cap="flat">
                <a:solidFill>
                  <a:srgbClr val="F7F5EC"/>
                </a:solidFill>
                <a:miter/>
              </a:ln>
            </p:spPr>
            <p:txBody>
              <a:bodyPr/>
              <a:lstStyle/>
              <a:p>
                <a:endParaRPr lang="en-GB">
                  <a:solidFill>
                    <a:prstClr val="black"/>
                  </a:solidFill>
                  <a:latin typeface="Calibri" panose="020F0502020204030204"/>
                </a:endParaRPr>
              </a:p>
            </p:txBody>
          </p:sp>
          <p:sp>
            <p:nvSpPr>
              <p:cNvPr id="219" name="Freeform: Shape 218"/>
              <p:cNvSpPr/>
              <p:nvPr/>
            </p:nvSpPr>
            <p:spPr>
              <a:xfrm>
                <a:off x="4804047" y="2915666"/>
                <a:ext cx="448719" cy="390664"/>
              </a:xfrm>
              <a:custGeom>
                <a:avLst/>
                <a:gdLst/>
                <a:ahLst/>
                <a:cxnLst/>
                <a:rect l="l" t="t" r="r" b="b"/>
                <a:pathLst>
                  <a:path w="448719" h="390664" stroke="0">
                    <a:moveTo>
                      <a:pt x="55518" y="149172"/>
                    </a:moveTo>
                    <a:cubicBezTo>
                      <a:pt x="55518" y="149172"/>
                      <a:pt x="19490" y="117867"/>
                      <a:pt x="5979" y="149172"/>
                    </a:cubicBezTo>
                    <a:cubicBezTo>
                      <a:pt x="-7531" y="180476"/>
                      <a:pt x="1476" y="252029"/>
                      <a:pt x="36860" y="246280"/>
                    </a:cubicBezTo>
                    <a:cubicBezTo>
                      <a:pt x="36860" y="246280"/>
                      <a:pt x="46511" y="242446"/>
                      <a:pt x="49084" y="258418"/>
                    </a:cubicBezTo>
                    <a:cubicBezTo>
                      <a:pt x="49084" y="258418"/>
                      <a:pt x="54874" y="390664"/>
                      <a:pt x="226651" y="390664"/>
                    </a:cubicBezTo>
                    <a:cubicBezTo>
                      <a:pt x="398427" y="390664"/>
                      <a:pt x="413867" y="251391"/>
                      <a:pt x="413867" y="251391"/>
                    </a:cubicBezTo>
                    <a:cubicBezTo>
                      <a:pt x="413867" y="251391"/>
                      <a:pt x="413867" y="241808"/>
                      <a:pt x="426734" y="241808"/>
                    </a:cubicBezTo>
                    <a:cubicBezTo>
                      <a:pt x="439602" y="241808"/>
                      <a:pt x="447966" y="220725"/>
                      <a:pt x="447966" y="205392"/>
                    </a:cubicBezTo>
                    <a:cubicBezTo>
                      <a:pt x="447966" y="205392"/>
                      <a:pt x="460189" y="52702"/>
                      <a:pt x="386203" y="17565"/>
                    </a:cubicBezTo>
                    <a:cubicBezTo>
                      <a:pt x="312217" y="-17573"/>
                      <a:pt x="347602" y="2232"/>
                      <a:pt x="274259" y="57175"/>
                    </a:cubicBezTo>
                    <a:cubicBezTo>
                      <a:pt x="200916" y="112117"/>
                      <a:pt x="157465" y="135236"/>
                      <a:pt x="87983" y="104571"/>
                    </a:cubicBezTo>
                    <a:cubicBezTo>
                      <a:pt x="87983" y="104571"/>
                      <a:pt x="46302" y="89262"/>
                      <a:pt x="55518" y="149172"/>
                    </a:cubicBezTo>
                    <a:close/>
                  </a:path>
                  <a:path w="448719" h="390664" fill="none">
                    <a:moveTo>
                      <a:pt x="55518" y="149172"/>
                    </a:moveTo>
                    <a:cubicBezTo>
                      <a:pt x="55518" y="149172"/>
                      <a:pt x="19490" y="117867"/>
                      <a:pt x="5979" y="149172"/>
                    </a:cubicBezTo>
                    <a:cubicBezTo>
                      <a:pt x="-7531" y="180476"/>
                      <a:pt x="1476" y="252029"/>
                      <a:pt x="36860" y="246280"/>
                    </a:cubicBezTo>
                    <a:cubicBezTo>
                      <a:pt x="36860" y="246280"/>
                      <a:pt x="46511" y="242446"/>
                      <a:pt x="49084" y="258418"/>
                    </a:cubicBezTo>
                    <a:cubicBezTo>
                      <a:pt x="49084" y="258418"/>
                      <a:pt x="54874" y="390664"/>
                      <a:pt x="226651" y="390664"/>
                    </a:cubicBezTo>
                    <a:cubicBezTo>
                      <a:pt x="398427" y="390664"/>
                      <a:pt x="413867" y="251391"/>
                      <a:pt x="413867" y="251391"/>
                    </a:cubicBezTo>
                    <a:cubicBezTo>
                      <a:pt x="413867" y="251391"/>
                      <a:pt x="413867" y="241808"/>
                      <a:pt x="426734" y="241808"/>
                    </a:cubicBezTo>
                    <a:cubicBezTo>
                      <a:pt x="439602" y="241808"/>
                      <a:pt x="447966" y="220725"/>
                      <a:pt x="447966" y="205392"/>
                    </a:cubicBezTo>
                    <a:cubicBezTo>
                      <a:pt x="447966" y="205392"/>
                      <a:pt x="460189" y="52702"/>
                      <a:pt x="386203" y="17565"/>
                    </a:cubicBezTo>
                    <a:cubicBezTo>
                      <a:pt x="312217" y="-17573"/>
                      <a:pt x="347602" y="2232"/>
                      <a:pt x="274259" y="57175"/>
                    </a:cubicBezTo>
                    <a:cubicBezTo>
                      <a:pt x="200916" y="112117"/>
                      <a:pt x="157465" y="135236"/>
                      <a:pt x="87983" y="104571"/>
                    </a:cubicBezTo>
                    <a:cubicBezTo>
                      <a:pt x="87983" y="104571"/>
                      <a:pt x="46302" y="89262"/>
                      <a:pt x="55518" y="149172"/>
                    </a:cubicBezTo>
                    <a:close/>
                  </a:path>
                </a:pathLst>
              </a:custGeom>
              <a:solidFill>
                <a:srgbClr val="FAD1B6"/>
              </a:solidFill>
              <a:ln w="7600" cap="flat">
                <a:noFill/>
                <a:miter/>
              </a:ln>
            </p:spPr>
            <p:txBody>
              <a:bodyPr/>
              <a:lstStyle/>
              <a:p>
                <a:endParaRPr lang="en-GB">
                  <a:solidFill>
                    <a:prstClr val="black"/>
                  </a:solidFill>
                  <a:latin typeface="Calibri" panose="020F0502020204030204"/>
                </a:endParaRPr>
              </a:p>
            </p:txBody>
          </p:sp>
          <p:sp>
            <p:nvSpPr>
              <p:cNvPr id="220" name="Freeform: Shape 219"/>
              <p:cNvSpPr/>
              <p:nvPr/>
            </p:nvSpPr>
            <p:spPr>
              <a:xfrm>
                <a:off x="4615625" y="2791737"/>
                <a:ext cx="821836" cy="394577"/>
              </a:xfrm>
              <a:custGeom>
                <a:avLst/>
                <a:gdLst/>
                <a:ahLst/>
                <a:cxnLst/>
                <a:rect l="l" t="t" r="r" b="b"/>
                <a:pathLst>
                  <a:path w="821836" h="394577" stroke="0">
                    <a:moveTo>
                      <a:pt x="13646" y="317590"/>
                    </a:moveTo>
                    <a:cubicBezTo>
                      <a:pt x="33740" y="316383"/>
                      <a:pt x="59324" y="331101"/>
                      <a:pt x="73902" y="289602"/>
                    </a:cubicBezTo>
                    <a:cubicBezTo>
                      <a:pt x="88481" y="248103"/>
                      <a:pt x="61147" y="108863"/>
                      <a:pt x="159355" y="77111"/>
                    </a:cubicBezTo>
                    <a:cubicBezTo>
                      <a:pt x="159355" y="77111"/>
                      <a:pt x="218737" y="59535"/>
                      <a:pt x="264986" y="83915"/>
                    </a:cubicBezTo>
                    <a:cubicBezTo>
                      <a:pt x="264986" y="83915"/>
                      <a:pt x="287825" y="0"/>
                      <a:pt x="420863" y="0"/>
                    </a:cubicBezTo>
                    <a:cubicBezTo>
                      <a:pt x="553901" y="0"/>
                      <a:pt x="560753" y="81647"/>
                      <a:pt x="560753" y="81647"/>
                    </a:cubicBezTo>
                    <a:cubicBezTo>
                      <a:pt x="560753" y="81647"/>
                      <a:pt x="630413" y="47627"/>
                      <a:pt x="680659" y="94121"/>
                    </a:cubicBezTo>
                    <a:cubicBezTo>
                      <a:pt x="730904" y="140615"/>
                      <a:pt x="722340" y="229633"/>
                      <a:pt x="734902" y="281230"/>
                    </a:cubicBezTo>
                    <a:cubicBezTo>
                      <a:pt x="734902" y="281230"/>
                      <a:pt x="739469" y="310146"/>
                      <a:pt x="799422" y="303910"/>
                    </a:cubicBezTo>
                    <a:cubicBezTo>
                      <a:pt x="799422" y="303910"/>
                      <a:pt x="832537" y="301642"/>
                      <a:pt x="818265" y="342465"/>
                    </a:cubicBezTo>
                    <a:cubicBezTo>
                      <a:pt x="803990" y="383289"/>
                      <a:pt x="745179" y="401431"/>
                      <a:pt x="698359" y="387258"/>
                    </a:cubicBezTo>
                    <a:cubicBezTo>
                      <a:pt x="651539" y="373083"/>
                      <a:pt x="621847" y="313548"/>
                      <a:pt x="619564" y="293137"/>
                    </a:cubicBezTo>
                    <a:cubicBezTo>
                      <a:pt x="617280" y="272725"/>
                      <a:pt x="605860" y="157625"/>
                      <a:pt x="544195" y="130976"/>
                    </a:cubicBezTo>
                    <a:cubicBezTo>
                      <a:pt x="544195" y="130976"/>
                      <a:pt x="499658" y="248344"/>
                      <a:pt x="319229" y="272158"/>
                    </a:cubicBezTo>
                    <a:cubicBezTo>
                      <a:pt x="319229" y="272158"/>
                      <a:pt x="286112" y="276127"/>
                      <a:pt x="241005" y="271024"/>
                    </a:cubicBezTo>
                    <a:cubicBezTo>
                      <a:pt x="241005" y="271024"/>
                      <a:pt x="219879" y="349269"/>
                      <a:pt x="158213" y="381021"/>
                    </a:cubicBezTo>
                    <a:cubicBezTo>
                      <a:pt x="158213" y="381021"/>
                      <a:pt x="56579" y="424111"/>
                      <a:pt x="10901" y="356640"/>
                    </a:cubicBezTo>
                    <a:cubicBezTo>
                      <a:pt x="10901" y="356640"/>
                      <a:pt x="-15365" y="317517"/>
                      <a:pt x="13646" y="317590"/>
                    </a:cubicBezTo>
                    <a:close/>
                  </a:path>
                  <a:path w="821836" h="394577" fill="none">
                    <a:moveTo>
                      <a:pt x="13646" y="317590"/>
                    </a:moveTo>
                    <a:cubicBezTo>
                      <a:pt x="33740" y="316383"/>
                      <a:pt x="59324" y="331101"/>
                      <a:pt x="73902" y="289602"/>
                    </a:cubicBezTo>
                    <a:cubicBezTo>
                      <a:pt x="88481" y="248103"/>
                      <a:pt x="61147" y="108863"/>
                      <a:pt x="159355" y="77111"/>
                    </a:cubicBezTo>
                    <a:cubicBezTo>
                      <a:pt x="159355" y="77111"/>
                      <a:pt x="218737" y="59535"/>
                      <a:pt x="264986" y="83915"/>
                    </a:cubicBezTo>
                    <a:cubicBezTo>
                      <a:pt x="264986" y="83915"/>
                      <a:pt x="287825" y="0"/>
                      <a:pt x="420863" y="0"/>
                    </a:cubicBezTo>
                    <a:cubicBezTo>
                      <a:pt x="553901" y="0"/>
                      <a:pt x="560753" y="81647"/>
                      <a:pt x="560753" y="81647"/>
                    </a:cubicBezTo>
                    <a:cubicBezTo>
                      <a:pt x="560753" y="81647"/>
                      <a:pt x="630413" y="47627"/>
                      <a:pt x="680659" y="94121"/>
                    </a:cubicBezTo>
                    <a:cubicBezTo>
                      <a:pt x="730904" y="140615"/>
                      <a:pt x="722340" y="229633"/>
                      <a:pt x="734902" y="281230"/>
                    </a:cubicBezTo>
                    <a:cubicBezTo>
                      <a:pt x="734902" y="281230"/>
                      <a:pt x="739469" y="310146"/>
                      <a:pt x="799422" y="303910"/>
                    </a:cubicBezTo>
                    <a:cubicBezTo>
                      <a:pt x="799422" y="303910"/>
                      <a:pt x="832537" y="301642"/>
                      <a:pt x="818265" y="342465"/>
                    </a:cubicBezTo>
                    <a:cubicBezTo>
                      <a:pt x="803990" y="383289"/>
                      <a:pt x="745179" y="401431"/>
                      <a:pt x="698359" y="387258"/>
                    </a:cubicBezTo>
                    <a:cubicBezTo>
                      <a:pt x="651539" y="373083"/>
                      <a:pt x="621847" y="313548"/>
                      <a:pt x="619564" y="293137"/>
                    </a:cubicBezTo>
                    <a:cubicBezTo>
                      <a:pt x="617280" y="272725"/>
                      <a:pt x="605860" y="157625"/>
                      <a:pt x="544195" y="130976"/>
                    </a:cubicBezTo>
                    <a:cubicBezTo>
                      <a:pt x="544195" y="130976"/>
                      <a:pt x="499658" y="248344"/>
                      <a:pt x="319229" y="272158"/>
                    </a:cubicBezTo>
                    <a:cubicBezTo>
                      <a:pt x="319229" y="272158"/>
                      <a:pt x="286112" y="276127"/>
                      <a:pt x="241005" y="271024"/>
                    </a:cubicBezTo>
                    <a:cubicBezTo>
                      <a:pt x="241005" y="271024"/>
                      <a:pt x="219879" y="349269"/>
                      <a:pt x="158213" y="381021"/>
                    </a:cubicBezTo>
                    <a:cubicBezTo>
                      <a:pt x="158213" y="381021"/>
                      <a:pt x="56579" y="424111"/>
                      <a:pt x="10901" y="356640"/>
                    </a:cubicBezTo>
                    <a:cubicBezTo>
                      <a:pt x="10901" y="356640"/>
                      <a:pt x="-15365" y="317517"/>
                      <a:pt x="13646" y="317590"/>
                    </a:cubicBezTo>
                    <a:close/>
                  </a:path>
                </a:pathLst>
              </a:custGeom>
              <a:solidFill>
                <a:srgbClr val="F99E1C"/>
              </a:solidFill>
              <a:ln w="7600" cap="flat">
                <a:solidFill>
                  <a:srgbClr val="F99E1C"/>
                </a:solidFill>
                <a:miter/>
              </a:ln>
            </p:spPr>
            <p:txBody>
              <a:bodyPr/>
              <a:lstStyle/>
              <a:p>
                <a:endParaRPr lang="en-GB">
                  <a:solidFill>
                    <a:prstClr val="black"/>
                  </a:solidFill>
                  <a:latin typeface="Calibri" panose="020F0502020204030204"/>
                </a:endParaRPr>
              </a:p>
            </p:txBody>
          </p:sp>
          <p:sp>
            <p:nvSpPr>
              <p:cNvPr id="221" name="Freeform: Shape 220"/>
              <p:cNvSpPr/>
              <p:nvPr/>
            </p:nvSpPr>
            <p:spPr>
              <a:xfrm>
                <a:off x="4997325" y="3086559"/>
                <a:ext cx="74629" cy="8305"/>
              </a:xfrm>
              <a:custGeom>
                <a:avLst/>
                <a:gdLst/>
                <a:ahLst/>
                <a:cxnLst/>
                <a:rect l="l" t="t" r="r" b="b"/>
                <a:pathLst>
                  <a:path w="74629" h="8305" stroke="0">
                    <a:moveTo>
                      <a:pt x="0" y="0"/>
                    </a:moveTo>
                    <a:lnTo>
                      <a:pt x="74629" y="0"/>
                    </a:lnTo>
                    <a:lnTo>
                      <a:pt x="74629" y="8305"/>
                    </a:lnTo>
                    <a:lnTo>
                      <a:pt x="0" y="8305"/>
                    </a:lnTo>
                    <a:lnTo>
                      <a:pt x="0" y="0"/>
                    </a:lnTo>
                    <a:close/>
                  </a:path>
                  <a:path w="74629" h="8305" fill="none">
                    <a:moveTo>
                      <a:pt x="0" y="0"/>
                    </a:moveTo>
                    <a:lnTo>
                      <a:pt x="74629" y="0"/>
                    </a:lnTo>
                    <a:lnTo>
                      <a:pt x="74629" y="8305"/>
                    </a:lnTo>
                    <a:lnTo>
                      <a:pt x="0" y="8305"/>
                    </a:lnTo>
                    <a:lnTo>
                      <a:pt x="0" y="0"/>
                    </a:lnTo>
                    <a:close/>
                  </a:path>
                </a:pathLst>
              </a:custGeom>
              <a:solidFill>
                <a:srgbClr val="353535"/>
              </a:solidFill>
              <a:ln w="7600" cap="flat">
                <a:solidFill>
                  <a:srgbClr val="353535"/>
                </a:solidFill>
                <a:miter/>
              </a:ln>
            </p:spPr>
            <p:txBody>
              <a:bodyPr/>
              <a:lstStyle/>
              <a:p>
                <a:endParaRPr lang="en-GB">
                  <a:solidFill>
                    <a:prstClr val="black"/>
                  </a:solidFill>
                  <a:latin typeface="Calibri" panose="020F0502020204030204"/>
                </a:endParaRPr>
              </a:p>
            </p:txBody>
          </p:sp>
          <p:sp>
            <p:nvSpPr>
              <p:cNvPr id="222" name="Freeform: Shape 221"/>
              <p:cNvSpPr/>
              <p:nvPr/>
            </p:nvSpPr>
            <p:spPr>
              <a:xfrm>
                <a:off x="5068701" y="3055190"/>
                <a:ext cx="136391" cy="91358"/>
              </a:xfrm>
              <a:custGeom>
                <a:avLst/>
                <a:gdLst/>
                <a:ahLst/>
                <a:cxnLst/>
                <a:rect l="l" t="t" r="r" b="b"/>
                <a:pathLst>
                  <a:path w="136391" h="91358" stroke="0">
                    <a:moveTo>
                      <a:pt x="4316" y="0"/>
                    </a:moveTo>
                    <a:lnTo>
                      <a:pt x="132075" y="0"/>
                    </a:lnTo>
                    <a:cubicBezTo>
                      <a:pt x="134459" y="0"/>
                      <a:pt x="136391" y="1919"/>
                      <a:pt x="136391" y="4286"/>
                    </a:cubicBezTo>
                    <a:lnTo>
                      <a:pt x="136391" y="87072"/>
                    </a:lnTo>
                    <a:cubicBezTo>
                      <a:pt x="136391" y="89439"/>
                      <a:pt x="134459" y="91358"/>
                      <a:pt x="132075" y="91358"/>
                    </a:cubicBezTo>
                    <a:lnTo>
                      <a:pt x="4316" y="91358"/>
                    </a:lnTo>
                    <a:cubicBezTo>
                      <a:pt x="1932" y="91358"/>
                      <a:pt x="0" y="89439"/>
                      <a:pt x="0" y="87072"/>
                    </a:cubicBezTo>
                    <a:lnTo>
                      <a:pt x="0" y="4286"/>
                    </a:lnTo>
                    <a:cubicBezTo>
                      <a:pt x="0" y="1919"/>
                      <a:pt x="1932" y="0"/>
                      <a:pt x="4316" y="0"/>
                    </a:cubicBezTo>
                    <a:close/>
                    <a:moveTo>
                      <a:pt x="14990" y="10254"/>
                    </a:moveTo>
                    <a:cubicBezTo>
                      <a:pt x="12520" y="10254"/>
                      <a:pt x="10517" y="12242"/>
                      <a:pt x="10517" y="14696"/>
                    </a:cubicBezTo>
                    <a:lnTo>
                      <a:pt x="10517" y="76662"/>
                    </a:lnTo>
                    <a:cubicBezTo>
                      <a:pt x="10517" y="79116"/>
                      <a:pt x="12520" y="81105"/>
                      <a:pt x="14990" y="81105"/>
                    </a:cubicBezTo>
                    <a:lnTo>
                      <a:pt x="121401" y="81105"/>
                    </a:lnTo>
                    <a:cubicBezTo>
                      <a:pt x="123872" y="81105"/>
                      <a:pt x="125874" y="79116"/>
                      <a:pt x="125874" y="76662"/>
                    </a:cubicBezTo>
                    <a:lnTo>
                      <a:pt x="125874" y="14696"/>
                    </a:lnTo>
                    <a:cubicBezTo>
                      <a:pt x="125874" y="12242"/>
                      <a:pt x="123872" y="10254"/>
                      <a:pt x="121401" y="10254"/>
                    </a:cubicBezTo>
                    <a:lnTo>
                      <a:pt x="14990" y="10254"/>
                    </a:lnTo>
                    <a:close/>
                  </a:path>
                  <a:path w="136391" h="91358" fill="none">
                    <a:moveTo>
                      <a:pt x="4316" y="0"/>
                    </a:moveTo>
                    <a:lnTo>
                      <a:pt x="132075" y="0"/>
                    </a:lnTo>
                    <a:cubicBezTo>
                      <a:pt x="134459" y="0"/>
                      <a:pt x="136391" y="1919"/>
                      <a:pt x="136391" y="4286"/>
                    </a:cubicBezTo>
                    <a:lnTo>
                      <a:pt x="136391" y="87072"/>
                    </a:lnTo>
                    <a:cubicBezTo>
                      <a:pt x="136391" y="89439"/>
                      <a:pt x="134459" y="91358"/>
                      <a:pt x="132075" y="91358"/>
                    </a:cubicBezTo>
                    <a:lnTo>
                      <a:pt x="4316" y="91358"/>
                    </a:lnTo>
                    <a:cubicBezTo>
                      <a:pt x="1932" y="91358"/>
                      <a:pt x="0" y="89439"/>
                      <a:pt x="0" y="87072"/>
                    </a:cubicBezTo>
                    <a:lnTo>
                      <a:pt x="0" y="4286"/>
                    </a:lnTo>
                    <a:cubicBezTo>
                      <a:pt x="0" y="1919"/>
                      <a:pt x="1932" y="0"/>
                      <a:pt x="4316" y="0"/>
                    </a:cubicBezTo>
                    <a:close/>
                    <a:moveTo>
                      <a:pt x="14990" y="10254"/>
                    </a:moveTo>
                    <a:cubicBezTo>
                      <a:pt x="12520" y="10254"/>
                      <a:pt x="10517" y="12242"/>
                      <a:pt x="10517" y="14696"/>
                    </a:cubicBezTo>
                    <a:lnTo>
                      <a:pt x="10517" y="76662"/>
                    </a:lnTo>
                    <a:cubicBezTo>
                      <a:pt x="10517" y="79116"/>
                      <a:pt x="12520" y="81105"/>
                      <a:pt x="14990" y="81105"/>
                    </a:cubicBezTo>
                    <a:lnTo>
                      <a:pt x="121401" y="81105"/>
                    </a:lnTo>
                    <a:cubicBezTo>
                      <a:pt x="123872" y="81105"/>
                      <a:pt x="125874" y="79116"/>
                      <a:pt x="125874" y="76662"/>
                    </a:cubicBezTo>
                    <a:lnTo>
                      <a:pt x="125874" y="14696"/>
                    </a:lnTo>
                    <a:cubicBezTo>
                      <a:pt x="125874" y="12242"/>
                      <a:pt x="123872" y="10254"/>
                      <a:pt x="121401" y="10254"/>
                    </a:cubicBezTo>
                    <a:lnTo>
                      <a:pt x="14990" y="10254"/>
                    </a:lnTo>
                    <a:close/>
                  </a:path>
                </a:pathLst>
              </a:custGeom>
              <a:solidFill>
                <a:srgbClr val="353535"/>
              </a:solidFill>
              <a:ln w="7600" cap="flat">
                <a:solidFill>
                  <a:srgbClr val="353535"/>
                </a:solidFill>
                <a:miter/>
              </a:ln>
            </p:spPr>
            <p:txBody>
              <a:bodyPr/>
              <a:lstStyle/>
              <a:p>
                <a:endParaRPr lang="en-GB">
                  <a:solidFill>
                    <a:prstClr val="black"/>
                  </a:solidFill>
                  <a:latin typeface="Calibri" panose="020F0502020204030204"/>
                </a:endParaRPr>
              </a:p>
            </p:txBody>
          </p:sp>
          <p:sp>
            <p:nvSpPr>
              <p:cNvPr id="223" name="Freeform: Shape 222"/>
              <p:cNvSpPr/>
              <p:nvPr/>
            </p:nvSpPr>
            <p:spPr>
              <a:xfrm>
                <a:off x="4863793" y="3055190"/>
                <a:ext cx="136391" cy="91358"/>
              </a:xfrm>
              <a:custGeom>
                <a:avLst/>
                <a:gdLst/>
                <a:ahLst/>
                <a:cxnLst/>
                <a:rect l="l" t="t" r="r" b="b"/>
                <a:pathLst>
                  <a:path w="136391" h="91358" stroke="0">
                    <a:moveTo>
                      <a:pt x="4316" y="0"/>
                    </a:moveTo>
                    <a:lnTo>
                      <a:pt x="132075" y="0"/>
                    </a:lnTo>
                    <a:cubicBezTo>
                      <a:pt x="134459" y="0"/>
                      <a:pt x="136391" y="1919"/>
                      <a:pt x="136391" y="4286"/>
                    </a:cubicBezTo>
                    <a:lnTo>
                      <a:pt x="136391" y="87072"/>
                    </a:lnTo>
                    <a:cubicBezTo>
                      <a:pt x="136391" y="89439"/>
                      <a:pt x="134459" y="91358"/>
                      <a:pt x="132075" y="91358"/>
                    </a:cubicBezTo>
                    <a:lnTo>
                      <a:pt x="4316" y="91358"/>
                    </a:lnTo>
                    <a:cubicBezTo>
                      <a:pt x="1932" y="91358"/>
                      <a:pt x="0" y="89439"/>
                      <a:pt x="0" y="87072"/>
                    </a:cubicBezTo>
                    <a:lnTo>
                      <a:pt x="0" y="4286"/>
                    </a:lnTo>
                    <a:cubicBezTo>
                      <a:pt x="0" y="1919"/>
                      <a:pt x="1932" y="0"/>
                      <a:pt x="4316" y="0"/>
                    </a:cubicBezTo>
                    <a:close/>
                    <a:moveTo>
                      <a:pt x="14990" y="10254"/>
                    </a:moveTo>
                    <a:cubicBezTo>
                      <a:pt x="12520" y="10254"/>
                      <a:pt x="10517" y="12242"/>
                      <a:pt x="10517" y="14696"/>
                    </a:cubicBezTo>
                    <a:lnTo>
                      <a:pt x="10517" y="76662"/>
                    </a:lnTo>
                    <a:cubicBezTo>
                      <a:pt x="10517" y="79116"/>
                      <a:pt x="12520" y="81105"/>
                      <a:pt x="14990" y="81105"/>
                    </a:cubicBezTo>
                    <a:lnTo>
                      <a:pt x="121401" y="81105"/>
                    </a:lnTo>
                    <a:cubicBezTo>
                      <a:pt x="123872" y="81105"/>
                      <a:pt x="125874" y="79116"/>
                      <a:pt x="125874" y="76662"/>
                    </a:cubicBezTo>
                    <a:lnTo>
                      <a:pt x="125874" y="14696"/>
                    </a:lnTo>
                    <a:cubicBezTo>
                      <a:pt x="125874" y="12242"/>
                      <a:pt x="123872" y="10254"/>
                      <a:pt x="121401" y="10254"/>
                    </a:cubicBezTo>
                    <a:lnTo>
                      <a:pt x="14990" y="10254"/>
                    </a:lnTo>
                    <a:close/>
                  </a:path>
                  <a:path w="136391" h="91358" fill="none">
                    <a:moveTo>
                      <a:pt x="4316" y="0"/>
                    </a:moveTo>
                    <a:lnTo>
                      <a:pt x="132075" y="0"/>
                    </a:lnTo>
                    <a:cubicBezTo>
                      <a:pt x="134459" y="0"/>
                      <a:pt x="136391" y="1919"/>
                      <a:pt x="136391" y="4286"/>
                    </a:cubicBezTo>
                    <a:lnTo>
                      <a:pt x="136391" y="87072"/>
                    </a:lnTo>
                    <a:cubicBezTo>
                      <a:pt x="136391" y="89439"/>
                      <a:pt x="134459" y="91358"/>
                      <a:pt x="132075" y="91358"/>
                    </a:cubicBezTo>
                    <a:lnTo>
                      <a:pt x="4316" y="91358"/>
                    </a:lnTo>
                    <a:cubicBezTo>
                      <a:pt x="1932" y="91358"/>
                      <a:pt x="0" y="89439"/>
                      <a:pt x="0" y="87072"/>
                    </a:cubicBezTo>
                    <a:lnTo>
                      <a:pt x="0" y="4286"/>
                    </a:lnTo>
                    <a:cubicBezTo>
                      <a:pt x="0" y="1919"/>
                      <a:pt x="1932" y="0"/>
                      <a:pt x="4316" y="0"/>
                    </a:cubicBezTo>
                    <a:close/>
                    <a:moveTo>
                      <a:pt x="14990" y="10254"/>
                    </a:moveTo>
                    <a:cubicBezTo>
                      <a:pt x="12520" y="10254"/>
                      <a:pt x="10517" y="12242"/>
                      <a:pt x="10517" y="14696"/>
                    </a:cubicBezTo>
                    <a:lnTo>
                      <a:pt x="10517" y="76662"/>
                    </a:lnTo>
                    <a:cubicBezTo>
                      <a:pt x="10517" y="79116"/>
                      <a:pt x="12520" y="81105"/>
                      <a:pt x="14990" y="81105"/>
                    </a:cubicBezTo>
                    <a:lnTo>
                      <a:pt x="121401" y="81105"/>
                    </a:lnTo>
                    <a:cubicBezTo>
                      <a:pt x="123872" y="81105"/>
                      <a:pt x="125874" y="79116"/>
                      <a:pt x="125874" y="76662"/>
                    </a:cubicBezTo>
                    <a:lnTo>
                      <a:pt x="125874" y="14696"/>
                    </a:lnTo>
                    <a:cubicBezTo>
                      <a:pt x="125874" y="12242"/>
                      <a:pt x="123872" y="10254"/>
                      <a:pt x="121401" y="10254"/>
                    </a:cubicBezTo>
                    <a:lnTo>
                      <a:pt x="14990" y="10254"/>
                    </a:lnTo>
                    <a:close/>
                  </a:path>
                </a:pathLst>
              </a:custGeom>
              <a:solidFill>
                <a:srgbClr val="353535"/>
              </a:solidFill>
              <a:ln w="7600" cap="flat">
                <a:solidFill>
                  <a:srgbClr val="353535"/>
                </a:solidFill>
                <a:miter/>
              </a:ln>
            </p:spPr>
            <p:txBody>
              <a:bodyPr/>
              <a:lstStyle/>
              <a:p>
                <a:endParaRPr lang="en-GB">
                  <a:solidFill>
                    <a:prstClr val="black"/>
                  </a:solidFill>
                  <a:latin typeface="Calibri" panose="020F0502020204030204"/>
                </a:endParaRPr>
              </a:p>
            </p:txBody>
          </p:sp>
          <p:sp>
            <p:nvSpPr>
              <p:cNvPr id="224" name="Freeform: Shape 223"/>
              <p:cNvSpPr/>
              <p:nvPr/>
            </p:nvSpPr>
            <p:spPr>
              <a:xfrm>
                <a:off x="4806723" y="3369337"/>
                <a:ext cx="452325" cy="311533"/>
              </a:xfrm>
              <a:custGeom>
                <a:avLst/>
                <a:gdLst/>
                <a:ahLst/>
                <a:cxnLst/>
                <a:rect l="l" t="t" r="r" b="b"/>
                <a:pathLst>
                  <a:path w="452325" h="311533" stroke="0">
                    <a:moveTo>
                      <a:pt x="426203" y="311533"/>
                    </a:moveTo>
                    <a:cubicBezTo>
                      <a:pt x="416306" y="30379"/>
                      <a:pt x="457775" y="28736"/>
                      <a:pt x="451717" y="26363"/>
                    </a:cubicBezTo>
                    <a:cubicBezTo>
                      <a:pt x="444835" y="23667"/>
                      <a:pt x="400809" y="9785"/>
                      <a:pt x="386801" y="2057"/>
                    </a:cubicBezTo>
                    <a:cubicBezTo>
                      <a:pt x="379378" y="-2161"/>
                      <a:pt x="329311" y="191851"/>
                      <a:pt x="222101" y="189168"/>
                    </a:cubicBezTo>
                    <a:cubicBezTo>
                      <a:pt x="114891" y="186485"/>
                      <a:pt x="78213" y="-5910"/>
                      <a:pt x="53904" y="0"/>
                    </a:cubicBezTo>
                    <a:cubicBezTo>
                      <a:pt x="49042" y="5032"/>
                      <a:pt x="43895" y="6853"/>
                      <a:pt x="38545" y="8599"/>
                    </a:cubicBezTo>
                    <a:cubicBezTo>
                      <a:pt x="28718" y="11805"/>
                      <a:pt x="15023" y="16079"/>
                      <a:pt x="0" y="21824"/>
                    </a:cubicBezTo>
                    <a:cubicBezTo>
                      <a:pt x="46870" y="129634"/>
                      <a:pt x="24408" y="310859"/>
                      <a:pt x="24408" y="310859"/>
                    </a:cubicBezTo>
                    <a:lnTo>
                      <a:pt x="426203" y="311533"/>
                    </a:lnTo>
                    <a:close/>
                  </a:path>
                  <a:path w="452325" h="311533" fill="none">
                    <a:moveTo>
                      <a:pt x="426203" y="311533"/>
                    </a:moveTo>
                    <a:cubicBezTo>
                      <a:pt x="416306" y="30379"/>
                      <a:pt x="457775" y="28736"/>
                      <a:pt x="451717" y="26363"/>
                    </a:cubicBezTo>
                    <a:cubicBezTo>
                      <a:pt x="444835" y="23667"/>
                      <a:pt x="400809" y="9785"/>
                      <a:pt x="386801" y="2057"/>
                    </a:cubicBezTo>
                    <a:cubicBezTo>
                      <a:pt x="379378" y="-2161"/>
                      <a:pt x="329311" y="191851"/>
                      <a:pt x="222101" y="189168"/>
                    </a:cubicBezTo>
                    <a:cubicBezTo>
                      <a:pt x="114891" y="186485"/>
                      <a:pt x="78213" y="-5910"/>
                      <a:pt x="53904" y="0"/>
                    </a:cubicBezTo>
                    <a:cubicBezTo>
                      <a:pt x="49042" y="5032"/>
                      <a:pt x="43895" y="6853"/>
                      <a:pt x="38545" y="8599"/>
                    </a:cubicBezTo>
                    <a:cubicBezTo>
                      <a:pt x="28718" y="11805"/>
                      <a:pt x="15023" y="16079"/>
                      <a:pt x="0" y="21824"/>
                    </a:cubicBezTo>
                    <a:cubicBezTo>
                      <a:pt x="46870" y="129634"/>
                      <a:pt x="24408" y="310859"/>
                      <a:pt x="24408" y="310859"/>
                    </a:cubicBezTo>
                    <a:lnTo>
                      <a:pt x="426203" y="311533"/>
                    </a:lnTo>
                    <a:close/>
                  </a:path>
                </a:pathLst>
              </a:custGeom>
              <a:solidFill>
                <a:srgbClr val="FFCD55"/>
              </a:solidFill>
              <a:ln w="7600" cap="flat">
                <a:solidFill>
                  <a:srgbClr val="FFCD55"/>
                </a:solidFill>
                <a:miter/>
              </a:ln>
            </p:spPr>
            <p:txBody>
              <a:bodyPr/>
              <a:lstStyle/>
              <a:p>
                <a:endParaRPr lang="en-GB">
                  <a:solidFill>
                    <a:prstClr val="black"/>
                  </a:solidFill>
                  <a:latin typeface="Calibri" panose="020F0502020204030204"/>
                </a:endParaRPr>
              </a:p>
            </p:txBody>
          </p:sp>
        </p:grpSp>
        <p:grpSp>
          <p:nvGrpSpPr>
            <p:cNvPr id="225" name="Group 224"/>
            <p:cNvGrpSpPr/>
            <p:nvPr/>
          </p:nvGrpSpPr>
          <p:grpSpPr>
            <a:xfrm>
              <a:off x="4193899" y="3255337"/>
              <a:ext cx="881601" cy="1003198"/>
              <a:chOff x="4193899" y="3255337"/>
              <a:chExt cx="881601" cy="1003198"/>
            </a:xfrm>
          </p:grpSpPr>
          <p:sp>
            <p:nvSpPr>
              <p:cNvPr id="226" name="Freeform: Shape 225"/>
              <p:cNvSpPr/>
              <p:nvPr/>
            </p:nvSpPr>
            <p:spPr>
              <a:xfrm>
                <a:off x="4342527" y="3427389"/>
                <a:ext cx="581631" cy="550589"/>
              </a:xfrm>
              <a:custGeom>
                <a:avLst/>
                <a:gdLst/>
                <a:ahLst/>
                <a:cxnLst/>
                <a:rect l="l" t="t" r="r" b="b"/>
                <a:pathLst>
                  <a:path w="581631" h="550589" stroke="0">
                    <a:moveTo>
                      <a:pt x="38657" y="0"/>
                    </a:moveTo>
                    <a:cubicBezTo>
                      <a:pt x="38657" y="0"/>
                      <a:pt x="15814" y="58960"/>
                      <a:pt x="9664" y="102986"/>
                    </a:cubicBezTo>
                    <a:cubicBezTo>
                      <a:pt x="3514" y="147012"/>
                      <a:pt x="0" y="323116"/>
                      <a:pt x="0" y="355056"/>
                    </a:cubicBezTo>
                    <a:cubicBezTo>
                      <a:pt x="0" y="386996"/>
                      <a:pt x="18889" y="401240"/>
                      <a:pt x="21964" y="390449"/>
                    </a:cubicBezTo>
                    <a:cubicBezTo>
                      <a:pt x="25039" y="379659"/>
                      <a:pt x="14057" y="390449"/>
                      <a:pt x="24600" y="414620"/>
                    </a:cubicBezTo>
                    <a:cubicBezTo>
                      <a:pt x="35143" y="438791"/>
                      <a:pt x="50079" y="429295"/>
                      <a:pt x="53593" y="450876"/>
                    </a:cubicBezTo>
                    <a:cubicBezTo>
                      <a:pt x="57107" y="472458"/>
                      <a:pt x="65014" y="475048"/>
                      <a:pt x="66771" y="485407"/>
                    </a:cubicBezTo>
                    <a:cubicBezTo>
                      <a:pt x="68528" y="495766"/>
                      <a:pt x="59743" y="560509"/>
                      <a:pt x="71164" y="549287"/>
                    </a:cubicBezTo>
                    <a:cubicBezTo>
                      <a:pt x="82586" y="538065"/>
                      <a:pt x="84343" y="498356"/>
                      <a:pt x="84343" y="493176"/>
                    </a:cubicBezTo>
                    <a:cubicBezTo>
                      <a:pt x="84343" y="487996"/>
                      <a:pt x="91371" y="533749"/>
                      <a:pt x="91371" y="536338"/>
                    </a:cubicBezTo>
                    <a:cubicBezTo>
                      <a:pt x="91371" y="538928"/>
                      <a:pt x="108943" y="495766"/>
                      <a:pt x="106307" y="480227"/>
                    </a:cubicBezTo>
                    <a:cubicBezTo>
                      <a:pt x="103671" y="464689"/>
                      <a:pt x="119486" y="489723"/>
                      <a:pt x="119486" y="491450"/>
                    </a:cubicBezTo>
                    <a:cubicBezTo>
                      <a:pt x="119486" y="493176"/>
                      <a:pt x="437528" y="493176"/>
                      <a:pt x="437528" y="493176"/>
                    </a:cubicBezTo>
                    <a:cubicBezTo>
                      <a:pt x="437528" y="493176"/>
                      <a:pt x="431905" y="449064"/>
                      <a:pt x="433750" y="441209"/>
                    </a:cubicBezTo>
                    <a:cubicBezTo>
                      <a:pt x="435596" y="433353"/>
                      <a:pt x="442361" y="481695"/>
                      <a:pt x="455891" y="501032"/>
                    </a:cubicBezTo>
                    <a:cubicBezTo>
                      <a:pt x="469420" y="520369"/>
                      <a:pt x="482950" y="526411"/>
                      <a:pt x="480491" y="510700"/>
                    </a:cubicBezTo>
                    <a:cubicBezTo>
                      <a:pt x="478030" y="494989"/>
                      <a:pt x="490945" y="528224"/>
                      <a:pt x="500171" y="530037"/>
                    </a:cubicBezTo>
                    <a:cubicBezTo>
                      <a:pt x="509395" y="531850"/>
                      <a:pt x="491560" y="511390"/>
                      <a:pt x="495865" y="480227"/>
                    </a:cubicBezTo>
                    <a:cubicBezTo>
                      <a:pt x="500171" y="449064"/>
                      <a:pt x="516160" y="476860"/>
                      <a:pt x="516160" y="497406"/>
                    </a:cubicBezTo>
                    <a:cubicBezTo>
                      <a:pt x="516160" y="517952"/>
                      <a:pt x="530306" y="489550"/>
                      <a:pt x="531535" y="442417"/>
                    </a:cubicBezTo>
                    <a:cubicBezTo>
                      <a:pt x="531535" y="442417"/>
                      <a:pt x="535840" y="420059"/>
                      <a:pt x="541375" y="417642"/>
                    </a:cubicBezTo>
                    <a:cubicBezTo>
                      <a:pt x="546911" y="415225"/>
                      <a:pt x="545066" y="450273"/>
                      <a:pt x="547525" y="462962"/>
                    </a:cubicBezTo>
                    <a:cubicBezTo>
                      <a:pt x="549986" y="475652"/>
                      <a:pt x="555520" y="453294"/>
                      <a:pt x="555520" y="442417"/>
                    </a:cubicBezTo>
                    <a:cubicBezTo>
                      <a:pt x="555520" y="431540"/>
                      <a:pt x="564130" y="418246"/>
                      <a:pt x="569358" y="405254"/>
                    </a:cubicBezTo>
                    <a:cubicBezTo>
                      <a:pt x="574585" y="392262"/>
                      <a:pt x="585656" y="351171"/>
                      <a:pt x="580121" y="285909"/>
                    </a:cubicBezTo>
                    <a:cubicBezTo>
                      <a:pt x="574585" y="220647"/>
                      <a:pt x="570895" y="174723"/>
                      <a:pt x="564745" y="140883"/>
                    </a:cubicBezTo>
                    <a:cubicBezTo>
                      <a:pt x="558596" y="107044"/>
                      <a:pt x="551831" y="60514"/>
                      <a:pt x="535226" y="33926"/>
                    </a:cubicBezTo>
                    <a:cubicBezTo>
                      <a:pt x="518621" y="7338"/>
                      <a:pt x="40151" y="-1122"/>
                      <a:pt x="38657" y="0"/>
                    </a:cubicBezTo>
                    <a:close/>
                  </a:path>
                  <a:path w="581631" h="550589" fill="none">
                    <a:moveTo>
                      <a:pt x="38657" y="0"/>
                    </a:moveTo>
                    <a:cubicBezTo>
                      <a:pt x="38657" y="0"/>
                      <a:pt x="15814" y="58960"/>
                      <a:pt x="9664" y="102986"/>
                    </a:cubicBezTo>
                    <a:cubicBezTo>
                      <a:pt x="3514" y="147012"/>
                      <a:pt x="0" y="323116"/>
                      <a:pt x="0" y="355056"/>
                    </a:cubicBezTo>
                    <a:cubicBezTo>
                      <a:pt x="0" y="386996"/>
                      <a:pt x="18889" y="401240"/>
                      <a:pt x="21964" y="390449"/>
                    </a:cubicBezTo>
                    <a:cubicBezTo>
                      <a:pt x="25039" y="379659"/>
                      <a:pt x="14057" y="390449"/>
                      <a:pt x="24600" y="414620"/>
                    </a:cubicBezTo>
                    <a:cubicBezTo>
                      <a:pt x="35143" y="438791"/>
                      <a:pt x="50079" y="429295"/>
                      <a:pt x="53593" y="450876"/>
                    </a:cubicBezTo>
                    <a:cubicBezTo>
                      <a:pt x="57107" y="472458"/>
                      <a:pt x="65014" y="475048"/>
                      <a:pt x="66771" y="485407"/>
                    </a:cubicBezTo>
                    <a:cubicBezTo>
                      <a:pt x="68528" y="495766"/>
                      <a:pt x="59743" y="560509"/>
                      <a:pt x="71164" y="549287"/>
                    </a:cubicBezTo>
                    <a:cubicBezTo>
                      <a:pt x="82586" y="538065"/>
                      <a:pt x="84343" y="498356"/>
                      <a:pt x="84343" y="493176"/>
                    </a:cubicBezTo>
                    <a:cubicBezTo>
                      <a:pt x="84343" y="487996"/>
                      <a:pt x="91371" y="533749"/>
                      <a:pt x="91371" y="536338"/>
                    </a:cubicBezTo>
                    <a:cubicBezTo>
                      <a:pt x="91371" y="538928"/>
                      <a:pt x="108943" y="495766"/>
                      <a:pt x="106307" y="480227"/>
                    </a:cubicBezTo>
                    <a:cubicBezTo>
                      <a:pt x="103671" y="464689"/>
                      <a:pt x="119486" y="489723"/>
                      <a:pt x="119486" y="491450"/>
                    </a:cubicBezTo>
                    <a:cubicBezTo>
                      <a:pt x="119486" y="493176"/>
                      <a:pt x="437528" y="493176"/>
                      <a:pt x="437528" y="493176"/>
                    </a:cubicBezTo>
                    <a:cubicBezTo>
                      <a:pt x="437528" y="493176"/>
                      <a:pt x="431905" y="449064"/>
                      <a:pt x="433750" y="441209"/>
                    </a:cubicBezTo>
                    <a:cubicBezTo>
                      <a:pt x="435596" y="433353"/>
                      <a:pt x="442361" y="481695"/>
                      <a:pt x="455891" y="501032"/>
                    </a:cubicBezTo>
                    <a:cubicBezTo>
                      <a:pt x="469420" y="520369"/>
                      <a:pt x="482950" y="526411"/>
                      <a:pt x="480491" y="510700"/>
                    </a:cubicBezTo>
                    <a:cubicBezTo>
                      <a:pt x="478030" y="494989"/>
                      <a:pt x="490945" y="528224"/>
                      <a:pt x="500171" y="530037"/>
                    </a:cubicBezTo>
                    <a:cubicBezTo>
                      <a:pt x="509395" y="531850"/>
                      <a:pt x="491560" y="511390"/>
                      <a:pt x="495865" y="480227"/>
                    </a:cubicBezTo>
                    <a:cubicBezTo>
                      <a:pt x="500171" y="449064"/>
                      <a:pt x="516160" y="476860"/>
                      <a:pt x="516160" y="497406"/>
                    </a:cubicBezTo>
                    <a:cubicBezTo>
                      <a:pt x="516160" y="517952"/>
                      <a:pt x="530306" y="489550"/>
                      <a:pt x="531535" y="442417"/>
                    </a:cubicBezTo>
                    <a:cubicBezTo>
                      <a:pt x="531535" y="442417"/>
                      <a:pt x="535840" y="420059"/>
                      <a:pt x="541375" y="417642"/>
                    </a:cubicBezTo>
                    <a:cubicBezTo>
                      <a:pt x="546911" y="415225"/>
                      <a:pt x="545066" y="450273"/>
                      <a:pt x="547525" y="462962"/>
                    </a:cubicBezTo>
                    <a:cubicBezTo>
                      <a:pt x="549986" y="475652"/>
                      <a:pt x="555520" y="453294"/>
                      <a:pt x="555520" y="442417"/>
                    </a:cubicBezTo>
                    <a:cubicBezTo>
                      <a:pt x="555520" y="431540"/>
                      <a:pt x="564130" y="418246"/>
                      <a:pt x="569358" y="405254"/>
                    </a:cubicBezTo>
                    <a:cubicBezTo>
                      <a:pt x="574585" y="392262"/>
                      <a:pt x="585656" y="351171"/>
                      <a:pt x="580121" y="285909"/>
                    </a:cubicBezTo>
                    <a:cubicBezTo>
                      <a:pt x="574585" y="220647"/>
                      <a:pt x="570895" y="174723"/>
                      <a:pt x="564745" y="140883"/>
                    </a:cubicBezTo>
                    <a:cubicBezTo>
                      <a:pt x="558596" y="107044"/>
                      <a:pt x="551831" y="60514"/>
                      <a:pt x="535226" y="33926"/>
                    </a:cubicBezTo>
                    <a:cubicBezTo>
                      <a:pt x="518621" y="7338"/>
                      <a:pt x="40151" y="-1122"/>
                      <a:pt x="38657" y="0"/>
                    </a:cubicBezTo>
                    <a:close/>
                  </a:path>
                </a:pathLst>
              </a:custGeom>
              <a:solidFill>
                <a:srgbClr val="A86B3F"/>
              </a:solidFill>
              <a:ln w="7600" cap="flat">
                <a:solidFill>
                  <a:srgbClr val="A86B3F"/>
                </a:solidFill>
                <a:miter/>
              </a:ln>
            </p:spPr>
            <p:txBody>
              <a:bodyPr/>
              <a:lstStyle/>
              <a:p>
                <a:endParaRPr lang="en-GB">
                  <a:solidFill>
                    <a:prstClr val="black"/>
                  </a:solidFill>
                  <a:latin typeface="Calibri" panose="020F0502020204030204"/>
                </a:endParaRPr>
              </a:p>
            </p:txBody>
          </p:sp>
          <p:sp>
            <p:nvSpPr>
              <p:cNvPr id="227" name="Freeform: Shape 226"/>
              <p:cNvSpPr/>
              <p:nvPr/>
            </p:nvSpPr>
            <p:spPr>
              <a:xfrm>
                <a:off x="4515612" y="3753099"/>
                <a:ext cx="234578" cy="187944"/>
              </a:xfrm>
              <a:custGeom>
                <a:avLst/>
                <a:gdLst/>
                <a:ahLst/>
                <a:cxnLst/>
                <a:rect l="l" t="t" r="r" b="b"/>
                <a:pathLst>
                  <a:path w="234578" h="187944" stroke="0">
                    <a:moveTo>
                      <a:pt x="0" y="0"/>
                    </a:moveTo>
                    <a:lnTo>
                      <a:pt x="0" y="71314"/>
                    </a:lnTo>
                    <a:cubicBezTo>
                      <a:pt x="0" y="71314"/>
                      <a:pt x="23363" y="187944"/>
                      <a:pt x="126105" y="187944"/>
                    </a:cubicBezTo>
                    <a:cubicBezTo>
                      <a:pt x="126105" y="187944"/>
                      <a:pt x="216677" y="162365"/>
                      <a:pt x="234578" y="71314"/>
                    </a:cubicBezTo>
                    <a:lnTo>
                      <a:pt x="234578" y="0"/>
                    </a:lnTo>
                    <a:lnTo>
                      <a:pt x="0" y="0"/>
                    </a:lnTo>
                    <a:close/>
                  </a:path>
                  <a:path w="234578" h="187944" fill="none">
                    <a:moveTo>
                      <a:pt x="0" y="0"/>
                    </a:moveTo>
                    <a:lnTo>
                      <a:pt x="0" y="71314"/>
                    </a:lnTo>
                    <a:cubicBezTo>
                      <a:pt x="0" y="71314"/>
                      <a:pt x="23363" y="187944"/>
                      <a:pt x="126105" y="187944"/>
                    </a:cubicBezTo>
                    <a:cubicBezTo>
                      <a:pt x="126105" y="187944"/>
                      <a:pt x="216677" y="162365"/>
                      <a:pt x="234578" y="71314"/>
                    </a:cubicBezTo>
                    <a:lnTo>
                      <a:pt x="234578" y="0"/>
                    </a:lnTo>
                    <a:lnTo>
                      <a:pt x="0" y="0"/>
                    </a:lnTo>
                    <a:close/>
                  </a:path>
                </a:pathLst>
              </a:custGeom>
              <a:solidFill>
                <a:srgbClr val="EAC3AA"/>
              </a:solidFill>
              <a:ln w="7600" cap="flat">
                <a:noFill/>
                <a:miter/>
              </a:ln>
            </p:spPr>
            <p:txBody>
              <a:bodyPr/>
              <a:lstStyle/>
              <a:p>
                <a:endParaRPr lang="en-GB">
                  <a:solidFill>
                    <a:prstClr val="black"/>
                  </a:solidFill>
                  <a:latin typeface="Calibri" panose="020F0502020204030204"/>
                </a:endParaRPr>
              </a:p>
            </p:txBody>
          </p:sp>
          <p:sp>
            <p:nvSpPr>
              <p:cNvPr id="228" name="Freeform: Shape 227"/>
              <p:cNvSpPr/>
              <p:nvPr/>
            </p:nvSpPr>
            <p:spPr>
              <a:xfrm>
                <a:off x="4360239" y="3413704"/>
                <a:ext cx="523764" cy="399516"/>
              </a:xfrm>
              <a:custGeom>
                <a:avLst/>
                <a:gdLst/>
                <a:ahLst/>
                <a:cxnLst/>
                <a:rect l="l" t="t" r="r" b="b"/>
                <a:pathLst>
                  <a:path w="523764" h="399516" stroke="0">
                    <a:moveTo>
                      <a:pt x="37588" y="156668"/>
                    </a:moveTo>
                    <a:cubicBezTo>
                      <a:pt x="37588" y="156668"/>
                      <a:pt x="0" y="134844"/>
                      <a:pt x="0" y="181849"/>
                    </a:cubicBezTo>
                    <a:cubicBezTo>
                      <a:pt x="1139" y="228854"/>
                      <a:pt x="37588" y="280056"/>
                      <a:pt x="53819" y="282575"/>
                    </a:cubicBezTo>
                    <a:cubicBezTo>
                      <a:pt x="70050" y="285093"/>
                      <a:pt x="77885" y="275755"/>
                      <a:pt x="77885" y="275755"/>
                    </a:cubicBezTo>
                    <a:cubicBezTo>
                      <a:pt x="77885" y="275755"/>
                      <a:pt x="158759" y="399058"/>
                      <a:pt x="270486" y="399515"/>
                    </a:cubicBezTo>
                    <a:cubicBezTo>
                      <a:pt x="382213" y="399970"/>
                      <a:pt x="457890" y="255714"/>
                      <a:pt x="457890" y="255714"/>
                    </a:cubicBezTo>
                    <a:cubicBezTo>
                      <a:pt x="457890" y="255714"/>
                      <a:pt x="459599" y="266626"/>
                      <a:pt x="479247" y="268305"/>
                    </a:cubicBezTo>
                    <a:cubicBezTo>
                      <a:pt x="498895" y="269984"/>
                      <a:pt x="504966" y="228931"/>
                      <a:pt x="520252" y="191082"/>
                    </a:cubicBezTo>
                    <a:cubicBezTo>
                      <a:pt x="535538" y="153234"/>
                      <a:pt x="496528" y="151209"/>
                      <a:pt x="487356" y="155415"/>
                    </a:cubicBezTo>
                    <a:lnTo>
                      <a:pt x="445967" y="0"/>
                    </a:lnTo>
                    <a:lnTo>
                      <a:pt x="35879" y="15652"/>
                    </a:lnTo>
                    <a:lnTo>
                      <a:pt x="37588" y="156668"/>
                    </a:lnTo>
                    <a:close/>
                  </a:path>
                  <a:path w="523764" h="399516" fill="none">
                    <a:moveTo>
                      <a:pt x="37588" y="156668"/>
                    </a:moveTo>
                    <a:cubicBezTo>
                      <a:pt x="37588" y="156668"/>
                      <a:pt x="0" y="134844"/>
                      <a:pt x="0" y="181849"/>
                    </a:cubicBezTo>
                    <a:cubicBezTo>
                      <a:pt x="1139" y="228854"/>
                      <a:pt x="37588" y="280056"/>
                      <a:pt x="53819" y="282575"/>
                    </a:cubicBezTo>
                    <a:cubicBezTo>
                      <a:pt x="70050" y="285093"/>
                      <a:pt x="77885" y="275755"/>
                      <a:pt x="77885" y="275755"/>
                    </a:cubicBezTo>
                    <a:cubicBezTo>
                      <a:pt x="77885" y="275755"/>
                      <a:pt x="158759" y="399058"/>
                      <a:pt x="270486" y="399515"/>
                    </a:cubicBezTo>
                    <a:cubicBezTo>
                      <a:pt x="382213" y="399970"/>
                      <a:pt x="457890" y="255714"/>
                      <a:pt x="457890" y="255714"/>
                    </a:cubicBezTo>
                    <a:cubicBezTo>
                      <a:pt x="457890" y="255714"/>
                      <a:pt x="459599" y="266626"/>
                      <a:pt x="479247" y="268305"/>
                    </a:cubicBezTo>
                    <a:cubicBezTo>
                      <a:pt x="498895" y="269984"/>
                      <a:pt x="504966" y="228931"/>
                      <a:pt x="520252" y="191082"/>
                    </a:cubicBezTo>
                    <a:cubicBezTo>
                      <a:pt x="535538" y="153234"/>
                      <a:pt x="496528" y="151209"/>
                      <a:pt x="487356" y="155415"/>
                    </a:cubicBezTo>
                    <a:lnTo>
                      <a:pt x="445967" y="0"/>
                    </a:lnTo>
                    <a:lnTo>
                      <a:pt x="35879" y="15652"/>
                    </a:lnTo>
                    <a:lnTo>
                      <a:pt x="37588" y="156668"/>
                    </a:lnTo>
                    <a:close/>
                  </a:path>
                </a:pathLst>
              </a:custGeom>
              <a:solidFill>
                <a:srgbClr val="FAD1B6"/>
              </a:solidFill>
              <a:ln w="7600" cap="flat">
                <a:noFill/>
                <a:miter/>
              </a:ln>
            </p:spPr>
            <p:txBody>
              <a:bodyPr/>
              <a:lstStyle/>
              <a:p>
                <a:endParaRPr lang="en-GB">
                  <a:solidFill>
                    <a:prstClr val="black"/>
                  </a:solidFill>
                  <a:latin typeface="Calibri" panose="020F0502020204030204"/>
                </a:endParaRPr>
              </a:p>
            </p:txBody>
          </p:sp>
          <p:sp>
            <p:nvSpPr>
              <p:cNvPr id="229" name="Freeform: Shape 228"/>
              <p:cNvSpPr/>
              <p:nvPr/>
            </p:nvSpPr>
            <p:spPr>
              <a:xfrm>
                <a:off x="4193899" y="3806218"/>
                <a:ext cx="881600" cy="452316"/>
              </a:xfrm>
              <a:custGeom>
                <a:avLst/>
                <a:gdLst/>
                <a:ahLst/>
                <a:cxnLst/>
                <a:rect l="l" t="t" r="r" b="b"/>
                <a:pathLst>
                  <a:path w="881600" h="452316" stroke="0">
                    <a:moveTo>
                      <a:pt x="880276" y="452316"/>
                    </a:moveTo>
                    <a:cubicBezTo>
                      <a:pt x="887489" y="298870"/>
                      <a:pt x="862870" y="208482"/>
                      <a:pt x="862870" y="208482"/>
                    </a:cubicBezTo>
                    <a:cubicBezTo>
                      <a:pt x="844836" y="132104"/>
                      <a:pt x="776431" y="105219"/>
                      <a:pt x="776431" y="105219"/>
                    </a:cubicBezTo>
                    <a:cubicBezTo>
                      <a:pt x="776431" y="105219"/>
                      <a:pt x="773943" y="105219"/>
                      <a:pt x="745338" y="92998"/>
                    </a:cubicBezTo>
                    <a:cubicBezTo>
                      <a:pt x="716732" y="80778"/>
                      <a:pt x="601748" y="35792"/>
                      <a:pt x="601748" y="35792"/>
                    </a:cubicBezTo>
                    <a:cubicBezTo>
                      <a:pt x="592512" y="7022"/>
                      <a:pt x="556290" y="0"/>
                      <a:pt x="556290" y="0"/>
                    </a:cubicBezTo>
                    <a:cubicBezTo>
                      <a:pt x="556290" y="0"/>
                      <a:pt x="542367" y="103591"/>
                      <a:pt x="440800" y="101484"/>
                    </a:cubicBezTo>
                    <a:cubicBezTo>
                      <a:pt x="338628" y="99376"/>
                      <a:pt x="322437" y="0"/>
                      <a:pt x="322437" y="0"/>
                    </a:cubicBezTo>
                    <a:cubicBezTo>
                      <a:pt x="279311" y="17414"/>
                      <a:pt x="278129" y="35989"/>
                      <a:pt x="278129" y="35989"/>
                    </a:cubicBezTo>
                    <a:cubicBezTo>
                      <a:pt x="278129" y="35989"/>
                      <a:pt x="246227" y="52823"/>
                      <a:pt x="204873" y="66174"/>
                    </a:cubicBezTo>
                    <a:cubicBezTo>
                      <a:pt x="163519" y="79525"/>
                      <a:pt x="68995" y="107387"/>
                      <a:pt x="35321" y="167757"/>
                    </a:cubicBezTo>
                    <a:cubicBezTo>
                      <a:pt x="1647" y="228126"/>
                      <a:pt x="0" y="452316"/>
                      <a:pt x="0" y="452316"/>
                    </a:cubicBezTo>
                    <a:lnTo>
                      <a:pt x="880276" y="452316"/>
                    </a:lnTo>
                    <a:close/>
                  </a:path>
                  <a:path w="881600" h="452316" fill="none">
                    <a:moveTo>
                      <a:pt x="880276" y="452316"/>
                    </a:moveTo>
                    <a:cubicBezTo>
                      <a:pt x="887489" y="298870"/>
                      <a:pt x="862870" y="208482"/>
                      <a:pt x="862870" y="208482"/>
                    </a:cubicBezTo>
                    <a:cubicBezTo>
                      <a:pt x="844836" y="132104"/>
                      <a:pt x="776431" y="105219"/>
                      <a:pt x="776431" y="105219"/>
                    </a:cubicBezTo>
                    <a:cubicBezTo>
                      <a:pt x="776431" y="105219"/>
                      <a:pt x="773943" y="105219"/>
                      <a:pt x="745338" y="92998"/>
                    </a:cubicBezTo>
                    <a:cubicBezTo>
                      <a:pt x="716732" y="80778"/>
                      <a:pt x="601748" y="35792"/>
                      <a:pt x="601748" y="35792"/>
                    </a:cubicBezTo>
                    <a:cubicBezTo>
                      <a:pt x="592512" y="7022"/>
                      <a:pt x="556290" y="0"/>
                      <a:pt x="556290" y="0"/>
                    </a:cubicBezTo>
                    <a:cubicBezTo>
                      <a:pt x="556290" y="0"/>
                      <a:pt x="542367" y="103591"/>
                      <a:pt x="440800" y="101484"/>
                    </a:cubicBezTo>
                    <a:cubicBezTo>
                      <a:pt x="338628" y="99376"/>
                      <a:pt x="322437" y="0"/>
                      <a:pt x="322437" y="0"/>
                    </a:cubicBezTo>
                    <a:cubicBezTo>
                      <a:pt x="279311" y="17414"/>
                      <a:pt x="278129" y="35989"/>
                      <a:pt x="278129" y="35989"/>
                    </a:cubicBezTo>
                    <a:cubicBezTo>
                      <a:pt x="278129" y="35989"/>
                      <a:pt x="246227" y="52823"/>
                      <a:pt x="204873" y="66174"/>
                    </a:cubicBezTo>
                    <a:cubicBezTo>
                      <a:pt x="163519" y="79525"/>
                      <a:pt x="68995" y="107387"/>
                      <a:pt x="35321" y="167757"/>
                    </a:cubicBezTo>
                    <a:cubicBezTo>
                      <a:pt x="1647" y="228126"/>
                      <a:pt x="0" y="452316"/>
                      <a:pt x="0" y="452316"/>
                    </a:cubicBezTo>
                    <a:lnTo>
                      <a:pt x="880276" y="452316"/>
                    </a:lnTo>
                    <a:close/>
                  </a:path>
                </a:pathLst>
              </a:custGeom>
              <a:solidFill>
                <a:srgbClr val="F2EADA"/>
              </a:solidFill>
              <a:ln w="7600" cap="flat">
                <a:solidFill>
                  <a:srgbClr val="F2EADA"/>
                </a:solidFill>
                <a:miter/>
              </a:ln>
            </p:spPr>
            <p:txBody>
              <a:bodyPr/>
              <a:lstStyle/>
              <a:p>
                <a:endParaRPr lang="en-GB">
                  <a:solidFill>
                    <a:prstClr val="black"/>
                  </a:solidFill>
                  <a:latin typeface="Calibri" panose="020F0502020204030204"/>
                </a:endParaRPr>
              </a:p>
            </p:txBody>
          </p:sp>
          <p:sp>
            <p:nvSpPr>
              <p:cNvPr id="230" name="Freeform: Shape 229"/>
              <p:cNvSpPr/>
              <p:nvPr/>
            </p:nvSpPr>
            <p:spPr>
              <a:xfrm>
                <a:off x="4473238" y="3806221"/>
                <a:ext cx="322923" cy="202675"/>
              </a:xfrm>
              <a:custGeom>
                <a:avLst/>
                <a:gdLst/>
                <a:ahLst/>
                <a:cxnLst/>
                <a:rect l="l" t="t" r="r" b="b"/>
                <a:pathLst>
                  <a:path w="322923" h="202675" stroke="0">
                    <a:moveTo>
                      <a:pt x="322923" y="35792"/>
                    </a:moveTo>
                    <a:cubicBezTo>
                      <a:pt x="314142" y="9427"/>
                      <a:pt x="278176" y="0"/>
                      <a:pt x="278176" y="0"/>
                    </a:cubicBezTo>
                    <a:cubicBezTo>
                      <a:pt x="278176" y="0"/>
                      <a:pt x="185454" y="96569"/>
                      <a:pt x="161974" y="96611"/>
                    </a:cubicBezTo>
                    <a:cubicBezTo>
                      <a:pt x="138494" y="96653"/>
                      <a:pt x="44323" y="0"/>
                      <a:pt x="44323" y="0"/>
                    </a:cubicBezTo>
                    <a:cubicBezTo>
                      <a:pt x="1196" y="17414"/>
                      <a:pt x="0" y="35989"/>
                      <a:pt x="0" y="35989"/>
                    </a:cubicBezTo>
                    <a:lnTo>
                      <a:pt x="141874" y="202675"/>
                    </a:lnTo>
                    <a:lnTo>
                      <a:pt x="180717" y="202675"/>
                    </a:lnTo>
                    <a:lnTo>
                      <a:pt x="322923" y="35792"/>
                    </a:lnTo>
                    <a:close/>
                  </a:path>
                  <a:path w="322923" h="202675" fill="none">
                    <a:moveTo>
                      <a:pt x="322923" y="35792"/>
                    </a:moveTo>
                    <a:cubicBezTo>
                      <a:pt x="314142" y="9427"/>
                      <a:pt x="278176" y="0"/>
                      <a:pt x="278176" y="0"/>
                    </a:cubicBezTo>
                    <a:cubicBezTo>
                      <a:pt x="278176" y="0"/>
                      <a:pt x="185454" y="96569"/>
                      <a:pt x="161974" y="96611"/>
                    </a:cubicBezTo>
                    <a:cubicBezTo>
                      <a:pt x="138494" y="96653"/>
                      <a:pt x="44323" y="0"/>
                      <a:pt x="44323" y="0"/>
                    </a:cubicBezTo>
                    <a:cubicBezTo>
                      <a:pt x="1196" y="17414"/>
                      <a:pt x="0" y="35989"/>
                      <a:pt x="0" y="35989"/>
                    </a:cubicBezTo>
                    <a:lnTo>
                      <a:pt x="141874" y="202675"/>
                    </a:lnTo>
                    <a:lnTo>
                      <a:pt x="180717" y="202675"/>
                    </a:lnTo>
                    <a:lnTo>
                      <a:pt x="322923" y="35792"/>
                    </a:lnTo>
                    <a:close/>
                  </a:path>
                </a:pathLst>
              </a:custGeom>
              <a:solidFill>
                <a:srgbClr val="EEEEEE"/>
              </a:solidFill>
              <a:ln w="7600" cap="flat">
                <a:solidFill>
                  <a:srgbClr val="EEEEEE"/>
                </a:solidFill>
                <a:miter/>
              </a:ln>
            </p:spPr>
            <p:txBody>
              <a:bodyPr/>
              <a:lstStyle/>
              <a:p>
                <a:endParaRPr lang="en-GB">
                  <a:solidFill>
                    <a:prstClr val="black"/>
                  </a:solidFill>
                  <a:latin typeface="Calibri" panose="020F0502020204030204"/>
                </a:endParaRPr>
              </a:p>
            </p:txBody>
          </p:sp>
          <p:sp>
            <p:nvSpPr>
              <p:cNvPr id="231" name="Freeform: Shape 230"/>
              <p:cNvSpPr/>
              <p:nvPr/>
            </p:nvSpPr>
            <p:spPr>
              <a:xfrm>
                <a:off x="4193899" y="3842012"/>
                <a:ext cx="881600" cy="416523"/>
              </a:xfrm>
              <a:custGeom>
                <a:avLst/>
                <a:gdLst/>
                <a:ahLst/>
                <a:cxnLst/>
                <a:rect l="l" t="t" r="r" b="b"/>
                <a:pathLst>
                  <a:path w="881600" h="416523" stroke="0">
                    <a:moveTo>
                      <a:pt x="880276" y="416523"/>
                    </a:moveTo>
                    <a:cubicBezTo>
                      <a:pt x="887489" y="263078"/>
                      <a:pt x="862870" y="172689"/>
                      <a:pt x="862870" y="172689"/>
                    </a:cubicBezTo>
                    <a:cubicBezTo>
                      <a:pt x="844836" y="96311"/>
                      <a:pt x="776431" y="69426"/>
                      <a:pt x="776431" y="69426"/>
                    </a:cubicBezTo>
                    <a:cubicBezTo>
                      <a:pt x="776431" y="69426"/>
                      <a:pt x="773943" y="69426"/>
                      <a:pt x="745338" y="57206"/>
                    </a:cubicBezTo>
                    <a:cubicBezTo>
                      <a:pt x="716732" y="44985"/>
                      <a:pt x="601748" y="0"/>
                      <a:pt x="601748" y="0"/>
                    </a:cubicBezTo>
                    <a:cubicBezTo>
                      <a:pt x="579537" y="0"/>
                      <a:pt x="478969" y="81535"/>
                      <a:pt x="460056" y="166883"/>
                    </a:cubicBezTo>
                    <a:lnTo>
                      <a:pt x="423602" y="167092"/>
                    </a:lnTo>
                    <a:cubicBezTo>
                      <a:pt x="382300" y="40926"/>
                      <a:pt x="278129" y="0"/>
                      <a:pt x="278129" y="0"/>
                    </a:cubicBezTo>
                    <a:cubicBezTo>
                      <a:pt x="278129" y="0"/>
                      <a:pt x="246227" y="17031"/>
                      <a:pt x="204873" y="30382"/>
                    </a:cubicBezTo>
                    <a:cubicBezTo>
                      <a:pt x="163519" y="43732"/>
                      <a:pt x="68995" y="71595"/>
                      <a:pt x="35321" y="131965"/>
                    </a:cubicBezTo>
                    <a:cubicBezTo>
                      <a:pt x="1647" y="192334"/>
                      <a:pt x="0" y="416523"/>
                      <a:pt x="0" y="416523"/>
                    </a:cubicBezTo>
                    <a:lnTo>
                      <a:pt x="880276" y="416523"/>
                    </a:lnTo>
                    <a:close/>
                  </a:path>
                  <a:path w="881600" h="416523" fill="none">
                    <a:moveTo>
                      <a:pt x="880276" y="416523"/>
                    </a:moveTo>
                    <a:cubicBezTo>
                      <a:pt x="887489" y="263078"/>
                      <a:pt x="862870" y="172689"/>
                      <a:pt x="862870" y="172689"/>
                    </a:cubicBezTo>
                    <a:cubicBezTo>
                      <a:pt x="844836" y="96311"/>
                      <a:pt x="776431" y="69426"/>
                      <a:pt x="776431" y="69426"/>
                    </a:cubicBezTo>
                    <a:cubicBezTo>
                      <a:pt x="776431" y="69426"/>
                      <a:pt x="773943" y="69426"/>
                      <a:pt x="745338" y="57206"/>
                    </a:cubicBezTo>
                    <a:cubicBezTo>
                      <a:pt x="716732" y="44985"/>
                      <a:pt x="601748" y="0"/>
                      <a:pt x="601748" y="0"/>
                    </a:cubicBezTo>
                    <a:cubicBezTo>
                      <a:pt x="579537" y="0"/>
                      <a:pt x="478969" y="81535"/>
                      <a:pt x="460056" y="166883"/>
                    </a:cubicBezTo>
                    <a:lnTo>
                      <a:pt x="423602" y="167092"/>
                    </a:lnTo>
                    <a:cubicBezTo>
                      <a:pt x="382300" y="40926"/>
                      <a:pt x="278129" y="0"/>
                      <a:pt x="278129" y="0"/>
                    </a:cubicBezTo>
                    <a:cubicBezTo>
                      <a:pt x="278129" y="0"/>
                      <a:pt x="246227" y="17031"/>
                      <a:pt x="204873" y="30382"/>
                    </a:cubicBezTo>
                    <a:cubicBezTo>
                      <a:pt x="163519" y="43732"/>
                      <a:pt x="68995" y="71595"/>
                      <a:pt x="35321" y="131965"/>
                    </a:cubicBezTo>
                    <a:cubicBezTo>
                      <a:pt x="1647" y="192334"/>
                      <a:pt x="0" y="416523"/>
                      <a:pt x="0" y="416523"/>
                    </a:cubicBezTo>
                    <a:lnTo>
                      <a:pt x="880276" y="416523"/>
                    </a:lnTo>
                    <a:close/>
                  </a:path>
                </a:pathLst>
              </a:custGeom>
              <a:solidFill>
                <a:srgbClr val="90D6AB"/>
              </a:solidFill>
              <a:ln w="7600" cap="flat">
                <a:solidFill>
                  <a:srgbClr val="90D6AB"/>
                </a:solidFill>
                <a:miter/>
              </a:ln>
            </p:spPr>
            <p:txBody>
              <a:bodyPr/>
              <a:lstStyle/>
              <a:p>
                <a:endParaRPr lang="en-GB">
                  <a:solidFill>
                    <a:prstClr val="black"/>
                  </a:solidFill>
                  <a:latin typeface="Calibri" panose="020F0502020204030204"/>
                </a:endParaRPr>
              </a:p>
            </p:txBody>
          </p:sp>
          <p:sp>
            <p:nvSpPr>
              <p:cNvPr id="232" name="Freeform: Shape 231"/>
              <p:cNvSpPr/>
              <p:nvPr/>
            </p:nvSpPr>
            <p:spPr>
              <a:xfrm>
                <a:off x="4380338" y="3255337"/>
                <a:ext cx="499874" cy="315310"/>
              </a:xfrm>
              <a:custGeom>
                <a:avLst/>
                <a:gdLst/>
                <a:ahLst/>
                <a:cxnLst/>
                <a:rect l="l" t="t" r="r" b="b"/>
                <a:pathLst>
                  <a:path w="499874" h="315310" stroke="0">
                    <a:moveTo>
                      <a:pt x="16660" y="312206"/>
                    </a:moveTo>
                    <a:cubicBezTo>
                      <a:pt x="16660" y="312206"/>
                      <a:pt x="-4425" y="242283"/>
                      <a:pt x="846" y="172359"/>
                    </a:cubicBezTo>
                    <a:cubicBezTo>
                      <a:pt x="6117" y="102436"/>
                      <a:pt x="62346" y="36828"/>
                      <a:pt x="143174" y="13521"/>
                    </a:cubicBezTo>
                    <a:cubicBezTo>
                      <a:pt x="224003" y="-9787"/>
                      <a:pt x="347881" y="-4608"/>
                      <a:pt x="413774" y="42008"/>
                    </a:cubicBezTo>
                    <a:cubicBezTo>
                      <a:pt x="479667" y="88624"/>
                      <a:pt x="499874" y="159410"/>
                      <a:pt x="499874" y="211206"/>
                    </a:cubicBezTo>
                    <a:cubicBezTo>
                      <a:pt x="499874" y="263001"/>
                      <a:pt x="472863" y="299771"/>
                      <a:pt x="466713" y="315310"/>
                    </a:cubicBezTo>
                    <a:cubicBezTo>
                      <a:pt x="466713" y="315310"/>
                      <a:pt x="401957" y="204305"/>
                      <a:pt x="284022" y="200040"/>
                    </a:cubicBezTo>
                    <a:cubicBezTo>
                      <a:pt x="166087" y="195774"/>
                      <a:pt x="85292" y="207092"/>
                      <a:pt x="16660" y="312206"/>
                    </a:cubicBezTo>
                    <a:close/>
                  </a:path>
                  <a:path w="499874" h="315310" fill="none">
                    <a:moveTo>
                      <a:pt x="16660" y="312206"/>
                    </a:moveTo>
                    <a:cubicBezTo>
                      <a:pt x="16660" y="312206"/>
                      <a:pt x="-4425" y="242283"/>
                      <a:pt x="846" y="172359"/>
                    </a:cubicBezTo>
                    <a:cubicBezTo>
                      <a:pt x="6117" y="102436"/>
                      <a:pt x="62346" y="36828"/>
                      <a:pt x="143174" y="13521"/>
                    </a:cubicBezTo>
                    <a:cubicBezTo>
                      <a:pt x="224003" y="-9787"/>
                      <a:pt x="347881" y="-4608"/>
                      <a:pt x="413774" y="42008"/>
                    </a:cubicBezTo>
                    <a:cubicBezTo>
                      <a:pt x="479667" y="88624"/>
                      <a:pt x="499874" y="159410"/>
                      <a:pt x="499874" y="211206"/>
                    </a:cubicBezTo>
                    <a:cubicBezTo>
                      <a:pt x="499874" y="263001"/>
                      <a:pt x="472863" y="299771"/>
                      <a:pt x="466713" y="315310"/>
                    </a:cubicBezTo>
                    <a:cubicBezTo>
                      <a:pt x="466713" y="315310"/>
                      <a:pt x="401957" y="204305"/>
                      <a:pt x="284022" y="200040"/>
                    </a:cubicBezTo>
                    <a:cubicBezTo>
                      <a:pt x="166087" y="195774"/>
                      <a:pt x="85292" y="207092"/>
                      <a:pt x="16660" y="312206"/>
                    </a:cubicBezTo>
                    <a:close/>
                  </a:path>
                </a:pathLst>
              </a:custGeom>
              <a:solidFill>
                <a:srgbClr val="303030"/>
              </a:solidFill>
              <a:ln w="7600" cap="flat">
                <a:noFill/>
                <a:miter/>
              </a:ln>
            </p:spPr>
            <p:txBody>
              <a:bodyPr/>
              <a:lstStyle/>
              <a:p>
                <a:endParaRPr lang="en-GB">
                  <a:solidFill>
                    <a:prstClr val="black"/>
                  </a:solidFill>
                  <a:latin typeface="Calibri" panose="020F0502020204030204"/>
                </a:endParaRPr>
              </a:p>
            </p:txBody>
          </p:sp>
          <p:sp>
            <p:nvSpPr>
              <p:cNvPr id="233" name="Freeform: Shape 232"/>
              <p:cNvSpPr/>
              <p:nvPr/>
            </p:nvSpPr>
            <p:spPr>
              <a:xfrm>
                <a:off x="4390512" y="3255389"/>
                <a:ext cx="475534" cy="257595"/>
              </a:xfrm>
              <a:custGeom>
                <a:avLst/>
                <a:gdLst/>
                <a:ahLst/>
                <a:cxnLst/>
                <a:rect l="l" t="t" r="r" b="b"/>
                <a:pathLst>
                  <a:path w="475534" h="257595" fill="none">
                    <a:moveTo>
                      <a:pt x="63563" y="110227"/>
                    </a:moveTo>
                    <a:cubicBezTo>
                      <a:pt x="55755" y="91046"/>
                      <a:pt x="65250" y="69277"/>
                      <a:pt x="84771" y="61604"/>
                    </a:cubicBezTo>
                    <a:cubicBezTo>
                      <a:pt x="100388" y="55466"/>
                      <a:pt x="118112" y="62930"/>
                      <a:pt x="124359" y="78275"/>
                    </a:cubicBezTo>
                    <a:cubicBezTo>
                      <a:pt x="129356" y="90550"/>
                      <a:pt x="123280" y="104483"/>
                      <a:pt x="110786" y="109393"/>
                    </a:cubicBezTo>
                    <a:cubicBezTo>
                      <a:pt x="100791" y="113321"/>
                      <a:pt x="89448" y="108545"/>
                      <a:pt x="85450" y="98724"/>
                    </a:cubicBezTo>
                    <a:cubicBezTo>
                      <a:pt x="82251" y="90867"/>
                      <a:pt x="86141" y="81951"/>
                      <a:pt x="94136" y="78808"/>
                    </a:cubicBezTo>
                    <a:cubicBezTo>
                      <a:pt x="100533" y="76294"/>
                      <a:pt x="107793" y="79351"/>
                      <a:pt x="110352" y="85636"/>
                    </a:cubicBezTo>
                    <a:cubicBezTo>
                      <a:pt x="112399" y="90665"/>
                      <a:pt x="109910" y="96371"/>
                      <a:pt x="104792" y="98382"/>
                    </a:cubicBezTo>
                    <a:cubicBezTo>
                      <a:pt x="100698" y="99991"/>
                      <a:pt x="96052" y="98035"/>
                      <a:pt x="94415" y="94012"/>
                    </a:cubicBezTo>
                    <a:cubicBezTo>
                      <a:pt x="93104" y="90794"/>
                      <a:pt x="94698" y="87142"/>
                      <a:pt x="97973" y="85855"/>
                    </a:cubicBezTo>
                    <a:cubicBezTo>
                      <a:pt x="100593" y="84825"/>
                      <a:pt x="103566" y="86077"/>
                      <a:pt x="104614" y="88652"/>
                    </a:cubicBezTo>
                    <a:moveTo>
                      <a:pt x="215902" y="139633"/>
                    </a:moveTo>
                    <a:cubicBezTo>
                      <a:pt x="224436" y="121746"/>
                      <a:pt x="216595" y="100448"/>
                      <a:pt x="198391" y="92064"/>
                    </a:cubicBezTo>
                    <a:cubicBezTo>
                      <a:pt x="183827" y="85356"/>
                      <a:pt x="166486" y="91519"/>
                      <a:pt x="159659" y="105829"/>
                    </a:cubicBezTo>
                    <a:cubicBezTo>
                      <a:pt x="154198" y="117276"/>
                      <a:pt x="159216" y="130907"/>
                      <a:pt x="170867" y="136273"/>
                    </a:cubicBezTo>
                    <a:cubicBezTo>
                      <a:pt x="180188" y="140566"/>
                      <a:pt x="191285" y="136622"/>
                      <a:pt x="195655" y="127464"/>
                    </a:cubicBezTo>
                    <a:cubicBezTo>
                      <a:pt x="199150" y="120137"/>
                      <a:pt x="195939" y="111414"/>
                      <a:pt x="188482" y="107979"/>
                    </a:cubicBezTo>
                    <a:cubicBezTo>
                      <a:pt x="182517" y="105232"/>
                      <a:pt x="175414" y="107756"/>
                      <a:pt x="172618" y="113617"/>
                    </a:cubicBezTo>
                    <a:cubicBezTo>
                      <a:pt x="170381" y="118306"/>
                      <a:pt x="172436" y="123889"/>
                      <a:pt x="177208" y="126088"/>
                    </a:cubicBezTo>
                    <a:cubicBezTo>
                      <a:pt x="181026" y="127846"/>
                      <a:pt x="185572" y="126230"/>
                      <a:pt x="187361" y="122479"/>
                    </a:cubicBezTo>
                    <a:cubicBezTo>
                      <a:pt x="188793" y="119478"/>
                      <a:pt x="187478" y="115905"/>
                      <a:pt x="184423" y="114492"/>
                    </a:cubicBezTo>
                    <a:cubicBezTo>
                      <a:pt x="181980" y="113373"/>
                      <a:pt x="179071" y="114407"/>
                      <a:pt x="177926" y="116808"/>
                    </a:cubicBezTo>
                    <a:moveTo>
                      <a:pt x="401436" y="230832"/>
                    </a:moveTo>
                    <a:cubicBezTo>
                      <a:pt x="409294" y="218953"/>
                      <a:pt x="405864" y="203063"/>
                      <a:pt x="393774" y="195342"/>
                    </a:cubicBezTo>
                    <a:cubicBezTo>
                      <a:pt x="384102" y="189165"/>
                      <a:pt x="371165" y="192024"/>
                      <a:pt x="364878" y="201364"/>
                    </a:cubicBezTo>
                    <a:cubicBezTo>
                      <a:pt x="359849" y="208967"/>
                      <a:pt x="362177" y="219136"/>
                      <a:pt x="369782" y="224078"/>
                    </a:cubicBezTo>
                    <a:cubicBezTo>
                      <a:pt x="375972" y="228031"/>
                      <a:pt x="384252" y="226306"/>
                      <a:pt x="388275" y="220224"/>
                    </a:cubicBezTo>
                    <a:cubicBezTo>
                      <a:pt x="391494" y="215358"/>
                      <a:pt x="390089" y="208850"/>
                      <a:pt x="385137" y="205687"/>
                    </a:cubicBezTo>
                    <a:cubicBezTo>
                      <a:pt x="381175" y="203157"/>
                      <a:pt x="375876" y="204261"/>
                      <a:pt x="373301" y="208154"/>
                    </a:cubicBezTo>
                    <a:cubicBezTo>
                      <a:pt x="371241" y="211268"/>
                      <a:pt x="372141" y="215433"/>
                      <a:pt x="375310" y="217457"/>
                    </a:cubicBezTo>
                    <a:cubicBezTo>
                      <a:pt x="377845" y="219077"/>
                      <a:pt x="381236" y="218370"/>
                      <a:pt x="382884" y="215878"/>
                    </a:cubicBezTo>
                    <a:cubicBezTo>
                      <a:pt x="384203" y="213886"/>
                      <a:pt x="383627" y="211220"/>
                      <a:pt x="381599" y="209924"/>
                    </a:cubicBezTo>
                    <a:cubicBezTo>
                      <a:pt x="379977" y="208888"/>
                      <a:pt x="377806" y="209340"/>
                      <a:pt x="376751" y="210935"/>
                    </a:cubicBezTo>
                    <a:moveTo>
                      <a:pt x="331687" y="101256"/>
                    </a:moveTo>
                    <a:cubicBezTo>
                      <a:pt x="313799" y="115132"/>
                      <a:pt x="287851" y="112132"/>
                      <a:pt x="273729" y="94556"/>
                    </a:cubicBezTo>
                    <a:cubicBezTo>
                      <a:pt x="262432" y="80496"/>
                      <a:pt x="264874" y="60099"/>
                      <a:pt x="279184" y="48998"/>
                    </a:cubicBezTo>
                    <a:cubicBezTo>
                      <a:pt x="290632" y="40118"/>
                      <a:pt x="307239" y="42038"/>
                      <a:pt x="316277" y="53286"/>
                    </a:cubicBezTo>
                    <a:cubicBezTo>
                      <a:pt x="323507" y="62285"/>
                      <a:pt x="321944" y="75339"/>
                      <a:pt x="312786" y="82443"/>
                    </a:cubicBezTo>
                    <a:cubicBezTo>
                      <a:pt x="305459" y="88127"/>
                      <a:pt x="294830" y="86898"/>
                      <a:pt x="289046" y="79699"/>
                    </a:cubicBezTo>
                    <a:cubicBezTo>
                      <a:pt x="284419" y="73940"/>
                      <a:pt x="285419" y="65585"/>
                      <a:pt x="291281" y="61039"/>
                    </a:cubicBezTo>
                    <a:cubicBezTo>
                      <a:pt x="295970" y="57401"/>
                      <a:pt x="302772" y="58187"/>
                      <a:pt x="306474" y="62795"/>
                    </a:cubicBezTo>
                    <a:cubicBezTo>
                      <a:pt x="309435" y="66481"/>
                      <a:pt x="308795" y="71828"/>
                      <a:pt x="305044" y="74738"/>
                    </a:cubicBezTo>
                    <a:cubicBezTo>
                      <a:pt x="302043" y="77066"/>
                      <a:pt x="297689" y="76562"/>
                      <a:pt x="295320" y="73614"/>
                    </a:cubicBezTo>
                    <a:cubicBezTo>
                      <a:pt x="293425" y="71254"/>
                      <a:pt x="293835" y="67832"/>
                      <a:pt x="296235" y="65970"/>
                    </a:cubicBezTo>
                    <a:moveTo>
                      <a:pt x="424982" y="150832"/>
                    </a:moveTo>
                    <a:cubicBezTo>
                      <a:pt x="435635" y="132752"/>
                      <a:pt x="429354" y="109610"/>
                      <a:pt x="410954" y="99143"/>
                    </a:cubicBezTo>
                    <a:cubicBezTo>
                      <a:pt x="396234" y="90769"/>
                      <a:pt x="377392" y="95706"/>
                      <a:pt x="368869" y="110170"/>
                    </a:cubicBezTo>
                    <a:cubicBezTo>
                      <a:pt x="362052" y="121741"/>
                      <a:pt x="366071" y="136551"/>
                      <a:pt x="377847" y="143250"/>
                    </a:cubicBezTo>
                    <a:cubicBezTo>
                      <a:pt x="387268" y="148610"/>
                      <a:pt x="399327" y="145450"/>
                      <a:pt x="404781" y="136193"/>
                    </a:cubicBezTo>
                    <a:cubicBezTo>
                      <a:pt x="409145" y="128792"/>
                      <a:pt x="406573" y="119309"/>
                      <a:pt x="399036" y="115022"/>
                    </a:cubicBezTo>
                    <a:cubicBezTo>
                      <a:pt x="393006" y="111592"/>
                      <a:pt x="385289" y="113614"/>
                      <a:pt x="381798" y="119538"/>
                    </a:cubicBezTo>
                    <a:cubicBezTo>
                      <a:pt x="379005" y="124278"/>
                      <a:pt x="380652" y="130344"/>
                      <a:pt x="385475" y="133088"/>
                    </a:cubicBezTo>
                    <a:cubicBezTo>
                      <a:pt x="389334" y="135283"/>
                      <a:pt x="394274" y="133989"/>
                      <a:pt x="396507" y="130197"/>
                    </a:cubicBezTo>
                    <a:cubicBezTo>
                      <a:pt x="398295" y="127164"/>
                      <a:pt x="397241" y="123282"/>
                      <a:pt x="394154" y="121526"/>
                    </a:cubicBezTo>
                    <a:cubicBezTo>
                      <a:pt x="391684" y="120121"/>
                      <a:pt x="388523" y="120949"/>
                      <a:pt x="387093" y="123375"/>
                    </a:cubicBezTo>
                    <a:moveTo>
                      <a:pt x="40929" y="220213"/>
                    </a:moveTo>
                    <a:cubicBezTo>
                      <a:pt x="49333" y="207826"/>
                      <a:pt x="45926" y="191092"/>
                      <a:pt x="33320" y="182834"/>
                    </a:cubicBezTo>
                    <a:cubicBezTo>
                      <a:pt x="23235" y="176228"/>
                      <a:pt x="9610" y="178906"/>
                      <a:pt x="2887" y="188815"/>
                    </a:cubicBezTo>
                    <a:cubicBezTo>
                      <a:pt x="-2492" y="196742"/>
                      <a:pt x="0" y="207452"/>
                      <a:pt x="7756" y="212737"/>
                    </a:cubicBezTo>
                    <a:cubicBezTo>
                      <a:pt x="14210" y="216965"/>
                      <a:pt x="22931" y="215251"/>
                      <a:pt x="27234" y="208909"/>
                    </a:cubicBezTo>
                    <a:cubicBezTo>
                      <a:pt x="30676" y="203836"/>
                      <a:pt x="29281" y="196981"/>
                      <a:pt x="24117" y="193599"/>
                    </a:cubicBezTo>
                    <a:cubicBezTo>
                      <a:pt x="19987" y="190893"/>
                      <a:pt x="14405" y="191990"/>
                      <a:pt x="11652" y="196049"/>
                    </a:cubicBezTo>
                    <a:cubicBezTo>
                      <a:pt x="9449" y="199296"/>
                      <a:pt x="10342" y="203683"/>
                      <a:pt x="13646" y="205847"/>
                    </a:cubicBezTo>
                    <a:cubicBezTo>
                      <a:pt x="16290" y="207579"/>
                      <a:pt x="19862" y="206877"/>
                      <a:pt x="21624" y="204280"/>
                    </a:cubicBezTo>
                    <a:cubicBezTo>
                      <a:pt x="23034" y="202202"/>
                      <a:pt x="22463" y="199394"/>
                      <a:pt x="20348" y="198009"/>
                    </a:cubicBezTo>
                    <a:cubicBezTo>
                      <a:pt x="18656" y="196900"/>
                      <a:pt x="16370" y="197349"/>
                      <a:pt x="15242" y="199012"/>
                    </a:cubicBezTo>
                    <a:moveTo>
                      <a:pt x="140169" y="200855"/>
                    </a:moveTo>
                    <a:cubicBezTo>
                      <a:pt x="149237" y="181848"/>
                      <a:pt x="140905" y="159218"/>
                      <a:pt x="121562" y="150309"/>
                    </a:cubicBezTo>
                    <a:cubicBezTo>
                      <a:pt x="106086" y="143181"/>
                      <a:pt x="87661" y="149729"/>
                      <a:pt x="80407" y="164935"/>
                    </a:cubicBezTo>
                    <a:cubicBezTo>
                      <a:pt x="74604" y="177099"/>
                      <a:pt x="79936" y="191583"/>
                      <a:pt x="92316" y="197284"/>
                    </a:cubicBezTo>
                    <a:cubicBezTo>
                      <a:pt x="102220" y="201846"/>
                      <a:pt x="114012" y="197655"/>
                      <a:pt x="118655" y="187924"/>
                    </a:cubicBezTo>
                    <a:cubicBezTo>
                      <a:pt x="122369" y="180139"/>
                      <a:pt x="118957" y="170869"/>
                      <a:pt x="111033" y="167220"/>
                    </a:cubicBezTo>
                    <a:cubicBezTo>
                      <a:pt x="104694" y="164300"/>
                      <a:pt x="97147" y="166983"/>
                      <a:pt x="94176" y="173211"/>
                    </a:cubicBezTo>
                    <a:cubicBezTo>
                      <a:pt x="91799" y="178193"/>
                      <a:pt x="93983" y="184126"/>
                      <a:pt x="99054" y="186461"/>
                    </a:cubicBezTo>
                    <a:cubicBezTo>
                      <a:pt x="103111" y="188330"/>
                      <a:pt x="107941" y="186613"/>
                      <a:pt x="109842" y="182627"/>
                    </a:cubicBezTo>
                    <a:cubicBezTo>
                      <a:pt x="111364" y="179438"/>
                      <a:pt x="109966" y="175641"/>
                      <a:pt x="106721" y="174141"/>
                    </a:cubicBezTo>
                    <a:cubicBezTo>
                      <a:pt x="104125" y="172951"/>
                      <a:pt x="101033" y="174050"/>
                      <a:pt x="99816" y="176601"/>
                    </a:cubicBezTo>
                    <a:moveTo>
                      <a:pt x="287775" y="186234"/>
                    </a:moveTo>
                    <a:cubicBezTo>
                      <a:pt x="295634" y="174355"/>
                      <a:pt x="292204" y="158466"/>
                      <a:pt x="280114" y="150744"/>
                    </a:cubicBezTo>
                    <a:cubicBezTo>
                      <a:pt x="270442" y="144567"/>
                      <a:pt x="257505" y="147426"/>
                      <a:pt x="251218" y="156767"/>
                    </a:cubicBezTo>
                    <a:cubicBezTo>
                      <a:pt x="246189" y="164370"/>
                      <a:pt x="248517" y="174539"/>
                      <a:pt x="256121" y="179481"/>
                    </a:cubicBezTo>
                    <a:cubicBezTo>
                      <a:pt x="262312" y="183434"/>
                      <a:pt x="270592" y="181708"/>
                      <a:pt x="274615" y="175626"/>
                    </a:cubicBezTo>
                    <a:cubicBezTo>
                      <a:pt x="277833" y="170761"/>
                      <a:pt x="276429" y="164252"/>
                      <a:pt x="271477" y="161090"/>
                    </a:cubicBezTo>
                    <a:cubicBezTo>
                      <a:pt x="267515" y="158559"/>
                      <a:pt x="262216" y="159664"/>
                      <a:pt x="259641" y="163556"/>
                    </a:cubicBezTo>
                    <a:cubicBezTo>
                      <a:pt x="257581" y="166670"/>
                      <a:pt x="258480" y="170836"/>
                      <a:pt x="261649" y="172860"/>
                    </a:cubicBezTo>
                    <a:cubicBezTo>
                      <a:pt x="264185" y="174479"/>
                      <a:pt x="267576" y="173772"/>
                      <a:pt x="269224" y="171281"/>
                    </a:cubicBezTo>
                    <a:cubicBezTo>
                      <a:pt x="270543" y="169288"/>
                      <a:pt x="269967" y="166622"/>
                      <a:pt x="267939" y="165327"/>
                    </a:cubicBezTo>
                    <a:cubicBezTo>
                      <a:pt x="266316" y="164291"/>
                      <a:pt x="264146" y="164743"/>
                      <a:pt x="263091" y="166337"/>
                    </a:cubicBezTo>
                    <a:moveTo>
                      <a:pt x="436318" y="257595"/>
                    </a:moveTo>
                    <a:cubicBezTo>
                      <a:pt x="428460" y="245716"/>
                      <a:pt x="432098" y="229826"/>
                      <a:pt x="443980" y="222105"/>
                    </a:cubicBezTo>
                    <a:cubicBezTo>
                      <a:pt x="453652" y="215928"/>
                      <a:pt x="466589" y="218828"/>
                      <a:pt x="472876" y="228127"/>
                    </a:cubicBezTo>
                    <a:cubicBezTo>
                      <a:pt x="477904" y="235730"/>
                      <a:pt x="475536" y="245899"/>
                      <a:pt x="467973" y="250841"/>
                    </a:cubicBezTo>
                    <a:cubicBezTo>
                      <a:pt x="461783" y="254794"/>
                      <a:pt x="453503" y="253069"/>
                      <a:pt x="449479" y="246987"/>
                    </a:cubicBezTo>
                    <a:cubicBezTo>
                      <a:pt x="446260" y="242121"/>
                      <a:pt x="447665" y="235613"/>
                      <a:pt x="452617" y="232450"/>
                    </a:cubicBezTo>
                    <a:cubicBezTo>
                      <a:pt x="456579" y="229920"/>
                      <a:pt x="461878" y="231024"/>
                      <a:pt x="464453" y="234917"/>
                    </a:cubicBezTo>
                    <a:cubicBezTo>
                      <a:pt x="466513" y="238031"/>
                      <a:pt x="465614" y="242196"/>
                      <a:pt x="462445" y="244220"/>
                    </a:cubicBezTo>
                    <a:cubicBezTo>
                      <a:pt x="459909" y="245840"/>
                      <a:pt x="456518" y="245133"/>
                      <a:pt x="454870" y="242641"/>
                    </a:cubicBezTo>
                    <a:cubicBezTo>
                      <a:pt x="453551" y="240648"/>
                      <a:pt x="454127" y="237983"/>
                      <a:pt x="456155" y="236687"/>
                    </a:cubicBezTo>
                    <a:cubicBezTo>
                      <a:pt x="457778" y="235651"/>
                      <a:pt x="459948" y="236103"/>
                      <a:pt x="461003" y="237698"/>
                    </a:cubicBezTo>
                    <a:moveTo>
                      <a:pt x="235238" y="38757"/>
                    </a:moveTo>
                    <a:cubicBezTo>
                      <a:pt x="243097" y="26878"/>
                      <a:pt x="239667" y="10989"/>
                      <a:pt x="227576" y="3267"/>
                    </a:cubicBezTo>
                    <a:cubicBezTo>
                      <a:pt x="217905" y="-2910"/>
                      <a:pt x="204967" y="0"/>
                      <a:pt x="198681" y="9290"/>
                    </a:cubicBezTo>
                    <a:cubicBezTo>
                      <a:pt x="193651" y="16892"/>
                      <a:pt x="195979" y="27062"/>
                      <a:pt x="203584" y="32003"/>
                    </a:cubicBezTo>
                    <a:cubicBezTo>
                      <a:pt x="209774" y="35957"/>
                      <a:pt x="218054" y="34231"/>
                      <a:pt x="222078" y="28149"/>
                    </a:cubicBezTo>
                    <a:cubicBezTo>
                      <a:pt x="225296" y="23283"/>
                      <a:pt x="223891" y="16775"/>
                      <a:pt x="218939" y="13612"/>
                    </a:cubicBezTo>
                    <a:cubicBezTo>
                      <a:pt x="214978" y="11082"/>
                      <a:pt x="209679" y="12186"/>
                      <a:pt x="207104" y="16079"/>
                    </a:cubicBezTo>
                    <a:cubicBezTo>
                      <a:pt x="205043" y="19193"/>
                      <a:pt x="205943" y="23358"/>
                      <a:pt x="209112" y="25382"/>
                    </a:cubicBezTo>
                    <a:cubicBezTo>
                      <a:pt x="211648" y="27002"/>
                      <a:pt x="215039" y="26295"/>
                      <a:pt x="216687" y="23804"/>
                    </a:cubicBezTo>
                    <a:cubicBezTo>
                      <a:pt x="218005" y="21811"/>
                      <a:pt x="217430" y="19145"/>
                      <a:pt x="215402" y="17849"/>
                    </a:cubicBezTo>
                    <a:cubicBezTo>
                      <a:pt x="213779" y="16813"/>
                      <a:pt x="211609" y="17265"/>
                      <a:pt x="210554" y="18860"/>
                    </a:cubicBezTo>
                    <a:moveTo>
                      <a:pt x="386055" y="57988"/>
                    </a:moveTo>
                    <a:cubicBezTo>
                      <a:pt x="392964" y="47544"/>
                      <a:pt x="389948" y="33574"/>
                      <a:pt x="379319" y="26786"/>
                    </a:cubicBezTo>
                    <a:cubicBezTo>
                      <a:pt x="370816" y="21355"/>
                      <a:pt x="359442" y="23869"/>
                      <a:pt x="353915" y="32081"/>
                    </a:cubicBezTo>
                    <a:cubicBezTo>
                      <a:pt x="349493" y="38765"/>
                      <a:pt x="351540" y="47705"/>
                      <a:pt x="358226" y="52050"/>
                    </a:cubicBezTo>
                    <a:cubicBezTo>
                      <a:pt x="363668" y="55526"/>
                      <a:pt x="370948" y="54008"/>
                      <a:pt x="374485" y="48661"/>
                    </a:cubicBezTo>
                    <a:cubicBezTo>
                      <a:pt x="377315" y="44383"/>
                      <a:pt x="376080" y="38662"/>
                      <a:pt x="371726" y="35881"/>
                    </a:cubicBezTo>
                    <a:cubicBezTo>
                      <a:pt x="368243" y="33657"/>
                      <a:pt x="363584" y="34628"/>
                      <a:pt x="361320" y="38050"/>
                    </a:cubicBezTo>
                    <a:cubicBezTo>
                      <a:pt x="359509" y="40788"/>
                      <a:pt x="360300" y="44450"/>
                      <a:pt x="363086" y="46229"/>
                    </a:cubicBezTo>
                    <a:cubicBezTo>
                      <a:pt x="365315" y="47653"/>
                      <a:pt x="368297" y="47031"/>
                      <a:pt x="369745" y="44841"/>
                    </a:cubicBezTo>
                    <a:cubicBezTo>
                      <a:pt x="370905" y="43089"/>
                      <a:pt x="370399" y="40745"/>
                      <a:pt x="368615" y="39606"/>
                    </a:cubicBezTo>
                    <a:cubicBezTo>
                      <a:pt x="367189" y="38695"/>
                      <a:pt x="365281" y="39093"/>
                      <a:pt x="364354" y="40495"/>
                    </a:cubicBezTo>
                  </a:path>
                </a:pathLst>
              </a:custGeom>
              <a:solidFill>
                <a:srgbClr val="FFFFFF"/>
              </a:solidFill>
              <a:ln w="7600" cap="flat">
                <a:solidFill>
                  <a:srgbClr val="FFFFFF"/>
                </a:solidFill>
                <a:miter/>
              </a:ln>
            </p:spPr>
            <p:txBody>
              <a:bodyPr/>
              <a:lstStyle/>
              <a:p>
                <a:endParaRPr lang="en-GB">
                  <a:solidFill>
                    <a:prstClr val="black"/>
                  </a:solidFill>
                  <a:latin typeface="Calibri" panose="020F0502020204030204"/>
                </a:endParaRPr>
              </a:p>
            </p:txBody>
          </p:sp>
        </p:grpSp>
        <p:grpSp>
          <p:nvGrpSpPr>
            <p:cNvPr id="208" name="Group 207"/>
            <p:cNvGrpSpPr/>
            <p:nvPr/>
          </p:nvGrpSpPr>
          <p:grpSpPr>
            <a:xfrm>
              <a:off x="3690362" y="3756937"/>
              <a:ext cx="836001" cy="1003204"/>
              <a:chOff x="3690362" y="3756937"/>
              <a:chExt cx="836001" cy="1003204"/>
            </a:xfrm>
          </p:grpSpPr>
          <p:sp>
            <p:nvSpPr>
              <p:cNvPr id="209" name="Freeform: Shape 208"/>
              <p:cNvSpPr/>
              <p:nvPr/>
            </p:nvSpPr>
            <p:spPr>
              <a:xfrm>
                <a:off x="3690362" y="4324942"/>
                <a:ext cx="836000" cy="434073"/>
              </a:xfrm>
              <a:custGeom>
                <a:avLst/>
                <a:gdLst/>
                <a:ahLst/>
                <a:cxnLst/>
                <a:rect l="l" t="t" r="r" b="b"/>
                <a:pathLst>
                  <a:path w="836000" h="434073" stroke="0">
                    <a:moveTo>
                      <a:pt x="834744" y="434073"/>
                    </a:moveTo>
                    <a:cubicBezTo>
                      <a:pt x="841584" y="286816"/>
                      <a:pt x="818239" y="200073"/>
                      <a:pt x="818239" y="200073"/>
                    </a:cubicBezTo>
                    <a:cubicBezTo>
                      <a:pt x="801138" y="126776"/>
                      <a:pt x="736271" y="100975"/>
                      <a:pt x="736271" y="100975"/>
                    </a:cubicBezTo>
                    <a:cubicBezTo>
                      <a:pt x="736271" y="100975"/>
                      <a:pt x="733912" y="100975"/>
                      <a:pt x="706786" y="89247"/>
                    </a:cubicBezTo>
                    <a:cubicBezTo>
                      <a:pt x="679660" y="77520"/>
                      <a:pt x="570624" y="34349"/>
                      <a:pt x="570624" y="34349"/>
                    </a:cubicBezTo>
                    <a:cubicBezTo>
                      <a:pt x="561865" y="6739"/>
                      <a:pt x="527517" y="0"/>
                      <a:pt x="527517" y="0"/>
                    </a:cubicBezTo>
                    <a:cubicBezTo>
                      <a:pt x="527517" y="0"/>
                      <a:pt x="514314" y="99413"/>
                      <a:pt x="418000" y="97391"/>
                    </a:cubicBezTo>
                    <a:cubicBezTo>
                      <a:pt x="321113" y="95368"/>
                      <a:pt x="305759" y="0"/>
                      <a:pt x="305759" y="0"/>
                    </a:cubicBezTo>
                    <a:cubicBezTo>
                      <a:pt x="264864" y="16712"/>
                      <a:pt x="263743" y="34538"/>
                      <a:pt x="263743" y="34538"/>
                    </a:cubicBezTo>
                    <a:cubicBezTo>
                      <a:pt x="263743" y="34538"/>
                      <a:pt x="233491" y="50693"/>
                      <a:pt x="194276" y="63505"/>
                    </a:cubicBezTo>
                    <a:cubicBezTo>
                      <a:pt x="155061" y="76317"/>
                      <a:pt x="65427" y="103056"/>
                      <a:pt x="33494" y="160991"/>
                    </a:cubicBezTo>
                    <a:cubicBezTo>
                      <a:pt x="1562" y="218926"/>
                      <a:pt x="0" y="434073"/>
                      <a:pt x="0" y="434073"/>
                    </a:cubicBezTo>
                    <a:lnTo>
                      <a:pt x="834744" y="434073"/>
                    </a:lnTo>
                    <a:close/>
                  </a:path>
                  <a:path w="836000" h="434073" fill="none">
                    <a:moveTo>
                      <a:pt x="834744" y="434073"/>
                    </a:moveTo>
                    <a:cubicBezTo>
                      <a:pt x="841584" y="286816"/>
                      <a:pt x="818239" y="200073"/>
                      <a:pt x="818239" y="200073"/>
                    </a:cubicBezTo>
                    <a:cubicBezTo>
                      <a:pt x="801138" y="126776"/>
                      <a:pt x="736271" y="100975"/>
                      <a:pt x="736271" y="100975"/>
                    </a:cubicBezTo>
                    <a:cubicBezTo>
                      <a:pt x="736271" y="100975"/>
                      <a:pt x="733912" y="100975"/>
                      <a:pt x="706786" y="89247"/>
                    </a:cubicBezTo>
                    <a:cubicBezTo>
                      <a:pt x="679660" y="77520"/>
                      <a:pt x="570624" y="34349"/>
                      <a:pt x="570624" y="34349"/>
                    </a:cubicBezTo>
                    <a:cubicBezTo>
                      <a:pt x="561865" y="6739"/>
                      <a:pt x="527517" y="0"/>
                      <a:pt x="527517" y="0"/>
                    </a:cubicBezTo>
                    <a:cubicBezTo>
                      <a:pt x="527517" y="0"/>
                      <a:pt x="514314" y="99413"/>
                      <a:pt x="418000" y="97391"/>
                    </a:cubicBezTo>
                    <a:cubicBezTo>
                      <a:pt x="321113" y="95368"/>
                      <a:pt x="305759" y="0"/>
                      <a:pt x="305759" y="0"/>
                    </a:cubicBezTo>
                    <a:cubicBezTo>
                      <a:pt x="264864" y="16712"/>
                      <a:pt x="263743" y="34538"/>
                      <a:pt x="263743" y="34538"/>
                    </a:cubicBezTo>
                    <a:cubicBezTo>
                      <a:pt x="263743" y="34538"/>
                      <a:pt x="233491" y="50693"/>
                      <a:pt x="194276" y="63505"/>
                    </a:cubicBezTo>
                    <a:cubicBezTo>
                      <a:pt x="155061" y="76317"/>
                      <a:pt x="65427" y="103056"/>
                      <a:pt x="33494" y="160991"/>
                    </a:cubicBezTo>
                    <a:cubicBezTo>
                      <a:pt x="1562" y="218926"/>
                      <a:pt x="0" y="434073"/>
                      <a:pt x="0" y="434073"/>
                    </a:cubicBezTo>
                    <a:lnTo>
                      <a:pt x="834744" y="434073"/>
                    </a:lnTo>
                    <a:close/>
                  </a:path>
                </a:pathLst>
              </a:custGeom>
              <a:solidFill>
                <a:srgbClr val="F2EADA"/>
              </a:solidFill>
              <a:ln w="7600" cap="flat">
                <a:solidFill>
                  <a:srgbClr val="F2EADA"/>
                </a:solidFill>
                <a:miter/>
              </a:ln>
            </p:spPr>
            <p:txBody>
              <a:bodyPr/>
              <a:lstStyle/>
              <a:p>
                <a:endParaRPr lang="en-GB">
                  <a:solidFill>
                    <a:prstClr val="black"/>
                  </a:solidFill>
                  <a:latin typeface="Calibri" panose="020F0502020204030204"/>
                </a:endParaRPr>
              </a:p>
            </p:txBody>
          </p:sp>
          <p:sp>
            <p:nvSpPr>
              <p:cNvPr id="210" name="Freeform: Shape 209"/>
              <p:cNvSpPr/>
              <p:nvPr/>
            </p:nvSpPr>
            <p:spPr>
              <a:xfrm>
                <a:off x="3995434" y="4273961"/>
                <a:ext cx="222444" cy="180364"/>
              </a:xfrm>
              <a:custGeom>
                <a:avLst/>
                <a:gdLst/>
                <a:ahLst/>
                <a:cxnLst/>
                <a:rect l="l" t="t" r="r" b="b"/>
                <a:pathLst>
                  <a:path w="222444" h="180364" stroke="0">
                    <a:moveTo>
                      <a:pt x="0" y="0"/>
                    </a:moveTo>
                    <a:lnTo>
                      <a:pt x="0" y="68437"/>
                    </a:lnTo>
                    <a:cubicBezTo>
                      <a:pt x="0" y="68437"/>
                      <a:pt x="22154" y="180364"/>
                      <a:pt x="119583" y="180364"/>
                    </a:cubicBezTo>
                    <a:cubicBezTo>
                      <a:pt x="119583" y="180364"/>
                      <a:pt x="205469" y="155817"/>
                      <a:pt x="222444" y="68437"/>
                    </a:cubicBezTo>
                    <a:lnTo>
                      <a:pt x="222444" y="0"/>
                    </a:lnTo>
                    <a:lnTo>
                      <a:pt x="0" y="0"/>
                    </a:lnTo>
                    <a:close/>
                  </a:path>
                  <a:path w="222444" h="180364" fill="none">
                    <a:moveTo>
                      <a:pt x="0" y="0"/>
                    </a:moveTo>
                    <a:lnTo>
                      <a:pt x="0" y="68437"/>
                    </a:lnTo>
                    <a:cubicBezTo>
                      <a:pt x="0" y="68437"/>
                      <a:pt x="22154" y="180364"/>
                      <a:pt x="119583" y="180364"/>
                    </a:cubicBezTo>
                    <a:cubicBezTo>
                      <a:pt x="119583" y="180364"/>
                      <a:pt x="205469" y="155817"/>
                      <a:pt x="222444" y="68437"/>
                    </a:cubicBezTo>
                    <a:lnTo>
                      <a:pt x="222444" y="0"/>
                    </a:lnTo>
                    <a:lnTo>
                      <a:pt x="0" y="0"/>
                    </a:lnTo>
                    <a:close/>
                  </a:path>
                </a:pathLst>
              </a:custGeom>
              <a:solidFill>
                <a:srgbClr val="EAC3AA"/>
              </a:solidFill>
              <a:ln w="7600" cap="flat">
                <a:noFill/>
                <a:miter/>
              </a:ln>
            </p:spPr>
            <p:txBody>
              <a:bodyPr/>
              <a:lstStyle/>
              <a:p>
                <a:endParaRPr lang="en-GB">
                  <a:solidFill>
                    <a:prstClr val="black"/>
                  </a:solidFill>
                  <a:latin typeface="Calibri" panose="020F0502020204030204"/>
                </a:endParaRPr>
              </a:p>
            </p:txBody>
          </p:sp>
          <p:sp>
            <p:nvSpPr>
              <p:cNvPr id="211" name="Freeform: Shape 210"/>
              <p:cNvSpPr/>
              <p:nvPr/>
            </p:nvSpPr>
            <p:spPr>
              <a:xfrm>
                <a:off x="3955251" y="4324941"/>
                <a:ext cx="306220" cy="431856"/>
              </a:xfrm>
              <a:custGeom>
                <a:avLst/>
                <a:gdLst/>
                <a:ahLst/>
                <a:cxnLst/>
                <a:rect l="l" t="t" r="r" b="b"/>
                <a:pathLst>
                  <a:path w="306220" h="431856" stroke="0">
                    <a:moveTo>
                      <a:pt x="306220" y="34349"/>
                    </a:moveTo>
                    <a:cubicBezTo>
                      <a:pt x="297893" y="9047"/>
                      <a:pt x="263787" y="0"/>
                      <a:pt x="263787" y="0"/>
                    </a:cubicBezTo>
                    <a:cubicBezTo>
                      <a:pt x="263787" y="0"/>
                      <a:pt x="175862" y="92675"/>
                      <a:pt x="153596" y="92714"/>
                    </a:cubicBezTo>
                    <a:cubicBezTo>
                      <a:pt x="131331" y="92755"/>
                      <a:pt x="42030" y="0"/>
                      <a:pt x="42030" y="0"/>
                    </a:cubicBezTo>
                    <a:cubicBezTo>
                      <a:pt x="1134" y="16712"/>
                      <a:pt x="0" y="34538"/>
                      <a:pt x="0" y="34538"/>
                    </a:cubicBezTo>
                    <a:lnTo>
                      <a:pt x="132513" y="431856"/>
                    </a:lnTo>
                    <a:lnTo>
                      <a:pt x="169347" y="431856"/>
                    </a:lnTo>
                    <a:lnTo>
                      <a:pt x="306220" y="34349"/>
                    </a:lnTo>
                    <a:close/>
                  </a:path>
                  <a:path w="306220" h="431856" fill="none">
                    <a:moveTo>
                      <a:pt x="306220" y="34349"/>
                    </a:moveTo>
                    <a:cubicBezTo>
                      <a:pt x="297893" y="9047"/>
                      <a:pt x="263787" y="0"/>
                      <a:pt x="263787" y="0"/>
                    </a:cubicBezTo>
                    <a:cubicBezTo>
                      <a:pt x="263787" y="0"/>
                      <a:pt x="175862" y="92675"/>
                      <a:pt x="153596" y="92714"/>
                    </a:cubicBezTo>
                    <a:cubicBezTo>
                      <a:pt x="131331" y="92755"/>
                      <a:pt x="42030" y="0"/>
                      <a:pt x="42030" y="0"/>
                    </a:cubicBezTo>
                    <a:cubicBezTo>
                      <a:pt x="1134" y="16712"/>
                      <a:pt x="0" y="34538"/>
                      <a:pt x="0" y="34538"/>
                    </a:cubicBezTo>
                    <a:lnTo>
                      <a:pt x="132513" y="431856"/>
                    </a:lnTo>
                    <a:lnTo>
                      <a:pt x="169347" y="431856"/>
                    </a:lnTo>
                    <a:lnTo>
                      <a:pt x="306220" y="34349"/>
                    </a:lnTo>
                    <a:close/>
                  </a:path>
                </a:pathLst>
              </a:custGeom>
              <a:solidFill>
                <a:srgbClr val="353535"/>
              </a:solidFill>
              <a:ln w="7600" cap="flat">
                <a:solidFill>
                  <a:srgbClr val="353535"/>
                </a:solidFill>
                <a:miter/>
              </a:ln>
            </p:spPr>
            <p:txBody>
              <a:bodyPr/>
              <a:lstStyle/>
              <a:p>
                <a:endParaRPr lang="en-GB">
                  <a:solidFill>
                    <a:prstClr val="black"/>
                  </a:solidFill>
                  <a:latin typeface="Calibri" panose="020F0502020204030204"/>
                </a:endParaRPr>
              </a:p>
            </p:txBody>
          </p:sp>
          <p:sp>
            <p:nvSpPr>
              <p:cNvPr id="212" name="Freeform: Shape 211"/>
              <p:cNvSpPr/>
              <p:nvPr/>
            </p:nvSpPr>
            <p:spPr>
              <a:xfrm>
                <a:off x="3690362" y="4359294"/>
                <a:ext cx="836000" cy="400847"/>
              </a:xfrm>
              <a:custGeom>
                <a:avLst/>
                <a:gdLst/>
                <a:ahLst/>
                <a:cxnLst/>
                <a:rect l="l" t="t" r="r" b="b"/>
                <a:pathLst>
                  <a:path w="836000" h="400847" stroke="0">
                    <a:moveTo>
                      <a:pt x="834744" y="399725"/>
                    </a:moveTo>
                    <a:cubicBezTo>
                      <a:pt x="841584" y="252468"/>
                      <a:pt x="818239" y="165725"/>
                      <a:pt x="818239" y="165725"/>
                    </a:cubicBezTo>
                    <a:cubicBezTo>
                      <a:pt x="801138" y="92427"/>
                      <a:pt x="736271" y="66626"/>
                      <a:pt x="736271" y="66626"/>
                    </a:cubicBezTo>
                    <a:cubicBezTo>
                      <a:pt x="736271" y="66626"/>
                      <a:pt x="733912" y="66626"/>
                      <a:pt x="706786" y="54899"/>
                    </a:cubicBezTo>
                    <a:cubicBezTo>
                      <a:pt x="679660" y="43171"/>
                      <a:pt x="570624" y="0"/>
                      <a:pt x="570624" y="0"/>
                    </a:cubicBezTo>
                    <a:cubicBezTo>
                      <a:pt x="549560" y="0"/>
                      <a:pt x="450829" y="94878"/>
                      <a:pt x="434718" y="256413"/>
                    </a:cubicBezTo>
                    <a:cubicBezTo>
                      <a:pt x="434718" y="256413"/>
                      <a:pt x="436097" y="400847"/>
                      <a:pt x="436097" y="400847"/>
                    </a:cubicBezTo>
                    <a:lnTo>
                      <a:pt x="400389" y="400847"/>
                    </a:lnTo>
                    <a:cubicBezTo>
                      <a:pt x="400389" y="400847"/>
                      <a:pt x="400150" y="256614"/>
                      <a:pt x="400150" y="256614"/>
                    </a:cubicBezTo>
                    <a:cubicBezTo>
                      <a:pt x="385414" y="100604"/>
                      <a:pt x="263743" y="0"/>
                      <a:pt x="263743" y="0"/>
                    </a:cubicBezTo>
                    <a:cubicBezTo>
                      <a:pt x="263743" y="0"/>
                      <a:pt x="233491" y="16344"/>
                      <a:pt x="194276" y="29156"/>
                    </a:cubicBezTo>
                    <a:cubicBezTo>
                      <a:pt x="155061" y="41969"/>
                      <a:pt x="65427" y="68708"/>
                      <a:pt x="33494" y="126642"/>
                    </a:cubicBezTo>
                    <a:cubicBezTo>
                      <a:pt x="1562" y="184577"/>
                      <a:pt x="0" y="399725"/>
                      <a:pt x="0" y="399725"/>
                    </a:cubicBezTo>
                    <a:lnTo>
                      <a:pt x="834744" y="399725"/>
                    </a:lnTo>
                    <a:close/>
                  </a:path>
                  <a:path w="836000" h="400847" fill="none">
                    <a:moveTo>
                      <a:pt x="834744" y="399725"/>
                    </a:moveTo>
                    <a:cubicBezTo>
                      <a:pt x="841584" y="252468"/>
                      <a:pt x="818239" y="165725"/>
                      <a:pt x="818239" y="165725"/>
                    </a:cubicBezTo>
                    <a:cubicBezTo>
                      <a:pt x="801138" y="92427"/>
                      <a:pt x="736271" y="66626"/>
                      <a:pt x="736271" y="66626"/>
                    </a:cubicBezTo>
                    <a:cubicBezTo>
                      <a:pt x="736271" y="66626"/>
                      <a:pt x="733912" y="66626"/>
                      <a:pt x="706786" y="54899"/>
                    </a:cubicBezTo>
                    <a:cubicBezTo>
                      <a:pt x="679660" y="43171"/>
                      <a:pt x="570624" y="0"/>
                      <a:pt x="570624" y="0"/>
                    </a:cubicBezTo>
                    <a:cubicBezTo>
                      <a:pt x="549560" y="0"/>
                      <a:pt x="450829" y="94878"/>
                      <a:pt x="434718" y="256413"/>
                    </a:cubicBezTo>
                    <a:cubicBezTo>
                      <a:pt x="434718" y="256413"/>
                      <a:pt x="436097" y="400847"/>
                      <a:pt x="436097" y="400847"/>
                    </a:cubicBezTo>
                    <a:lnTo>
                      <a:pt x="400389" y="400847"/>
                    </a:lnTo>
                    <a:cubicBezTo>
                      <a:pt x="400389" y="400847"/>
                      <a:pt x="400150" y="256614"/>
                      <a:pt x="400150" y="256614"/>
                    </a:cubicBezTo>
                    <a:cubicBezTo>
                      <a:pt x="385414" y="100604"/>
                      <a:pt x="263743" y="0"/>
                      <a:pt x="263743" y="0"/>
                    </a:cubicBezTo>
                    <a:cubicBezTo>
                      <a:pt x="263743" y="0"/>
                      <a:pt x="233491" y="16344"/>
                      <a:pt x="194276" y="29156"/>
                    </a:cubicBezTo>
                    <a:cubicBezTo>
                      <a:pt x="155061" y="41969"/>
                      <a:pt x="65427" y="68708"/>
                      <a:pt x="33494" y="126642"/>
                    </a:cubicBezTo>
                    <a:cubicBezTo>
                      <a:pt x="1562" y="184577"/>
                      <a:pt x="0" y="399725"/>
                      <a:pt x="0" y="399725"/>
                    </a:cubicBezTo>
                    <a:lnTo>
                      <a:pt x="834744" y="399725"/>
                    </a:lnTo>
                    <a:close/>
                  </a:path>
                </a:pathLst>
              </a:custGeom>
              <a:solidFill>
                <a:srgbClr val="FCFAB2"/>
              </a:solidFill>
              <a:ln w="7600" cap="flat">
                <a:solidFill>
                  <a:srgbClr val="FCFAB2"/>
                </a:solidFill>
                <a:miter/>
              </a:ln>
            </p:spPr>
            <p:txBody>
              <a:bodyPr/>
              <a:lstStyle/>
              <a:p>
                <a:endParaRPr lang="en-GB">
                  <a:solidFill>
                    <a:prstClr val="black"/>
                  </a:solidFill>
                  <a:latin typeface="Calibri" panose="020F0502020204030204"/>
                </a:endParaRPr>
              </a:p>
            </p:txBody>
          </p:sp>
          <p:sp>
            <p:nvSpPr>
              <p:cNvPr id="213" name="Freeform: Shape 212"/>
              <p:cNvSpPr/>
              <p:nvPr/>
            </p:nvSpPr>
            <p:spPr>
              <a:xfrm>
                <a:off x="3856083" y="4559856"/>
                <a:ext cx="504558" cy="181986"/>
              </a:xfrm>
              <a:custGeom>
                <a:avLst/>
                <a:gdLst/>
                <a:ahLst/>
                <a:cxnLst/>
                <a:rect l="l" t="t" r="r" b="b"/>
                <a:pathLst>
                  <a:path w="504558" h="181986" stroke="0">
                    <a:moveTo>
                      <a:pt x="377424" y="0"/>
                    </a:moveTo>
                    <a:lnTo>
                      <a:pt x="504558" y="0"/>
                    </a:lnTo>
                    <a:lnTo>
                      <a:pt x="504558" y="42139"/>
                    </a:lnTo>
                    <a:lnTo>
                      <a:pt x="443009" y="68226"/>
                    </a:lnTo>
                    <a:lnTo>
                      <a:pt x="377424" y="42139"/>
                    </a:lnTo>
                    <a:lnTo>
                      <a:pt x="377424" y="0"/>
                    </a:lnTo>
                    <a:close/>
                    <a:moveTo>
                      <a:pt x="0" y="42139"/>
                    </a:moveTo>
                    <a:lnTo>
                      <a:pt x="65585" y="68226"/>
                    </a:lnTo>
                    <a:lnTo>
                      <a:pt x="127134" y="42139"/>
                    </a:lnTo>
                    <a:lnTo>
                      <a:pt x="127134" y="0"/>
                    </a:lnTo>
                    <a:lnTo>
                      <a:pt x="0" y="0"/>
                    </a:lnTo>
                    <a:lnTo>
                      <a:pt x="0" y="42139"/>
                    </a:lnTo>
                    <a:close/>
                    <a:moveTo>
                      <a:pt x="222064" y="149082"/>
                    </a:moveTo>
                    <a:cubicBezTo>
                      <a:pt x="222064" y="150601"/>
                      <a:pt x="223302" y="151832"/>
                      <a:pt x="224828" y="151832"/>
                    </a:cubicBezTo>
                    <a:lnTo>
                      <a:pt x="277156" y="151832"/>
                    </a:lnTo>
                    <a:cubicBezTo>
                      <a:pt x="278683" y="151832"/>
                      <a:pt x="279921" y="150601"/>
                      <a:pt x="279921" y="148629"/>
                    </a:cubicBezTo>
                    <a:cubicBezTo>
                      <a:pt x="279921" y="147111"/>
                      <a:pt x="278683" y="145880"/>
                      <a:pt x="277156" y="145880"/>
                    </a:cubicBezTo>
                    <a:lnTo>
                      <a:pt x="224828" y="145880"/>
                    </a:lnTo>
                    <a:cubicBezTo>
                      <a:pt x="223302" y="145880"/>
                      <a:pt x="222064" y="147111"/>
                      <a:pt x="222064" y="149082"/>
                    </a:cubicBezTo>
                    <a:close/>
                    <a:moveTo>
                      <a:pt x="222064" y="58620"/>
                    </a:moveTo>
                    <a:cubicBezTo>
                      <a:pt x="222064" y="60138"/>
                      <a:pt x="223302" y="61369"/>
                      <a:pt x="224828" y="61369"/>
                    </a:cubicBezTo>
                    <a:lnTo>
                      <a:pt x="277156" y="61369"/>
                    </a:lnTo>
                    <a:cubicBezTo>
                      <a:pt x="278683" y="61369"/>
                      <a:pt x="279921" y="60138"/>
                      <a:pt x="279921" y="58167"/>
                    </a:cubicBezTo>
                    <a:cubicBezTo>
                      <a:pt x="279921" y="56648"/>
                      <a:pt x="278683" y="55418"/>
                      <a:pt x="277156" y="55418"/>
                    </a:cubicBezTo>
                    <a:lnTo>
                      <a:pt x="224828" y="55418"/>
                    </a:lnTo>
                    <a:cubicBezTo>
                      <a:pt x="223302" y="55418"/>
                      <a:pt x="222064" y="56648"/>
                      <a:pt x="222064" y="58620"/>
                    </a:cubicBezTo>
                    <a:close/>
                    <a:moveTo>
                      <a:pt x="222064" y="118928"/>
                    </a:moveTo>
                    <a:cubicBezTo>
                      <a:pt x="222064" y="120447"/>
                      <a:pt x="223302" y="121677"/>
                      <a:pt x="224828" y="121677"/>
                    </a:cubicBezTo>
                    <a:lnTo>
                      <a:pt x="277156" y="121677"/>
                    </a:lnTo>
                    <a:cubicBezTo>
                      <a:pt x="278683" y="121677"/>
                      <a:pt x="279921" y="120447"/>
                      <a:pt x="279921" y="118475"/>
                    </a:cubicBezTo>
                    <a:cubicBezTo>
                      <a:pt x="279921" y="116957"/>
                      <a:pt x="278683" y="115726"/>
                      <a:pt x="277156" y="115726"/>
                    </a:cubicBezTo>
                    <a:lnTo>
                      <a:pt x="224828" y="115726"/>
                    </a:lnTo>
                    <a:cubicBezTo>
                      <a:pt x="223302" y="115726"/>
                      <a:pt x="222064" y="116957"/>
                      <a:pt x="222064" y="118928"/>
                    </a:cubicBezTo>
                    <a:close/>
                    <a:moveTo>
                      <a:pt x="222064" y="179237"/>
                    </a:moveTo>
                    <a:cubicBezTo>
                      <a:pt x="222064" y="180755"/>
                      <a:pt x="223302" y="181986"/>
                      <a:pt x="224828" y="181986"/>
                    </a:cubicBezTo>
                    <a:lnTo>
                      <a:pt x="277156" y="181986"/>
                    </a:lnTo>
                    <a:cubicBezTo>
                      <a:pt x="278683" y="181986"/>
                      <a:pt x="279921" y="180755"/>
                      <a:pt x="279921" y="178784"/>
                    </a:cubicBezTo>
                    <a:cubicBezTo>
                      <a:pt x="279921" y="177265"/>
                      <a:pt x="278683" y="176034"/>
                      <a:pt x="277156" y="176034"/>
                    </a:cubicBezTo>
                    <a:lnTo>
                      <a:pt x="224828" y="176034"/>
                    </a:lnTo>
                    <a:cubicBezTo>
                      <a:pt x="223302" y="176034"/>
                      <a:pt x="222064" y="177265"/>
                      <a:pt x="222064" y="179237"/>
                    </a:cubicBezTo>
                    <a:close/>
                    <a:moveTo>
                      <a:pt x="222064" y="88774"/>
                    </a:moveTo>
                    <a:cubicBezTo>
                      <a:pt x="222064" y="90292"/>
                      <a:pt x="223302" y="91523"/>
                      <a:pt x="224828" y="91523"/>
                    </a:cubicBezTo>
                    <a:lnTo>
                      <a:pt x="277156" y="91523"/>
                    </a:lnTo>
                    <a:cubicBezTo>
                      <a:pt x="278683" y="91523"/>
                      <a:pt x="279921" y="90292"/>
                      <a:pt x="279921" y="88321"/>
                    </a:cubicBezTo>
                    <a:cubicBezTo>
                      <a:pt x="279921" y="86803"/>
                      <a:pt x="278683" y="85572"/>
                      <a:pt x="277156" y="85572"/>
                    </a:cubicBezTo>
                    <a:lnTo>
                      <a:pt x="224828" y="85572"/>
                    </a:lnTo>
                    <a:cubicBezTo>
                      <a:pt x="223302" y="85572"/>
                      <a:pt x="222064" y="86803"/>
                      <a:pt x="222064" y="88774"/>
                    </a:cubicBezTo>
                    <a:close/>
                  </a:path>
                  <a:path w="504558" h="181986" fill="none">
                    <a:moveTo>
                      <a:pt x="377424" y="0"/>
                    </a:moveTo>
                    <a:lnTo>
                      <a:pt x="504558" y="0"/>
                    </a:lnTo>
                    <a:lnTo>
                      <a:pt x="504558" y="42139"/>
                    </a:lnTo>
                    <a:lnTo>
                      <a:pt x="443009" y="68226"/>
                    </a:lnTo>
                    <a:lnTo>
                      <a:pt x="377424" y="42139"/>
                    </a:lnTo>
                    <a:lnTo>
                      <a:pt x="377424" y="0"/>
                    </a:lnTo>
                    <a:close/>
                    <a:moveTo>
                      <a:pt x="0" y="42139"/>
                    </a:moveTo>
                    <a:lnTo>
                      <a:pt x="65585" y="68226"/>
                    </a:lnTo>
                    <a:lnTo>
                      <a:pt x="127134" y="42139"/>
                    </a:lnTo>
                    <a:lnTo>
                      <a:pt x="127134" y="0"/>
                    </a:lnTo>
                    <a:lnTo>
                      <a:pt x="0" y="0"/>
                    </a:lnTo>
                    <a:lnTo>
                      <a:pt x="0" y="42139"/>
                    </a:lnTo>
                    <a:close/>
                    <a:moveTo>
                      <a:pt x="222064" y="149082"/>
                    </a:moveTo>
                    <a:cubicBezTo>
                      <a:pt x="222064" y="150601"/>
                      <a:pt x="223302" y="151832"/>
                      <a:pt x="224828" y="151832"/>
                    </a:cubicBezTo>
                    <a:lnTo>
                      <a:pt x="277156" y="151832"/>
                    </a:lnTo>
                    <a:cubicBezTo>
                      <a:pt x="278683" y="151832"/>
                      <a:pt x="279921" y="150601"/>
                      <a:pt x="279921" y="148629"/>
                    </a:cubicBezTo>
                    <a:cubicBezTo>
                      <a:pt x="279921" y="147111"/>
                      <a:pt x="278683" y="145880"/>
                      <a:pt x="277156" y="145880"/>
                    </a:cubicBezTo>
                    <a:lnTo>
                      <a:pt x="224828" y="145880"/>
                    </a:lnTo>
                    <a:cubicBezTo>
                      <a:pt x="223302" y="145880"/>
                      <a:pt x="222064" y="147111"/>
                      <a:pt x="222064" y="149082"/>
                    </a:cubicBezTo>
                    <a:close/>
                    <a:moveTo>
                      <a:pt x="222064" y="58620"/>
                    </a:moveTo>
                    <a:cubicBezTo>
                      <a:pt x="222064" y="60138"/>
                      <a:pt x="223302" y="61369"/>
                      <a:pt x="224828" y="61369"/>
                    </a:cubicBezTo>
                    <a:lnTo>
                      <a:pt x="277156" y="61369"/>
                    </a:lnTo>
                    <a:cubicBezTo>
                      <a:pt x="278683" y="61369"/>
                      <a:pt x="279921" y="60138"/>
                      <a:pt x="279921" y="58167"/>
                    </a:cubicBezTo>
                    <a:cubicBezTo>
                      <a:pt x="279921" y="56648"/>
                      <a:pt x="278683" y="55418"/>
                      <a:pt x="277156" y="55418"/>
                    </a:cubicBezTo>
                    <a:lnTo>
                      <a:pt x="224828" y="55418"/>
                    </a:lnTo>
                    <a:cubicBezTo>
                      <a:pt x="223302" y="55418"/>
                      <a:pt x="222064" y="56648"/>
                      <a:pt x="222064" y="58620"/>
                    </a:cubicBezTo>
                    <a:close/>
                    <a:moveTo>
                      <a:pt x="222064" y="118928"/>
                    </a:moveTo>
                    <a:cubicBezTo>
                      <a:pt x="222064" y="120447"/>
                      <a:pt x="223302" y="121677"/>
                      <a:pt x="224828" y="121677"/>
                    </a:cubicBezTo>
                    <a:lnTo>
                      <a:pt x="277156" y="121677"/>
                    </a:lnTo>
                    <a:cubicBezTo>
                      <a:pt x="278683" y="121677"/>
                      <a:pt x="279921" y="120447"/>
                      <a:pt x="279921" y="118475"/>
                    </a:cubicBezTo>
                    <a:cubicBezTo>
                      <a:pt x="279921" y="116957"/>
                      <a:pt x="278683" y="115726"/>
                      <a:pt x="277156" y="115726"/>
                    </a:cubicBezTo>
                    <a:lnTo>
                      <a:pt x="224828" y="115726"/>
                    </a:lnTo>
                    <a:cubicBezTo>
                      <a:pt x="223302" y="115726"/>
                      <a:pt x="222064" y="116957"/>
                      <a:pt x="222064" y="118928"/>
                    </a:cubicBezTo>
                    <a:close/>
                    <a:moveTo>
                      <a:pt x="222064" y="179237"/>
                    </a:moveTo>
                    <a:cubicBezTo>
                      <a:pt x="222064" y="180755"/>
                      <a:pt x="223302" y="181986"/>
                      <a:pt x="224828" y="181986"/>
                    </a:cubicBezTo>
                    <a:lnTo>
                      <a:pt x="277156" y="181986"/>
                    </a:lnTo>
                    <a:cubicBezTo>
                      <a:pt x="278683" y="181986"/>
                      <a:pt x="279921" y="180755"/>
                      <a:pt x="279921" y="178784"/>
                    </a:cubicBezTo>
                    <a:cubicBezTo>
                      <a:pt x="279921" y="177265"/>
                      <a:pt x="278683" y="176034"/>
                      <a:pt x="277156" y="176034"/>
                    </a:cubicBezTo>
                    <a:lnTo>
                      <a:pt x="224828" y="176034"/>
                    </a:lnTo>
                    <a:cubicBezTo>
                      <a:pt x="223302" y="176034"/>
                      <a:pt x="222064" y="177265"/>
                      <a:pt x="222064" y="179237"/>
                    </a:cubicBezTo>
                    <a:close/>
                    <a:moveTo>
                      <a:pt x="222064" y="88774"/>
                    </a:moveTo>
                    <a:cubicBezTo>
                      <a:pt x="222064" y="90292"/>
                      <a:pt x="223302" y="91523"/>
                      <a:pt x="224828" y="91523"/>
                    </a:cubicBezTo>
                    <a:lnTo>
                      <a:pt x="277156" y="91523"/>
                    </a:lnTo>
                    <a:cubicBezTo>
                      <a:pt x="278683" y="91523"/>
                      <a:pt x="279921" y="90292"/>
                      <a:pt x="279921" y="88321"/>
                    </a:cubicBezTo>
                    <a:cubicBezTo>
                      <a:pt x="279921" y="86803"/>
                      <a:pt x="278683" y="85572"/>
                      <a:pt x="277156" y="85572"/>
                    </a:cubicBezTo>
                    <a:lnTo>
                      <a:pt x="224828" y="85572"/>
                    </a:lnTo>
                    <a:cubicBezTo>
                      <a:pt x="223302" y="85572"/>
                      <a:pt x="222064" y="86803"/>
                      <a:pt x="222064" y="88774"/>
                    </a:cubicBezTo>
                    <a:close/>
                  </a:path>
                </a:pathLst>
              </a:custGeom>
              <a:solidFill>
                <a:srgbClr val="353535"/>
              </a:solidFill>
              <a:ln w="7600" cap="flat">
                <a:solidFill>
                  <a:srgbClr val="353535"/>
                </a:solidFill>
                <a:miter/>
              </a:ln>
            </p:spPr>
            <p:txBody>
              <a:bodyPr/>
              <a:lstStyle/>
              <a:p>
                <a:endParaRPr lang="en-GB">
                  <a:solidFill>
                    <a:prstClr val="black"/>
                  </a:solidFill>
                  <a:latin typeface="Calibri" panose="020F0502020204030204"/>
                </a:endParaRPr>
              </a:p>
            </p:txBody>
          </p:sp>
          <p:sp>
            <p:nvSpPr>
              <p:cNvPr id="214" name="Freeform: Shape 213"/>
              <p:cNvSpPr/>
              <p:nvPr/>
            </p:nvSpPr>
            <p:spPr>
              <a:xfrm>
                <a:off x="3853537" y="3948256"/>
                <a:ext cx="490918" cy="383401"/>
              </a:xfrm>
              <a:custGeom>
                <a:avLst/>
                <a:gdLst/>
                <a:ahLst/>
                <a:cxnLst/>
                <a:rect l="l" t="t" r="r" b="b"/>
                <a:pathLst>
                  <a:path w="490918" h="383401" stroke="0">
                    <a:moveTo>
                      <a:pt x="16235" y="159126"/>
                    </a:moveTo>
                    <a:cubicBezTo>
                      <a:pt x="16235" y="159126"/>
                      <a:pt x="0" y="161432"/>
                      <a:pt x="0" y="187953"/>
                    </a:cubicBezTo>
                    <a:cubicBezTo>
                      <a:pt x="0" y="214474"/>
                      <a:pt x="55661" y="245607"/>
                      <a:pt x="62619" y="250220"/>
                    </a:cubicBezTo>
                    <a:cubicBezTo>
                      <a:pt x="69577" y="254832"/>
                      <a:pt x="68417" y="264633"/>
                      <a:pt x="68417" y="264633"/>
                    </a:cubicBezTo>
                    <a:cubicBezTo>
                      <a:pt x="68417" y="264633"/>
                      <a:pt x="110743" y="383401"/>
                      <a:pt x="251056" y="383401"/>
                    </a:cubicBezTo>
                    <a:cubicBezTo>
                      <a:pt x="391369" y="383401"/>
                      <a:pt x="432536" y="239265"/>
                      <a:pt x="432536" y="239265"/>
                    </a:cubicBezTo>
                    <a:lnTo>
                      <a:pt x="439203" y="245895"/>
                    </a:lnTo>
                    <a:cubicBezTo>
                      <a:pt x="439203" y="245895"/>
                      <a:pt x="472542" y="231770"/>
                      <a:pt x="487037" y="195448"/>
                    </a:cubicBezTo>
                    <a:cubicBezTo>
                      <a:pt x="501532" y="159126"/>
                      <a:pt x="471383" y="151054"/>
                      <a:pt x="462685" y="155090"/>
                    </a:cubicBezTo>
                    <a:lnTo>
                      <a:pt x="417461" y="0"/>
                    </a:lnTo>
                    <a:lnTo>
                      <a:pt x="51023" y="13837"/>
                    </a:lnTo>
                    <a:lnTo>
                      <a:pt x="16235" y="159126"/>
                    </a:lnTo>
                    <a:close/>
                  </a:path>
                  <a:path w="490918" h="383401" fill="none">
                    <a:moveTo>
                      <a:pt x="16235" y="159126"/>
                    </a:moveTo>
                    <a:cubicBezTo>
                      <a:pt x="16235" y="159126"/>
                      <a:pt x="0" y="161432"/>
                      <a:pt x="0" y="187953"/>
                    </a:cubicBezTo>
                    <a:cubicBezTo>
                      <a:pt x="0" y="214474"/>
                      <a:pt x="55661" y="245607"/>
                      <a:pt x="62619" y="250220"/>
                    </a:cubicBezTo>
                    <a:cubicBezTo>
                      <a:pt x="69577" y="254832"/>
                      <a:pt x="68417" y="264633"/>
                      <a:pt x="68417" y="264633"/>
                    </a:cubicBezTo>
                    <a:cubicBezTo>
                      <a:pt x="68417" y="264633"/>
                      <a:pt x="110743" y="383401"/>
                      <a:pt x="251056" y="383401"/>
                    </a:cubicBezTo>
                    <a:cubicBezTo>
                      <a:pt x="391369" y="383401"/>
                      <a:pt x="432536" y="239265"/>
                      <a:pt x="432536" y="239265"/>
                    </a:cubicBezTo>
                    <a:lnTo>
                      <a:pt x="439203" y="245895"/>
                    </a:lnTo>
                    <a:cubicBezTo>
                      <a:pt x="439203" y="245895"/>
                      <a:pt x="472542" y="231770"/>
                      <a:pt x="487037" y="195448"/>
                    </a:cubicBezTo>
                    <a:cubicBezTo>
                      <a:pt x="501532" y="159126"/>
                      <a:pt x="471383" y="151054"/>
                      <a:pt x="462685" y="155090"/>
                    </a:cubicBezTo>
                    <a:lnTo>
                      <a:pt x="417461" y="0"/>
                    </a:lnTo>
                    <a:lnTo>
                      <a:pt x="51023" y="13837"/>
                    </a:lnTo>
                    <a:lnTo>
                      <a:pt x="16235" y="159126"/>
                    </a:lnTo>
                    <a:close/>
                  </a:path>
                </a:pathLst>
              </a:custGeom>
              <a:solidFill>
                <a:srgbClr val="FAD1B6"/>
              </a:solidFill>
              <a:ln w="7600" cap="flat">
                <a:noFill/>
                <a:miter/>
              </a:ln>
            </p:spPr>
            <p:txBody>
              <a:bodyPr/>
              <a:lstStyle/>
              <a:p>
                <a:endParaRPr lang="en-GB">
                  <a:solidFill>
                    <a:prstClr val="black"/>
                  </a:solidFill>
                  <a:latin typeface="Calibri" panose="020F0502020204030204"/>
                </a:endParaRPr>
              </a:p>
            </p:txBody>
          </p:sp>
          <p:sp>
            <p:nvSpPr>
              <p:cNvPr id="215" name="Freeform: Shape 214"/>
              <p:cNvSpPr/>
              <p:nvPr/>
            </p:nvSpPr>
            <p:spPr>
              <a:xfrm>
                <a:off x="3860427" y="3756937"/>
                <a:ext cx="502724" cy="477861"/>
              </a:xfrm>
              <a:custGeom>
                <a:avLst/>
                <a:gdLst/>
                <a:ahLst/>
                <a:cxnLst/>
                <a:rect l="l" t="t" r="r" b="b"/>
                <a:pathLst>
                  <a:path w="502724" h="477861" stroke="0">
                    <a:moveTo>
                      <a:pt x="86423" y="477861"/>
                    </a:moveTo>
                    <a:cubicBezTo>
                      <a:pt x="86423" y="477861"/>
                      <a:pt x="3511" y="427125"/>
                      <a:pt x="0" y="283565"/>
                    </a:cubicBezTo>
                    <a:cubicBezTo>
                      <a:pt x="0" y="283565"/>
                      <a:pt x="-7505" y="92730"/>
                      <a:pt x="134547" y="37381"/>
                    </a:cubicBezTo>
                    <a:cubicBezTo>
                      <a:pt x="276600" y="-17967"/>
                      <a:pt x="296314" y="4518"/>
                      <a:pt x="296314" y="4518"/>
                    </a:cubicBezTo>
                    <a:cubicBezTo>
                      <a:pt x="296314" y="4518"/>
                      <a:pt x="277180" y="3365"/>
                      <a:pt x="265004" y="12014"/>
                    </a:cubicBezTo>
                    <a:cubicBezTo>
                      <a:pt x="265004" y="12014"/>
                      <a:pt x="307909" y="9131"/>
                      <a:pt x="338060" y="25274"/>
                    </a:cubicBezTo>
                    <a:cubicBezTo>
                      <a:pt x="368209" y="41417"/>
                      <a:pt x="421551" y="111179"/>
                      <a:pt x="445903" y="112332"/>
                    </a:cubicBezTo>
                    <a:cubicBezTo>
                      <a:pt x="445903" y="112332"/>
                      <a:pt x="477213" y="118098"/>
                      <a:pt x="502724" y="105414"/>
                    </a:cubicBezTo>
                    <a:cubicBezTo>
                      <a:pt x="502724" y="105414"/>
                      <a:pt x="494028" y="131934"/>
                      <a:pt x="449382" y="134817"/>
                    </a:cubicBezTo>
                    <a:cubicBezTo>
                      <a:pt x="449382" y="134817"/>
                      <a:pt x="436047" y="131934"/>
                      <a:pt x="440105" y="147501"/>
                    </a:cubicBezTo>
                    <a:cubicBezTo>
                      <a:pt x="440105" y="147501"/>
                      <a:pt x="470835" y="198813"/>
                      <a:pt x="470835" y="255315"/>
                    </a:cubicBezTo>
                    <a:cubicBezTo>
                      <a:pt x="470835" y="311816"/>
                      <a:pt x="457500" y="400604"/>
                      <a:pt x="449382" y="414441"/>
                    </a:cubicBezTo>
                    <a:cubicBezTo>
                      <a:pt x="441265" y="428278"/>
                      <a:pt x="426770" y="447304"/>
                      <a:pt x="419232" y="447304"/>
                    </a:cubicBezTo>
                    <a:cubicBezTo>
                      <a:pt x="419232" y="447304"/>
                      <a:pt x="445903" y="386190"/>
                      <a:pt x="433148" y="336607"/>
                    </a:cubicBezTo>
                    <a:cubicBezTo>
                      <a:pt x="433148" y="336607"/>
                      <a:pt x="420392" y="331995"/>
                      <a:pt x="415754" y="370623"/>
                    </a:cubicBezTo>
                    <a:cubicBezTo>
                      <a:pt x="415754" y="370623"/>
                      <a:pt x="403577" y="357363"/>
                      <a:pt x="403577" y="332572"/>
                    </a:cubicBezTo>
                    <a:cubicBezTo>
                      <a:pt x="403577" y="307780"/>
                      <a:pt x="405897" y="279530"/>
                      <a:pt x="403577" y="261080"/>
                    </a:cubicBezTo>
                    <a:cubicBezTo>
                      <a:pt x="403577" y="261080"/>
                      <a:pt x="398939" y="280106"/>
                      <a:pt x="377486" y="292214"/>
                    </a:cubicBezTo>
                    <a:cubicBezTo>
                      <a:pt x="356033" y="304321"/>
                      <a:pt x="291095" y="313546"/>
                      <a:pt x="269642" y="358516"/>
                    </a:cubicBezTo>
                    <a:cubicBezTo>
                      <a:pt x="269642" y="358516"/>
                      <a:pt x="263844" y="315852"/>
                      <a:pt x="280658" y="293367"/>
                    </a:cubicBezTo>
                    <a:cubicBezTo>
                      <a:pt x="280658" y="293367"/>
                      <a:pt x="239493" y="289908"/>
                      <a:pt x="184991" y="358516"/>
                    </a:cubicBezTo>
                    <a:cubicBezTo>
                      <a:pt x="184991" y="358516"/>
                      <a:pt x="185860" y="316140"/>
                      <a:pt x="212821" y="289331"/>
                    </a:cubicBezTo>
                    <a:cubicBezTo>
                      <a:pt x="212821" y="289331"/>
                      <a:pt x="137446" y="283565"/>
                      <a:pt x="97440" y="340067"/>
                    </a:cubicBezTo>
                    <a:cubicBezTo>
                      <a:pt x="97440" y="340067"/>
                      <a:pt x="115993" y="276647"/>
                      <a:pt x="188470" y="249549"/>
                    </a:cubicBezTo>
                    <a:cubicBezTo>
                      <a:pt x="188470" y="249549"/>
                      <a:pt x="113674" y="250126"/>
                      <a:pt x="59753" y="352751"/>
                    </a:cubicBezTo>
                    <a:cubicBezTo>
                      <a:pt x="59753" y="352751"/>
                      <a:pt x="40619" y="406946"/>
                      <a:pt x="86423" y="477861"/>
                    </a:cubicBezTo>
                    <a:close/>
                  </a:path>
                  <a:path w="502724" h="477861" fill="none">
                    <a:moveTo>
                      <a:pt x="86423" y="477861"/>
                    </a:moveTo>
                    <a:cubicBezTo>
                      <a:pt x="86423" y="477861"/>
                      <a:pt x="3511" y="427125"/>
                      <a:pt x="0" y="283565"/>
                    </a:cubicBezTo>
                    <a:cubicBezTo>
                      <a:pt x="0" y="283565"/>
                      <a:pt x="-7505" y="92730"/>
                      <a:pt x="134547" y="37381"/>
                    </a:cubicBezTo>
                    <a:cubicBezTo>
                      <a:pt x="276600" y="-17967"/>
                      <a:pt x="296314" y="4518"/>
                      <a:pt x="296314" y="4518"/>
                    </a:cubicBezTo>
                    <a:cubicBezTo>
                      <a:pt x="296314" y="4518"/>
                      <a:pt x="277180" y="3365"/>
                      <a:pt x="265004" y="12014"/>
                    </a:cubicBezTo>
                    <a:cubicBezTo>
                      <a:pt x="265004" y="12014"/>
                      <a:pt x="307909" y="9131"/>
                      <a:pt x="338060" y="25274"/>
                    </a:cubicBezTo>
                    <a:cubicBezTo>
                      <a:pt x="368209" y="41417"/>
                      <a:pt x="421551" y="111179"/>
                      <a:pt x="445903" y="112332"/>
                    </a:cubicBezTo>
                    <a:cubicBezTo>
                      <a:pt x="445903" y="112332"/>
                      <a:pt x="477213" y="118098"/>
                      <a:pt x="502724" y="105414"/>
                    </a:cubicBezTo>
                    <a:cubicBezTo>
                      <a:pt x="502724" y="105414"/>
                      <a:pt x="494028" y="131934"/>
                      <a:pt x="449382" y="134817"/>
                    </a:cubicBezTo>
                    <a:cubicBezTo>
                      <a:pt x="449382" y="134817"/>
                      <a:pt x="436047" y="131934"/>
                      <a:pt x="440105" y="147501"/>
                    </a:cubicBezTo>
                    <a:cubicBezTo>
                      <a:pt x="440105" y="147501"/>
                      <a:pt x="470835" y="198813"/>
                      <a:pt x="470835" y="255315"/>
                    </a:cubicBezTo>
                    <a:cubicBezTo>
                      <a:pt x="470835" y="311816"/>
                      <a:pt x="457500" y="400604"/>
                      <a:pt x="449382" y="414441"/>
                    </a:cubicBezTo>
                    <a:cubicBezTo>
                      <a:pt x="441265" y="428278"/>
                      <a:pt x="426770" y="447304"/>
                      <a:pt x="419232" y="447304"/>
                    </a:cubicBezTo>
                    <a:cubicBezTo>
                      <a:pt x="419232" y="447304"/>
                      <a:pt x="445903" y="386190"/>
                      <a:pt x="433148" y="336607"/>
                    </a:cubicBezTo>
                    <a:cubicBezTo>
                      <a:pt x="433148" y="336607"/>
                      <a:pt x="420392" y="331995"/>
                      <a:pt x="415754" y="370623"/>
                    </a:cubicBezTo>
                    <a:cubicBezTo>
                      <a:pt x="415754" y="370623"/>
                      <a:pt x="403577" y="357363"/>
                      <a:pt x="403577" y="332572"/>
                    </a:cubicBezTo>
                    <a:cubicBezTo>
                      <a:pt x="403577" y="307780"/>
                      <a:pt x="405897" y="279530"/>
                      <a:pt x="403577" y="261080"/>
                    </a:cubicBezTo>
                    <a:cubicBezTo>
                      <a:pt x="403577" y="261080"/>
                      <a:pt x="398939" y="280106"/>
                      <a:pt x="377486" y="292214"/>
                    </a:cubicBezTo>
                    <a:cubicBezTo>
                      <a:pt x="356033" y="304321"/>
                      <a:pt x="291095" y="313546"/>
                      <a:pt x="269642" y="358516"/>
                    </a:cubicBezTo>
                    <a:cubicBezTo>
                      <a:pt x="269642" y="358516"/>
                      <a:pt x="263844" y="315852"/>
                      <a:pt x="280658" y="293367"/>
                    </a:cubicBezTo>
                    <a:cubicBezTo>
                      <a:pt x="280658" y="293367"/>
                      <a:pt x="239493" y="289908"/>
                      <a:pt x="184991" y="358516"/>
                    </a:cubicBezTo>
                    <a:cubicBezTo>
                      <a:pt x="184991" y="358516"/>
                      <a:pt x="185860" y="316140"/>
                      <a:pt x="212821" y="289331"/>
                    </a:cubicBezTo>
                    <a:cubicBezTo>
                      <a:pt x="212821" y="289331"/>
                      <a:pt x="137446" y="283565"/>
                      <a:pt x="97440" y="340067"/>
                    </a:cubicBezTo>
                    <a:cubicBezTo>
                      <a:pt x="97440" y="340067"/>
                      <a:pt x="115993" y="276647"/>
                      <a:pt x="188470" y="249549"/>
                    </a:cubicBezTo>
                    <a:cubicBezTo>
                      <a:pt x="188470" y="249549"/>
                      <a:pt x="113674" y="250126"/>
                      <a:pt x="59753" y="352751"/>
                    </a:cubicBezTo>
                    <a:cubicBezTo>
                      <a:pt x="59753" y="352751"/>
                      <a:pt x="40619" y="406946"/>
                      <a:pt x="86423" y="477861"/>
                    </a:cubicBezTo>
                    <a:close/>
                  </a:path>
                </a:pathLst>
              </a:custGeom>
              <a:solidFill>
                <a:srgbClr val="FF6666"/>
              </a:solidFill>
              <a:ln w="7600" cap="flat">
                <a:solidFill>
                  <a:srgbClr val="A86B3F"/>
                </a:solidFill>
                <a:miter/>
              </a:ln>
            </p:spPr>
            <p:txBody>
              <a:bodyPr/>
              <a:lstStyle/>
              <a:p>
                <a:endParaRPr lang="en-GB">
                  <a:solidFill>
                    <a:prstClr val="black"/>
                  </a:solidFill>
                  <a:latin typeface="Calibri" panose="020F0502020204030204"/>
                </a:endParaRPr>
              </a:p>
            </p:txBody>
          </p:sp>
        </p:grpSp>
        <p:grpSp>
          <p:nvGrpSpPr>
            <p:cNvPr id="447" name="Hip Hopper"/>
            <p:cNvGrpSpPr/>
            <p:nvPr/>
          </p:nvGrpSpPr>
          <p:grpSpPr>
            <a:xfrm>
              <a:off x="4813375" y="3559296"/>
              <a:ext cx="816925" cy="984548"/>
              <a:chOff x="4813375" y="3559296"/>
              <a:chExt cx="816925" cy="984548"/>
            </a:xfrm>
          </p:grpSpPr>
          <p:sp>
            <p:nvSpPr>
              <p:cNvPr id="449" name="Freeform: Shape 448"/>
              <p:cNvSpPr/>
              <p:nvPr/>
            </p:nvSpPr>
            <p:spPr>
              <a:xfrm>
                <a:off x="5021109" y="4079140"/>
                <a:ext cx="397008" cy="174479"/>
              </a:xfrm>
              <a:custGeom>
                <a:avLst/>
                <a:gdLst/>
                <a:ahLst/>
                <a:cxnLst/>
                <a:rect l="l" t="t" r="r" b="b"/>
                <a:pathLst>
                  <a:path w="397008" h="174479" stroke="0">
                    <a:moveTo>
                      <a:pt x="94411" y="785"/>
                    </a:moveTo>
                    <a:lnTo>
                      <a:pt x="94411" y="43688"/>
                    </a:lnTo>
                    <a:cubicBezTo>
                      <a:pt x="94411" y="43688"/>
                      <a:pt x="74805" y="63269"/>
                      <a:pt x="13507" y="87212"/>
                    </a:cubicBezTo>
                    <a:cubicBezTo>
                      <a:pt x="-47791" y="111096"/>
                      <a:pt x="114204" y="176661"/>
                      <a:pt x="205736" y="174424"/>
                    </a:cubicBezTo>
                    <a:cubicBezTo>
                      <a:pt x="205736" y="174424"/>
                      <a:pt x="477350" y="127605"/>
                      <a:pt x="373238" y="82849"/>
                    </a:cubicBezTo>
                    <a:cubicBezTo>
                      <a:pt x="336667" y="63269"/>
                      <a:pt x="304911" y="50035"/>
                      <a:pt x="307746" y="35297"/>
                    </a:cubicBezTo>
                    <a:cubicBezTo>
                      <a:pt x="307746" y="35297"/>
                      <a:pt x="305564" y="7067"/>
                      <a:pt x="305564" y="0"/>
                    </a:cubicBezTo>
                    <a:cubicBezTo>
                      <a:pt x="305564" y="0"/>
                      <a:pt x="208590" y="95802"/>
                      <a:pt x="94411" y="785"/>
                    </a:cubicBezTo>
                    <a:close/>
                  </a:path>
                  <a:path w="397008" h="174479" fill="none">
                    <a:moveTo>
                      <a:pt x="94411" y="785"/>
                    </a:moveTo>
                    <a:lnTo>
                      <a:pt x="94411" y="43688"/>
                    </a:lnTo>
                    <a:cubicBezTo>
                      <a:pt x="94411" y="43688"/>
                      <a:pt x="74805" y="63269"/>
                      <a:pt x="13507" y="87212"/>
                    </a:cubicBezTo>
                    <a:cubicBezTo>
                      <a:pt x="-47791" y="111096"/>
                      <a:pt x="114204" y="176661"/>
                      <a:pt x="205736" y="174424"/>
                    </a:cubicBezTo>
                    <a:cubicBezTo>
                      <a:pt x="205736" y="174424"/>
                      <a:pt x="477350" y="127605"/>
                      <a:pt x="373238" y="82849"/>
                    </a:cubicBezTo>
                    <a:cubicBezTo>
                      <a:pt x="336667" y="63269"/>
                      <a:pt x="304911" y="50035"/>
                      <a:pt x="307746" y="35297"/>
                    </a:cubicBezTo>
                    <a:cubicBezTo>
                      <a:pt x="307746" y="35297"/>
                      <a:pt x="305564" y="7067"/>
                      <a:pt x="305564" y="0"/>
                    </a:cubicBezTo>
                    <a:cubicBezTo>
                      <a:pt x="305564" y="0"/>
                      <a:pt x="208590" y="95802"/>
                      <a:pt x="94411" y="785"/>
                    </a:cubicBezTo>
                    <a:close/>
                  </a:path>
                </a:pathLst>
              </a:custGeom>
              <a:solidFill>
                <a:srgbClr val="A86B3F"/>
              </a:solidFill>
              <a:ln w="7600" cap="flat">
                <a:noFill/>
                <a:miter/>
              </a:ln>
            </p:spPr>
            <p:txBody>
              <a:bodyPr/>
              <a:lstStyle/>
              <a:p>
                <a:endParaRPr lang="en-GB">
                  <a:solidFill>
                    <a:prstClr val="black"/>
                  </a:solidFill>
                  <a:latin typeface="Calibri" panose="020F0502020204030204"/>
                </a:endParaRPr>
              </a:p>
            </p:txBody>
          </p:sp>
          <p:sp>
            <p:nvSpPr>
              <p:cNvPr id="450" name="Freeform: Shape 449"/>
              <p:cNvSpPr/>
              <p:nvPr/>
            </p:nvSpPr>
            <p:spPr>
              <a:xfrm>
                <a:off x="5025065" y="3559296"/>
                <a:ext cx="400583" cy="389940"/>
              </a:xfrm>
              <a:custGeom>
                <a:avLst/>
                <a:gdLst/>
                <a:ahLst/>
                <a:cxnLst/>
                <a:rect l="l" t="t" r="r" b="b"/>
                <a:pathLst>
                  <a:path w="400583" h="389940" stroke="0">
                    <a:moveTo>
                      <a:pt x="9123" y="297615"/>
                    </a:moveTo>
                    <a:cubicBezTo>
                      <a:pt x="9123" y="297615"/>
                      <a:pt x="-15903" y="168046"/>
                      <a:pt x="16943" y="108366"/>
                    </a:cubicBezTo>
                    <a:cubicBezTo>
                      <a:pt x="49789" y="48686"/>
                      <a:pt x="104533" y="0"/>
                      <a:pt x="203071" y="0"/>
                    </a:cubicBezTo>
                    <a:cubicBezTo>
                      <a:pt x="301609" y="0"/>
                      <a:pt x="362609" y="62036"/>
                      <a:pt x="379814" y="108366"/>
                    </a:cubicBezTo>
                    <a:cubicBezTo>
                      <a:pt x="397019" y="154697"/>
                      <a:pt x="407966" y="245002"/>
                      <a:pt x="394673" y="294473"/>
                    </a:cubicBezTo>
                    <a:cubicBezTo>
                      <a:pt x="381378" y="343945"/>
                      <a:pt x="365737" y="398913"/>
                      <a:pt x="339929" y="388705"/>
                    </a:cubicBezTo>
                    <a:cubicBezTo>
                      <a:pt x="314122" y="378496"/>
                      <a:pt x="333673" y="255995"/>
                      <a:pt x="317250" y="223800"/>
                    </a:cubicBezTo>
                    <a:cubicBezTo>
                      <a:pt x="300827" y="191604"/>
                      <a:pt x="257814" y="181396"/>
                      <a:pt x="221840" y="193960"/>
                    </a:cubicBezTo>
                    <a:cubicBezTo>
                      <a:pt x="185866" y="206524"/>
                      <a:pt x="92802" y="214377"/>
                      <a:pt x="78725" y="225370"/>
                    </a:cubicBezTo>
                    <a:cubicBezTo>
                      <a:pt x="64648" y="236364"/>
                      <a:pt x="51354" y="252069"/>
                      <a:pt x="53700" y="283480"/>
                    </a:cubicBezTo>
                    <a:cubicBezTo>
                      <a:pt x="56046" y="314890"/>
                      <a:pt x="62302" y="377711"/>
                      <a:pt x="43142" y="373392"/>
                    </a:cubicBezTo>
                    <a:cubicBezTo>
                      <a:pt x="23982" y="369073"/>
                      <a:pt x="9123" y="314105"/>
                      <a:pt x="9123" y="297615"/>
                    </a:cubicBezTo>
                    <a:close/>
                  </a:path>
                  <a:path w="400583" h="389940" fill="none">
                    <a:moveTo>
                      <a:pt x="9123" y="297615"/>
                    </a:moveTo>
                    <a:cubicBezTo>
                      <a:pt x="9123" y="297615"/>
                      <a:pt x="-15903" y="168046"/>
                      <a:pt x="16943" y="108366"/>
                    </a:cubicBezTo>
                    <a:cubicBezTo>
                      <a:pt x="49789" y="48686"/>
                      <a:pt x="104533" y="0"/>
                      <a:pt x="203071" y="0"/>
                    </a:cubicBezTo>
                    <a:cubicBezTo>
                      <a:pt x="301609" y="0"/>
                      <a:pt x="362609" y="62036"/>
                      <a:pt x="379814" y="108366"/>
                    </a:cubicBezTo>
                    <a:cubicBezTo>
                      <a:pt x="397019" y="154697"/>
                      <a:pt x="407966" y="245002"/>
                      <a:pt x="394673" y="294473"/>
                    </a:cubicBezTo>
                    <a:cubicBezTo>
                      <a:pt x="381378" y="343945"/>
                      <a:pt x="365737" y="398913"/>
                      <a:pt x="339929" y="388705"/>
                    </a:cubicBezTo>
                    <a:cubicBezTo>
                      <a:pt x="314122" y="378496"/>
                      <a:pt x="333673" y="255995"/>
                      <a:pt x="317250" y="223800"/>
                    </a:cubicBezTo>
                    <a:cubicBezTo>
                      <a:pt x="300827" y="191604"/>
                      <a:pt x="257814" y="181396"/>
                      <a:pt x="221840" y="193960"/>
                    </a:cubicBezTo>
                    <a:cubicBezTo>
                      <a:pt x="185866" y="206524"/>
                      <a:pt x="92802" y="214377"/>
                      <a:pt x="78725" y="225370"/>
                    </a:cubicBezTo>
                    <a:cubicBezTo>
                      <a:pt x="64648" y="236364"/>
                      <a:pt x="51354" y="252069"/>
                      <a:pt x="53700" y="283480"/>
                    </a:cubicBezTo>
                    <a:cubicBezTo>
                      <a:pt x="56046" y="314890"/>
                      <a:pt x="62302" y="377711"/>
                      <a:pt x="43142" y="373392"/>
                    </a:cubicBezTo>
                    <a:cubicBezTo>
                      <a:pt x="23982" y="369073"/>
                      <a:pt x="9123" y="314105"/>
                      <a:pt x="9123" y="297615"/>
                    </a:cubicBezTo>
                    <a:close/>
                  </a:path>
                </a:pathLst>
              </a:custGeom>
              <a:solidFill>
                <a:srgbClr val="000000"/>
              </a:solidFill>
              <a:ln w="7600" cap="flat">
                <a:noFill/>
                <a:miter/>
              </a:ln>
            </p:spPr>
            <p:txBody>
              <a:bodyPr/>
              <a:lstStyle/>
              <a:p>
                <a:endParaRPr lang="en-GB">
                  <a:solidFill>
                    <a:prstClr val="black"/>
                  </a:solidFill>
                  <a:latin typeface="Calibri" panose="020F0502020204030204"/>
                </a:endParaRPr>
              </a:p>
            </p:txBody>
          </p:sp>
          <p:sp>
            <p:nvSpPr>
              <p:cNvPr id="451" name="Freeform: Shape 450"/>
              <p:cNvSpPr/>
              <p:nvPr/>
            </p:nvSpPr>
            <p:spPr>
              <a:xfrm>
                <a:off x="5003533" y="3733625"/>
                <a:ext cx="428524" cy="412262"/>
              </a:xfrm>
              <a:custGeom>
                <a:avLst/>
                <a:gdLst/>
                <a:ahLst/>
                <a:cxnLst/>
                <a:rect l="l" t="t" r="r" b="b"/>
                <a:pathLst>
                  <a:path w="428524" h="412262" stroke="0">
                    <a:moveTo>
                      <a:pt x="223038" y="412262"/>
                    </a:moveTo>
                    <a:cubicBezTo>
                      <a:pt x="223038" y="412262"/>
                      <a:pt x="159692" y="400483"/>
                      <a:pt x="111987" y="346300"/>
                    </a:cubicBezTo>
                    <a:cubicBezTo>
                      <a:pt x="64282" y="292117"/>
                      <a:pt x="58808" y="239504"/>
                      <a:pt x="58808" y="239504"/>
                    </a:cubicBezTo>
                    <a:cubicBezTo>
                      <a:pt x="58808" y="239504"/>
                      <a:pt x="33532" y="241645"/>
                      <a:pt x="24930" y="215732"/>
                    </a:cubicBezTo>
                    <a:cubicBezTo>
                      <a:pt x="16327" y="189818"/>
                      <a:pt x="-18480" y="140722"/>
                      <a:pt x="12802" y="125802"/>
                    </a:cubicBezTo>
                    <a:cubicBezTo>
                      <a:pt x="12802" y="125802"/>
                      <a:pt x="33000" y="117789"/>
                      <a:pt x="40039" y="133495"/>
                    </a:cubicBezTo>
                    <a:cubicBezTo>
                      <a:pt x="47077" y="149200"/>
                      <a:pt x="53334" y="181395"/>
                      <a:pt x="55680" y="185322"/>
                    </a:cubicBezTo>
                    <a:cubicBezTo>
                      <a:pt x="58026" y="189248"/>
                      <a:pt x="68192" y="178254"/>
                      <a:pt x="64673" y="108759"/>
                    </a:cubicBezTo>
                    <a:cubicBezTo>
                      <a:pt x="64673" y="108759"/>
                      <a:pt x="51769" y="57324"/>
                      <a:pt x="98692" y="39263"/>
                    </a:cubicBezTo>
                    <a:cubicBezTo>
                      <a:pt x="145615" y="21202"/>
                      <a:pt x="208179" y="22773"/>
                      <a:pt x="226949" y="7853"/>
                    </a:cubicBezTo>
                    <a:cubicBezTo>
                      <a:pt x="245718" y="-7067"/>
                      <a:pt x="315711" y="15313"/>
                      <a:pt x="330961" y="0"/>
                    </a:cubicBezTo>
                    <a:cubicBezTo>
                      <a:pt x="330961" y="0"/>
                      <a:pt x="357551" y="14135"/>
                      <a:pt x="361461" y="58109"/>
                    </a:cubicBezTo>
                    <a:cubicBezTo>
                      <a:pt x="365371" y="102084"/>
                      <a:pt x="366935" y="182181"/>
                      <a:pt x="376320" y="188463"/>
                    </a:cubicBezTo>
                    <a:cubicBezTo>
                      <a:pt x="385704" y="194745"/>
                      <a:pt x="384140" y="149985"/>
                      <a:pt x="391179" y="134280"/>
                    </a:cubicBezTo>
                    <a:cubicBezTo>
                      <a:pt x="398217" y="118574"/>
                      <a:pt x="424025" y="111507"/>
                      <a:pt x="428406" y="137421"/>
                    </a:cubicBezTo>
                    <a:cubicBezTo>
                      <a:pt x="430283" y="163334"/>
                      <a:pt x="409166" y="216732"/>
                      <a:pt x="401345" y="226155"/>
                    </a:cubicBezTo>
                    <a:cubicBezTo>
                      <a:pt x="393525" y="235578"/>
                      <a:pt x="380230" y="249713"/>
                      <a:pt x="370846" y="240290"/>
                    </a:cubicBezTo>
                    <a:cubicBezTo>
                      <a:pt x="370846" y="240290"/>
                      <a:pt x="363807" y="298399"/>
                      <a:pt x="320013" y="350227"/>
                    </a:cubicBezTo>
                    <a:cubicBezTo>
                      <a:pt x="276217" y="402054"/>
                      <a:pt x="239461" y="410691"/>
                      <a:pt x="223038" y="412262"/>
                    </a:cubicBezTo>
                    <a:close/>
                  </a:path>
                  <a:path w="428524" h="412262" fill="none">
                    <a:moveTo>
                      <a:pt x="223038" y="412262"/>
                    </a:moveTo>
                    <a:cubicBezTo>
                      <a:pt x="223038" y="412262"/>
                      <a:pt x="159692" y="400483"/>
                      <a:pt x="111987" y="346300"/>
                    </a:cubicBezTo>
                    <a:cubicBezTo>
                      <a:pt x="64282" y="292117"/>
                      <a:pt x="58808" y="239504"/>
                      <a:pt x="58808" y="239504"/>
                    </a:cubicBezTo>
                    <a:cubicBezTo>
                      <a:pt x="58808" y="239504"/>
                      <a:pt x="33532" y="241645"/>
                      <a:pt x="24930" y="215732"/>
                    </a:cubicBezTo>
                    <a:cubicBezTo>
                      <a:pt x="16327" y="189818"/>
                      <a:pt x="-18480" y="140722"/>
                      <a:pt x="12802" y="125802"/>
                    </a:cubicBezTo>
                    <a:cubicBezTo>
                      <a:pt x="12802" y="125802"/>
                      <a:pt x="33000" y="117789"/>
                      <a:pt x="40039" y="133495"/>
                    </a:cubicBezTo>
                    <a:cubicBezTo>
                      <a:pt x="47077" y="149200"/>
                      <a:pt x="53334" y="181395"/>
                      <a:pt x="55680" y="185322"/>
                    </a:cubicBezTo>
                    <a:cubicBezTo>
                      <a:pt x="58026" y="189248"/>
                      <a:pt x="68192" y="178254"/>
                      <a:pt x="64673" y="108759"/>
                    </a:cubicBezTo>
                    <a:cubicBezTo>
                      <a:pt x="64673" y="108759"/>
                      <a:pt x="51769" y="57324"/>
                      <a:pt x="98692" y="39263"/>
                    </a:cubicBezTo>
                    <a:cubicBezTo>
                      <a:pt x="145615" y="21202"/>
                      <a:pt x="208179" y="22773"/>
                      <a:pt x="226949" y="7853"/>
                    </a:cubicBezTo>
                    <a:cubicBezTo>
                      <a:pt x="245718" y="-7067"/>
                      <a:pt x="315711" y="15313"/>
                      <a:pt x="330961" y="0"/>
                    </a:cubicBezTo>
                    <a:cubicBezTo>
                      <a:pt x="330961" y="0"/>
                      <a:pt x="357551" y="14135"/>
                      <a:pt x="361461" y="58109"/>
                    </a:cubicBezTo>
                    <a:cubicBezTo>
                      <a:pt x="365371" y="102084"/>
                      <a:pt x="366935" y="182181"/>
                      <a:pt x="376320" y="188463"/>
                    </a:cubicBezTo>
                    <a:cubicBezTo>
                      <a:pt x="385704" y="194745"/>
                      <a:pt x="384140" y="149985"/>
                      <a:pt x="391179" y="134280"/>
                    </a:cubicBezTo>
                    <a:cubicBezTo>
                      <a:pt x="398217" y="118574"/>
                      <a:pt x="424025" y="111507"/>
                      <a:pt x="428406" y="137421"/>
                    </a:cubicBezTo>
                    <a:cubicBezTo>
                      <a:pt x="430283" y="163334"/>
                      <a:pt x="409166" y="216732"/>
                      <a:pt x="401345" y="226155"/>
                    </a:cubicBezTo>
                    <a:cubicBezTo>
                      <a:pt x="393525" y="235578"/>
                      <a:pt x="380230" y="249713"/>
                      <a:pt x="370846" y="240290"/>
                    </a:cubicBezTo>
                    <a:cubicBezTo>
                      <a:pt x="370846" y="240290"/>
                      <a:pt x="363807" y="298399"/>
                      <a:pt x="320013" y="350227"/>
                    </a:cubicBezTo>
                    <a:cubicBezTo>
                      <a:pt x="276217" y="402054"/>
                      <a:pt x="239461" y="410691"/>
                      <a:pt x="223038" y="412262"/>
                    </a:cubicBezTo>
                    <a:close/>
                  </a:path>
                </a:pathLst>
              </a:custGeom>
              <a:solidFill>
                <a:srgbClr val="A86B3F"/>
              </a:solidFill>
              <a:ln w="7600" cap="flat">
                <a:noFill/>
                <a:miter/>
              </a:ln>
            </p:spPr>
            <p:txBody>
              <a:bodyPr/>
              <a:lstStyle/>
              <a:p>
                <a:endParaRPr lang="en-GB">
                  <a:solidFill>
                    <a:prstClr val="black"/>
                  </a:solidFill>
                  <a:latin typeface="Calibri" panose="020F0502020204030204"/>
                </a:endParaRPr>
              </a:p>
            </p:txBody>
          </p:sp>
          <p:sp>
            <p:nvSpPr>
              <p:cNvPr id="452" name="Freeform: Shape 451"/>
              <p:cNvSpPr/>
              <p:nvPr/>
            </p:nvSpPr>
            <p:spPr>
              <a:xfrm>
                <a:off x="4813375" y="4153598"/>
                <a:ext cx="816925" cy="390247"/>
              </a:xfrm>
              <a:custGeom>
                <a:avLst/>
                <a:gdLst/>
                <a:ahLst/>
                <a:cxnLst/>
                <a:rect l="l" t="t" r="r" b="b"/>
                <a:pathLst>
                  <a:path w="816925" h="390247" stroke="0">
                    <a:moveTo>
                      <a:pt x="815698" y="390247"/>
                    </a:moveTo>
                    <a:cubicBezTo>
                      <a:pt x="822382" y="244941"/>
                      <a:pt x="799570" y="159347"/>
                      <a:pt x="799570" y="159347"/>
                    </a:cubicBezTo>
                    <a:cubicBezTo>
                      <a:pt x="782859" y="87020"/>
                      <a:pt x="719472" y="61561"/>
                      <a:pt x="719472" y="61561"/>
                    </a:cubicBezTo>
                    <a:cubicBezTo>
                      <a:pt x="719472" y="61561"/>
                      <a:pt x="717166" y="61561"/>
                      <a:pt x="690660" y="49989"/>
                    </a:cubicBezTo>
                    <a:cubicBezTo>
                      <a:pt x="664152" y="38417"/>
                      <a:pt x="566688" y="2797"/>
                      <a:pt x="566688" y="2797"/>
                    </a:cubicBezTo>
                    <a:cubicBezTo>
                      <a:pt x="563902" y="15385"/>
                      <a:pt x="545910" y="88626"/>
                      <a:pt x="417707" y="88823"/>
                    </a:cubicBezTo>
                    <a:cubicBezTo>
                      <a:pt x="289504" y="89021"/>
                      <a:pt x="249111" y="0"/>
                      <a:pt x="249111" y="0"/>
                    </a:cubicBezTo>
                    <a:cubicBezTo>
                      <a:pt x="249111" y="0"/>
                      <a:pt x="226621" y="9395"/>
                      <a:pt x="189844" y="24588"/>
                    </a:cubicBezTo>
                    <a:cubicBezTo>
                      <a:pt x="153066" y="39781"/>
                      <a:pt x="63934" y="63615"/>
                      <a:pt x="32730" y="120782"/>
                    </a:cubicBezTo>
                    <a:cubicBezTo>
                      <a:pt x="1526" y="177949"/>
                      <a:pt x="0" y="390247"/>
                      <a:pt x="0" y="390247"/>
                    </a:cubicBezTo>
                    <a:lnTo>
                      <a:pt x="815698" y="390247"/>
                    </a:lnTo>
                    <a:close/>
                  </a:path>
                  <a:path w="816925" h="390247" fill="none">
                    <a:moveTo>
                      <a:pt x="815698" y="390247"/>
                    </a:moveTo>
                    <a:cubicBezTo>
                      <a:pt x="822382" y="244941"/>
                      <a:pt x="799570" y="159347"/>
                      <a:pt x="799570" y="159347"/>
                    </a:cubicBezTo>
                    <a:cubicBezTo>
                      <a:pt x="782859" y="87020"/>
                      <a:pt x="719472" y="61561"/>
                      <a:pt x="719472" y="61561"/>
                    </a:cubicBezTo>
                    <a:cubicBezTo>
                      <a:pt x="719472" y="61561"/>
                      <a:pt x="717166" y="61561"/>
                      <a:pt x="690660" y="49989"/>
                    </a:cubicBezTo>
                    <a:cubicBezTo>
                      <a:pt x="664152" y="38417"/>
                      <a:pt x="566688" y="2797"/>
                      <a:pt x="566688" y="2797"/>
                    </a:cubicBezTo>
                    <a:cubicBezTo>
                      <a:pt x="563902" y="15385"/>
                      <a:pt x="545910" y="88626"/>
                      <a:pt x="417707" y="88823"/>
                    </a:cubicBezTo>
                    <a:cubicBezTo>
                      <a:pt x="289504" y="89021"/>
                      <a:pt x="249111" y="0"/>
                      <a:pt x="249111" y="0"/>
                    </a:cubicBezTo>
                    <a:cubicBezTo>
                      <a:pt x="249111" y="0"/>
                      <a:pt x="226621" y="9395"/>
                      <a:pt x="189844" y="24588"/>
                    </a:cubicBezTo>
                    <a:cubicBezTo>
                      <a:pt x="153066" y="39781"/>
                      <a:pt x="63934" y="63615"/>
                      <a:pt x="32730" y="120782"/>
                    </a:cubicBezTo>
                    <a:cubicBezTo>
                      <a:pt x="1526" y="177949"/>
                      <a:pt x="0" y="390247"/>
                      <a:pt x="0" y="390247"/>
                    </a:cubicBezTo>
                    <a:lnTo>
                      <a:pt x="815698" y="390247"/>
                    </a:lnTo>
                    <a:close/>
                  </a:path>
                </a:pathLst>
              </a:custGeom>
              <a:solidFill>
                <a:srgbClr val="7AACDD"/>
              </a:solidFill>
              <a:ln w="7600" cap="flat">
                <a:solidFill>
                  <a:srgbClr val="7AACDD"/>
                </a:solidFill>
                <a:miter/>
              </a:ln>
            </p:spPr>
            <p:txBody>
              <a:bodyPr/>
              <a:lstStyle/>
              <a:p>
                <a:endParaRPr lang="en-GB">
                  <a:solidFill>
                    <a:prstClr val="black"/>
                  </a:solidFill>
                  <a:latin typeface="Calibri" panose="020F0502020204030204"/>
                </a:endParaRPr>
              </a:p>
            </p:txBody>
          </p:sp>
        </p:grpSp>
        <p:grpSp>
          <p:nvGrpSpPr>
            <p:cNvPr id="234" name="Group 233"/>
            <p:cNvGrpSpPr/>
            <p:nvPr/>
          </p:nvGrpSpPr>
          <p:grpSpPr>
            <a:xfrm>
              <a:off x="4410425" y="4015337"/>
              <a:ext cx="836000" cy="1003198"/>
              <a:chOff x="4410425" y="4015337"/>
              <a:chExt cx="836000" cy="1003198"/>
            </a:xfrm>
          </p:grpSpPr>
          <p:sp>
            <p:nvSpPr>
              <p:cNvPr id="235" name="Freeform: Shape 234"/>
              <p:cNvSpPr/>
              <p:nvPr/>
            </p:nvSpPr>
            <p:spPr>
              <a:xfrm>
                <a:off x="4715497" y="4534143"/>
                <a:ext cx="222444" cy="238778"/>
              </a:xfrm>
              <a:custGeom>
                <a:avLst/>
                <a:gdLst/>
                <a:ahLst/>
                <a:cxnLst/>
                <a:rect l="l" t="t" r="r" b="b"/>
                <a:pathLst>
                  <a:path w="222444" h="238778" stroke="0">
                    <a:moveTo>
                      <a:pt x="0" y="0"/>
                    </a:moveTo>
                    <a:lnTo>
                      <a:pt x="0" y="68304"/>
                    </a:lnTo>
                    <a:cubicBezTo>
                      <a:pt x="0" y="68304"/>
                      <a:pt x="9435" y="238480"/>
                      <a:pt x="114932" y="238777"/>
                    </a:cubicBezTo>
                    <a:cubicBezTo>
                      <a:pt x="220429" y="239063"/>
                      <a:pt x="205469" y="155512"/>
                      <a:pt x="222444" y="68304"/>
                    </a:cubicBezTo>
                    <a:lnTo>
                      <a:pt x="222444" y="0"/>
                    </a:lnTo>
                    <a:lnTo>
                      <a:pt x="0" y="0"/>
                    </a:lnTo>
                    <a:close/>
                  </a:path>
                  <a:path w="222444" h="238778" fill="none">
                    <a:moveTo>
                      <a:pt x="0" y="0"/>
                    </a:moveTo>
                    <a:lnTo>
                      <a:pt x="0" y="68304"/>
                    </a:lnTo>
                    <a:cubicBezTo>
                      <a:pt x="0" y="68304"/>
                      <a:pt x="9435" y="238480"/>
                      <a:pt x="114932" y="238777"/>
                    </a:cubicBezTo>
                    <a:cubicBezTo>
                      <a:pt x="220429" y="239063"/>
                      <a:pt x="205469" y="155512"/>
                      <a:pt x="222444" y="68304"/>
                    </a:cubicBezTo>
                    <a:lnTo>
                      <a:pt x="222444" y="0"/>
                    </a:lnTo>
                    <a:lnTo>
                      <a:pt x="0" y="0"/>
                    </a:lnTo>
                    <a:close/>
                  </a:path>
                </a:pathLst>
              </a:custGeom>
              <a:solidFill>
                <a:srgbClr val="EAC3AA"/>
              </a:solidFill>
              <a:ln w="7600" cap="flat">
                <a:noFill/>
                <a:miter/>
              </a:ln>
            </p:spPr>
            <p:txBody>
              <a:bodyPr/>
              <a:lstStyle/>
              <a:p>
                <a:endParaRPr lang="en-GB">
                  <a:solidFill>
                    <a:prstClr val="black"/>
                  </a:solidFill>
                  <a:latin typeface="Calibri" panose="020F0502020204030204"/>
                </a:endParaRPr>
              </a:p>
            </p:txBody>
          </p:sp>
          <p:sp>
            <p:nvSpPr>
              <p:cNvPr id="236" name="Freeform: Shape 235"/>
              <p:cNvSpPr/>
              <p:nvPr/>
            </p:nvSpPr>
            <p:spPr>
              <a:xfrm>
                <a:off x="4411053" y="4585021"/>
                <a:ext cx="834746" cy="433225"/>
              </a:xfrm>
              <a:custGeom>
                <a:avLst/>
                <a:gdLst/>
                <a:ahLst/>
                <a:cxnLst/>
                <a:rect l="l" t="t" r="r" b="b"/>
                <a:pathLst>
                  <a:path w="834746" h="433225" stroke="0">
                    <a:moveTo>
                      <a:pt x="834746" y="433225"/>
                    </a:moveTo>
                    <a:cubicBezTo>
                      <a:pt x="834746" y="294140"/>
                      <a:pt x="813672" y="197444"/>
                      <a:pt x="813672" y="197444"/>
                    </a:cubicBezTo>
                    <a:cubicBezTo>
                      <a:pt x="796873" y="128089"/>
                      <a:pt x="736273" y="100778"/>
                      <a:pt x="736273" y="100778"/>
                    </a:cubicBezTo>
                    <a:cubicBezTo>
                      <a:pt x="736273" y="100778"/>
                      <a:pt x="733914" y="100778"/>
                      <a:pt x="706788" y="89073"/>
                    </a:cubicBezTo>
                    <a:cubicBezTo>
                      <a:pt x="679661" y="77368"/>
                      <a:pt x="570625" y="34282"/>
                      <a:pt x="570625" y="34282"/>
                    </a:cubicBezTo>
                    <a:cubicBezTo>
                      <a:pt x="552280" y="16055"/>
                      <a:pt x="531247" y="1709"/>
                      <a:pt x="531247" y="1709"/>
                    </a:cubicBezTo>
                    <a:cubicBezTo>
                      <a:pt x="531247" y="1709"/>
                      <a:pt x="538785" y="176919"/>
                      <a:pt x="420005" y="175372"/>
                    </a:cubicBezTo>
                    <a:cubicBezTo>
                      <a:pt x="302481" y="173825"/>
                      <a:pt x="305760" y="0"/>
                      <a:pt x="305760" y="0"/>
                    </a:cubicBezTo>
                    <a:cubicBezTo>
                      <a:pt x="277449" y="20724"/>
                      <a:pt x="263744" y="34470"/>
                      <a:pt x="263744" y="34470"/>
                    </a:cubicBezTo>
                    <a:cubicBezTo>
                      <a:pt x="263744" y="34470"/>
                      <a:pt x="233492" y="50594"/>
                      <a:pt x="194277" y="63381"/>
                    </a:cubicBezTo>
                    <a:cubicBezTo>
                      <a:pt x="155062" y="76168"/>
                      <a:pt x="65427" y="102855"/>
                      <a:pt x="33494" y="160676"/>
                    </a:cubicBezTo>
                    <a:cubicBezTo>
                      <a:pt x="1562" y="218498"/>
                      <a:pt x="0" y="433225"/>
                      <a:pt x="0" y="433225"/>
                    </a:cubicBezTo>
                    <a:lnTo>
                      <a:pt x="834746" y="433225"/>
                    </a:lnTo>
                    <a:close/>
                  </a:path>
                  <a:path w="834746" h="433225" fill="none">
                    <a:moveTo>
                      <a:pt x="834746" y="433225"/>
                    </a:moveTo>
                    <a:cubicBezTo>
                      <a:pt x="834746" y="294140"/>
                      <a:pt x="813672" y="197444"/>
                      <a:pt x="813672" y="197444"/>
                    </a:cubicBezTo>
                    <a:cubicBezTo>
                      <a:pt x="796873" y="128089"/>
                      <a:pt x="736273" y="100778"/>
                      <a:pt x="736273" y="100778"/>
                    </a:cubicBezTo>
                    <a:cubicBezTo>
                      <a:pt x="736273" y="100778"/>
                      <a:pt x="733914" y="100778"/>
                      <a:pt x="706788" y="89073"/>
                    </a:cubicBezTo>
                    <a:cubicBezTo>
                      <a:pt x="679661" y="77368"/>
                      <a:pt x="570625" y="34282"/>
                      <a:pt x="570625" y="34282"/>
                    </a:cubicBezTo>
                    <a:cubicBezTo>
                      <a:pt x="552280" y="16055"/>
                      <a:pt x="531247" y="1709"/>
                      <a:pt x="531247" y="1709"/>
                    </a:cubicBezTo>
                    <a:cubicBezTo>
                      <a:pt x="531247" y="1709"/>
                      <a:pt x="538785" y="176919"/>
                      <a:pt x="420005" y="175372"/>
                    </a:cubicBezTo>
                    <a:cubicBezTo>
                      <a:pt x="302481" y="173825"/>
                      <a:pt x="305760" y="0"/>
                      <a:pt x="305760" y="0"/>
                    </a:cubicBezTo>
                    <a:cubicBezTo>
                      <a:pt x="277449" y="20724"/>
                      <a:pt x="263744" y="34470"/>
                      <a:pt x="263744" y="34470"/>
                    </a:cubicBezTo>
                    <a:cubicBezTo>
                      <a:pt x="263744" y="34470"/>
                      <a:pt x="233492" y="50594"/>
                      <a:pt x="194277" y="63381"/>
                    </a:cubicBezTo>
                    <a:cubicBezTo>
                      <a:pt x="155062" y="76168"/>
                      <a:pt x="65427" y="102855"/>
                      <a:pt x="33494" y="160676"/>
                    </a:cubicBezTo>
                    <a:cubicBezTo>
                      <a:pt x="1562" y="218498"/>
                      <a:pt x="0" y="433225"/>
                      <a:pt x="0" y="433225"/>
                    </a:cubicBezTo>
                    <a:lnTo>
                      <a:pt x="834746" y="433225"/>
                    </a:lnTo>
                    <a:close/>
                  </a:path>
                </a:pathLst>
              </a:custGeom>
              <a:solidFill>
                <a:srgbClr val="F2EADA"/>
              </a:solidFill>
              <a:ln w="7600" cap="flat">
                <a:solidFill>
                  <a:srgbClr val="F2EADA"/>
                </a:solidFill>
                <a:miter/>
              </a:ln>
            </p:spPr>
            <p:txBody>
              <a:bodyPr/>
              <a:lstStyle/>
              <a:p>
                <a:endParaRPr lang="en-GB">
                  <a:solidFill>
                    <a:prstClr val="black"/>
                  </a:solidFill>
                  <a:latin typeface="Calibri" panose="020F0502020204030204"/>
                </a:endParaRPr>
              </a:p>
            </p:txBody>
          </p:sp>
          <p:sp>
            <p:nvSpPr>
              <p:cNvPr id="237" name="Freeform: Shape 236"/>
              <p:cNvSpPr/>
              <p:nvPr/>
            </p:nvSpPr>
            <p:spPr>
              <a:xfrm>
                <a:off x="4583684" y="4164807"/>
                <a:ext cx="489480" cy="405609"/>
              </a:xfrm>
              <a:custGeom>
                <a:avLst/>
                <a:gdLst/>
                <a:ahLst/>
                <a:cxnLst/>
                <a:rect l="l" t="t" r="r" b="b"/>
                <a:pathLst>
                  <a:path w="489480" h="405609" stroke="0">
                    <a:moveTo>
                      <a:pt x="37665" y="171190"/>
                    </a:moveTo>
                    <a:cubicBezTo>
                      <a:pt x="37665" y="171190"/>
                      <a:pt x="14822" y="170887"/>
                      <a:pt x="4909" y="185495"/>
                    </a:cubicBezTo>
                    <a:cubicBezTo>
                      <a:pt x="-5005" y="200104"/>
                      <a:pt x="1004" y="223656"/>
                      <a:pt x="14822" y="241544"/>
                    </a:cubicBezTo>
                    <a:cubicBezTo>
                      <a:pt x="28641" y="259432"/>
                      <a:pt x="60184" y="267482"/>
                      <a:pt x="64990" y="270463"/>
                    </a:cubicBezTo>
                    <a:cubicBezTo>
                      <a:pt x="64990" y="270463"/>
                      <a:pt x="86851" y="405609"/>
                      <a:pt x="249533" y="405609"/>
                    </a:cubicBezTo>
                    <a:cubicBezTo>
                      <a:pt x="412215" y="405609"/>
                      <a:pt x="426958" y="270463"/>
                      <a:pt x="426958" y="270463"/>
                    </a:cubicBezTo>
                    <a:cubicBezTo>
                      <a:pt x="426958" y="270463"/>
                      <a:pt x="466104" y="265854"/>
                      <a:pt x="482372" y="233563"/>
                    </a:cubicBezTo>
                    <a:cubicBezTo>
                      <a:pt x="498638" y="201273"/>
                      <a:pt x="486439" y="167974"/>
                      <a:pt x="451361" y="177056"/>
                    </a:cubicBezTo>
                    <a:cubicBezTo>
                      <a:pt x="451361" y="177056"/>
                      <a:pt x="442718" y="50923"/>
                      <a:pt x="404081" y="26201"/>
                    </a:cubicBezTo>
                    <a:cubicBezTo>
                      <a:pt x="365444" y="1479"/>
                      <a:pt x="144806" y="-14667"/>
                      <a:pt x="97527" y="19642"/>
                    </a:cubicBezTo>
                    <a:cubicBezTo>
                      <a:pt x="50247" y="53950"/>
                      <a:pt x="37665" y="171190"/>
                      <a:pt x="37665" y="171190"/>
                    </a:cubicBezTo>
                    <a:close/>
                  </a:path>
                  <a:path w="489480" h="405609" fill="none">
                    <a:moveTo>
                      <a:pt x="37665" y="171190"/>
                    </a:moveTo>
                    <a:cubicBezTo>
                      <a:pt x="37665" y="171190"/>
                      <a:pt x="14822" y="170887"/>
                      <a:pt x="4909" y="185495"/>
                    </a:cubicBezTo>
                    <a:cubicBezTo>
                      <a:pt x="-5005" y="200104"/>
                      <a:pt x="1004" y="223656"/>
                      <a:pt x="14822" y="241544"/>
                    </a:cubicBezTo>
                    <a:cubicBezTo>
                      <a:pt x="28641" y="259432"/>
                      <a:pt x="60184" y="267482"/>
                      <a:pt x="64990" y="270463"/>
                    </a:cubicBezTo>
                    <a:cubicBezTo>
                      <a:pt x="64990" y="270463"/>
                      <a:pt x="86851" y="405609"/>
                      <a:pt x="249533" y="405609"/>
                    </a:cubicBezTo>
                    <a:cubicBezTo>
                      <a:pt x="412215" y="405609"/>
                      <a:pt x="426958" y="270463"/>
                      <a:pt x="426958" y="270463"/>
                    </a:cubicBezTo>
                    <a:cubicBezTo>
                      <a:pt x="426958" y="270463"/>
                      <a:pt x="466104" y="265854"/>
                      <a:pt x="482372" y="233563"/>
                    </a:cubicBezTo>
                    <a:cubicBezTo>
                      <a:pt x="498638" y="201273"/>
                      <a:pt x="486439" y="167974"/>
                      <a:pt x="451361" y="177056"/>
                    </a:cubicBezTo>
                    <a:cubicBezTo>
                      <a:pt x="451361" y="177056"/>
                      <a:pt x="442718" y="50923"/>
                      <a:pt x="404081" y="26201"/>
                    </a:cubicBezTo>
                    <a:cubicBezTo>
                      <a:pt x="365444" y="1479"/>
                      <a:pt x="144806" y="-14667"/>
                      <a:pt x="97527" y="19642"/>
                    </a:cubicBezTo>
                    <a:cubicBezTo>
                      <a:pt x="50247" y="53950"/>
                      <a:pt x="37665" y="171190"/>
                      <a:pt x="37665" y="171190"/>
                    </a:cubicBezTo>
                    <a:close/>
                  </a:path>
                </a:pathLst>
              </a:custGeom>
              <a:solidFill>
                <a:srgbClr val="FAD1B6"/>
              </a:solidFill>
              <a:ln w="7600" cap="flat">
                <a:noFill/>
                <a:miter/>
              </a:ln>
            </p:spPr>
            <p:txBody>
              <a:bodyPr/>
              <a:lstStyle/>
              <a:p>
                <a:endParaRPr lang="en-GB">
                  <a:solidFill>
                    <a:prstClr val="black"/>
                  </a:solidFill>
                  <a:latin typeface="Calibri" panose="020F0502020204030204"/>
                </a:endParaRPr>
              </a:p>
            </p:txBody>
          </p:sp>
          <p:sp>
            <p:nvSpPr>
              <p:cNvPr id="238" name="Freeform: Shape 237"/>
              <p:cNvSpPr/>
              <p:nvPr/>
            </p:nvSpPr>
            <p:spPr>
              <a:xfrm>
                <a:off x="4565237" y="4015337"/>
                <a:ext cx="495213" cy="366958"/>
              </a:xfrm>
              <a:custGeom>
                <a:avLst/>
                <a:gdLst/>
                <a:ahLst/>
                <a:cxnLst/>
                <a:rect l="l" t="t" r="r" b="b"/>
                <a:pathLst>
                  <a:path w="495213" h="366958" stroke="0">
                    <a:moveTo>
                      <a:pt x="66346" y="347056"/>
                    </a:moveTo>
                    <a:cubicBezTo>
                      <a:pt x="66346" y="347056"/>
                      <a:pt x="49938" y="326248"/>
                      <a:pt x="48838" y="317148"/>
                    </a:cubicBezTo>
                    <a:cubicBezTo>
                      <a:pt x="47739" y="308048"/>
                      <a:pt x="47283" y="278566"/>
                      <a:pt x="44951" y="249244"/>
                    </a:cubicBezTo>
                    <a:cubicBezTo>
                      <a:pt x="42618" y="219922"/>
                      <a:pt x="41598" y="183479"/>
                      <a:pt x="59481" y="139912"/>
                    </a:cubicBezTo>
                    <a:cubicBezTo>
                      <a:pt x="59481" y="139912"/>
                      <a:pt x="20653" y="152621"/>
                      <a:pt x="0" y="112857"/>
                    </a:cubicBezTo>
                    <a:cubicBezTo>
                      <a:pt x="0" y="112857"/>
                      <a:pt x="28501" y="127205"/>
                      <a:pt x="58242" y="112037"/>
                    </a:cubicBezTo>
                    <a:cubicBezTo>
                      <a:pt x="87982" y="96870"/>
                      <a:pt x="111113" y="58336"/>
                      <a:pt x="129701" y="43169"/>
                    </a:cubicBezTo>
                    <a:cubicBezTo>
                      <a:pt x="148289" y="28001"/>
                      <a:pt x="180095" y="9554"/>
                      <a:pt x="225944" y="9554"/>
                    </a:cubicBezTo>
                    <a:cubicBezTo>
                      <a:pt x="225944" y="9554"/>
                      <a:pt x="221400" y="3815"/>
                      <a:pt x="198269" y="6275"/>
                    </a:cubicBezTo>
                    <a:cubicBezTo>
                      <a:pt x="198269" y="6275"/>
                      <a:pt x="250728" y="-13402"/>
                      <a:pt x="311861" y="16933"/>
                    </a:cubicBezTo>
                    <a:cubicBezTo>
                      <a:pt x="311861" y="16933"/>
                      <a:pt x="373613" y="28206"/>
                      <a:pt x="430409" y="84572"/>
                    </a:cubicBezTo>
                    <a:cubicBezTo>
                      <a:pt x="487205" y="140937"/>
                      <a:pt x="492368" y="202632"/>
                      <a:pt x="495213" y="226408"/>
                    </a:cubicBezTo>
                    <a:cubicBezTo>
                      <a:pt x="495213" y="250184"/>
                      <a:pt x="493607" y="281339"/>
                      <a:pt x="474194" y="323972"/>
                    </a:cubicBezTo>
                    <a:cubicBezTo>
                      <a:pt x="474194" y="323972"/>
                      <a:pt x="470476" y="333810"/>
                      <a:pt x="466759" y="342829"/>
                    </a:cubicBezTo>
                    <a:cubicBezTo>
                      <a:pt x="466759" y="342829"/>
                      <a:pt x="449823" y="321922"/>
                      <a:pt x="446518" y="286668"/>
                    </a:cubicBezTo>
                    <a:cubicBezTo>
                      <a:pt x="443214" y="251414"/>
                      <a:pt x="442801" y="224769"/>
                      <a:pt x="426691" y="208781"/>
                    </a:cubicBezTo>
                    <a:cubicBezTo>
                      <a:pt x="426691" y="208781"/>
                      <a:pt x="430822" y="261252"/>
                      <a:pt x="411408" y="285848"/>
                    </a:cubicBezTo>
                    <a:cubicBezTo>
                      <a:pt x="411408" y="285848"/>
                      <a:pt x="414300" y="220669"/>
                      <a:pt x="367624" y="174347"/>
                    </a:cubicBezTo>
                    <a:cubicBezTo>
                      <a:pt x="367624" y="174347"/>
                      <a:pt x="364319" y="223129"/>
                      <a:pt x="348623" y="246495"/>
                    </a:cubicBezTo>
                    <a:cubicBezTo>
                      <a:pt x="348623" y="244855"/>
                      <a:pt x="352754" y="200993"/>
                      <a:pt x="332514" y="173527"/>
                    </a:cubicBezTo>
                    <a:cubicBezTo>
                      <a:pt x="332514" y="173527"/>
                      <a:pt x="200913" y="217800"/>
                      <a:pt x="187116" y="363735"/>
                    </a:cubicBezTo>
                    <a:cubicBezTo>
                      <a:pt x="187116" y="363735"/>
                      <a:pt x="150211" y="236685"/>
                      <a:pt x="215846" y="190094"/>
                    </a:cubicBezTo>
                    <a:cubicBezTo>
                      <a:pt x="215846" y="190094"/>
                      <a:pt x="214022" y="171548"/>
                      <a:pt x="168899" y="176071"/>
                    </a:cubicBezTo>
                    <a:cubicBezTo>
                      <a:pt x="123776" y="180595"/>
                      <a:pt x="85945" y="259302"/>
                      <a:pt x="94605" y="322629"/>
                    </a:cubicBezTo>
                    <a:cubicBezTo>
                      <a:pt x="94605" y="322629"/>
                      <a:pt x="102354" y="360173"/>
                      <a:pt x="86857" y="366958"/>
                    </a:cubicBezTo>
                    <a:cubicBezTo>
                      <a:pt x="86857" y="366958"/>
                      <a:pt x="76829" y="360626"/>
                      <a:pt x="66346" y="347056"/>
                    </a:cubicBezTo>
                    <a:close/>
                  </a:path>
                  <a:path w="495213" h="366958" fill="none">
                    <a:moveTo>
                      <a:pt x="66346" y="347056"/>
                    </a:moveTo>
                    <a:cubicBezTo>
                      <a:pt x="66346" y="347056"/>
                      <a:pt x="49938" y="326248"/>
                      <a:pt x="48838" y="317148"/>
                    </a:cubicBezTo>
                    <a:cubicBezTo>
                      <a:pt x="47739" y="308048"/>
                      <a:pt x="47283" y="278566"/>
                      <a:pt x="44951" y="249244"/>
                    </a:cubicBezTo>
                    <a:cubicBezTo>
                      <a:pt x="42618" y="219922"/>
                      <a:pt x="41598" y="183479"/>
                      <a:pt x="59481" y="139912"/>
                    </a:cubicBezTo>
                    <a:cubicBezTo>
                      <a:pt x="59481" y="139912"/>
                      <a:pt x="20653" y="152621"/>
                      <a:pt x="0" y="112857"/>
                    </a:cubicBezTo>
                    <a:cubicBezTo>
                      <a:pt x="0" y="112857"/>
                      <a:pt x="28501" y="127205"/>
                      <a:pt x="58242" y="112037"/>
                    </a:cubicBezTo>
                    <a:cubicBezTo>
                      <a:pt x="87982" y="96870"/>
                      <a:pt x="111113" y="58336"/>
                      <a:pt x="129701" y="43169"/>
                    </a:cubicBezTo>
                    <a:cubicBezTo>
                      <a:pt x="148289" y="28001"/>
                      <a:pt x="180095" y="9554"/>
                      <a:pt x="225944" y="9554"/>
                    </a:cubicBezTo>
                    <a:cubicBezTo>
                      <a:pt x="225944" y="9554"/>
                      <a:pt x="221400" y="3815"/>
                      <a:pt x="198269" y="6275"/>
                    </a:cubicBezTo>
                    <a:cubicBezTo>
                      <a:pt x="198269" y="6275"/>
                      <a:pt x="250728" y="-13402"/>
                      <a:pt x="311861" y="16933"/>
                    </a:cubicBezTo>
                    <a:cubicBezTo>
                      <a:pt x="311861" y="16933"/>
                      <a:pt x="373613" y="28206"/>
                      <a:pt x="430409" y="84572"/>
                    </a:cubicBezTo>
                    <a:cubicBezTo>
                      <a:pt x="487205" y="140937"/>
                      <a:pt x="492368" y="202632"/>
                      <a:pt x="495213" y="226408"/>
                    </a:cubicBezTo>
                    <a:cubicBezTo>
                      <a:pt x="495213" y="250184"/>
                      <a:pt x="493607" y="281339"/>
                      <a:pt x="474194" y="323972"/>
                    </a:cubicBezTo>
                    <a:cubicBezTo>
                      <a:pt x="474194" y="323972"/>
                      <a:pt x="470476" y="333810"/>
                      <a:pt x="466759" y="342829"/>
                    </a:cubicBezTo>
                    <a:cubicBezTo>
                      <a:pt x="466759" y="342829"/>
                      <a:pt x="449823" y="321922"/>
                      <a:pt x="446518" y="286668"/>
                    </a:cubicBezTo>
                    <a:cubicBezTo>
                      <a:pt x="443214" y="251414"/>
                      <a:pt x="442801" y="224769"/>
                      <a:pt x="426691" y="208781"/>
                    </a:cubicBezTo>
                    <a:cubicBezTo>
                      <a:pt x="426691" y="208781"/>
                      <a:pt x="430822" y="261252"/>
                      <a:pt x="411408" y="285848"/>
                    </a:cubicBezTo>
                    <a:cubicBezTo>
                      <a:pt x="411408" y="285848"/>
                      <a:pt x="414300" y="220669"/>
                      <a:pt x="367624" y="174347"/>
                    </a:cubicBezTo>
                    <a:cubicBezTo>
                      <a:pt x="367624" y="174347"/>
                      <a:pt x="364319" y="223129"/>
                      <a:pt x="348623" y="246495"/>
                    </a:cubicBezTo>
                    <a:cubicBezTo>
                      <a:pt x="348623" y="244855"/>
                      <a:pt x="352754" y="200993"/>
                      <a:pt x="332514" y="173527"/>
                    </a:cubicBezTo>
                    <a:cubicBezTo>
                      <a:pt x="332514" y="173527"/>
                      <a:pt x="200913" y="217800"/>
                      <a:pt x="187116" y="363735"/>
                    </a:cubicBezTo>
                    <a:cubicBezTo>
                      <a:pt x="187116" y="363735"/>
                      <a:pt x="150211" y="236685"/>
                      <a:pt x="215846" y="190094"/>
                    </a:cubicBezTo>
                    <a:cubicBezTo>
                      <a:pt x="215846" y="190094"/>
                      <a:pt x="214022" y="171548"/>
                      <a:pt x="168899" y="176071"/>
                    </a:cubicBezTo>
                    <a:cubicBezTo>
                      <a:pt x="123776" y="180595"/>
                      <a:pt x="85945" y="259302"/>
                      <a:pt x="94605" y="322629"/>
                    </a:cubicBezTo>
                    <a:cubicBezTo>
                      <a:pt x="94605" y="322629"/>
                      <a:pt x="102354" y="360173"/>
                      <a:pt x="86857" y="366958"/>
                    </a:cubicBezTo>
                    <a:cubicBezTo>
                      <a:pt x="86857" y="366958"/>
                      <a:pt x="76829" y="360626"/>
                      <a:pt x="66346" y="347056"/>
                    </a:cubicBezTo>
                    <a:close/>
                  </a:path>
                </a:pathLst>
              </a:custGeom>
              <a:solidFill>
                <a:srgbClr val="E09B27"/>
              </a:solidFill>
              <a:ln w="7600" cap="flat">
                <a:noFill/>
                <a:miter/>
              </a:ln>
            </p:spPr>
            <p:txBody>
              <a:bodyPr/>
              <a:lstStyle/>
              <a:p>
                <a:endParaRPr lang="en-GB">
                  <a:solidFill>
                    <a:prstClr val="black"/>
                  </a:solidFill>
                  <a:latin typeface="Calibri" panose="020F0502020204030204"/>
                </a:endParaRPr>
              </a:p>
            </p:txBody>
          </p:sp>
          <p:sp>
            <p:nvSpPr>
              <p:cNvPr id="239" name="Freeform: Shape 238"/>
              <p:cNvSpPr/>
              <p:nvPr/>
            </p:nvSpPr>
            <p:spPr>
              <a:xfrm>
                <a:off x="4410425" y="4585020"/>
                <a:ext cx="836000" cy="433515"/>
              </a:xfrm>
              <a:custGeom>
                <a:avLst/>
                <a:gdLst/>
                <a:ahLst/>
                <a:cxnLst/>
                <a:rect l="l" t="t" r="r" b="b"/>
                <a:pathLst>
                  <a:path w="836000" h="433515" stroke="0">
                    <a:moveTo>
                      <a:pt x="388320" y="433515"/>
                    </a:moveTo>
                    <a:lnTo>
                      <a:pt x="0" y="433515"/>
                    </a:lnTo>
                    <a:cubicBezTo>
                      <a:pt x="0" y="433515"/>
                      <a:pt x="1562" y="218497"/>
                      <a:pt x="33494" y="160676"/>
                    </a:cubicBezTo>
                    <a:cubicBezTo>
                      <a:pt x="65427" y="102855"/>
                      <a:pt x="155061" y="76168"/>
                      <a:pt x="194276" y="63381"/>
                    </a:cubicBezTo>
                    <a:cubicBezTo>
                      <a:pt x="233491" y="50593"/>
                      <a:pt x="263743" y="34470"/>
                      <a:pt x="263743" y="34470"/>
                    </a:cubicBezTo>
                    <a:cubicBezTo>
                      <a:pt x="263743" y="34470"/>
                      <a:pt x="279464" y="19390"/>
                      <a:pt x="305759" y="0"/>
                    </a:cubicBezTo>
                    <a:lnTo>
                      <a:pt x="314405" y="34728"/>
                    </a:lnTo>
                    <a:cubicBezTo>
                      <a:pt x="314405" y="34728"/>
                      <a:pt x="352681" y="70238"/>
                      <a:pt x="389665" y="92745"/>
                    </a:cubicBezTo>
                    <a:lnTo>
                      <a:pt x="388320" y="433515"/>
                    </a:lnTo>
                    <a:close/>
                    <a:moveTo>
                      <a:pt x="447680" y="433515"/>
                    </a:moveTo>
                    <a:lnTo>
                      <a:pt x="836000" y="433515"/>
                    </a:lnTo>
                    <a:cubicBezTo>
                      <a:pt x="836000" y="433515"/>
                      <a:pt x="834438" y="218497"/>
                      <a:pt x="802506" y="160676"/>
                    </a:cubicBezTo>
                    <a:cubicBezTo>
                      <a:pt x="770573" y="102855"/>
                      <a:pt x="680939" y="76168"/>
                      <a:pt x="641724" y="63381"/>
                    </a:cubicBezTo>
                    <a:cubicBezTo>
                      <a:pt x="602509" y="50593"/>
                      <a:pt x="572257" y="34470"/>
                      <a:pt x="572257" y="34470"/>
                    </a:cubicBezTo>
                    <a:cubicBezTo>
                      <a:pt x="572257" y="34470"/>
                      <a:pt x="554955" y="19390"/>
                      <a:pt x="528660" y="0"/>
                    </a:cubicBezTo>
                    <a:lnTo>
                      <a:pt x="520014" y="34728"/>
                    </a:lnTo>
                    <a:cubicBezTo>
                      <a:pt x="520014" y="34728"/>
                      <a:pt x="483319" y="70238"/>
                      <a:pt x="446335" y="92745"/>
                    </a:cubicBezTo>
                    <a:lnTo>
                      <a:pt x="447680" y="433515"/>
                    </a:lnTo>
                    <a:close/>
                  </a:path>
                  <a:path w="836000" h="433515" fill="none">
                    <a:moveTo>
                      <a:pt x="388320" y="433515"/>
                    </a:moveTo>
                    <a:lnTo>
                      <a:pt x="0" y="433515"/>
                    </a:lnTo>
                    <a:cubicBezTo>
                      <a:pt x="0" y="433515"/>
                      <a:pt x="1562" y="218497"/>
                      <a:pt x="33494" y="160676"/>
                    </a:cubicBezTo>
                    <a:cubicBezTo>
                      <a:pt x="65427" y="102855"/>
                      <a:pt x="155061" y="76168"/>
                      <a:pt x="194276" y="63381"/>
                    </a:cubicBezTo>
                    <a:cubicBezTo>
                      <a:pt x="233491" y="50593"/>
                      <a:pt x="263743" y="34470"/>
                      <a:pt x="263743" y="34470"/>
                    </a:cubicBezTo>
                    <a:cubicBezTo>
                      <a:pt x="263743" y="34470"/>
                      <a:pt x="279464" y="19390"/>
                      <a:pt x="305759" y="0"/>
                    </a:cubicBezTo>
                    <a:lnTo>
                      <a:pt x="314405" y="34728"/>
                    </a:lnTo>
                    <a:cubicBezTo>
                      <a:pt x="314405" y="34728"/>
                      <a:pt x="352681" y="70238"/>
                      <a:pt x="389665" y="92745"/>
                    </a:cubicBezTo>
                    <a:lnTo>
                      <a:pt x="388320" y="433515"/>
                    </a:lnTo>
                    <a:close/>
                    <a:moveTo>
                      <a:pt x="447680" y="433515"/>
                    </a:moveTo>
                    <a:lnTo>
                      <a:pt x="836000" y="433515"/>
                    </a:lnTo>
                    <a:cubicBezTo>
                      <a:pt x="836000" y="433515"/>
                      <a:pt x="834438" y="218497"/>
                      <a:pt x="802506" y="160676"/>
                    </a:cubicBezTo>
                    <a:cubicBezTo>
                      <a:pt x="770573" y="102855"/>
                      <a:pt x="680939" y="76168"/>
                      <a:pt x="641724" y="63381"/>
                    </a:cubicBezTo>
                    <a:cubicBezTo>
                      <a:pt x="602509" y="50593"/>
                      <a:pt x="572257" y="34470"/>
                      <a:pt x="572257" y="34470"/>
                    </a:cubicBezTo>
                    <a:cubicBezTo>
                      <a:pt x="572257" y="34470"/>
                      <a:pt x="554955" y="19390"/>
                      <a:pt x="528660" y="0"/>
                    </a:cubicBezTo>
                    <a:lnTo>
                      <a:pt x="520014" y="34728"/>
                    </a:lnTo>
                    <a:cubicBezTo>
                      <a:pt x="520014" y="34728"/>
                      <a:pt x="483319" y="70238"/>
                      <a:pt x="446335" y="92745"/>
                    </a:cubicBezTo>
                    <a:lnTo>
                      <a:pt x="447680" y="433515"/>
                    </a:lnTo>
                    <a:close/>
                  </a:path>
                </a:pathLst>
              </a:custGeom>
              <a:solidFill>
                <a:srgbClr val="000000"/>
              </a:solidFill>
              <a:ln w="7600" cap="flat">
                <a:solidFill>
                  <a:srgbClr val="000000"/>
                </a:solidFill>
                <a:miter/>
              </a:ln>
            </p:spPr>
            <p:txBody>
              <a:bodyPr/>
              <a:lstStyle/>
              <a:p>
                <a:endParaRPr lang="en-GB">
                  <a:solidFill>
                    <a:prstClr val="black"/>
                  </a:solidFill>
                  <a:latin typeface="Calibri" panose="020F0502020204030204"/>
                </a:endParaRPr>
              </a:p>
            </p:txBody>
          </p:sp>
          <p:sp>
            <p:nvSpPr>
              <p:cNvPr id="240" name="Freeform: Shape 239"/>
              <p:cNvSpPr/>
              <p:nvPr/>
            </p:nvSpPr>
            <p:spPr>
              <a:xfrm>
                <a:off x="4569462" y="4832565"/>
                <a:ext cx="508879" cy="22465"/>
              </a:xfrm>
              <a:custGeom>
                <a:avLst/>
                <a:gdLst/>
                <a:ahLst/>
                <a:cxnLst/>
                <a:rect l="l" t="t" r="r" b="b"/>
                <a:pathLst>
                  <a:path w="508879" h="22465" stroke="0">
                    <a:moveTo>
                      <a:pt x="0" y="0"/>
                    </a:moveTo>
                    <a:lnTo>
                      <a:pt x="156606" y="0"/>
                    </a:lnTo>
                    <a:lnTo>
                      <a:pt x="156606" y="22465"/>
                    </a:lnTo>
                    <a:lnTo>
                      <a:pt x="0" y="22465"/>
                    </a:lnTo>
                    <a:lnTo>
                      <a:pt x="0" y="0"/>
                    </a:lnTo>
                    <a:close/>
                    <a:moveTo>
                      <a:pt x="352272" y="22465"/>
                    </a:moveTo>
                    <a:lnTo>
                      <a:pt x="508879" y="22465"/>
                    </a:lnTo>
                    <a:lnTo>
                      <a:pt x="508879" y="0"/>
                    </a:lnTo>
                    <a:lnTo>
                      <a:pt x="352272" y="0"/>
                    </a:lnTo>
                    <a:lnTo>
                      <a:pt x="352272" y="22465"/>
                    </a:lnTo>
                    <a:close/>
                  </a:path>
                  <a:path w="508879" h="22465" fill="none">
                    <a:moveTo>
                      <a:pt x="0" y="0"/>
                    </a:moveTo>
                    <a:lnTo>
                      <a:pt x="156606" y="0"/>
                    </a:lnTo>
                    <a:lnTo>
                      <a:pt x="156606" y="22465"/>
                    </a:lnTo>
                    <a:lnTo>
                      <a:pt x="0" y="22465"/>
                    </a:lnTo>
                    <a:lnTo>
                      <a:pt x="0" y="0"/>
                    </a:lnTo>
                    <a:close/>
                    <a:moveTo>
                      <a:pt x="352272" y="22465"/>
                    </a:moveTo>
                    <a:lnTo>
                      <a:pt x="508879" y="22465"/>
                    </a:lnTo>
                    <a:lnTo>
                      <a:pt x="508879" y="0"/>
                    </a:lnTo>
                    <a:lnTo>
                      <a:pt x="352272" y="0"/>
                    </a:lnTo>
                    <a:lnTo>
                      <a:pt x="352272" y="22465"/>
                    </a:lnTo>
                    <a:close/>
                  </a:path>
                </a:pathLst>
              </a:custGeom>
              <a:solidFill>
                <a:srgbClr val="FFFFFF">
                  <a:alpha val="19000"/>
                </a:srgbClr>
              </a:solidFill>
              <a:ln w="7600" cap="flat">
                <a:noFill/>
                <a:miter/>
              </a:ln>
            </p:spPr>
            <p:txBody>
              <a:bodyPr/>
              <a:lstStyle/>
              <a:p>
                <a:endParaRPr lang="en-GB">
                  <a:solidFill>
                    <a:prstClr val="black"/>
                  </a:solidFill>
                  <a:latin typeface="Calibri" panose="020F0502020204030204"/>
                </a:endParaRPr>
              </a:p>
            </p:txBody>
          </p:sp>
        </p:grpSp>
      </p:grpSp>
      <p:pic>
        <p:nvPicPr>
          <p:cNvPr id="2" name="Picture 1">
            <a:extLst>
              <a:ext uri="{FF2B5EF4-FFF2-40B4-BE49-F238E27FC236}">
                <a16:creationId xmlns:a16="http://schemas.microsoft.com/office/drawing/2014/main" id="{83C6AF12-A88E-96DD-D500-228E63767530}"/>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3" name="TextBox 2">
            <a:extLst>
              <a:ext uri="{FF2B5EF4-FFF2-40B4-BE49-F238E27FC236}">
                <a16:creationId xmlns:a16="http://schemas.microsoft.com/office/drawing/2014/main" id="{8010D18E-7811-14B1-F515-F666BCE57207}"/>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2CF3-F812-A946-DB8B-C238A5CDD35D}"/>
              </a:ext>
            </a:extLst>
          </p:cNvPr>
          <p:cNvSpPr>
            <a:spLocks noGrp="1"/>
          </p:cNvSpPr>
          <p:nvPr>
            <p:ph type="title"/>
          </p:nvPr>
        </p:nvSpPr>
        <p:spPr>
          <a:xfrm>
            <a:off x="681038" y="-1325563"/>
            <a:ext cx="8543925" cy="1325563"/>
          </a:xfrm>
        </p:spPr>
        <p:txBody>
          <a:bodyPr vert="horz" lIns="91440" tIns="45720" rIns="91440" bIns="45720" rtlCol="0" anchor="b">
            <a:normAutofit fontScale="90000"/>
          </a:bodyPr>
          <a:lstStyle/>
          <a:p>
            <a:pPr algn="ctr"/>
            <a:r>
              <a:rPr lang="en-GB" dirty="0"/>
              <a:t>The Dual Capacity-Building Framework for Family School Partnership</a:t>
            </a:r>
          </a:p>
        </p:txBody>
      </p:sp>
      <p:pic>
        <p:nvPicPr>
          <p:cNvPr id="1026" name="Picture 2" descr="The Challenge, the essential conditions, the policy and program goals to create capacity putcomes">
            <a:extLst>
              <a:ext uri="{FF2B5EF4-FFF2-40B4-BE49-F238E27FC236}">
                <a16:creationId xmlns:a16="http://schemas.microsoft.com/office/drawing/2014/main" id="{1F08CB0D-41CB-E63C-E42E-F589D0ACCB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906000" cy="54371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340689A-DD82-879F-1EBA-FCEE98715042}"/>
              </a:ext>
            </a:extLst>
          </p:cNvPr>
          <p:cNvSpPr txBox="1"/>
          <p:nvPr/>
        </p:nvSpPr>
        <p:spPr>
          <a:xfrm>
            <a:off x="287934" y="5656789"/>
            <a:ext cx="9417763" cy="954107"/>
          </a:xfrm>
          <a:prstGeom prst="rect">
            <a:avLst/>
          </a:prstGeom>
          <a:noFill/>
        </p:spPr>
        <p:txBody>
          <a:bodyPr wrap="square">
            <a:spAutoFit/>
          </a:bodyPr>
          <a:lstStyle/>
          <a:p>
            <a:r>
              <a:rPr lang="en-GB" sz="1400" b="0" i="0">
                <a:effectLst/>
                <a:latin typeface="Arial" panose="020B0604020202020204" pitchFamily="34" charset="0"/>
              </a:rPr>
              <a:t>Further information and a </a:t>
            </a:r>
            <a:r>
              <a:rPr lang="en-GB" sz="1400" b="0" i="0">
                <a:solidFill>
                  <a:srgbClr val="00ABB5"/>
                </a:solidFill>
                <a:effectLst/>
                <a:latin typeface="Arial" panose="020B0604020202020204" pitchFamily="34" charset="0"/>
                <a:hlinkClick r:id="rId4">
                  <a:extLst>
                    <a:ext uri="{A12FA001-AC4F-418D-AE19-62706E023703}">
                      <ahyp:hlinkClr xmlns:ahyp="http://schemas.microsoft.com/office/drawing/2018/hyperlinkcolor" val="tx"/>
                    </a:ext>
                  </a:extLst>
                </a:hlinkClick>
              </a:rPr>
              <a:t>video guide</a:t>
            </a:r>
            <a:r>
              <a:rPr lang="en-GB" sz="1400" b="0" i="0">
                <a:solidFill>
                  <a:srgbClr val="00ABB5"/>
                </a:solidFill>
                <a:effectLst/>
                <a:latin typeface="Arial" panose="020B0604020202020204" pitchFamily="34" charset="0"/>
              </a:rPr>
              <a:t> </a:t>
            </a:r>
            <a:r>
              <a:rPr lang="en-GB" sz="1400" b="0" i="0">
                <a:effectLst/>
                <a:latin typeface="Arial" panose="020B0604020202020204" pitchFamily="34" charset="0"/>
              </a:rPr>
              <a:t>showing how educators and practitioners can use the Framework to build trust with families can be found on </a:t>
            </a:r>
            <a:r>
              <a:rPr lang="en-GB" sz="1400" b="0" i="0" u="sng" strike="noStrike">
                <a:solidFill>
                  <a:srgbClr val="00ABB5"/>
                </a:solidFill>
                <a:effectLst/>
                <a:latin typeface="Arial" panose="020B0604020202020204" pitchFamily="34" charset="0"/>
                <a:hlinkClick r:id="rId5">
                  <a:extLst>
                    <a:ext uri="{A12FA001-AC4F-418D-AE19-62706E023703}">
                      <ahyp:hlinkClr xmlns:ahyp="http://schemas.microsoft.com/office/drawing/2018/hyperlinkcolor" val="tx"/>
                    </a:ext>
                  </a:extLst>
                </a:hlinkClick>
              </a:rPr>
              <a:t>Harvard Graduate School of Education’s website</a:t>
            </a:r>
            <a:r>
              <a:rPr lang="en-GB" sz="1400" b="0" i="0">
                <a:effectLst/>
                <a:latin typeface="Arial" panose="020B0604020202020204" pitchFamily="34" charset="0"/>
              </a:rPr>
              <a:t>.</a:t>
            </a:r>
            <a:r>
              <a:rPr lang="en-GB" sz="1400" b="0" i="0">
                <a:solidFill>
                  <a:srgbClr val="595959"/>
                </a:solidFill>
                <a:effectLst/>
                <a:latin typeface="Arial" panose="020B0604020202020204" pitchFamily="34" charset="0"/>
              </a:rPr>
              <a:t>  </a:t>
            </a:r>
            <a:r>
              <a:rPr lang="en-GB" sz="1400" b="0" i="0">
                <a:effectLst/>
                <a:latin typeface="Arial" panose="020B0604020202020204" pitchFamily="34" charset="0"/>
              </a:rPr>
              <a:t>As per the legislative requirements in Scotland, parents and families should be encouraged to be part of the process to develop and review Parental Involvement and Engagement strategies. </a:t>
            </a:r>
            <a:endParaRPr lang="en-GB" sz="1400"/>
          </a:p>
        </p:txBody>
      </p:sp>
    </p:spTree>
    <p:extLst>
      <p:ext uri="{BB962C8B-B14F-4D97-AF65-F5344CB8AC3E}">
        <p14:creationId xmlns:p14="http://schemas.microsoft.com/office/powerpoint/2010/main" val="128560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6F5861-EE95-80B3-EBBF-76811879F474}"/>
              </a:ext>
            </a:extLst>
          </p:cNvPr>
          <p:cNvSpPr txBox="1">
            <a:spLocks noGrp="1"/>
          </p:cNvSpPr>
          <p:nvPr>
            <p:ph type="title" idx="4294967295"/>
          </p:nvPr>
        </p:nvSpPr>
        <p:spPr>
          <a:xfrm>
            <a:off x="349594" y="96501"/>
            <a:ext cx="9344297" cy="834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ABB5"/>
                </a:solidFill>
                <a:effectLst/>
                <a:uLnTx/>
                <a:uFillTx/>
                <a:latin typeface="Arial"/>
                <a:ea typeface="+mj-ea"/>
                <a:cs typeface="Arial"/>
              </a:rPr>
              <a:t>Comments about what did or would help</a:t>
            </a:r>
          </a:p>
        </p:txBody>
      </p:sp>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2" name="Content Placeholder 2"/>
          <p:cNvSpPr>
            <a:spLocks noGrp="1"/>
          </p:cNvSpPr>
          <p:nvPr>
            <p:ph idx="1"/>
          </p:nvPr>
        </p:nvSpPr>
        <p:spPr>
          <a:xfrm>
            <a:off x="469920" y="1181691"/>
            <a:ext cx="9009745" cy="4862058"/>
          </a:xfrm>
        </p:spPr>
        <p:txBody>
          <a:bodyPr vert="horz" lIns="91440" tIns="45720" rIns="91440" bIns="45720" rtlCol="0" anchor="t">
            <a:normAutofit/>
          </a:bodyPr>
          <a:lstStyle/>
          <a:p>
            <a:pPr marL="342900" indent="-342900">
              <a:lnSpc>
                <a:spcPct val="120000"/>
              </a:lnSpc>
              <a:spcBef>
                <a:spcPts val="0"/>
              </a:spcBef>
              <a:buClr>
                <a:srgbClr val="00ABB5"/>
              </a:buClr>
              <a:buFont typeface="Arial" panose="020B0604020202020204" pitchFamily="34" charset="0"/>
              <a:buChar char="•"/>
            </a:pPr>
            <a:r>
              <a:rPr lang="en-GB" sz="1500" dirty="0">
                <a:latin typeface="Arial"/>
                <a:cs typeface="Arial"/>
              </a:rPr>
              <a:t>Teachers who were beacons of stability in a chaotic childhood – they planted seeds of self-belief</a:t>
            </a:r>
          </a:p>
          <a:p>
            <a:pPr marL="342900" indent="-342900">
              <a:lnSpc>
                <a:spcPct val="120000"/>
              </a:lnSpc>
              <a:spcBef>
                <a:spcPts val="0"/>
              </a:spcBef>
              <a:buClr>
                <a:srgbClr val="00ABB5"/>
              </a:buClr>
              <a:buFont typeface="Arial" panose="020B0604020202020204" pitchFamily="34" charset="0"/>
              <a:buChar char="•"/>
            </a:pPr>
            <a:r>
              <a:rPr lang="en-GB" sz="1500" dirty="0">
                <a:latin typeface="Arial"/>
                <a:cs typeface="Arial"/>
              </a:rPr>
              <a:t>Mentors whose encouragement revived that self-belief</a:t>
            </a:r>
          </a:p>
          <a:p>
            <a:pPr marL="342900" indent="-342900">
              <a:lnSpc>
                <a:spcPct val="120000"/>
              </a:lnSpc>
              <a:spcBef>
                <a:spcPts val="0"/>
              </a:spcBef>
              <a:buClr>
                <a:srgbClr val="00ABB5"/>
              </a:buClr>
              <a:buFont typeface="Arial" panose="020B0604020202020204" pitchFamily="34" charset="0"/>
              <a:buChar char="•"/>
            </a:pPr>
            <a:r>
              <a:rPr lang="en-GB" sz="1500" dirty="0">
                <a:latin typeface="Arial"/>
                <a:cs typeface="Arial"/>
              </a:rPr>
              <a:t>Looking out for children, giving them hope, practical support and meaningful opportunities</a:t>
            </a:r>
          </a:p>
          <a:p>
            <a:pPr marL="342900" indent="-342900">
              <a:lnSpc>
                <a:spcPct val="120000"/>
              </a:lnSpc>
              <a:spcBef>
                <a:spcPts val="0"/>
              </a:spcBef>
              <a:buClr>
                <a:srgbClr val="00ABB5"/>
              </a:buClr>
              <a:buFont typeface="Arial" panose="020B0604020202020204" pitchFamily="34" charset="0"/>
              <a:buChar char="•"/>
            </a:pPr>
            <a:r>
              <a:rPr lang="en-GB" sz="1500" dirty="0">
                <a:latin typeface="Arial"/>
                <a:cs typeface="Arial"/>
              </a:rPr>
              <a:t>Upholding the unequal structures in society</a:t>
            </a:r>
          </a:p>
          <a:p>
            <a:pPr marL="342900" indent="-342900">
              <a:lnSpc>
                <a:spcPct val="120000"/>
              </a:lnSpc>
              <a:spcBef>
                <a:spcPts val="0"/>
              </a:spcBef>
              <a:buClr>
                <a:srgbClr val="00ABB5"/>
              </a:buClr>
              <a:buFont typeface="Arial" panose="020B0604020202020204" pitchFamily="34" charset="0"/>
              <a:buChar char="•"/>
            </a:pPr>
            <a:r>
              <a:rPr lang="en-GB" sz="1500" dirty="0">
                <a:latin typeface="Arial"/>
                <a:cs typeface="Arial"/>
              </a:rPr>
              <a:t>Unending motivation</a:t>
            </a:r>
          </a:p>
          <a:p>
            <a:pPr marL="342900" indent="-342900">
              <a:lnSpc>
                <a:spcPct val="120000"/>
              </a:lnSpc>
              <a:spcBef>
                <a:spcPts val="0"/>
              </a:spcBef>
              <a:buClr>
                <a:srgbClr val="00ABB5"/>
              </a:buClr>
              <a:buFont typeface="Arial" panose="020B0604020202020204" pitchFamily="34" charset="0"/>
              <a:buChar char="•"/>
            </a:pPr>
            <a:r>
              <a:rPr lang="en-GB" sz="1500" dirty="0">
                <a:latin typeface="Arial"/>
                <a:cs typeface="Arial"/>
              </a:rPr>
              <a:t>Gift of music and books</a:t>
            </a:r>
          </a:p>
          <a:p>
            <a:pPr marL="342900" indent="-342900">
              <a:lnSpc>
                <a:spcPct val="120000"/>
              </a:lnSpc>
              <a:spcBef>
                <a:spcPts val="0"/>
              </a:spcBef>
              <a:buClr>
                <a:srgbClr val="00ABB5"/>
              </a:buClr>
              <a:buFont typeface="Arial" panose="020B0604020202020204" pitchFamily="34" charset="0"/>
              <a:buChar char="•"/>
            </a:pPr>
            <a:r>
              <a:rPr lang="en-GB" sz="1500" dirty="0">
                <a:latin typeface="Arial"/>
                <a:cs typeface="Arial"/>
              </a:rPr>
              <a:t>Encouragement every day to get up, to get on and to believe in yourself</a:t>
            </a:r>
          </a:p>
          <a:p>
            <a:pPr marL="342900" indent="-342900">
              <a:lnSpc>
                <a:spcPct val="120000"/>
              </a:lnSpc>
              <a:spcBef>
                <a:spcPts val="0"/>
              </a:spcBef>
              <a:buClr>
                <a:srgbClr val="00ABB5"/>
              </a:buClr>
              <a:buFont typeface="Arial" panose="020B0604020202020204" pitchFamily="34" charset="0"/>
              <a:buChar char="•"/>
            </a:pPr>
            <a:r>
              <a:rPr lang="en-GB" sz="1500" dirty="0">
                <a:latin typeface="Arial"/>
                <a:cs typeface="Arial"/>
              </a:rPr>
              <a:t>Opportunity, money and support</a:t>
            </a:r>
          </a:p>
          <a:p>
            <a:pPr marL="342900" indent="-342900">
              <a:lnSpc>
                <a:spcPct val="120000"/>
              </a:lnSpc>
              <a:spcBef>
                <a:spcPts val="0"/>
              </a:spcBef>
              <a:buClr>
                <a:srgbClr val="00ABB5"/>
              </a:buClr>
              <a:buFont typeface="Arial" panose="020B0604020202020204" pitchFamily="34" charset="0"/>
              <a:buChar char="•"/>
            </a:pPr>
            <a:r>
              <a:rPr lang="en-GB" sz="1500" dirty="0">
                <a:latin typeface="Arial"/>
                <a:cs typeface="Arial"/>
              </a:rPr>
              <a:t>Don’t lose some of the ‘brilliant minds in the trenches of poverty’</a:t>
            </a:r>
          </a:p>
          <a:p>
            <a:pPr marL="342900" indent="-342900">
              <a:lnSpc>
                <a:spcPct val="120000"/>
              </a:lnSpc>
              <a:spcBef>
                <a:spcPts val="0"/>
              </a:spcBef>
              <a:buClr>
                <a:srgbClr val="00ABB5"/>
              </a:buClr>
              <a:buFont typeface="Arial" panose="020B0604020202020204" pitchFamily="34" charset="0"/>
              <a:buChar char="•"/>
            </a:pPr>
            <a:r>
              <a:rPr lang="en-GB" sz="1500" dirty="0">
                <a:latin typeface="Arial"/>
                <a:cs typeface="Arial"/>
              </a:rPr>
              <a:t>Stepping stones at the right time, in the right place</a:t>
            </a:r>
          </a:p>
          <a:p>
            <a:pPr marL="342900" indent="-342900">
              <a:lnSpc>
                <a:spcPct val="120000"/>
              </a:lnSpc>
              <a:spcBef>
                <a:spcPts val="0"/>
              </a:spcBef>
              <a:buClr>
                <a:srgbClr val="00ABB5"/>
              </a:buClr>
              <a:buFont typeface="Arial" panose="020B0604020202020204" pitchFamily="34" charset="0"/>
              <a:buChar char="•"/>
            </a:pPr>
            <a:r>
              <a:rPr lang="en-GB" sz="1500" dirty="0">
                <a:latin typeface="Arial"/>
                <a:cs typeface="Arial"/>
              </a:rPr>
              <a:t>Don’t regard anyone in poverty with pity. Don’t ignore the value of diversity – diversity brings power.</a:t>
            </a:r>
          </a:p>
          <a:p>
            <a:pPr marL="342900" indent="-342900">
              <a:lnSpc>
                <a:spcPct val="120000"/>
              </a:lnSpc>
              <a:spcBef>
                <a:spcPts val="0"/>
              </a:spcBef>
              <a:buClr>
                <a:srgbClr val="00ABB5"/>
              </a:buClr>
              <a:buFont typeface="Arial" panose="020B0604020202020204" pitchFamily="34" charset="0"/>
              <a:buChar char="•"/>
            </a:pPr>
            <a:r>
              <a:rPr lang="en-GB" sz="1500" dirty="0">
                <a:latin typeface="Arial"/>
                <a:cs typeface="Arial"/>
              </a:rPr>
              <a:t>When there are barriers – finances, transport, attendance problems, caring responsibilities, complicated home lives – the challenge is to come up with solutions</a:t>
            </a:r>
          </a:p>
          <a:p>
            <a:pPr marL="342900" indent="-342900">
              <a:lnSpc>
                <a:spcPct val="120000"/>
              </a:lnSpc>
              <a:spcBef>
                <a:spcPts val="0"/>
              </a:spcBef>
              <a:buClr>
                <a:srgbClr val="00ABB5"/>
              </a:buClr>
              <a:buFont typeface="Arial" panose="020B0604020202020204" pitchFamily="34" charset="0"/>
              <a:buChar char="•"/>
            </a:pPr>
            <a:r>
              <a:rPr lang="en-GB" sz="1500" dirty="0">
                <a:latin typeface="Arial"/>
                <a:cs typeface="Arial"/>
              </a:rPr>
              <a:t>Need equity in education not equality</a:t>
            </a:r>
          </a:p>
          <a:p>
            <a:pPr marL="342900" indent="-342900">
              <a:lnSpc>
                <a:spcPct val="120000"/>
              </a:lnSpc>
              <a:spcBef>
                <a:spcPts val="0"/>
              </a:spcBef>
              <a:buClr>
                <a:srgbClr val="00ABB5"/>
              </a:buClr>
              <a:buFont typeface="Arial" panose="020B0604020202020204" pitchFamily="34" charset="0"/>
              <a:buChar char="•"/>
            </a:pPr>
            <a:r>
              <a:rPr lang="en-GB" sz="1500" dirty="0">
                <a:latin typeface="Arial"/>
                <a:cs typeface="Arial"/>
              </a:rPr>
              <a:t>If someone can’t see straight because the world is falling in around them, we need to raise them up to clearer skies</a:t>
            </a:r>
          </a:p>
          <a:p>
            <a:pPr marL="0" indent="0" algn="ctr">
              <a:lnSpc>
                <a:spcPct val="120000"/>
              </a:lnSpc>
              <a:spcBef>
                <a:spcPts val="0"/>
              </a:spcBef>
              <a:buNone/>
            </a:pPr>
            <a:r>
              <a:rPr lang="en-GB" sz="1500" dirty="0">
                <a:latin typeface="Arial"/>
                <a:cs typeface="Arial"/>
              </a:rPr>
              <a:t>(O’Sullivan, K. (2023), 'Poor'. Dublin. Sandycove.</a:t>
            </a:r>
            <a:endParaRPr lang="en-GB" sz="1500" dirty="0">
              <a:latin typeface="Arial"/>
              <a:ea typeface="+mn-lt"/>
              <a:cs typeface="Arial"/>
            </a:endParaRPr>
          </a:p>
        </p:txBody>
      </p:sp>
      <p:sp>
        <p:nvSpPr>
          <p:cNvPr id="2" name="TextBox 1">
            <a:extLst>
              <a:ext uri="{FF2B5EF4-FFF2-40B4-BE49-F238E27FC236}">
                <a16:creationId xmlns:a16="http://schemas.microsoft.com/office/drawing/2014/main" id="{0F225CDC-2E8B-E95D-C4D1-51C09841FED6}"/>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66265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062C541-3EC1-4094-2E38-7361CA5524D8}"/>
              </a:ext>
            </a:extLst>
          </p:cNvPr>
          <p:cNvSpPr txBox="1">
            <a:spLocks noGrp="1"/>
          </p:cNvSpPr>
          <p:nvPr>
            <p:ph type="title" idx="4294967295"/>
          </p:nvPr>
        </p:nvSpPr>
        <p:spPr>
          <a:xfrm>
            <a:off x="287382" y="162778"/>
            <a:ext cx="9344297" cy="8348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ABB5"/>
                </a:solidFill>
                <a:effectLst/>
                <a:uLnTx/>
                <a:uFillTx/>
                <a:latin typeface="Arial" panose="020B0604020202020204" pitchFamily="34" charset="0"/>
                <a:ea typeface="+mj-ea"/>
                <a:cs typeface="Arial" panose="020B0604020202020204" pitchFamily="34" charset="0"/>
              </a:rPr>
              <a:t>Comments from research about what works</a:t>
            </a:r>
          </a:p>
        </p:txBody>
      </p:sp>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14709" cy="1045598"/>
          </a:xfrm>
          <a:prstGeom prst="rect">
            <a:avLst/>
          </a:prstGeom>
        </p:spPr>
      </p:pic>
      <p:sp>
        <p:nvSpPr>
          <p:cNvPr id="22" name="Content Placeholder 2"/>
          <p:cNvSpPr>
            <a:spLocks noGrp="1"/>
          </p:cNvSpPr>
          <p:nvPr>
            <p:ph idx="1"/>
          </p:nvPr>
        </p:nvSpPr>
        <p:spPr>
          <a:xfrm>
            <a:off x="426375" y="1094601"/>
            <a:ext cx="9161759" cy="4734275"/>
          </a:xfrm>
        </p:spPr>
        <p:txBody>
          <a:bodyPr>
            <a:normAutofit/>
          </a:bodyPr>
          <a:lstStyle/>
          <a:p>
            <a:pPr>
              <a:spcAft>
                <a:spcPts val="300"/>
              </a:spcAft>
              <a:buClr>
                <a:srgbClr val="00ABB5"/>
              </a:buClr>
            </a:pPr>
            <a:r>
              <a:rPr lang="en-GB" sz="1600" dirty="0">
                <a:solidFill>
                  <a:schemeClr val="tx1"/>
                </a:solidFill>
                <a:latin typeface="Arial" panose="020B0604020202020204" pitchFamily="34" charset="0"/>
                <a:cs typeface="Arial" panose="020B0604020202020204" pitchFamily="34" charset="0"/>
              </a:rPr>
              <a:t>‘Social inclusion became a key mantra in the nineties, giving rise to a great deal of attention by policymakers, researchers and practitioners to countering the incident of social and educational disadvantage in society.  It has been learned that the elimination of such disadvantage is a complex and multi-layered problem.  It does not yield to single-focused initiatives, or to short-term interventions.  It has been recognised that while schools have a role to play in the alleviation of the problem, to make real progress their efforts need to be supplemented by multi-faceted social interventions within the family and deprived local communities’ (</a:t>
            </a:r>
            <a:r>
              <a:rPr lang="en-GB" sz="1600" b="1" dirty="0" err="1">
                <a:solidFill>
                  <a:schemeClr val="tx1"/>
                </a:solidFill>
                <a:latin typeface="Arial" panose="020B0604020202020204" pitchFamily="34" charset="0"/>
                <a:cs typeface="Arial" panose="020B0604020202020204" pitchFamily="34" charset="0"/>
              </a:rPr>
              <a:t>Conaty</a:t>
            </a:r>
            <a:r>
              <a:rPr lang="en-GB" sz="1600" b="1" dirty="0">
                <a:solidFill>
                  <a:schemeClr val="tx1"/>
                </a:solidFill>
                <a:latin typeface="Arial" panose="020B0604020202020204" pitchFamily="34" charset="0"/>
                <a:cs typeface="Arial" panose="020B0604020202020204" pitchFamily="34" charset="0"/>
              </a:rPr>
              <a:t>, 2002, </a:t>
            </a:r>
            <a:r>
              <a:rPr lang="en-GB" sz="1600" b="1" dirty="0" err="1">
                <a:solidFill>
                  <a:schemeClr val="tx1"/>
                </a:solidFill>
                <a:latin typeface="Arial" panose="020B0604020202020204" pitchFamily="34" charset="0"/>
                <a:cs typeface="Arial" panose="020B0604020202020204" pitchFamily="34" charset="0"/>
              </a:rPr>
              <a:t>p7</a:t>
            </a:r>
            <a:r>
              <a:rPr lang="en-GB" sz="1600" b="1" dirty="0">
                <a:solidFill>
                  <a:schemeClr val="tx1"/>
                </a:solidFill>
                <a:latin typeface="Arial" panose="020B0604020202020204" pitchFamily="34" charset="0"/>
                <a:cs typeface="Arial" panose="020B0604020202020204" pitchFamily="34" charset="0"/>
              </a:rPr>
              <a:t>-8</a:t>
            </a:r>
            <a:r>
              <a:rPr lang="en-GB" sz="1600" dirty="0">
                <a:solidFill>
                  <a:schemeClr val="tx1"/>
                </a:solidFill>
                <a:latin typeface="Arial" panose="020B0604020202020204" pitchFamily="34" charset="0"/>
                <a:cs typeface="Arial" panose="020B0604020202020204" pitchFamily="34" charset="0"/>
              </a:rPr>
              <a:t>).</a:t>
            </a:r>
          </a:p>
          <a:p>
            <a:pPr>
              <a:spcAft>
                <a:spcPts val="300"/>
              </a:spcAft>
              <a:buClr>
                <a:srgbClr val="00ABB5"/>
              </a:buClr>
            </a:pPr>
            <a:endParaRPr lang="en-GB" sz="1600" dirty="0">
              <a:solidFill>
                <a:schemeClr val="tx1"/>
              </a:solidFill>
              <a:latin typeface="Arial" panose="020B0604020202020204" pitchFamily="34" charset="0"/>
              <a:cs typeface="Arial" panose="020B0604020202020204" pitchFamily="34" charset="0"/>
            </a:endParaRPr>
          </a:p>
          <a:p>
            <a:pPr>
              <a:spcAft>
                <a:spcPts val="300"/>
              </a:spcAft>
              <a:buClr>
                <a:srgbClr val="00ABB5"/>
              </a:buClr>
            </a:pPr>
            <a:r>
              <a:rPr lang="en-GB" sz="1600" dirty="0">
                <a:solidFill>
                  <a:schemeClr val="tx1"/>
                </a:solidFill>
                <a:latin typeface="Arial" panose="020B0604020202020204" pitchFamily="34" charset="0"/>
                <a:cs typeface="Arial" panose="020B0604020202020204" pitchFamily="34" charset="0"/>
              </a:rPr>
              <a:t>‘…educational initiatives based in schools can raise the educational levels of the adults involved, and result in a general sense of empowerment in the local community.  Parental involvement [engagement], especially in areas of socio-economic deprivation, does not just benefit the children and the school – it is a crucial aspect of lifelong learning’ (</a:t>
            </a:r>
            <a:r>
              <a:rPr lang="en-GB" sz="1600" b="1" dirty="0" err="1">
                <a:solidFill>
                  <a:schemeClr val="tx1"/>
                </a:solidFill>
                <a:latin typeface="Arial" panose="020B0604020202020204" pitchFamily="34" charset="0"/>
                <a:cs typeface="Arial" panose="020B0604020202020204" pitchFamily="34" charset="0"/>
              </a:rPr>
              <a:t>Conaty</a:t>
            </a:r>
            <a:r>
              <a:rPr lang="en-GB" sz="1600" b="1" dirty="0">
                <a:solidFill>
                  <a:schemeClr val="tx1"/>
                </a:solidFill>
                <a:latin typeface="Arial" panose="020B0604020202020204" pitchFamily="34" charset="0"/>
                <a:cs typeface="Arial" panose="020B0604020202020204" pitchFamily="34" charset="0"/>
              </a:rPr>
              <a:t>, 2002, </a:t>
            </a:r>
            <a:r>
              <a:rPr lang="en-GB" sz="1600" b="1" dirty="0" err="1">
                <a:solidFill>
                  <a:schemeClr val="tx1"/>
                </a:solidFill>
                <a:latin typeface="Arial" panose="020B0604020202020204" pitchFamily="34" charset="0"/>
                <a:cs typeface="Arial" panose="020B0604020202020204" pitchFamily="34" charset="0"/>
              </a:rPr>
              <a:t>p9</a:t>
            </a:r>
            <a:r>
              <a:rPr lang="en-GB" sz="1600" dirty="0">
                <a:solidFill>
                  <a:schemeClr val="tx1"/>
                </a:solidFill>
                <a:latin typeface="Arial" panose="020B0604020202020204" pitchFamily="34" charset="0"/>
                <a:cs typeface="Arial" panose="020B0604020202020204" pitchFamily="34" charset="0"/>
              </a:rPr>
              <a:t>).</a:t>
            </a:r>
          </a:p>
          <a:p>
            <a:pPr>
              <a:spcAft>
                <a:spcPts val="300"/>
              </a:spcAft>
              <a:buClr>
                <a:srgbClr val="00ABB5"/>
              </a:buClr>
            </a:pPr>
            <a:endParaRPr lang="en-GB" sz="1600" dirty="0">
              <a:solidFill>
                <a:schemeClr val="tx1"/>
              </a:solidFill>
              <a:latin typeface="Arial" panose="020B0604020202020204" pitchFamily="34" charset="0"/>
              <a:cs typeface="Arial" panose="020B0604020202020204" pitchFamily="34" charset="0"/>
            </a:endParaRPr>
          </a:p>
          <a:p>
            <a:pPr>
              <a:spcAft>
                <a:spcPts val="300"/>
              </a:spcAft>
              <a:buClr>
                <a:srgbClr val="00ABB5"/>
              </a:buClr>
            </a:pPr>
            <a:r>
              <a:rPr lang="en-GB" sz="1600" dirty="0">
                <a:solidFill>
                  <a:schemeClr val="tx1"/>
                </a:solidFill>
                <a:latin typeface="Arial" panose="020B0604020202020204" pitchFamily="34" charset="0"/>
                <a:cs typeface="Arial" panose="020B0604020202020204" pitchFamily="34" charset="0"/>
              </a:rPr>
              <a:t>‘It is a widely held fact that schools cannot address the multi-faceted nature of educational disadvantage on their own.  Undoubtedly, the education system has a vital role to play.  However, the school must incorporate the home in a partnership process within the wider context of community, including statutory and voluntary agencies’ </a:t>
            </a:r>
            <a:r>
              <a:rPr lang="en-GB" sz="1600" b="1" dirty="0">
                <a:solidFill>
                  <a:schemeClr val="tx1"/>
                </a:solidFill>
                <a:latin typeface="Arial" panose="020B0604020202020204" pitchFamily="34" charset="0"/>
                <a:cs typeface="Arial" panose="020B0604020202020204" pitchFamily="34" charset="0"/>
              </a:rPr>
              <a:t>(</a:t>
            </a:r>
            <a:r>
              <a:rPr lang="en-GB" sz="1600" b="1" dirty="0" err="1">
                <a:solidFill>
                  <a:schemeClr val="tx1"/>
                </a:solidFill>
                <a:latin typeface="Arial" panose="020B0604020202020204" pitchFamily="34" charset="0"/>
                <a:cs typeface="Arial" panose="020B0604020202020204" pitchFamily="34" charset="0"/>
              </a:rPr>
              <a:t>Conaty</a:t>
            </a:r>
            <a:r>
              <a:rPr lang="en-GB" sz="1600" b="1" dirty="0">
                <a:solidFill>
                  <a:schemeClr val="tx1"/>
                </a:solidFill>
                <a:latin typeface="Arial" panose="020B0604020202020204" pitchFamily="34" charset="0"/>
                <a:cs typeface="Arial" panose="020B0604020202020204" pitchFamily="34" charset="0"/>
              </a:rPr>
              <a:t>, 2002, </a:t>
            </a:r>
            <a:r>
              <a:rPr lang="en-GB" sz="1600" b="1" dirty="0" err="1">
                <a:solidFill>
                  <a:schemeClr val="tx1"/>
                </a:solidFill>
                <a:latin typeface="Arial" panose="020B0604020202020204" pitchFamily="34" charset="0"/>
                <a:cs typeface="Arial" panose="020B0604020202020204" pitchFamily="34" charset="0"/>
              </a:rPr>
              <a:t>p18</a:t>
            </a:r>
            <a:r>
              <a:rPr lang="en-GB" sz="1600" dirty="0">
                <a:solidFill>
                  <a:schemeClr val="tx1"/>
                </a:solidFill>
                <a:latin typeface="Arial" panose="020B0604020202020204" pitchFamily="34" charset="0"/>
                <a:cs typeface="Arial" panose="020B0604020202020204" pitchFamily="34" charset="0"/>
              </a:rPr>
              <a:t>).</a:t>
            </a:r>
            <a:endParaRPr lang="en-GB" sz="1600" dirty="0">
              <a:solidFill>
                <a:schemeClr val="tx1"/>
              </a:solidFill>
              <a:latin typeface="Arial" panose="020B0604020202020204" pitchFamily="34" charset="0"/>
              <a:ea typeface="+mn-lt"/>
              <a:cs typeface="Arial" panose="020B0604020202020204" pitchFamily="34" charset="0"/>
            </a:endParaRPr>
          </a:p>
        </p:txBody>
      </p:sp>
      <p:sp>
        <p:nvSpPr>
          <p:cNvPr id="2" name="TextBox 1">
            <a:extLst>
              <a:ext uri="{FF2B5EF4-FFF2-40B4-BE49-F238E27FC236}">
                <a16:creationId xmlns:a16="http://schemas.microsoft.com/office/drawing/2014/main" id="{C1760317-92D7-A9C9-682D-700671B9BD69}"/>
              </a:ext>
            </a:extLst>
          </p:cNvPr>
          <p:cNvSpPr txBox="1"/>
          <p:nvPr/>
        </p:nvSpPr>
        <p:spPr>
          <a:xfrm>
            <a:off x="5939634" y="6413807"/>
            <a:ext cx="3966366" cy="261610"/>
          </a:xfrm>
          <a:prstGeom prst="rect">
            <a:avLst/>
          </a:prstGeom>
          <a:noFill/>
        </p:spPr>
        <p:txBody>
          <a:bodyPr wrap="square" rtlCol="0">
            <a:spAutoFit/>
          </a:bodyPr>
          <a:lstStyle/>
          <a:p>
            <a:pPr algn="ctr"/>
            <a:r>
              <a:rPr lang="en-GB" sz="1100" b="1">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13981456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18B69513B20C4DB06FB56AA5CFCF95" ma:contentTypeVersion="17" ma:contentTypeDescription="Create a new document." ma:contentTypeScope="" ma:versionID="40d37509bb0a4f7ad98bfc25d6aaedc4">
  <xsd:schema xmlns:xsd="http://www.w3.org/2001/XMLSchema" xmlns:xs="http://www.w3.org/2001/XMLSchema" xmlns:p="http://schemas.microsoft.com/office/2006/metadata/properties" xmlns:ns2="4be29cfe-5d74-48fa-b5d5-900aa5a0366b" xmlns:ns3="83f52adb-1e78-4da5-91d6-ad72567e95e6" targetNamespace="http://schemas.microsoft.com/office/2006/metadata/properties" ma:root="true" ma:fieldsID="baecac30b594adb6343bd7490669ed3a" ns2:_="" ns3:_="">
    <xsd:import namespace="4be29cfe-5d74-48fa-b5d5-900aa5a0366b"/>
    <xsd:import namespace="83f52adb-1e78-4da5-91d6-ad72567e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Dateandti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29cfe-5d74-48fa-b5d5-900aa5a03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ateandtime" ma:index="23" nillable="true" ma:displayName="Date and time" ma:default="[today]" ma:format="DateTime" ma:internalName="Dateandtim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52adb-1e78-4da5-91d6-ad72567e95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4278a89-1a58-4125-a48c-8c8746b46f25}" ma:internalName="TaxCatchAll" ma:showField="CatchAllData" ma:web="83f52adb-1e78-4da5-91d6-ad72567e95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be29cfe-5d74-48fa-b5d5-900aa5a0366b">
      <Terms xmlns="http://schemas.microsoft.com/office/infopath/2007/PartnerControls"/>
    </lcf76f155ced4ddcb4097134ff3c332f>
    <TaxCatchAll xmlns="83f52adb-1e78-4da5-91d6-ad72567e95e6" xsi:nil="true"/>
    <Dateandtime xmlns="4be29cfe-5d74-48fa-b5d5-900aa5a0366b">2024-03-08T08:55:28+00:00</Dateandtim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8F3398-B97E-4FF4-91BA-FA6A389E6BE7}">
  <ds:schemaRefs>
    <ds:schemaRef ds:uri="4be29cfe-5d74-48fa-b5d5-900aa5a0366b"/>
    <ds:schemaRef ds:uri="83f52adb-1e78-4da5-91d6-ad72567e95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51C7DB-C842-4BB6-907E-75F8D2CC2D08}">
  <ds:schemaRefs>
    <ds:schemaRef ds:uri="http://purl.org/dc/elements/1.1/"/>
    <ds:schemaRef ds:uri="4be29cfe-5d74-48fa-b5d5-900aa5a0366b"/>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dcmitype/"/>
    <ds:schemaRef ds:uri="http://schemas.openxmlformats.org/package/2006/metadata/core-properties"/>
    <ds:schemaRef ds:uri="83f52adb-1e78-4da5-91d6-ad72567e95e6"/>
    <ds:schemaRef ds:uri="http://purl.org/dc/terms/"/>
  </ds:schemaRefs>
</ds:datastoreItem>
</file>

<file path=customXml/itemProps3.xml><?xml version="1.0" encoding="utf-8"?>
<ds:datastoreItem xmlns:ds="http://schemas.openxmlformats.org/officeDocument/2006/customXml" ds:itemID="{381EE5CD-A438-442B-A97C-74200861C9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11</TotalTime>
  <Words>1181</Words>
  <Application>Microsoft Office PowerPoint</Application>
  <PresentationFormat>A4 Paper (210x297 mm)</PresentationFormat>
  <Paragraphs>84</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Re/aligning Beliefs</vt:lpstr>
      <vt:lpstr>Different Agendas?  How can we get parents and families involved and engaged in our setting/school?</vt:lpstr>
      <vt:lpstr>Different Agendas?</vt:lpstr>
      <vt:lpstr>The Dual Capacity-Building Framework for Family School Partnership</vt:lpstr>
      <vt:lpstr>Comments about what did or would help</vt:lpstr>
      <vt:lpstr>Comments from research about what works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Re/aligning Beliefs</dc:title>
  <dc:creator>Beverley Ferguson</dc:creator>
  <cp:lastModifiedBy>Jeremy Stevenson</cp:lastModifiedBy>
  <cp:revision>7</cp:revision>
  <dcterms:created xsi:type="dcterms:W3CDTF">2024-02-08T17:24:36Z</dcterms:created>
  <dcterms:modified xsi:type="dcterms:W3CDTF">2024-03-11T08:43:09Z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0x010100A618B69513B20C4DB06FB56AA5CFCF95</vt:lpwstr>
  </property>
  <property fmtid="{D5CDD505-2E9C-101B-9397-08002B2CF9AE}" pid="3" name="MediaServiceImageTags">
    <vt:lpwstr/>
  </property>
</Properties>
</file>