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8"/>
  </p:notesMasterIdLst>
  <p:sldIdLst>
    <p:sldId id="334" r:id="rId5"/>
    <p:sldId id="361" r:id="rId6"/>
    <p:sldId id="303" r:id="rId7"/>
    <p:sldId id="313" r:id="rId8"/>
    <p:sldId id="332" r:id="rId9"/>
    <p:sldId id="312" r:id="rId10"/>
    <p:sldId id="306" r:id="rId11"/>
    <p:sldId id="305" r:id="rId12"/>
    <p:sldId id="405" r:id="rId13"/>
    <p:sldId id="308" r:id="rId14"/>
    <p:sldId id="399" r:id="rId15"/>
    <p:sldId id="310" r:id="rId16"/>
    <p:sldId id="311" r:id="rId17"/>
    <p:sldId id="384" r:id="rId18"/>
    <p:sldId id="314" r:id="rId19"/>
    <p:sldId id="407" r:id="rId20"/>
    <p:sldId id="316" r:id="rId21"/>
    <p:sldId id="318" r:id="rId22"/>
    <p:sldId id="317" r:id="rId23"/>
    <p:sldId id="319" r:id="rId24"/>
    <p:sldId id="331" r:id="rId25"/>
    <p:sldId id="326" r:id="rId26"/>
    <p:sldId id="368" r:id="rId27"/>
    <p:sldId id="372" r:id="rId28"/>
    <p:sldId id="324" r:id="rId29"/>
    <p:sldId id="325" r:id="rId30"/>
    <p:sldId id="320" r:id="rId31"/>
    <p:sldId id="321" r:id="rId32"/>
    <p:sldId id="322" r:id="rId33"/>
    <p:sldId id="323" r:id="rId34"/>
    <p:sldId id="349" r:id="rId35"/>
    <p:sldId id="401" r:id="rId36"/>
    <p:sldId id="40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D9524B-F8B2-811F-C26F-6486F6C07440}" name="Julie Beckett" initials="JB" userId="S::Julie.Beckett@educationscotland.gov.scot::39653cad-bb71-48fb-bbd2-8006d4a42ab5" providerId="AD"/>
  <p188:author id="{6FA7F25C-62FF-E8F0-D5DF-4D74E13A4938}" name="Julie Beckett" initials="JB" userId="S::julie.beckett@educationscotland.gov.scot::39653cad-bb71-48fb-bbd2-8006d4a42ab5" providerId="AD"/>
  <p188:author id="{869011E6-C54F-D398-4017-BCABA8FFF7A5}" name="Stephen Bullock" initials="SB" userId="S::stephen.bullock@educationscotland.gov.scot::740842cc-2992-42b9-bcc6-813a52a312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0000"/>
    <a:srgbClr val="DCEAF7"/>
    <a:srgbClr val="D53694"/>
    <a:srgbClr val="268FC0"/>
    <a:srgbClr val="CCECFF"/>
    <a:srgbClr val="003B49"/>
    <a:srgbClr val="F68D39"/>
    <a:srgbClr val="38161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17" autoAdjust="0"/>
  </p:normalViewPr>
  <p:slideViewPr>
    <p:cSldViewPr snapToGrid="0">
      <p:cViewPr varScale="1">
        <p:scale>
          <a:sx n="87" d="100"/>
          <a:sy n="87" d="100"/>
        </p:scale>
        <p:origin x="14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Dungavell" userId="5aff1c94-897e-4b9b-b7a7-1c88d4b6f493" providerId="ADAL" clId="{B753D4B9-E9EB-4347-95F8-B8DDBA7E07A9}"/>
    <pc:docChg chg="undo custSel modSld">
      <pc:chgData name="Jamie Dungavell" userId="5aff1c94-897e-4b9b-b7a7-1c88d4b6f493" providerId="ADAL" clId="{B753D4B9-E9EB-4347-95F8-B8DDBA7E07A9}" dt="2025-01-10T14:29:52.722" v="146" actId="1076"/>
      <pc:docMkLst>
        <pc:docMk/>
      </pc:docMkLst>
      <pc:sldChg chg="modSp mod">
        <pc:chgData name="Jamie Dungavell" userId="5aff1c94-897e-4b9b-b7a7-1c88d4b6f493" providerId="ADAL" clId="{B753D4B9-E9EB-4347-95F8-B8DDBA7E07A9}" dt="2025-01-10T14:14:08.278" v="11" actId="1076"/>
        <pc:sldMkLst>
          <pc:docMk/>
          <pc:sldMk cId="304307722" sldId="296"/>
        </pc:sldMkLst>
      </pc:sldChg>
      <pc:sldChg chg="addSp delSp modSp mod">
        <pc:chgData name="Jamie Dungavell" userId="5aff1c94-897e-4b9b-b7a7-1c88d4b6f493" providerId="ADAL" clId="{B753D4B9-E9EB-4347-95F8-B8DDBA7E07A9}" dt="2025-01-10T14:27:54.216" v="141" actId="1076"/>
        <pc:sldMkLst>
          <pc:docMk/>
          <pc:sldMk cId="291119019" sldId="300"/>
        </pc:sldMkLst>
      </pc:sldChg>
      <pc:sldChg chg="modSp mod">
        <pc:chgData name="Jamie Dungavell" userId="5aff1c94-897e-4b9b-b7a7-1c88d4b6f493" providerId="ADAL" clId="{B753D4B9-E9EB-4347-95F8-B8DDBA7E07A9}" dt="2025-01-10T14:16:57.575" v="25" actId="1076"/>
        <pc:sldMkLst>
          <pc:docMk/>
          <pc:sldMk cId="4137078486" sldId="303"/>
        </pc:sldMkLst>
      </pc:sldChg>
      <pc:sldChg chg="modNotesTx">
        <pc:chgData name="Jamie Dungavell" userId="5aff1c94-897e-4b9b-b7a7-1c88d4b6f493" providerId="ADAL" clId="{B753D4B9-E9EB-4347-95F8-B8DDBA7E07A9}" dt="2025-01-10T14:19:02.186" v="91" actId="313"/>
        <pc:sldMkLst>
          <pc:docMk/>
          <pc:sldMk cId="567519131" sldId="310"/>
        </pc:sldMkLst>
      </pc:sldChg>
      <pc:sldChg chg="modSp mod">
        <pc:chgData name="Jamie Dungavell" userId="5aff1c94-897e-4b9b-b7a7-1c88d4b6f493" providerId="ADAL" clId="{B753D4B9-E9EB-4347-95F8-B8DDBA7E07A9}" dt="2025-01-10T14:19:25.566" v="99" actId="14100"/>
        <pc:sldMkLst>
          <pc:docMk/>
          <pc:sldMk cId="1588048247" sldId="311"/>
        </pc:sldMkLst>
      </pc:sldChg>
      <pc:sldChg chg="modSp mod">
        <pc:chgData name="Jamie Dungavell" userId="5aff1c94-897e-4b9b-b7a7-1c88d4b6f493" providerId="ADAL" clId="{B753D4B9-E9EB-4347-95F8-B8DDBA7E07A9}" dt="2025-01-10T14:19:38.609" v="101" actId="20577"/>
        <pc:sldMkLst>
          <pc:docMk/>
          <pc:sldMk cId="3019949765" sldId="312"/>
        </pc:sldMkLst>
      </pc:sldChg>
      <pc:sldChg chg="addSp delSp modSp mod">
        <pc:chgData name="Jamie Dungavell" userId="5aff1c94-897e-4b9b-b7a7-1c88d4b6f493" providerId="ADAL" clId="{B753D4B9-E9EB-4347-95F8-B8DDBA7E07A9}" dt="2025-01-10T14:24:12.979" v="118" actId="1076"/>
        <pc:sldMkLst>
          <pc:docMk/>
          <pc:sldMk cId="1477649266" sldId="318"/>
        </pc:sldMkLst>
      </pc:sldChg>
      <pc:sldChg chg="addSp modSp mod">
        <pc:chgData name="Jamie Dungavell" userId="5aff1c94-897e-4b9b-b7a7-1c88d4b6f493" providerId="ADAL" clId="{B753D4B9-E9EB-4347-95F8-B8DDBA7E07A9}" dt="2025-01-10T14:24:38.937" v="119" actId="1076"/>
        <pc:sldMkLst>
          <pc:docMk/>
          <pc:sldMk cId="1916025386" sldId="319"/>
        </pc:sldMkLst>
      </pc:sldChg>
      <pc:sldChg chg="modSp mod">
        <pc:chgData name="Jamie Dungavell" userId="5aff1c94-897e-4b9b-b7a7-1c88d4b6f493" providerId="ADAL" clId="{B753D4B9-E9EB-4347-95F8-B8DDBA7E07A9}" dt="2025-01-10T14:29:52.722" v="146" actId="1076"/>
        <pc:sldMkLst>
          <pc:docMk/>
          <pc:sldMk cId="2666773338" sldId="321"/>
        </pc:sldMkLst>
      </pc:sldChg>
      <pc:sldChg chg="addSp modSp mod">
        <pc:chgData name="Jamie Dungavell" userId="5aff1c94-897e-4b9b-b7a7-1c88d4b6f493" providerId="ADAL" clId="{B753D4B9-E9EB-4347-95F8-B8DDBA7E07A9}" dt="2025-01-10T14:26:43.741" v="127" actId="1076"/>
        <pc:sldMkLst>
          <pc:docMk/>
          <pc:sldMk cId="122871579" sldId="326"/>
        </pc:sldMkLst>
      </pc:sldChg>
      <pc:sldChg chg="modSp mod">
        <pc:chgData name="Jamie Dungavell" userId="5aff1c94-897e-4b9b-b7a7-1c88d4b6f493" providerId="ADAL" clId="{B753D4B9-E9EB-4347-95F8-B8DDBA7E07A9}" dt="2025-01-10T14:29:42.319" v="144" actId="122"/>
        <pc:sldMkLst>
          <pc:docMk/>
          <pc:sldMk cId="1384366833" sldId="385"/>
        </pc:sldMkLst>
      </pc:sldChg>
      <pc:sldChg chg="modSp mod">
        <pc:chgData name="Jamie Dungavell" userId="5aff1c94-897e-4b9b-b7a7-1c88d4b6f493" providerId="ADAL" clId="{B753D4B9-E9EB-4347-95F8-B8DDBA7E07A9}" dt="2025-01-10T14:14:41.809" v="15" actId="14100"/>
        <pc:sldMkLst>
          <pc:docMk/>
          <pc:sldMk cId="2425087394" sldId="392"/>
        </pc:sldMkLst>
      </pc:sldChg>
      <pc:sldChg chg="modSp mod">
        <pc:chgData name="Jamie Dungavell" userId="5aff1c94-897e-4b9b-b7a7-1c88d4b6f493" providerId="ADAL" clId="{B753D4B9-E9EB-4347-95F8-B8DDBA7E07A9}" dt="2025-01-10T14:15:58.987" v="20" actId="1076"/>
        <pc:sldMkLst>
          <pc:docMk/>
          <pc:sldMk cId="482364933" sldId="393"/>
        </pc:sldMkLst>
      </pc:sldChg>
    </pc:docChg>
  </pc:docChgLst>
  <pc:docChgLst>
    <pc:chgData name="Jamie Dungavell" userId="S::jamie.dungavell@educationscotland.gov.scot::5aff1c94-897e-4b9b-b7a7-1c88d4b6f493" providerId="AD" clId="Web-{78F43E84-47DC-5BAB-BCDF-90D609557752}"/>
    <pc:docChg chg="modSld">
      <pc:chgData name="Jamie Dungavell" userId="S::jamie.dungavell@educationscotland.gov.scot::5aff1c94-897e-4b9b-b7a7-1c88d4b6f493" providerId="AD" clId="Web-{78F43E84-47DC-5BAB-BCDF-90D609557752}" dt="2025-01-30T15:45:42.227" v="2" actId="14100"/>
      <pc:docMkLst>
        <pc:docMk/>
      </pc:docMkLst>
      <pc:sldChg chg="modSp">
        <pc:chgData name="Jamie Dungavell" userId="S::jamie.dungavell@educationscotland.gov.scot::5aff1c94-897e-4b9b-b7a7-1c88d4b6f493" providerId="AD" clId="Web-{78F43E84-47DC-5BAB-BCDF-90D609557752}" dt="2025-01-30T15:43:30.910" v="0" actId="1076"/>
        <pc:sldMkLst>
          <pc:docMk/>
          <pc:sldMk cId="1034943223" sldId="260"/>
        </pc:sldMkLst>
      </pc:sldChg>
      <pc:sldChg chg="modSp">
        <pc:chgData name="Jamie Dungavell" userId="S::jamie.dungavell@educationscotland.gov.scot::5aff1c94-897e-4b9b-b7a7-1c88d4b6f493" providerId="AD" clId="Web-{78F43E84-47DC-5BAB-BCDF-90D609557752}" dt="2025-01-30T15:45:42.227" v="2" actId="14100"/>
        <pc:sldMkLst>
          <pc:docMk/>
          <pc:sldMk cId="3656635070" sldId="313"/>
        </pc:sldMkLst>
      </pc:sldChg>
    </pc:docChg>
  </pc:docChgLst>
  <pc:docChgLst>
    <pc:chgData name="Julie Beckett" userId="39653cad-bb71-48fb-bbd2-8006d4a42ab5" providerId="ADAL" clId="{463F5DA3-7670-4AF3-A2FC-0289B49905E6}"/>
    <pc:docChg chg="undo custSel addSld delSld modSld sldOrd addMainMaster delMainMaster modMainMaster">
      <pc:chgData name="Julie Beckett" userId="39653cad-bb71-48fb-bbd2-8006d4a42ab5" providerId="ADAL" clId="{463F5DA3-7670-4AF3-A2FC-0289B49905E6}" dt="2025-03-25T15:27:48.205" v="10395" actId="20577"/>
      <pc:docMkLst>
        <pc:docMk/>
      </pc:docMkLst>
      <pc:sldChg chg="modSp mod modNotesTx">
        <pc:chgData name="Julie Beckett" userId="39653cad-bb71-48fb-bbd2-8006d4a42ab5" providerId="ADAL" clId="{463F5DA3-7670-4AF3-A2FC-0289B49905E6}" dt="2025-03-24T13:58:23.040" v="4213" actId="20577"/>
        <pc:sldMkLst>
          <pc:docMk/>
          <pc:sldMk cId="1034943223" sldId="260"/>
        </pc:sldMkLst>
      </pc:sldChg>
      <pc:sldChg chg="modNotesTx">
        <pc:chgData name="Julie Beckett" userId="39653cad-bb71-48fb-bbd2-8006d4a42ab5" providerId="ADAL" clId="{463F5DA3-7670-4AF3-A2FC-0289B49905E6}" dt="2025-03-25T14:40:03.086" v="9809" actId="20577"/>
        <pc:sldMkLst>
          <pc:docMk/>
          <pc:sldMk cId="2662003594" sldId="261"/>
        </pc:sldMkLst>
      </pc:sldChg>
      <pc:sldChg chg="modSp mod addCm modCm modNotesTx">
        <pc:chgData name="Julie Beckett" userId="39653cad-bb71-48fb-bbd2-8006d4a42ab5" providerId="ADAL" clId="{463F5DA3-7670-4AF3-A2FC-0289B49905E6}" dt="2025-03-24T13:25:45.276" v="3807" actId="6549"/>
        <pc:sldMkLst>
          <pc:docMk/>
          <pc:sldMk cId="3698619543" sldId="273"/>
        </pc:sldMkLst>
        <pc:extLst>
          <p:ext xmlns:p="http://schemas.openxmlformats.org/presentationml/2006/main" uri="{D6D511B9-2390-475A-947B-AFAB55BFBCF1}">
            <pc226:cmChg xmlns:pc226="http://schemas.microsoft.com/office/powerpoint/2022/06/main/command" chg="add mod">
              <pc226:chgData name="Julie Beckett" userId="39653cad-bb71-48fb-bbd2-8006d4a42ab5" providerId="ADAL" clId="{463F5DA3-7670-4AF3-A2FC-0289B49905E6}" dt="2025-03-24T13:20:54.488" v="3576"/>
              <pc2:cmMkLst xmlns:pc2="http://schemas.microsoft.com/office/powerpoint/2019/9/main/command">
                <pc:docMk/>
                <pc:sldMk cId="3698619543" sldId="273"/>
                <pc2:cmMk id="{3FBA07F0-05E1-44D5-A737-4E87754441D2}"/>
              </pc2:cmMkLst>
            </pc226:cmChg>
          </p:ext>
        </pc:extLst>
      </pc:sldChg>
      <pc:sldChg chg="modSp mod modNotesTx">
        <pc:chgData name="Julie Beckett" userId="39653cad-bb71-48fb-bbd2-8006d4a42ab5" providerId="ADAL" clId="{463F5DA3-7670-4AF3-A2FC-0289B49905E6}" dt="2025-03-24T14:01:49.622" v="4220" actId="20577"/>
        <pc:sldMkLst>
          <pc:docMk/>
          <pc:sldMk cId="1617409089" sldId="276"/>
        </pc:sldMkLst>
      </pc:sldChg>
      <pc:sldChg chg="modSp mod modAnim modNotesTx">
        <pc:chgData name="Julie Beckett" userId="39653cad-bb71-48fb-bbd2-8006d4a42ab5" providerId="ADAL" clId="{463F5DA3-7670-4AF3-A2FC-0289B49905E6}" dt="2025-03-24T13:48:26.962" v="4149" actId="1076"/>
        <pc:sldMkLst>
          <pc:docMk/>
          <pc:sldMk cId="288408425" sldId="282"/>
        </pc:sldMkLst>
      </pc:sldChg>
      <pc:sldChg chg="addSp delSp modSp mod">
        <pc:chgData name="Julie Beckett" userId="39653cad-bb71-48fb-bbd2-8006d4a42ab5" providerId="ADAL" clId="{463F5DA3-7670-4AF3-A2FC-0289B49905E6}" dt="2025-03-24T13:28:51.542" v="3847" actId="14100"/>
        <pc:sldMkLst>
          <pc:docMk/>
          <pc:sldMk cId="1139187994" sldId="283"/>
        </pc:sldMkLst>
      </pc:sldChg>
      <pc:sldChg chg="modSp mod">
        <pc:chgData name="Julie Beckett" userId="39653cad-bb71-48fb-bbd2-8006d4a42ab5" providerId="ADAL" clId="{463F5DA3-7670-4AF3-A2FC-0289B49905E6}" dt="2025-02-11T15:14:10.790" v="939" actId="20577"/>
        <pc:sldMkLst>
          <pc:docMk/>
          <pc:sldMk cId="448118831" sldId="285"/>
        </pc:sldMkLst>
      </pc:sldChg>
      <pc:sldChg chg="addSp delSp modSp mod">
        <pc:chgData name="Julie Beckett" userId="39653cad-bb71-48fb-bbd2-8006d4a42ab5" providerId="ADAL" clId="{463F5DA3-7670-4AF3-A2FC-0289B49905E6}" dt="2025-03-25T13:34:54.573" v="7218"/>
        <pc:sldMkLst>
          <pc:docMk/>
          <pc:sldMk cId="2166732037" sldId="286"/>
        </pc:sldMkLst>
      </pc:sldChg>
      <pc:sldChg chg="modCm modNotesTx">
        <pc:chgData name="Julie Beckett" userId="39653cad-bb71-48fb-bbd2-8006d4a42ab5" providerId="ADAL" clId="{463F5DA3-7670-4AF3-A2FC-0289B49905E6}" dt="2025-03-24T14:12:01.041" v="4318" actId="20577"/>
        <pc:sldMkLst>
          <pc:docMk/>
          <pc:sldMk cId="791328585" sldId="290"/>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4:03:21.448" v="4257"/>
              <pc2:cmMkLst xmlns:pc2="http://schemas.microsoft.com/office/powerpoint/2019/9/main/command">
                <pc:docMk/>
                <pc:sldMk cId="791328585" sldId="290"/>
                <pc2:cmMk id="{CB96B286-86F0-4BAD-BF43-5353D5BF017A}"/>
              </pc2:cmMkLst>
            </pc226:cmChg>
          </p:ext>
        </pc:extLst>
      </pc:sldChg>
      <pc:sldChg chg="modSp mod modClrScheme chgLayout modNotesTx">
        <pc:chgData name="Julie Beckett" userId="39653cad-bb71-48fb-bbd2-8006d4a42ab5" providerId="ADAL" clId="{463F5DA3-7670-4AF3-A2FC-0289B49905E6}" dt="2025-03-24T14:19:01.635" v="4515" actId="20577"/>
        <pc:sldMkLst>
          <pc:docMk/>
          <pc:sldMk cId="304307722" sldId="296"/>
        </pc:sldMkLst>
      </pc:sldChg>
      <pc:sldChg chg="modSp mod modNotesTx">
        <pc:chgData name="Julie Beckett" userId="39653cad-bb71-48fb-bbd2-8006d4a42ab5" providerId="ADAL" clId="{463F5DA3-7670-4AF3-A2FC-0289B49905E6}" dt="2025-03-25T14:32:00.503" v="9641" actId="20577"/>
        <pc:sldMkLst>
          <pc:docMk/>
          <pc:sldMk cId="761899515" sldId="298"/>
        </pc:sldMkLst>
      </pc:sldChg>
      <pc:sldChg chg="modSp mod modNotesTx">
        <pc:chgData name="Julie Beckett" userId="39653cad-bb71-48fb-bbd2-8006d4a42ab5" providerId="ADAL" clId="{463F5DA3-7670-4AF3-A2FC-0289B49905E6}" dt="2025-03-25T14:32:07.071" v="9660" actId="20577"/>
        <pc:sldMkLst>
          <pc:docMk/>
          <pc:sldMk cId="624032101" sldId="299"/>
        </pc:sldMkLst>
      </pc:sldChg>
      <pc:sldChg chg="addSp delSp modSp mod">
        <pc:chgData name="Julie Beckett" userId="39653cad-bb71-48fb-bbd2-8006d4a42ab5" providerId="ADAL" clId="{463F5DA3-7670-4AF3-A2FC-0289B49905E6}" dt="2025-03-25T13:35:37.382" v="7224"/>
        <pc:sldMkLst>
          <pc:docMk/>
          <pc:sldMk cId="291119019" sldId="300"/>
        </pc:sldMkLst>
      </pc:sldChg>
      <pc:sldChg chg="modSp mod modAnim modNotesTx">
        <pc:chgData name="Julie Beckett" userId="39653cad-bb71-48fb-bbd2-8006d4a42ab5" providerId="ADAL" clId="{463F5DA3-7670-4AF3-A2FC-0289B49905E6}" dt="2025-03-25T14:33:30.003" v="9749" actId="114"/>
        <pc:sldMkLst>
          <pc:docMk/>
          <pc:sldMk cId="1290464495" sldId="301"/>
        </pc:sldMkLst>
      </pc:sldChg>
      <pc:sldChg chg="modNotesTx">
        <pc:chgData name="Julie Beckett" userId="39653cad-bb71-48fb-bbd2-8006d4a42ab5" providerId="ADAL" clId="{463F5DA3-7670-4AF3-A2FC-0289B49905E6}" dt="2025-03-24T15:35:47.411" v="5070" actId="20577"/>
        <pc:sldMkLst>
          <pc:docMk/>
          <pc:sldMk cId="3625646571" sldId="302"/>
        </pc:sldMkLst>
      </pc:sldChg>
      <pc:sldChg chg="addSp modSp mod modClrScheme modCm chgLayout modNotesTx">
        <pc:chgData name="Julie Beckett" userId="39653cad-bb71-48fb-bbd2-8006d4a42ab5" providerId="ADAL" clId="{463F5DA3-7670-4AF3-A2FC-0289B49905E6}" dt="2025-03-24T15:38:29.978" v="5298" actId="20577"/>
        <pc:sldMkLst>
          <pc:docMk/>
          <pc:sldMk cId="4137078486" sldId="303"/>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5:35:52.741" v="5071"/>
              <pc2:cmMkLst xmlns:pc2="http://schemas.microsoft.com/office/powerpoint/2019/9/main/command">
                <pc:docMk/>
                <pc:sldMk cId="4137078486" sldId="303"/>
                <pc2:cmMk id="{3F2D05F9-0893-4C1D-B872-BBFB7DD10477}"/>
              </pc2:cmMkLst>
            </pc226:cmChg>
          </p:ext>
        </pc:extLst>
      </pc:sldChg>
      <pc:sldChg chg="addSp modSp mod">
        <pc:chgData name="Julie Beckett" userId="39653cad-bb71-48fb-bbd2-8006d4a42ab5" providerId="ADAL" clId="{463F5DA3-7670-4AF3-A2FC-0289B49905E6}" dt="2025-03-25T14:48:39.879" v="10247" actId="1076"/>
        <pc:sldMkLst>
          <pc:docMk/>
          <pc:sldMk cId="2130365707" sldId="305"/>
        </pc:sldMkLst>
      </pc:sldChg>
      <pc:sldChg chg="addSp delSp modSp mod modNotesTx">
        <pc:chgData name="Julie Beckett" userId="39653cad-bb71-48fb-bbd2-8006d4a42ab5" providerId="ADAL" clId="{463F5DA3-7670-4AF3-A2FC-0289B49905E6}" dt="2025-03-25T13:27:42.321" v="6943" actId="255"/>
        <pc:sldMkLst>
          <pc:docMk/>
          <pc:sldMk cId="3676855923" sldId="306"/>
        </pc:sldMkLst>
      </pc:sldChg>
      <pc:sldChg chg="modSp mod modNotesTx">
        <pc:chgData name="Julie Beckett" userId="39653cad-bb71-48fb-bbd2-8006d4a42ab5" providerId="ADAL" clId="{463F5DA3-7670-4AF3-A2FC-0289B49905E6}" dt="2025-03-25T13:29:20.222" v="6968" actId="20577"/>
        <pc:sldMkLst>
          <pc:docMk/>
          <pc:sldMk cId="1702946277" sldId="308"/>
        </pc:sldMkLst>
      </pc:sldChg>
      <pc:sldChg chg="modNotesTx">
        <pc:chgData name="Julie Beckett" userId="39653cad-bb71-48fb-bbd2-8006d4a42ab5" providerId="ADAL" clId="{463F5DA3-7670-4AF3-A2FC-0289B49905E6}" dt="2025-03-24T16:43:34.005" v="5918" actId="20577"/>
        <pc:sldMkLst>
          <pc:docMk/>
          <pc:sldMk cId="567519131" sldId="310"/>
        </pc:sldMkLst>
      </pc:sldChg>
      <pc:sldChg chg="addSp modSp mod modClrScheme chgLayout modNotesTx">
        <pc:chgData name="Julie Beckett" userId="39653cad-bb71-48fb-bbd2-8006d4a42ab5" providerId="ADAL" clId="{463F5DA3-7670-4AF3-A2FC-0289B49905E6}" dt="2025-03-24T16:43:19.179" v="5913" actId="20577"/>
        <pc:sldMkLst>
          <pc:docMk/>
          <pc:sldMk cId="1588048247" sldId="311"/>
        </pc:sldMkLst>
      </pc:sldChg>
      <pc:sldChg chg="modSp mod modNotesTx">
        <pc:chgData name="Julie Beckett" userId="39653cad-bb71-48fb-bbd2-8006d4a42ab5" providerId="ADAL" clId="{463F5DA3-7670-4AF3-A2FC-0289B49905E6}" dt="2025-03-24T16:51:27.993" v="6280" actId="20577"/>
        <pc:sldMkLst>
          <pc:docMk/>
          <pc:sldMk cId="3019949765" sldId="312"/>
        </pc:sldMkLst>
      </pc:sldChg>
      <pc:sldChg chg="modSp mod modNotesTx">
        <pc:chgData name="Julie Beckett" userId="39653cad-bb71-48fb-bbd2-8006d4a42ab5" providerId="ADAL" clId="{463F5DA3-7670-4AF3-A2FC-0289B49905E6}" dt="2025-03-24T15:46:28.012" v="5325" actId="20577"/>
        <pc:sldMkLst>
          <pc:docMk/>
          <pc:sldMk cId="3656635070" sldId="313"/>
        </pc:sldMkLst>
      </pc:sldChg>
      <pc:sldChg chg="modSp mod modNotesTx">
        <pc:chgData name="Julie Beckett" userId="39653cad-bb71-48fb-bbd2-8006d4a42ab5" providerId="ADAL" clId="{463F5DA3-7670-4AF3-A2FC-0289B49905E6}" dt="2025-03-25T13:44:49.948" v="7848" actId="20577"/>
        <pc:sldMkLst>
          <pc:docMk/>
          <pc:sldMk cId="2908747297" sldId="314"/>
        </pc:sldMkLst>
      </pc:sldChg>
      <pc:sldChg chg="addSp modSp mod modNotesTx">
        <pc:chgData name="Julie Beckett" userId="39653cad-bb71-48fb-bbd2-8006d4a42ab5" providerId="ADAL" clId="{463F5DA3-7670-4AF3-A2FC-0289B49905E6}" dt="2025-03-25T13:44:27.060" v="7830" actId="14100"/>
        <pc:sldMkLst>
          <pc:docMk/>
          <pc:sldMk cId="110959219" sldId="316"/>
        </pc:sldMkLst>
      </pc:sldChg>
      <pc:sldChg chg="modSp mod modNotesTx">
        <pc:chgData name="Julie Beckett" userId="39653cad-bb71-48fb-bbd2-8006d4a42ab5" providerId="ADAL" clId="{463F5DA3-7670-4AF3-A2FC-0289B49905E6}" dt="2025-03-25T14:49:24.055" v="10258" actId="1076"/>
        <pc:sldMkLst>
          <pc:docMk/>
          <pc:sldMk cId="1429124987" sldId="317"/>
        </pc:sldMkLst>
      </pc:sldChg>
      <pc:sldChg chg="addSp delSp modSp mod modNotesTx">
        <pc:chgData name="Julie Beckett" userId="39653cad-bb71-48fb-bbd2-8006d4a42ab5" providerId="ADAL" clId="{463F5DA3-7670-4AF3-A2FC-0289B49905E6}" dt="2025-03-25T14:49:28.776" v="10260" actId="14100"/>
        <pc:sldMkLst>
          <pc:docMk/>
          <pc:sldMk cId="1477649266" sldId="318"/>
        </pc:sldMkLst>
      </pc:sldChg>
      <pc:sldChg chg="modSp mod modNotesTx">
        <pc:chgData name="Julie Beckett" userId="39653cad-bb71-48fb-bbd2-8006d4a42ab5" providerId="ADAL" clId="{463F5DA3-7670-4AF3-A2FC-0289B49905E6}" dt="2025-03-25T13:41:18.393" v="7601" actId="20577"/>
        <pc:sldMkLst>
          <pc:docMk/>
          <pc:sldMk cId="1916025386" sldId="319"/>
        </pc:sldMkLst>
      </pc:sldChg>
      <pc:sldChg chg="addSp modSp mod modNotesTx">
        <pc:chgData name="Julie Beckett" userId="39653cad-bb71-48fb-bbd2-8006d4a42ab5" providerId="ADAL" clId="{463F5DA3-7670-4AF3-A2FC-0289B49905E6}" dt="2025-03-25T14:46:47.349" v="10227" actId="14100"/>
        <pc:sldMkLst>
          <pc:docMk/>
          <pc:sldMk cId="2497005939" sldId="320"/>
        </pc:sldMkLst>
      </pc:sldChg>
      <pc:sldChg chg="addSp delSp modSp mod modNotesTx">
        <pc:chgData name="Julie Beckett" userId="39653cad-bb71-48fb-bbd2-8006d4a42ab5" providerId="ADAL" clId="{463F5DA3-7670-4AF3-A2FC-0289B49905E6}" dt="2025-03-25T13:50:38.835" v="8126" actId="20577"/>
        <pc:sldMkLst>
          <pc:docMk/>
          <pc:sldMk cId="2666773338" sldId="321"/>
        </pc:sldMkLst>
      </pc:sldChg>
      <pc:sldChg chg="modSp mod modNotesTx">
        <pc:chgData name="Julie Beckett" userId="39653cad-bb71-48fb-bbd2-8006d4a42ab5" providerId="ADAL" clId="{463F5DA3-7670-4AF3-A2FC-0289B49905E6}" dt="2025-03-25T13:51:32.187" v="8185" actId="20577"/>
        <pc:sldMkLst>
          <pc:docMk/>
          <pc:sldMk cId="1284465693" sldId="322"/>
        </pc:sldMkLst>
      </pc:sldChg>
      <pc:sldChg chg="addSp delSp modSp mod ord modNotesTx">
        <pc:chgData name="Julie Beckett" userId="39653cad-bb71-48fb-bbd2-8006d4a42ab5" providerId="ADAL" clId="{463F5DA3-7670-4AF3-A2FC-0289B49905E6}" dt="2025-03-25T14:47:47.104" v="10240" actId="14100"/>
        <pc:sldMkLst>
          <pc:docMk/>
          <pc:sldMk cId="3667328803" sldId="323"/>
        </pc:sldMkLst>
      </pc:sldChg>
      <pc:sldChg chg="modSp mod modAnim modNotesTx">
        <pc:chgData name="Julie Beckett" userId="39653cad-bb71-48fb-bbd2-8006d4a42ab5" providerId="ADAL" clId="{463F5DA3-7670-4AF3-A2FC-0289B49905E6}" dt="2025-03-25T13:46:54.683" v="7867" actId="20577"/>
        <pc:sldMkLst>
          <pc:docMk/>
          <pc:sldMk cId="2581876916" sldId="324"/>
        </pc:sldMkLst>
      </pc:sldChg>
      <pc:sldChg chg="addSp modSp mod modAnim modNotesTx">
        <pc:chgData name="Julie Beckett" userId="39653cad-bb71-48fb-bbd2-8006d4a42ab5" providerId="ADAL" clId="{463F5DA3-7670-4AF3-A2FC-0289B49905E6}" dt="2025-03-25T13:47:14.186" v="7884" actId="20577"/>
        <pc:sldMkLst>
          <pc:docMk/>
          <pc:sldMk cId="3142080708" sldId="325"/>
        </pc:sldMkLst>
      </pc:sldChg>
      <pc:sldChg chg="modSp mod modClrScheme chgLayout modNotesTx">
        <pc:chgData name="Julie Beckett" userId="39653cad-bb71-48fb-bbd2-8006d4a42ab5" providerId="ADAL" clId="{463F5DA3-7670-4AF3-A2FC-0289B49905E6}" dt="2025-03-25T13:45:24.093" v="7853" actId="6549"/>
        <pc:sldMkLst>
          <pc:docMk/>
          <pc:sldMk cId="122871579" sldId="326"/>
        </pc:sldMkLst>
      </pc:sldChg>
      <pc:sldChg chg="modSp mod modNotesTx">
        <pc:chgData name="Julie Beckett" userId="39653cad-bb71-48fb-bbd2-8006d4a42ab5" providerId="ADAL" clId="{463F5DA3-7670-4AF3-A2FC-0289B49905E6}" dt="2025-03-25T14:46:59.070" v="10229" actId="1076"/>
        <pc:sldMkLst>
          <pc:docMk/>
          <pc:sldMk cId="1526974311" sldId="331"/>
        </pc:sldMkLst>
      </pc:sldChg>
      <pc:sldChg chg="addSp modSp mod setBg">
        <pc:chgData name="Julie Beckett" userId="39653cad-bb71-48fb-bbd2-8006d4a42ab5" providerId="ADAL" clId="{463F5DA3-7670-4AF3-A2FC-0289B49905E6}" dt="2025-02-11T15:13:47.090" v="937" actId="1076"/>
        <pc:sldMkLst>
          <pc:docMk/>
          <pc:sldMk cId="547828958" sldId="334"/>
        </pc:sldMkLst>
      </pc:sldChg>
      <pc:sldChg chg="addSp delSp modSp mod">
        <pc:chgData name="Julie Beckett" userId="39653cad-bb71-48fb-bbd2-8006d4a42ab5" providerId="ADAL" clId="{463F5DA3-7670-4AF3-A2FC-0289B49905E6}" dt="2025-02-11T15:23:44.783" v="956" actId="1076"/>
        <pc:sldMkLst>
          <pc:docMk/>
          <pc:sldMk cId="817659701" sldId="338"/>
        </pc:sldMkLst>
      </pc:sldChg>
      <pc:sldChg chg="modNotesTx">
        <pc:chgData name="Julie Beckett" userId="39653cad-bb71-48fb-bbd2-8006d4a42ab5" providerId="ADAL" clId="{463F5DA3-7670-4AF3-A2FC-0289B49905E6}" dt="2025-03-24T14:40:48.369" v="4655" actId="20577"/>
        <pc:sldMkLst>
          <pc:docMk/>
          <pc:sldMk cId="3164009888" sldId="340"/>
        </pc:sldMkLst>
      </pc:sldChg>
      <pc:sldChg chg="addSp modSp mod modNotesTx">
        <pc:chgData name="Julie Beckett" userId="39653cad-bb71-48fb-bbd2-8006d4a42ab5" providerId="ADAL" clId="{463F5DA3-7670-4AF3-A2FC-0289B49905E6}" dt="2025-03-24T15:20:28.689" v="4854" actId="20577"/>
        <pc:sldMkLst>
          <pc:docMk/>
          <pc:sldMk cId="1159935784" sldId="341"/>
        </pc:sldMkLst>
      </pc:sldChg>
      <pc:sldChg chg="modSp mod addCm delCm modNotesTx">
        <pc:chgData name="Julie Beckett" userId="39653cad-bb71-48fb-bbd2-8006d4a42ab5" providerId="ADAL" clId="{463F5DA3-7670-4AF3-A2FC-0289B49905E6}" dt="2025-03-24T15:20:44.556" v="4886" actId="20577"/>
        <pc:sldMkLst>
          <pc:docMk/>
          <pc:sldMk cId="4228738961" sldId="343"/>
        </pc:sldMkLst>
        <pc:extLst>
          <p:ext xmlns:p="http://schemas.openxmlformats.org/presentationml/2006/main" uri="{D6D511B9-2390-475A-947B-AFAB55BFBCF1}">
            <pc226:cmChg xmlns:pc226="http://schemas.microsoft.com/office/powerpoint/2022/06/main/command" chg="add del">
              <pc226:chgData name="Julie Beckett" userId="39653cad-bb71-48fb-bbd2-8006d4a42ab5" providerId="ADAL" clId="{463F5DA3-7670-4AF3-A2FC-0289B49905E6}" dt="2025-03-24T15:19:41.937" v="4742"/>
              <pc2:cmMkLst xmlns:pc2="http://schemas.microsoft.com/office/powerpoint/2019/9/main/command">
                <pc:docMk/>
                <pc:sldMk cId="4228738961" sldId="343"/>
                <pc2:cmMk id="{9BA41EA8-4B22-4411-AB37-8293F3B7F2EF}"/>
              </pc2:cmMkLst>
            </pc226:cmChg>
          </p:ext>
        </pc:extLst>
      </pc:sldChg>
      <pc:sldChg chg="addSp delSp modSp mod modNotesTx">
        <pc:chgData name="Julie Beckett" userId="39653cad-bb71-48fb-bbd2-8006d4a42ab5" providerId="ADAL" clId="{463F5DA3-7670-4AF3-A2FC-0289B49905E6}" dt="2025-03-25T13:35:17.995" v="7220"/>
        <pc:sldMkLst>
          <pc:docMk/>
          <pc:sldMk cId="4259538118" sldId="344"/>
        </pc:sldMkLst>
      </pc:sldChg>
      <pc:sldChg chg="addSp delSp modSp mod modNotesTx">
        <pc:chgData name="Julie Beckett" userId="39653cad-bb71-48fb-bbd2-8006d4a42ab5" providerId="ADAL" clId="{463F5DA3-7670-4AF3-A2FC-0289B49905E6}" dt="2025-03-25T14:31:37.240" v="9593" actId="20577"/>
        <pc:sldMkLst>
          <pc:docMk/>
          <pc:sldMk cId="368401774" sldId="347"/>
        </pc:sldMkLst>
      </pc:sldChg>
      <pc:sldChg chg="addSp delSp modSp mod ord modNotesTx">
        <pc:chgData name="Julie Beckett" userId="39653cad-bb71-48fb-bbd2-8006d4a42ab5" providerId="ADAL" clId="{463F5DA3-7670-4AF3-A2FC-0289B49905E6}" dt="2025-03-25T14:45:28.287" v="10215" actId="1076"/>
        <pc:sldMkLst>
          <pc:docMk/>
          <pc:sldMk cId="1396579888" sldId="349"/>
        </pc:sldMkLst>
      </pc:sldChg>
      <pc:sldChg chg="modSp mod">
        <pc:chgData name="Julie Beckett" userId="39653cad-bb71-48fb-bbd2-8006d4a42ab5" providerId="ADAL" clId="{463F5DA3-7670-4AF3-A2FC-0289B49905E6}" dt="2025-02-11T15:05:47.591" v="805" actId="14100"/>
        <pc:sldMkLst>
          <pc:docMk/>
          <pc:sldMk cId="1557032475" sldId="350"/>
        </pc:sldMkLst>
      </pc:sldChg>
      <pc:sldChg chg="addSp delSp modSp mod">
        <pc:chgData name="Julie Beckett" userId="39653cad-bb71-48fb-bbd2-8006d4a42ab5" providerId="ADAL" clId="{463F5DA3-7670-4AF3-A2FC-0289B49905E6}" dt="2025-03-10T14:45:46.931" v="1972" actId="1076"/>
        <pc:sldMkLst>
          <pc:docMk/>
          <pc:sldMk cId="481660759" sldId="351"/>
        </pc:sldMkLst>
      </pc:sldChg>
      <pc:sldChg chg="modSp mod modNotesTx">
        <pc:chgData name="Julie Beckett" userId="39653cad-bb71-48fb-bbd2-8006d4a42ab5" providerId="ADAL" clId="{463F5DA3-7670-4AF3-A2FC-0289B49905E6}" dt="2025-03-24T13:36:55.834" v="4102" actId="6549"/>
        <pc:sldMkLst>
          <pc:docMk/>
          <pc:sldMk cId="3819975080" sldId="354"/>
        </pc:sldMkLst>
      </pc:sldChg>
      <pc:sldChg chg="modSp mod modNotesTx">
        <pc:chgData name="Julie Beckett" userId="39653cad-bb71-48fb-bbd2-8006d4a42ab5" providerId="ADAL" clId="{463F5DA3-7670-4AF3-A2FC-0289B49905E6}" dt="2025-03-25T14:31:31.625" v="9585" actId="6549"/>
        <pc:sldMkLst>
          <pc:docMk/>
          <pc:sldMk cId="1385248275" sldId="357"/>
        </pc:sldMkLst>
      </pc:sldChg>
      <pc:sldChg chg="delSp modSp mod ord modAnim modCm modNotesTx">
        <pc:chgData name="Julie Beckett" userId="39653cad-bb71-48fb-bbd2-8006d4a42ab5" providerId="ADAL" clId="{463F5DA3-7670-4AF3-A2FC-0289B49905E6}" dt="2025-03-24T13:48:09.971" v="4147" actId="20577"/>
        <pc:sldMkLst>
          <pc:docMk/>
          <pc:sldMk cId="110426520" sldId="358"/>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3:37:39.617" v="4106"/>
              <pc2:cmMkLst xmlns:pc2="http://schemas.microsoft.com/office/powerpoint/2019/9/main/command">
                <pc:docMk/>
                <pc:sldMk cId="110426520" sldId="358"/>
                <pc2:cmMk id="{15D32A4B-E804-4BC7-9652-4A2F5ECD600F}"/>
              </pc2:cmMkLst>
            </pc226:cmChg>
          </p:ext>
        </pc:extLst>
      </pc:sldChg>
      <pc:sldChg chg="addSp delSp modSp mod modNotesTx">
        <pc:chgData name="Julie Beckett" userId="39653cad-bb71-48fb-bbd2-8006d4a42ab5" providerId="ADAL" clId="{463F5DA3-7670-4AF3-A2FC-0289B49905E6}" dt="2025-03-24T16:59:54.508" v="6445" actId="20577"/>
        <pc:sldMkLst>
          <pc:docMk/>
          <pc:sldMk cId="2702217304" sldId="361"/>
        </pc:sldMkLst>
      </pc:sldChg>
      <pc:sldChg chg="addSp modSp del mod ord">
        <pc:chgData name="Julie Beckett" userId="39653cad-bb71-48fb-bbd2-8006d4a42ab5" providerId="ADAL" clId="{463F5DA3-7670-4AF3-A2FC-0289B49905E6}" dt="2025-02-11T16:01:31.947" v="1592" actId="47"/>
        <pc:sldMkLst>
          <pc:docMk/>
          <pc:sldMk cId="2373459868" sldId="362"/>
        </pc:sldMkLst>
      </pc:sldChg>
      <pc:sldChg chg="modSp del mod">
        <pc:chgData name="Julie Beckett" userId="39653cad-bb71-48fb-bbd2-8006d4a42ab5" providerId="ADAL" clId="{463F5DA3-7670-4AF3-A2FC-0289B49905E6}" dt="2025-03-24T16:59:15.891" v="6443" actId="47"/>
        <pc:sldMkLst>
          <pc:docMk/>
          <pc:sldMk cId="2194059284" sldId="365"/>
        </pc:sldMkLst>
      </pc:sldChg>
      <pc:sldChg chg="addSp modSp mod modNotesTx">
        <pc:chgData name="Julie Beckett" userId="39653cad-bb71-48fb-bbd2-8006d4a42ab5" providerId="ADAL" clId="{463F5DA3-7670-4AF3-A2FC-0289B49905E6}" dt="2025-03-24T13:33:32.012" v="3978" actId="20577"/>
        <pc:sldMkLst>
          <pc:docMk/>
          <pc:sldMk cId="3185194974" sldId="366"/>
        </pc:sldMkLst>
      </pc:sldChg>
      <pc:sldChg chg="addSp delSp modSp mod modNotesTx">
        <pc:chgData name="Julie Beckett" userId="39653cad-bb71-48fb-bbd2-8006d4a42ab5" providerId="ADAL" clId="{463F5DA3-7670-4AF3-A2FC-0289B49905E6}" dt="2025-03-25T13:34:39.728" v="7216" actId="692"/>
        <pc:sldMkLst>
          <pc:docMk/>
          <pc:sldMk cId="538939544" sldId="367"/>
        </pc:sldMkLst>
      </pc:sldChg>
      <pc:sldChg chg="delSp modSp mod delAnim modAnim modNotesTx">
        <pc:chgData name="Julie Beckett" userId="39653cad-bb71-48fb-bbd2-8006d4a42ab5" providerId="ADAL" clId="{463F5DA3-7670-4AF3-A2FC-0289B49905E6}" dt="2025-03-18T15:06:25.446" v="2881" actId="1076"/>
        <pc:sldMkLst>
          <pc:docMk/>
          <pc:sldMk cId="1439471310" sldId="368"/>
        </pc:sldMkLst>
      </pc:sldChg>
      <pc:sldChg chg="modNotesTx">
        <pc:chgData name="Julie Beckett" userId="39653cad-bb71-48fb-bbd2-8006d4a42ab5" providerId="ADAL" clId="{463F5DA3-7670-4AF3-A2FC-0289B49905E6}" dt="2025-03-24T14:11:18.462" v="4277" actId="5793"/>
        <pc:sldMkLst>
          <pc:docMk/>
          <pc:sldMk cId="1099486769" sldId="369"/>
        </pc:sldMkLst>
      </pc:sldChg>
      <pc:sldChg chg="addSp delSp modSp mod modNotesTx">
        <pc:chgData name="Julie Beckett" userId="39653cad-bb71-48fb-bbd2-8006d4a42ab5" providerId="ADAL" clId="{463F5DA3-7670-4AF3-A2FC-0289B49905E6}" dt="2025-03-25T13:48:06.868" v="7921" actId="167"/>
        <pc:sldMkLst>
          <pc:docMk/>
          <pc:sldMk cId="2946076225" sldId="372"/>
        </pc:sldMkLst>
      </pc:sldChg>
      <pc:sldChg chg="modSp mod modNotesTx">
        <pc:chgData name="Julie Beckett" userId="39653cad-bb71-48fb-bbd2-8006d4a42ab5" providerId="ADAL" clId="{463F5DA3-7670-4AF3-A2FC-0289B49905E6}" dt="2025-03-25T13:42:47.871" v="7712" actId="20577"/>
        <pc:sldMkLst>
          <pc:docMk/>
          <pc:sldMk cId="2600457122" sldId="374"/>
        </pc:sldMkLst>
      </pc:sldChg>
      <pc:sldChg chg="delCm modNotesTx">
        <pc:chgData name="Julie Beckett" userId="39653cad-bb71-48fb-bbd2-8006d4a42ab5" providerId="ADAL" clId="{463F5DA3-7670-4AF3-A2FC-0289B49905E6}" dt="2025-03-25T14:32:26.693" v="9709" actId="20577"/>
        <pc:sldMkLst>
          <pc:docMk/>
          <pc:sldMk cId="2004241765" sldId="376"/>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463F5DA3-7670-4AF3-A2FC-0289B49905E6}" dt="2025-03-24T15:25:34.883" v="4906"/>
              <pc2:cmMkLst xmlns:pc2="http://schemas.microsoft.com/office/powerpoint/2019/9/main/command">
                <pc:docMk/>
                <pc:sldMk cId="2004241765" sldId="376"/>
                <pc2:cmMk id="{07ED3B8E-4BE0-43E0-B411-2E34BCB0884E}"/>
              </pc2:cmMkLst>
            </pc226:cmChg>
          </p:ext>
        </pc:extLst>
      </pc:sldChg>
      <pc:sldChg chg="addSp delSp modSp mod modNotesTx">
        <pc:chgData name="Julie Beckett" userId="39653cad-bb71-48fb-bbd2-8006d4a42ab5" providerId="ADAL" clId="{463F5DA3-7670-4AF3-A2FC-0289B49905E6}" dt="2025-03-24T14:40:18.122" v="4648" actId="20577"/>
        <pc:sldMkLst>
          <pc:docMk/>
          <pc:sldMk cId="2227239128" sldId="377"/>
        </pc:sldMkLst>
      </pc:sldChg>
      <pc:sldChg chg="addSp modSp del">
        <pc:chgData name="Julie Beckett" userId="39653cad-bb71-48fb-bbd2-8006d4a42ab5" providerId="ADAL" clId="{463F5DA3-7670-4AF3-A2FC-0289B49905E6}" dt="2025-02-11T15:56:43.750" v="1502" actId="47"/>
        <pc:sldMkLst>
          <pc:docMk/>
          <pc:sldMk cId="3159231085" sldId="381"/>
        </pc:sldMkLst>
      </pc:sldChg>
      <pc:sldChg chg="modSp mod modNotesTx">
        <pc:chgData name="Julie Beckett" userId="39653cad-bb71-48fb-bbd2-8006d4a42ab5" providerId="ADAL" clId="{463F5DA3-7670-4AF3-A2FC-0289B49905E6}" dt="2025-03-25T14:31:46.513" v="9603" actId="20577"/>
        <pc:sldMkLst>
          <pc:docMk/>
          <pc:sldMk cId="3481191869" sldId="382"/>
        </pc:sldMkLst>
      </pc:sldChg>
      <pc:sldChg chg="modNotesTx">
        <pc:chgData name="Julie Beckett" userId="39653cad-bb71-48fb-bbd2-8006d4a42ab5" providerId="ADAL" clId="{463F5DA3-7670-4AF3-A2FC-0289B49905E6}" dt="2025-03-25T14:32:14.887" v="9679" actId="20577"/>
        <pc:sldMkLst>
          <pc:docMk/>
          <pc:sldMk cId="955469529" sldId="383"/>
        </pc:sldMkLst>
      </pc:sldChg>
      <pc:sldChg chg="modSp mod modNotesTx">
        <pc:chgData name="Julie Beckett" userId="39653cad-bb71-48fb-bbd2-8006d4a42ab5" providerId="ADAL" clId="{463F5DA3-7670-4AF3-A2FC-0289B49905E6}" dt="2025-03-25T13:33:01.212" v="7204" actId="20577"/>
        <pc:sldMkLst>
          <pc:docMk/>
          <pc:sldMk cId="99355960" sldId="384"/>
        </pc:sldMkLst>
      </pc:sldChg>
      <pc:sldChg chg="modSp mod modClrScheme chgLayout modNotesTx">
        <pc:chgData name="Julie Beckett" userId="39653cad-bb71-48fb-bbd2-8006d4a42ab5" providerId="ADAL" clId="{463F5DA3-7670-4AF3-A2FC-0289B49905E6}" dt="2025-03-25T14:31:08.886" v="9540" actId="6549"/>
        <pc:sldMkLst>
          <pc:docMk/>
          <pc:sldMk cId="1384366833" sldId="385"/>
        </pc:sldMkLst>
      </pc:sldChg>
      <pc:sldChg chg="modSp mod modNotesTx">
        <pc:chgData name="Julie Beckett" userId="39653cad-bb71-48fb-bbd2-8006d4a42ab5" providerId="ADAL" clId="{463F5DA3-7670-4AF3-A2FC-0289B49905E6}" dt="2025-03-24T13:34:44.757" v="4081" actId="20577"/>
        <pc:sldMkLst>
          <pc:docMk/>
          <pc:sldMk cId="1139459676" sldId="386"/>
        </pc:sldMkLst>
      </pc:sldChg>
      <pc:sldChg chg="delSp del mod">
        <pc:chgData name="Julie Beckett" userId="39653cad-bb71-48fb-bbd2-8006d4a42ab5" providerId="ADAL" clId="{463F5DA3-7670-4AF3-A2FC-0289B49905E6}" dt="2025-03-25T14:50:51.417" v="10273" actId="47"/>
        <pc:sldMkLst>
          <pc:docMk/>
          <pc:sldMk cId="3429190314" sldId="387"/>
        </pc:sldMkLst>
      </pc:sldChg>
      <pc:sldChg chg="modSp mod modCm">
        <pc:chgData name="Julie Beckett" userId="39653cad-bb71-48fb-bbd2-8006d4a42ab5" providerId="ADAL" clId="{463F5DA3-7670-4AF3-A2FC-0289B49905E6}" dt="2025-03-24T13:28:42.953" v="3845" actId="1076"/>
        <pc:sldMkLst>
          <pc:docMk/>
          <pc:sldMk cId="4208183157" sldId="388"/>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2:59:30.646" v="3106"/>
              <pc2:cmMkLst xmlns:pc2="http://schemas.microsoft.com/office/powerpoint/2019/9/main/command">
                <pc:docMk/>
                <pc:sldMk cId="4208183157" sldId="388"/>
                <pc2:cmMk id="{E4EF6BDB-255A-4C16-A8BD-4DC6339997F0}"/>
              </pc2:cmMkLst>
            </pc226:cmChg>
          </p:ext>
        </pc:extLst>
      </pc:sldChg>
      <pc:sldChg chg="modSp del mod">
        <pc:chgData name="Julie Beckett" userId="39653cad-bb71-48fb-bbd2-8006d4a42ab5" providerId="ADAL" clId="{463F5DA3-7670-4AF3-A2FC-0289B49905E6}" dt="2025-01-15T11:46:04.471" v="429" actId="47"/>
        <pc:sldMkLst>
          <pc:docMk/>
          <pc:sldMk cId="2587538714" sldId="389"/>
        </pc:sldMkLst>
      </pc:sldChg>
      <pc:sldChg chg="modSp mod modNotesTx">
        <pc:chgData name="Julie Beckett" userId="39653cad-bb71-48fb-bbd2-8006d4a42ab5" providerId="ADAL" clId="{463F5DA3-7670-4AF3-A2FC-0289B49905E6}" dt="2025-03-24T14:11:23.992" v="4278"/>
        <pc:sldMkLst>
          <pc:docMk/>
          <pc:sldMk cId="2037851595" sldId="390"/>
        </pc:sldMkLst>
      </pc:sldChg>
      <pc:sldChg chg="addSp delSp modSp add del mod setBg modClrScheme chgLayout">
        <pc:chgData name="Julie Beckett" userId="39653cad-bb71-48fb-bbd2-8006d4a42ab5" providerId="ADAL" clId="{463F5DA3-7670-4AF3-A2FC-0289B49905E6}" dt="2025-02-11T15:02:58.467" v="786"/>
        <pc:sldMkLst>
          <pc:docMk/>
          <pc:sldMk cId="2109125612" sldId="391"/>
        </pc:sldMkLst>
      </pc:sldChg>
      <pc:sldChg chg="modSp mod modClrScheme chgLayout">
        <pc:chgData name="Julie Beckett" userId="39653cad-bb71-48fb-bbd2-8006d4a42ab5" providerId="ADAL" clId="{463F5DA3-7670-4AF3-A2FC-0289B49905E6}" dt="2025-01-14T10:21:12.650" v="325" actId="1076"/>
        <pc:sldMkLst>
          <pc:docMk/>
          <pc:sldMk cId="2425087394" sldId="392"/>
        </pc:sldMkLst>
      </pc:sldChg>
      <pc:sldChg chg="modSp mod modClrScheme chgLayout">
        <pc:chgData name="Julie Beckett" userId="39653cad-bb71-48fb-bbd2-8006d4a42ab5" providerId="ADAL" clId="{463F5DA3-7670-4AF3-A2FC-0289B49905E6}" dt="2025-01-14T10:22:15.209" v="335" actId="1076"/>
        <pc:sldMkLst>
          <pc:docMk/>
          <pc:sldMk cId="482364933" sldId="393"/>
        </pc:sldMkLst>
      </pc:sldChg>
      <pc:sldChg chg="del">
        <pc:chgData name="Julie Beckett" userId="39653cad-bb71-48fb-bbd2-8006d4a42ab5" providerId="ADAL" clId="{463F5DA3-7670-4AF3-A2FC-0289B49905E6}" dt="2025-03-25T14:16:04.231" v="8436" actId="47"/>
        <pc:sldMkLst>
          <pc:docMk/>
          <pc:sldMk cId="4143065248" sldId="395"/>
        </pc:sldMkLst>
      </pc:sldChg>
      <pc:sldChg chg="addSp delSp modSp mod">
        <pc:chgData name="Julie Beckett" userId="39653cad-bb71-48fb-bbd2-8006d4a42ab5" providerId="ADAL" clId="{463F5DA3-7670-4AF3-A2FC-0289B49905E6}" dt="2025-01-22T15:59:44.020" v="472" actId="14100"/>
        <pc:sldMkLst>
          <pc:docMk/>
          <pc:sldMk cId="3504490338" sldId="396"/>
        </pc:sldMkLst>
      </pc:sldChg>
      <pc:sldChg chg="modSp mod">
        <pc:chgData name="Julie Beckett" userId="39653cad-bb71-48fb-bbd2-8006d4a42ab5" providerId="ADAL" clId="{463F5DA3-7670-4AF3-A2FC-0289B49905E6}" dt="2025-02-11T15:05:53.032" v="806" actId="14100"/>
        <pc:sldMkLst>
          <pc:docMk/>
          <pc:sldMk cId="2313151989" sldId="397"/>
        </pc:sldMkLst>
      </pc:sldChg>
      <pc:sldChg chg="modNotesTx">
        <pc:chgData name="Julie Beckett" userId="39653cad-bb71-48fb-bbd2-8006d4a42ab5" providerId="ADAL" clId="{463F5DA3-7670-4AF3-A2FC-0289B49905E6}" dt="2025-03-24T14:13:26.443" v="4497" actId="20577"/>
        <pc:sldMkLst>
          <pc:docMk/>
          <pc:sldMk cId="3866269267" sldId="398"/>
        </pc:sldMkLst>
      </pc:sldChg>
      <pc:sldChg chg="modSp mod modNotesTx">
        <pc:chgData name="Julie Beckett" userId="39653cad-bb71-48fb-bbd2-8006d4a42ab5" providerId="ADAL" clId="{463F5DA3-7670-4AF3-A2FC-0289B49905E6}" dt="2025-03-25T13:30:32.516" v="7109" actId="20577"/>
        <pc:sldMkLst>
          <pc:docMk/>
          <pc:sldMk cId="738289073" sldId="399"/>
        </pc:sldMkLst>
      </pc:sldChg>
      <pc:sldChg chg="addSp delSp modSp new mod modNotesTx">
        <pc:chgData name="Julie Beckett" userId="39653cad-bb71-48fb-bbd2-8006d4a42ab5" providerId="ADAL" clId="{463F5DA3-7670-4AF3-A2FC-0289B49905E6}" dt="2025-03-25T15:27:48.205" v="10395" actId="20577"/>
        <pc:sldMkLst>
          <pc:docMk/>
          <pc:sldMk cId="3230764094" sldId="400"/>
        </pc:sldMkLst>
      </pc:sldChg>
      <pc:sldChg chg="modSp add mod ord">
        <pc:chgData name="Julie Beckett" userId="39653cad-bb71-48fb-bbd2-8006d4a42ab5" providerId="ADAL" clId="{463F5DA3-7670-4AF3-A2FC-0289B49905E6}" dt="2025-03-25T14:30:51.167" v="9527" actId="20577"/>
        <pc:sldMkLst>
          <pc:docMk/>
          <pc:sldMk cId="2094638649" sldId="401"/>
        </pc:sldMkLst>
      </pc:sldChg>
      <pc:sldChg chg="addSp modSp new mod ord">
        <pc:chgData name="Julie Beckett" userId="39653cad-bb71-48fb-bbd2-8006d4a42ab5" providerId="ADAL" clId="{463F5DA3-7670-4AF3-A2FC-0289B49905E6}" dt="2025-03-25T14:16:03.270" v="8435" actId="1076"/>
        <pc:sldMkLst>
          <pc:docMk/>
          <pc:sldMk cId="3107659512" sldId="402"/>
        </pc:sldMkLst>
      </pc:sldChg>
      <pc:sldChg chg="addSp modSp new mod modNotesTx">
        <pc:chgData name="Julie Beckett" userId="39653cad-bb71-48fb-bbd2-8006d4a42ab5" providerId="ADAL" clId="{463F5DA3-7670-4AF3-A2FC-0289B49905E6}" dt="2025-03-25T13:22:24.811" v="6889" actId="692"/>
        <pc:sldMkLst>
          <pc:docMk/>
          <pc:sldMk cId="656748611" sldId="403"/>
        </pc:sldMkLst>
      </pc:sldChg>
      <pc:sldChg chg="modSp add mod">
        <pc:chgData name="Julie Beckett" userId="39653cad-bb71-48fb-bbd2-8006d4a42ab5" providerId="ADAL" clId="{463F5DA3-7670-4AF3-A2FC-0289B49905E6}" dt="2025-03-25T14:40:49.890" v="9840" actId="20577"/>
        <pc:sldMkLst>
          <pc:docMk/>
          <pc:sldMk cId="1320842515" sldId="404"/>
        </pc:sldMkLst>
      </pc:sldChg>
      <pc:sldChg chg="new del">
        <pc:chgData name="Julie Beckett" userId="39653cad-bb71-48fb-bbd2-8006d4a42ab5" providerId="ADAL" clId="{463F5DA3-7670-4AF3-A2FC-0289B49905E6}" dt="2025-03-24T15:52:42.205" v="5445" actId="680"/>
        <pc:sldMkLst>
          <pc:docMk/>
          <pc:sldMk cId="2838504519" sldId="405"/>
        </pc:sldMkLst>
      </pc:sldChg>
      <pc:sldChg chg="delSp modSp add mod modNotesTx">
        <pc:chgData name="Julie Beckett" userId="39653cad-bb71-48fb-bbd2-8006d4a42ab5" providerId="ADAL" clId="{463F5DA3-7670-4AF3-A2FC-0289B49905E6}" dt="2025-03-24T16:29:30.796" v="5696" actId="6549"/>
        <pc:sldMkLst>
          <pc:docMk/>
          <pc:sldMk cId="3767455212" sldId="405"/>
        </pc:sldMkLst>
      </pc:sldChg>
      <pc:sldChg chg="addSp modSp new del">
        <pc:chgData name="Julie Beckett" userId="39653cad-bb71-48fb-bbd2-8006d4a42ab5" providerId="ADAL" clId="{463F5DA3-7670-4AF3-A2FC-0289B49905E6}" dt="2025-03-25T14:15:52.313" v="8432" actId="47"/>
        <pc:sldMkLst>
          <pc:docMk/>
          <pc:sldMk cId="381667739" sldId="406"/>
        </pc:sldMkLst>
      </pc:sldChg>
      <pc:sldChg chg="addSp delSp modSp add mod">
        <pc:chgData name="Julie Beckett" userId="39653cad-bb71-48fb-bbd2-8006d4a42ab5" providerId="ADAL" clId="{463F5DA3-7670-4AF3-A2FC-0289B49905E6}" dt="2025-03-25T14:50:17.279" v="10272" actId="1076"/>
        <pc:sldMkLst>
          <pc:docMk/>
          <pc:sldMk cId="992277208" sldId="406"/>
        </pc:sldMkLst>
      </pc:sldChg>
      <pc:sldMasterChg chg="addSp delSp modSp mod modSldLayout">
        <pc:chgData name="Julie Beckett" userId="39653cad-bb71-48fb-bbd2-8006d4a42ab5" providerId="ADAL" clId="{463F5DA3-7670-4AF3-A2FC-0289B49905E6}" dt="2025-01-14T10:14:23.673" v="234"/>
        <pc:sldMasterMkLst>
          <pc:docMk/>
          <pc:sldMasterMk cId="2091440656" sldId="2147483661"/>
        </pc:sldMasterMkLst>
        <pc:sldLayoutChg chg="addSp delSp modSp mod setBg">
          <pc:chgData name="Julie Beckett" userId="39653cad-bb71-48fb-bbd2-8006d4a42ab5" providerId="ADAL" clId="{463F5DA3-7670-4AF3-A2FC-0289B49905E6}" dt="2025-01-14T10:14:23.673" v="234"/>
          <pc:sldLayoutMkLst>
            <pc:docMk/>
            <pc:sldMasterMk cId="2091440656" sldId="2147483661"/>
            <pc:sldLayoutMk cId="425997409" sldId="2147483662"/>
          </pc:sldLayoutMkLst>
        </pc:sldLayoutChg>
      </pc:sldMasterChg>
      <pc:sldMasterChg chg="new del mod addSldLayout delSldLayout">
        <pc:chgData name="Julie Beckett" userId="39653cad-bb71-48fb-bbd2-8006d4a42ab5" providerId="ADAL" clId="{463F5DA3-7670-4AF3-A2FC-0289B49905E6}" dt="2025-01-14T10:13:47.798" v="221" actId="6938"/>
        <pc:sldMasterMkLst>
          <pc:docMk/>
          <pc:sldMasterMk cId="3630510105" sldId="2147483676"/>
        </pc:sldMasterMkLst>
        <pc:sldLayoutChg chg="new del replId">
          <pc:chgData name="Julie Beckett" userId="39653cad-bb71-48fb-bbd2-8006d4a42ab5" providerId="ADAL" clId="{463F5DA3-7670-4AF3-A2FC-0289B49905E6}" dt="2025-01-14T10:13:47.798" v="221" actId="6938"/>
          <pc:sldLayoutMkLst>
            <pc:docMk/>
            <pc:sldMasterMk cId="3630510105" sldId="2147483676"/>
            <pc:sldLayoutMk cId="299984027" sldId="2147483677"/>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601290862" sldId="2147483678"/>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585404804" sldId="2147483679"/>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774857709" sldId="2147483680"/>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1349714074" sldId="2147483681"/>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403904848" sldId="2147483682"/>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657888506" sldId="2147483683"/>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3715638038" sldId="2147483684"/>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1312790712" sldId="2147483685"/>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386992007" sldId="2147483686"/>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19696781" sldId="2147483687"/>
          </pc:sldLayoutMkLst>
        </pc:sldLayoutChg>
      </pc:sldMasterChg>
    </pc:docChg>
  </pc:docChgLst>
  <pc:docChgLst>
    <pc:chgData name="Julie Beckett" userId="39653cad-bb71-48fb-bbd2-8006d4a42ab5" providerId="ADAL" clId="{2D33B9AA-8497-41D3-B31E-AC79492C4ED0}"/>
    <pc:docChg chg="undo custSel addSld delSld modSld sldOrd modMainMaster">
      <pc:chgData name="Julie Beckett" userId="39653cad-bb71-48fb-bbd2-8006d4a42ab5" providerId="ADAL" clId="{2D33B9AA-8497-41D3-B31E-AC79492C4ED0}" dt="2025-01-09T15:23:35.460" v="3286" actId="1076"/>
      <pc:docMkLst>
        <pc:docMk/>
      </pc:docMkLst>
      <pc:sldChg chg="modSp mod">
        <pc:chgData name="Julie Beckett" userId="39653cad-bb71-48fb-bbd2-8006d4a42ab5" providerId="ADAL" clId="{2D33B9AA-8497-41D3-B31E-AC79492C4ED0}" dt="2025-01-09T13:50:52.974" v="2081" actId="14100"/>
        <pc:sldMkLst>
          <pc:docMk/>
          <pc:sldMk cId="1034943223" sldId="260"/>
        </pc:sldMkLst>
      </pc:sldChg>
      <pc:sldChg chg="modSp mod">
        <pc:chgData name="Julie Beckett" userId="39653cad-bb71-48fb-bbd2-8006d4a42ab5" providerId="ADAL" clId="{2D33B9AA-8497-41D3-B31E-AC79492C4ED0}" dt="2025-01-09T13:46:28.806" v="2001" actId="1076"/>
        <pc:sldMkLst>
          <pc:docMk/>
          <pc:sldMk cId="2662003594" sldId="261"/>
        </pc:sldMkLst>
      </pc:sldChg>
      <pc:sldChg chg="modSp mod">
        <pc:chgData name="Julie Beckett" userId="39653cad-bb71-48fb-bbd2-8006d4a42ab5" providerId="ADAL" clId="{2D33B9AA-8497-41D3-B31E-AC79492C4ED0}" dt="2025-01-08T16:11:50.109" v="912"/>
        <pc:sldMkLst>
          <pc:docMk/>
          <pc:sldMk cId="3698619543" sldId="273"/>
        </pc:sldMkLst>
      </pc:sldChg>
      <pc:sldChg chg="modSp mod">
        <pc:chgData name="Julie Beckett" userId="39653cad-bb71-48fb-bbd2-8006d4a42ab5" providerId="ADAL" clId="{2D33B9AA-8497-41D3-B31E-AC79492C4ED0}" dt="2025-01-09T13:50:57.357" v="2082" actId="1076"/>
        <pc:sldMkLst>
          <pc:docMk/>
          <pc:sldMk cId="1617409089" sldId="276"/>
        </pc:sldMkLst>
      </pc:sldChg>
      <pc:sldChg chg="addSp modSp mod">
        <pc:chgData name="Julie Beckett" userId="39653cad-bb71-48fb-bbd2-8006d4a42ab5" providerId="ADAL" clId="{2D33B9AA-8497-41D3-B31E-AC79492C4ED0}" dt="2025-01-09T13:46:42.573" v="2002" actId="1076"/>
        <pc:sldMkLst>
          <pc:docMk/>
          <pc:sldMk cId="288408425" sldId="282"/>
        </pc:sldMkLst>
      </pc:sldChg>
      <pc:sldChg chg="addSp modSp mod">
        <pc:chgData name="Julie Beckett" userId="39653cad-bb71-48fb-bbd2-8006d4a42ab5" providerId="ADAL" clId="{2D33B9AA-8497-41D3-B31E-AC79492C4ED0}" dt="2025-01-09T13:32:40.603" v="1738" actId="1076"/>
        <pc:sldMkLst>
          <pc:docMk/>
          <pc:sldMk cId="1139187994" sldId="283"/>
        </pc:sldMkLst>
      </pc:sldChg>
      <pc:sldChg chg="addSp delSp modSp mod">
        <pc:chgData name="Julie Beckett" userId="39653cad-bb71-48fb-bbd2-8006d4a42ab5" providerId="ADAL" clId="{2D33B9AA-8497-41D3-B31E-AC79492C4ED0}" dt="2025-01-09T13:29:14.472" v="1410" actId="207"/>
        <pc:sldMkLst>
          <pc:docMk/>
          <pc:sldMk cId="448118831" sldId="285"/>
        </pc:sldMkLst>
      </pc:sldChg>
      <pc:sldChg chg="addSp delSp modSp mod">
        <pc:chgData name="Julie Beckett" userId="39653cad-bb71-48fb-bbd2-8006d4a42ab5" providerId="ADAL" clId="{2D33B9AA-8497-41D3-B31E-AC79492C4ED0}" dt="2025-01-09T13:40:40.998" v="1896" actId="14100"/>
        <pc:sldMkLst>
          <pc:docMk/>
          <pc:sldMk cId="2166732037" sldId="286"/>
        </pc:sldMkLst>
      </pc:sldChg>
      <pc:sldChg chg="addSp delSp modSp del mod setBg chgLayout modNotesTx">
        <pc:chgData name="Julie Beckett" userId="39653cad-bb71-48fb-bbd2-8006d4a42ab5" providerId="ADAL" clId="{2D33B9AA-8497-41D3-B31E-AC79492C4ED0}" dt="2025-01-09T14:18:10.541" v="2580" actId="47"/>
        <pc:sldMkLst>
          <pc:docMk/>
          <pc:sldMk cId="3517417952" sldId="287"/>
        </pc:sldMkLst>
      </pc:sldChg>
      <pc:sldChg chg="del">
        <pc:chgData name="Julie Beckett" userId="39653cad-bb71-48fb-bbd2-8006d4a42ab5" providerId="ADAL" clId="{2D33B9AA-8497-41D3-B31E-AC79492C4ED0}" dt="2025-01-09T13:54:26.242" v="2310" actId="47"/>
        <pc:sldMkLst>
          <pc:docMk/>
          <pc:sldMk cId="3831585925" sldId="288"/>
        </pc:sldMkLst>
      </pc:sldChg>
      <pc:sldChg chg="ord">
        <pc:chgData name="Julie Beckett" userId="39653cad-bb71-48fb-bbd2-8006d4a42ab5" providerId="ADAL" clId="{2D33B9AA-8497-41D3-B31E-AC79492C4ED0}" dt="2025-01-09T13:53:13.163" v="2292"/>
        <pc:sldMkLst>
          <pc:docMk/>
          <pc:sldMk cId="791328585" sldId="290"/>
        </pc:sldMkLst>
      </pc:sldChg>
      <pc:sldChg chg="addSp delSp modSp mod">
        <pc:chgData name="Julie Beckett" userId="39653cad-bb71-48fb-bbd2-8006d4a42ab5" providerId="ADAL" clId="{2D33B9AA-8497-41D3-B31E-AC79492C4ED0}" dt="2025-01-09T15:18:59.329" v="3178" actId="207"/>
        <pc:sldMkLst>
          <pc:docMk/>
          <pc:sldMk cId="304307722" sldId="296"/>
        </pc:sldMkLst>
      </pc:sldChg>
      <pc:sldChg chg="addSp modSp add mod">
        <pc:chgData name="Julie Beckett" userId="39653cad-bb71-48fb-bbd2-8006d4a42ab5" providerId="ADAL" clId="{2D33B9AA-8497-41D3-B31E-AC79492C4ED0}" dt="2025-01-09T14:24:23.872" v="2625" actId="20577"/>
        <pc:sldMkLst>
          <pc:docMk/>
          <pc:sldMk cId="761899515" sldId="298"/>
        </pc:sldMkLst>
      </pc:sldChg>
      <pc:sldChg chg="modSp add mod">
        <pc:chgData name="Julie Beckett" userId="39653cad-bb71-48fb-bbd2-8006d4a42ab5" providerId="ADAL" clId="{2D33B9AA-8497-41D3-B31E-AC79492C4ED0}" dt="2025-01-09T14:36:55.831" v="2681" actId="1076"/>
        <pc:sldMkLst>
          <pc:docMk/>
          <pc:sldMk cId="624032101" sldId="299"/>
        </pc:sldMkLst>
      </pc:sldChg>
      <pc:sldChg chg="addSp delSp modSp add mod delCm">
        <pc:chgData name="Julie Beckett" userId="39653cad-bb71-48fb-bbd2-8006d4a42ab5" providerId="ADAL" clId="{2D33B9AA-8497-41D3-B31E-AC79492C4ED0}" dt="2025-01-09T14:40:06.571" v="2712" actId="1076"/>
        <pc:sldMkLst>
          <pc:docMk/>
          <pc:sldMk cId="291119019" sldId="300"/>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2D33B9AA-8497-41D3-B31E-AC79492C4ED0}" dt="2025-01-08T16:14:37.965" v="937"/>
              <pc2:cmMkLst xmlns:pc2="http://schemas.microsoft.com/office/powerpoint/2019/9/main/command">
                <pc:docMk/>
                <pc:sldMk cId="291119019" sldId="300"/>
                <pc2:cmMk id="{2448A254-E1FB-42DC-9AE4-B0D3FFE0FBC3}"/>
              </pc2:cmMkLst>
            </pc226:cmChg>
          </p:ext>
        </pc:extLst>
      </pc:sldChg>
      <pc:sldChg chg="addSp delSp modSp add mod">
        <pc:chgData name="Julie Beckett" userId="39653cad-bb71-48fb-bbd2-8006d4a42ab5" providerId="ADAL" clId="{2D33B9AA-8497-41D3-B31E-AC79492C4ED0}" dt="2025-01-09T14:39:20.960" v="2702" actId="1076"/>
        <pc:sldMkLst>
          <pc:docMk/>
          <pc:sldMk cId="1290464495" sldId="301"/>
        </pc:sldMkLst>
      </pc:sldChg>
      <pc:sldChg chg="addSp delSp modSp add mod">
        <pc:chgData name="Julie Beckett" userId="39653cad-bb71-48fb-bbd2-8006d4a42ab5" providerId="ADAL" clId="{2D33B9AA-8497-41D3-B31E-AC79492C4ED0}" dt="2025-01-08T16:19:39.293" v="972" actId="1076"/>
        <pc:sldMkLst>
          <pc:docMk/>
          <pc:sldMk cId="3625646571" sldId="302"/>
        </pc:sldMkLst>
      </pc:sldChg>
      <pc:sldChg chg="addSp delSp modSp add mod addCm delCm modCm">
        <pc:chgData name="Julie Beckett" userId="39653cad-bb71-48fb-bbd2-8006d4a42ab5" providerId="ADAL" clId="{2D33B9AA-8497-41D3-B31E-AC79492C4ED0}" dt="2025-01-09T15:19:13.471" v="3180" actId="207"/>
        <pc:sldMkLst>
          <pc:docMk/>
          <pc:sldMk cId="4137078486" sldId="303"/>
        </pc:sldMkLst>
        <pc:extLst>
          <p:ext xmlns:p="http://schemas.openxmlformats.org/presentationml/2006/main" uri="{D6D511B9-2390-475A-947B-AFAB55BFBCF1}">
            <pc226:cmChg xmlns:pc226="http://schemas.microsoft.com/office/powerpoint/2022/06/main/command" chg="add del mod">
              <pc226:chgData name="Julie Beckett" userId="39653cad-bb71-48fb-bbd2-8006d4a42ab5" providerId="ADAL" clId="{2D33B9AA-8497-41D3-B31E-AC79492C4ED0}" dt="2025-01-09T13:16:30.426" v="1198"/>
              <pc2:cmMkLst xmlns:pc2="http://schemas.microsoft.com/office/powerpoint/2019/9/main/command">
                <pc:docMk/>
                <pc:sldMk cId="4137078486" sldId="303"/>
                <pc2:cmMk id="{1D8606A5-F609-4AEA-95D5-E590B737DAA2}"/>
              </pc2:cmMkLst>
            </pc226:cmChg>
          </p:ext>
        </pc:extLst>
      </pc:sldChg>
      <pc:sldChg chg="modSp mod">
        <pc:chgData name="Julie Beckett" userId="39653cad-bb71-48fb-bbd2-8006d4a42ab5" providerId="ADAL" clId="{2D33B9AA-8497-41D3-B31E-AC79492C4ED0}" dt="2025-01-09T13:24:40.955" v="1305" actId="20577"/>
        <pc:sldMkLst>
          <pc:docMk/>
          <pc:sldMk cId="3482571608" sldId="304"/>
        </pc:sldMkLst>
      </pc:sldChg>
      <pc:sldChg chg="addSp delSp modSp add mod">
        <pc:chgData name="Julie Beckett" userId="39653cad-bb71-48fb-bbd2-8006d4a42ab5" providerId="ADAL" clId="{2D33B9AA-8497-41D3-B31E-AC79492C4ED0}" dt="2025-01-09T14:48:58.263" v="2795" actId="207"/>
        <pc:sldMkLst>
          <pc:docMk/>
          <pc:sldMk cId="2130365707" sldId="305"/>
        </pc:sldMkLst>
      </pc:sldChg>
      <pc:sldChg chg="modSp add mod">
        <pc:chgData name="Julie Beckett" userId="39653cad-bb71-48fb-bbd2-8006d4a42ab5" providerId="ADAL" clId="{2D33B9AA-8497-41D3-B31E-AC79492C4ED0}" dt="2025-01-09T14:47:25.828" v="2784" actId="20577"/>
        <pc:sldMkLst>
          <pc:docMk/>
          <pc:sldMk cId="3676855923" sldId="306"/>
        </pc:sldMkLst>
      </pc:sldChg>
      <pc:sldChg chg="modSp add mod">
        <pc:chgData name="Julie Beckett" userId="39653cad-bb71-48fb-bbd2-8006d4a42ab5" providerId="ADAL" clId="{2D33B9AA-8497-41D3-B31E-AC79492C4ED0}" dt="2025-01-09T14:51:22.900" v="2811" actId="6549"/>
        <pc:sldMkLst>
          <pc:docMk/>
          <pc:sldMk cId="1702946277" sldId="308"/>
        </pc:sldMkLst>
      </pc:sldChg>
      <pc:sldChg chg="addSp delSp modSp add del mod addAnim delAnim">
        <pc:chgData name="Julie Beckett" userId="39653cad-bb71-48fb-bbd2-8006d4a42ab5" providerId="ADAL" clId="{2D33B9AA-8497-41D3-B31E-AC79492C4ED0}" dt="2025-01-09T15:01:45.606" v="2992" actId="47"/>
        <pc:sldMkLst>
          <pc:docMk/>
          <pc:sldMk cId="1481814449" sldId="309"/>
        </pc:sldMkLst>
      </pc:sldChg>
      <pc:sldChg chg="addSp delSp modSp add mod">
        <pc:chgData name="Julie Beckett" userId="39653cad-bb71-48fb-bbd2-8006d4a42ab5" providerId="ADAL" clId="{2D33B9AA-8497-41D3-B31E-AC79492C4ED0}" dt="2025-01-09T15:02:35.116" v="2997" actId="1076"/>
        <pc:sldMkLst>
          <pc:docMk/>
          <pc:sldMk cId="567519131" sldId="310"/>
        </pc:sldMkLst>
      </pc:sldChg>
      <pc:sldChg chg="addSp delSp modSp add mod">
        <pc:chgData name="Julie Beckett" userId="39653cad-bb71-48fb-bbd2-8006d4a42ab5" providerId="ADAL" clId="{2D33B9AA-8497-41D3-B31E-AC79492C4ED0}" dt="2025-01-09T15:18:24.466" v="3175" actId="207"/>
        <pc:sldMkLst>
          <pc:docMk/>
          <pc:sldMk cId="1588048247" sldId="311"/>
        </pc:sldMkLst>
      </pc:sldChg>
      <pc:sldChg chg="modSp add mod">
        <pc:chgData name="Julie Beckett" userId="39653cad-bb71-48fb-bbd2-8006d4a42ab5" providerId="ADAL" clId="{2D33B9AA-8497-41D3-B31E-AC79492C4ED0}" dt="2025-01-09T15:06:11.780" v="3072" actId="1076"/>
        <pc:sldMkLst>
          <pc:docMk/>
          <pc:sldMk cId="3019949765" sldId="312"/>
        </pc:sldMkLst>
      </pc:sldChg>
      <pc:sldChg chg="addSp delSp modSp add mod">
        <pc:chgData name="Julie Beckett" userId="39653cad-bb71-48fb-bbd2-8006d4a42ab5" providerId="ADAL" clId="{2D33B9AA-8497-41D3-B31E-AC79492C4ED0}" dt="2025-01-09T14:45:56.347" v="2760"/>
        <pc:sldMkLst>
          <pc:docMk/>
          <pc:sldMk cId="3656635070" sldId="313"/>
        </pc:sldMkLst>
      </pc:sldChg>
      <pc:sldChg chg="addSp delSp modSp add mod delAnim modAnim modNotesTx">
        <pc:chgData name="Julie Beckett" userId="39653cad-bb71-48fb-bbd2-8006d4a42ab5" providerId="ADAL" clId="{2D33B9AA-8497-41D3-B31E-AC79492C4ED0}" dt="2025-01-09T15:15:15.653" v="3126" actId="1076"/>
        <pc:sldMkLst>
          <pc:docMk/>
          <pc:sldMk cId="2908747297" sldId="314"/>
        </pc:sldMkLst>
      </pc:sldChg>
      <pc:sldChg chg="delSp modSp add mod">
        <pc:chgData name="Julie Beckett" userId="39653cad-bb71-48fb-bbd2-8006d4a42ab5" providerId="ADAL" clId="{2D33B9AA-8497-41D3-B31E-AC79492C4ED0}" dt="2025-01-09T15:15:43.723" v="3129" actId="6549"/>
        <pc:sldMkLst>
          <pc:docMk/>
          <pc:sldMk cId="110959219" sldId="316"/>
        </pc:sldMkLst>
      </pc:sldChg>
      <pc:sldChg chg="addSp delSp modSp add mod">
        <pc:chgData name="Julie Beckett" userId="39653cad-bb71-48fb-bbd2-8006d4a42ab5" providerId="ADAL" clId="{2D33B9AA-8497-41D3-B31E-AC79492C4ED0}" dt="2025-01-09T15:17:09.902" v="3155" actId="14100"/>
        <pc:sldMkLst>
          <pc:docMk/>
          <pc:sldMk cId="1429124987" sldId="317"/>
        </pc:sldMkLst>
      </pc:sldChg>
      <pc:sldChg chg="delSp modSp add mod">
        <pc:chgData name="Julie Beckett" userId="39653cad-bb71-48fb-bbd2-8006d4a42ab5" providerId="ADAL" clId="{2D33B9AA-8497-41D3-B31E-AC79492C4ED0}" dt="2025-01-09T15:17:20.902" v="3157" actId="2711"/>
        <pc:sldMkLst>
          <pc:docMk/>
          <pc:sldMk cId="1477649266" sldId="318"/>
        </pc:sldMkLst>
      </pc:sldChg>
      <pc:sldChg chg="modSp add">
        <pc:chgData name="Julie Beckett" userId="39653cad-bb71-48fb-bbd2-8006d4a42ab5" providerId="ADAL" clId="{2D33B9AA-8497-41D3-B31E-AC79492C4ED0}" dt="2025-01-08T16:11:50.109" v="912"/>
        <pc:sldMkLst>
          <pc:docMk/>
          <pc:sldMk cId="1916025386" sldId="319"/>
        </pc:sldMkLst>
      </pc:sldChg>
      <pc:sldChg chg="modSp add">
        <pc:chgData name="Julie Beckett" userId="39653cad-bb71-48fb-bbd2-8006d4a42ab5" providerId="ADAL" clId="{2D33B9AA-8497-41D3-B31E-AC79492C4ED0}" dt="2025-01-08T16:11:50.109" v="912"/>
        <pc:sldMkLst>
          <pc:docMk/>
          <pc:sldMk cId="2497005939" sldId="320"/>
        </pc:sldMkLst>
      </pc:sldChg>
      <pc:sldChg chg="addSp delSp modSp add mod">
        <pc:chgData name="Julie Beckett" userId="39653cad-bb71-48fb-bbd2-8006d4a42ab5" providerId="ADAL" clId="{2D33B9AA-8497-41D3-B31E-AC79492C4ED0}" dt="2025-01-09T15:22:19.111" v="3266" actId="478"/>
        <pc:sldMkLst>
          <pc:docMk/>
          <pc:sldMk cId="2666773338" sldId="321"/>
        </pc:sldMkLst>
      </pc:sldChg>
      <pc:sldChg chg="addSp modSp add mod">
        <pc:chgData name="Julie Beckett" userId="39653cad-bb71-48fb-bbd2-8006d4a42ab5" providerId="ADAL" clId="{2D33B9AA-8497-41D3-B31E-AC79492C4ED0}" dt="2025-01-09T13:19:46.482" v="1229" actId="1076"/>
        <pc:sldMkLst>
          <pc:docMk/>
          <pc:sldMk cId="1284465693" sldId="322"/>
        </pc:sldMkLst>
      </pc:sldChg>
      <pc:sldChg chg="addSp modSp add mod">
        <pc:chgData name="Julie Beckett" userId="39653cad-bb71-48fb-bbd2-8006d4a42ab5" providerId="ADAL" clId="{2D33B9AA-8497-41D3-B31E-AC79492C4ED0}" dt="2025-01-08T16:40:21.812" v="1000" actId="1076"/>
        <pc:sldMkLst>
          <pc:docMk/>
          <pc:sldMk cId="3667328803" sldId="323"/>
        </pc:sldMkLst>
      </pc:sldChg>
      <pc:sldChg chg="modSp add">
        <pc:chgData name="Julie Beckett" userId="39653cad-bb71-48fb-bbd2-8006d4a42ab5" providerId="ADAL" clId="{2D33B9AA-8497-41D3-B31E-AC79492C4ED0}" dt="2025-01-08T16:11:50.109" v="912"/>
        <pc:sldMkLst>
          <pc:docMk/>
          <pc:sldMk cId="2581876916" sldId="324"/>
        </pc:sldMkLst>
      </pc:sldChg>
      <pc:sldChg chg="modSp add mod">
        <pc:chgData name="Julie Beckett" userId="39653cad-bb71-48fb-bbd2-8006d4a42ab5" providerId="ADAL" clId="{2D33B9AA-8497-41D3-B31E-AC79492C4ED0}" dt="2025-01-09T15:22:46.162" v="3270" actId="1076"/>
        <pc:sldMkLst>
          <pc:docMk/>
          <pc:sldMk cId="3142080708" sldId="325"/>
        </pc:sldMkLst>
      </pc:sldChg>
      <pc:sldChg chg="delSp modSp add mod">
        <pc:chgData name="Julie Beckett" userId="39653cad-bb71-48fb-bbd2-8006d4a42ab5" providerId="ADAL" clId="{2D33B9AA-8497-41D3-B31E-AC79492C4ED0}" dt="2025-01-09T15:23:35.460" v="3286" actId="1076"/>
        <pc:sldMkLst>
          <pc:docMk/>
          <pc:sldMk cId="122871579" sldId="326"/>
        </pc:sldMkLst>
      </pc:sldChg>
      <pc:sldChg chg="addSp delSp del mod setBg delDesignElem">
        <pc:chgData name="Julie Beckett" userId="39653cad-bb71-48fb-bbd2-8006d4a42ab5" providerId="ADAL" clId="{2D33B9AA-8497-41D3-B31E-AC79492C4ED0}" dt="2025-01-08T15:59:35.190" v="767" actId="47"/>
        <pc:sldMkLst>
          <pc:docMk/>
          <pc:sldMk cId="1747378659" sldId="330"/>
        </pc:sldMkLst>
      </pc:sldChg>
      <pc:sldChg chg="addSp delSp modSp add mod">
        <pc:chgData name="Julie Beckett" userId="39653cad-bb71-48fb-bbd2-8006d4a42ab5" providerId="ADAL" clId="{2D33B9AA-8497-41D3-B31E-AC79492C4ED0}" dt="2025-01-09T13:21:45.011" v="1239" actId="1076"/>
        <pc:sldMkLst>
          <pc:docMk/>
          <pc:sldMk cId="1526974311" sldId="331"/>
        </pc:sldMkLst>
      </pc:sldChg>
      <pc:sldChg chg="addSp delSp modSp add mod">
        <pc:chgData name="Julie Beckett" userId="39653cad-bb71-48fb-bbd2-8006d4a42ab5" providerId="ADAL" clId="{2D33B9AA-8497-41D3-B31E-AC79492C4ED0}" dt="2025-01-09T14:44:16.157" v="2750" actId="1076"/>
        <pc:sldMkLst>
          <pc:docMk/>
          <pc:sldMk cId="3220090553" sldId="332"/>
        </pc:sldMkLst>
      </pc:sldChg>
      <pc:sldChg chg="delSp modSp mod">
        <pc:chgData name="Julie Beckett" userId="39653cad-bb71-48fb-bbd2-8006d4a42ab5" providerId="ADAL" clId="{2D33B9AA-8497-41D3-B31E-AC79492C4ED0}" dt="2025-01-08T16:11:50.109" v="912"/>
        <pc:sldMkLst>
          <pc:docMk/>
          <pc:sldMk cId="547828958" sldId="334"/>
        </pc:sldMkLst>
      </pc:sldChg>
      <pc:sldChg chg="addSp delSp modSp del mod">
        <pc:chgData name="Julie Beckett" userId="39653cad-bb71-48fb-bbd2-8006d4a42ab5" providerId="ADAL" clId="{2D33B9AA-8497-41D3-B31E-AC79492C4ED0}" dt="2025-01-09T13:07:19.196" v="1112" actId="47"/>
        <pc:sldMkLst>
          <pc:docMk/>
          <pc:sldMk cId="1469169616" sldId="335"/>
        </pc:sldMkLst>
      </pc:sldChg>
      <pc:sldChg chg="addSp delSp modSp mod">
        <pc:chgData name="Julie Beckett" userId="39653cad-bb71-48fb-bbd2-8006d4a42ab5" providerId="ADAL" clId="{2D33B9AA-8497-41D3-B31E-AC79492C4ED0}" dt="2025-01-08T16:12:23.046" v="919" actId="20577"/>
        <pc:sldMkLst>
          <pc:docMk/>
          <pc:sldMk cId="817659701" sldId="338"/>
        </pc:sldMkLst>
      </pc:sldChg>
      <pc:sldChg chg="addSp delSp modSp mod setBg">
        <pc:chgData name="Julie Beckett" userId="39653cad-bb71-48fb-bbd2-8006d4a42ab5" providerId="ADAL" clId="{2D33B9AA-8497-41D3-B31E-AC79492C4ED0}" dt="2025-01-09T14:07:57.982" v="2491" actId="1076"/>
        <pc:sldMkLst>
          <pc:docMk/>
          <pc:sldMk cId="3164009888" sldId="340"/>
        </pc:sldMkLst>
      </pc:sldChg>
      <pc:sldChg chg="addSp delSp modSp mod setBg">
        <pc:chgData name="Julie Beckett" userId="39653cad-bb71-48fb-bbd2-8006d4a42ab5" providerId="ADAL" clId="{2D33B9AA-8497-41D3-B31E-AC79492C4ED0}" dt="2025-01-09T14:02:15.233" v="2419" actId="255"/>
        <pc:sldMkLst>
          <pc:docMk/>
          <pc:sldMk cId="1159935784" sldId="341"/>
        </pc:sldMkLst>
      </pc:sldChg>
      <pc:sldChg chg="addSp delSp modSp mod modNotesTx">
        <pc:chgData name="Julie Beckett" userId="39653cad-bb71-48fb-bbd2-8006d4a42ab5" providerId="ADAL" clId="{2D33B9AA-8497-41D3-B31E-AC79492C4ED0}" dt="2025-01-09T14:13:58.006" v="2559" actId="14100"/>
        <pc:sldMkLst>
          <pc:docMk/>
          <pc:sldMk cId="4228738961" sldId="343"/>
        </pc:sldMkLst>
      </pc:sldChg>
      <pc:sldChg chg="addSp delSp modSp mod">
        <pc:chgData name="Julie Beckett" userId="39653cad-bb71-48fb-bbd2-8006d4a42ab5" providerId="ADAL" clId="{2D33B9AA-8497-41D3-B31E-AC79492C4ED0}" dt="2025-01-09T14:08:16.351" v="2492" actId="207"/>
        <pc:sldMkLst>
          <pc:docMk/>
          <pc:sldMk cId="4259538118" sldId="344"/>
        </pc:sldMkLst>
      </pc:sldChg>
      <pc:sldChg chg="addSp delSp modSp del mod">
        <pc:chgData name="Julie Beckett" userId="39653cad-bb71-48fb-bbd2-8006d4a42ab5" providerId="ADAL" clId="{2D33B9AA-8497-41D3-B31E-AC79492C4ED0}" dt="2025-01-09T14:06:56.961" v="2483" actId="47"/>
        <pc:sldMkLst>
          <pc:docMk/>
          <pc:sldMk cId="3047579586" sldId="345"/>
        </pc:sldMkLst>
      </pc:sldChg>
      <pc:sldChg chg="addSp delSp modSp add mod">
        <pc:chgData name="Julie Beckett" userId="39653cad-bb71-48fb-bbd2-8006d4a42ab5" providerId="ADAL" clId="{2D33B9AA-8497-41D3-B31E-AC79492C4ED0}" dt="2025-01-09T14:09:43.300" v="2549" actId="122"/>
        <pc:sldMkLst>
          <pc:docMk/>
          <pc:sldMk cId="368401774" sldId="347"/>
        </pc:sldMkLst>
      </pc:sldChg>
      <pc:sldChg chg="addSp delSp modSp add mod">
        <pc:chgData name="Julie Beckett" userId="39653cad-bb71-48fb-bbd2-8006d4a42ab5" providerId="ADAL" clId="{2D33B9AA-8497-41D3-B31E-AC79492C4ED0}" dt="2025-01-09T13:20:25.961" v="1234" actId="1076"/>
        <pc:sldMkLst>
          <pc:docMk/>
          <pc:sldMk cId="1396579888" sldId="349"/>
        </pc:sldMkLst>
      </pc:sldChg>
      <pc:sldChg chg="addSp delSp modSp mod">
        <pc:chgData name="Julie Beckett" userId="39653cad-bb71-48fb-bbd2-8006d4a42ab5" providerId="ADAL" clId="{2D33B9AA-8497-41D3-B31E-AC79492C4ED0}" dt="2025-01-09T13:26:21.765" v="1383" actId="1076"/>
        <pc:sldMkLst>
          <pc:docMk/>
          <pc:sldMk cId="1557032475" sldId="350"/>
        </pc:sldMkLst>
      </pc:sldChg>
      <pc:sldChg chg="addSp delSp modSp mod">
        <pc:chgData name="Julie Beckett" userId="39653cad-bb71-48fb-bbd2-8006d4a42ab5" providerId="ADAL" clId="{2D33B9AA-8497-41D3-B31E-AC79492C4ED0}" dt="2025-01-08T16:22:27.207" v="988" actId="1076"/>
        <pc:sldMkLst>
          <pc:docMk/>
          <pc:sldMk cId="481660759" sldId="351"/>
        </pc:sldMkLst>
      </pc:sldChg>
      <pc:sldChg chg="addSp delSp modSp del mod setBg delDesignElem modNotesTx">
        <pc:chgData name="Julie Beckett" userId="39653cad-bb71-48fb-bbd2-8006d4a42ab5" providerId="ADAL" clId="{2D33B9AA-8497-41D3-B31E-AC79492C4ED0}" dt="2025-01-08T15:48:17.409" v="636" actId="47"/>
        <pc:sldMkLst>
          <pc:docMk/>
          <pc:sldMk cId="2114746738" sldId="353"/>
        </pc:sldMkLst>
      </pc:sldChg>
      <pc:sldChg chg="modSp mod">
        <pc:chgData name="Julie Beckett" userId="39653cad-bb71-48fb-bbd2-8006d4a42ab5" providerId="ADAL" clId="{2D33B9AA-8497-41D3-B31E-AC79492C4ED0}" dt="2025-01-09T13:39:21.932" v="1894" actId="1076"/>
        <pc:sldMkLst>
          <pc:docMk/>
          <pc:sldMk cId="3819975080" sldId="354"/>
        </pc:sldMkLst>
      </pc:sldChg>
      <pc:sldChg chg="addSp delSp modSp add mod">
        <pc:chgData name="Julie Beckett" userId="39653cad-bb71-48fb-bbd2-8006d4a42ab5" providerId="ADAL" clId="{2D33B9AA-8497-41D3-B31E-AC79492C4ED0}" dt="2025-01-09T14:15:16.176" v="2570" actId="14100"/>
        <pc:sldMkLst>
          <pc:docMk/>
          <pc:sldMk cId="1385248275" sldId="357"/>
        </pc:sldMkLst>
      </pc:sldChg>
      <pc:sldChg chg="addSp modSp mod">
        <pc:chgData name="Julie Beckett" userId="39653cad-bb71-48fb-bbd2-8006d4a42ab5" providerId="ADAL" clId="{2D33B9AA-8497-41D3-B31E-AC79492C4ED0}" dt="2025-01-09T13:39:31.636" v="1895" actId="1076"/>
        <pc:sldMkLst>
          <pc:docMk/>
          <pc:sldMk cId="110426520" sldId="358"/>
        </pc:sldMkLst>
      </pc:sldChg>
      <pc:sldChg chg="addSp modSp add mod">
        <pc:chgData name="Julie Beckett" userId="39653cad-bb71-48fb-bbd2-8006d4a42ab5" providerId="ADAL" clId="{2D33B9AA-8497-41D3-B31E-AC79492C4ED0}" dt="2025-01-09T14:40:48.481" v="2718" actId="1076"/>
        <pc:sldMkLst>
          <pc:docMk/>
          <pc:sldMk cId="2702217304" sldId="361"/>
        </pc:sldMkLst>
      </pc:sldChg>
      <pc:sldChg chg="modSp add">
        <pc:chgData name="Julie Beckett" userId="39653cad-bb71-48fb-bbd2-8006d4a42ab5" providerId="ADAL" clId="{2D33B9AA-8497-41D3-B31E-AC79492C4ED0}" dt="2025-01-08T16:11:50.109" v="912"/>
        <pc:sldMkLst>
          <pc:docMk/>
          <pc:sldMk cId="2373459868" sldId="362"/>
        </pc:sldMkLst>
      </pc:sldChg>
      <pc:sldChg chg="modSp add">
        <pc:chgData name="Julie Beckett" userId="39653cad-bb71-48fb-bbd2-8006d4a42ab5" providerId="ADAL" clId="{2D33B9AA-8497-41D3-B31E-AC79492C4ED0}" dt="2025-01-08T16:11:50.109" v="912"/>
        <pc:sldMkLst>
          <pc:docMk/>
          <pc:sldMk cId="2218433622" sldId="363"/>
        </pc:sldMkLst>
      </pc:sldChg>
      <pc:sldChg chg="modSp add">
        <pc:chgData name="Julie Beckett" userId="39653cad-bb71-48fb-bbd2-8006d4a42ab5" providerId="ADAL" clId="{2D33B9AA-8497-41D3-B31E-AC79492C4ED0}" dt="2025-01-08T16:11:50.109" v="912"/>
        <pc:sldMkLst>
          <pc:docMk/>
          <pc:sldMk cId="2194059284" sldId="365"/>
        </pc:sldMkLst>
      </pc:sldChg>
      <pc:sldChg chg="delSp modSp mod">
        <pc:chgData name="Julie Beckett" userId="39653cad-bb71-48fb-bbd2-8006d4a42ab5" providerId="ADAL" clId="{2D33B9AA-8497-41D3-B31E-AC79492C4ED0}" dt="2025-01-09T13:32:57.749" v="1761" actId="20577"/>
        <pc:sldMkLst>
          <pc:docMk/>
          <pc:sldMk cId="3185194974" sldId="366"/>
        </pc:sldMkLst>
      </pc:sldChg>
      <pc:sldChg chg="addSp delSp modSp mod">
        <pc:chgData name="Julie Beckett" userId="39653cad-bb71-48fb-bbd2-8006d4a42ab5" providerId="ADAL" clId="{2D33B9AA-8497-41D3-B31E-AC79492C4ED0}" dt="2025-01-09T13:57:41.597" v="2391" actId="6549"/>
        <pc:sldMkLst>
          <pc:docMk/>
          <pc:sldMk cId="538939544" sldId="367"/>
        </pc:sldMkLst>
      </pc:sldChg>
      <pc:sldChg chg="modSp add">
        <pc:chgData name="Julie Beckett" userId="39653cad-bb71-48fb-bbd2-8006d4a42ab5" providerId="ADAL" clId="{2D33B9AA-8497-41D3-B31E-AC79492C4ED0}" dt="2025-01-08T16:11:50.109" v="912"/>
        <pc:sldMkLst>
          <pc:docMk/>
          <pc:sldMk cId="1439471310" sldId="368"/>
        </pc:sldMkLst>
      </pc:sldChg>
      <pc:sldChg chg="addSp delSp modSp mod">
        <pc:chgData name="Julie Beckett" userId="39653cad-bb71-48fb-bbd2-8006d4a42ab5" providerId="ADAL" clId="{2D33B9AA-8497-41D3-B31E-AC79492C4ED0}" dt="2025-01-09T14:21:30.983" v="2583" actId="207"/>
        <pc:sldMkLst>
          <pc:docMk/>
          <pc:sldMk cId="1099486769" sldId="369"/>
        </pc:sldMkLst>
      </pc:sldChg>
      <pc:sldChg chg="modSp add mod">
        <pc:chgData name="Julie Beckett" userId="39653cad-bb71-48fb-bbd2-8006d4a42ab5" providerId="ADAL" clId="{2D33B9AA-8497-41D3-B31E-AC79492C4ED0}" dt="2025-01-09T15:22:55.677" v="3273" actId="1076"/>
        <pc:sldMkLst>
          <pc:docMk/>
          <pc:sldMk cId="2946076225" sldId="372"/>
        </pc:sldMkLst>
      </pc:sldChg>
      <pc:sldChg chg="delSp modSp add mod">
        <pc:chgData name="Julie Beckett" userId="39653cad-bb71-48fb-bbd2-8006d4a42ab5" providerId="ADAL" clId="{2D33B9AA-8497-41D3-B31E-AC79492C4ED0}" dt="2025-01-09T13:21:50.762" v="1240" actId="478"/>
        <pc:sldMkLst>
          <pc:docMk/>
          <pc:sldMk cId="2600457122" sldId="374"/>
        </pc:sldMkLst>
      </pc:sldChg>
      <pc:sldChg chg="addSp delSp modSp add mod setBg">
        <pc:chgData name="Julie Beckett" userId="39653cad-bb71-48fb-bbd2-8006d4a42ab5" providerId="ADAL" clId="{2D33B9AA-8497-41D3-B31E-AC79492C4ED0}" dt="2025-01-09T14:38:16.991" v="2696" actId="1076"/>
        <pc:sldMkLst>
          <pc:docMk/>
          <pc:sldMk cId="2004241765" sldId="376"/>
        </pc:sldMkLst>
      </pc:sldChg>
      <pc:sldChg chg="addSp delSp modSp mod">
        <pc:chgData name="Julie Beckett" userId="39653cad-bb71-48fb-bbd2-8006d4a42ab5" providerId="ADAL" clId="{2D33B9AA-8497-41D3-B31E-AC79492C4ED0}" dt="2025-01-09T14:07:51.725" v="2490" actId="1076"/>
        <pc:sldMkLst>
          <pc:docMk/>
          <pc:sldMk cId="2227239128" sldId="377"/>
        </pc:sldMkLst>
      </pc:sldChg>
      <pc:sldChg chg="del">
        <pc:chgData name="Julie Beckett" userId="39653cad-bb71-48fb-bbd2-8006d4a42ab5" providerId="ADAL" clId="{2D33B9AA-8497-41D3-B31E-AC79492C4ED0}" dt="2025-01-09T13:57:16.705" v="2390" actId="47"/>
        <pc:sldMkLst>
          <pc:docMk/>
          <pc:sldMk cId="3785009482" sldId="378"/>
        </pc:sldMkLst>
      </pc:sldChg>
      <pc:sldChg chg="modSp mod">
        <pc:chgData name="Julie Beckett" userId="39653cad-bb71-48fb-bbd2-8006d4a42ab5" providerId="ADAL" clId="{2D33B9AA-8497-41D3-B31E-AC79492C4ED0}" dt="2025-01-09T13:46:47.998" v="2003" actId="1076"/>
        <pc:sldMkLst>
          <pc:docMk/>
          <pc:sldMk cId="1836665941" sldId="379"/>
        </pc:sldMkLst>
      </pc:sldChg>
      <pc:sldChg chg="modSp add">
        <pc:chgData name="Julie Beckett" userId="39653cad-bb71-48fb-bbd2-8006d4a42ab5" providerId="ADAL" clId="{2D33B9AA-8497-41D3-B31E-AC79492C4ED0}" dt="2025-01-08T16:11:50.109" v="912"/>
        <pc:sldMkLst>
          <pc:docMk/>
          <pc:sldMk cId="3159231085" sldId="381"/>
        </pc:sldMkLst>
      </pc:sldChg>
      <pc:sldChg chg="modSp add mod">
        <pc:chgData name="Julie Beckett" userId="39653cad-bb71-48fb-bbd2-8006d4a42ab5" providerId="ADAL" clId="{2D33B9AA-8497-41D3-B31E-AC79492C4ED0}" dt="2025-01-09T14:10:34.633" v="2556" actId="120"/>
        <pc:sldMkLst>
          <pc:docMk/>
          <pc:sldMk cId="3481191869" sldId="382"/>
        </pc:sldMkLst>
      </pc:sldChg>
      <pc:sldChg chg="addSp delSp modSp add mod">
        <pc:chgData name="Julie Beckett" userId="39653cad-bb71-48fb-bbd2-8006d4a42ab5" providerId="ADAL" clId="{2D33B9AA-8497-41D3-B31E-AC79492C4ED0}" dt="2025-01-09T14:37:26.712" v="2685" actId="1076"/>
        <pc:sldMkLst>
          <pc:docMk/>
          <pc:sldMk cId="955469529" sldId="383"/>
        </pc:sldMkLst>
      </pc:sldChg>
      <pc:sldChg chg="delSp modSp add mod">
        <pc:chgData name="Julie Beckett" userId="39653cad-bb71-48fb-bbd2-8006d4a42ab5" providerId="ADAL" clId="{2D33B9AA-8497-41D3-B31E-AC79492C4ED0}" dt="2025-01-09T15:15:01.286" v="3124" actId="1582"/>
        <pc:sldMkLst>
          <pc:docMk/>
          <pc:sldMk cId="99355960" sldId="384"/>
        </pc:sldMkLst>
      </pc:sldChg>
      <pc:sldChg chg="addSp delSp modSp add mod">
        <pc:chgData name="Julie Beckett" userId="39653cad-bb71-48fb-bbd2-8006d4a42ab5" providerId="ADAL" clId="{2D33B9AA-8497-41D3-B31E-AC79492C4ED0}" dt="2025-01-09T15:20:36.981" v="3240" actId="1076"/>
        <pc:sldMkLst>
          <pc:docMk/>
          <pc:sldMk cId="1384366833" sldId="385"/>
        </pc:sldMkLst>
      </pc:sldChg>
      <pc:sldChg chg="modSp mod setBg">
        <pc:chgData name="Julie Beckett" userId="39653cad-bb71-48fb-bbd2-8006d4a42ab5" providerId="ADAL" clId="{2D33B9AA-8497-41D3-B31E-AC79492C4ED0}" dt="2025-01-09T13:32:07.235" v="1727" actId="1076"/>
        <pc:sldMkLst>
          <pc:docMk/>
          <pc:sldMk cId="1139459676" sldId="386"/>
        </pc:sldMkLst>
      </pc:sldChg>
      <pc:sldChg chg="addSp modSp add mod">
        <pc:chgData name="Julie Beckett" userId="39653cad-bb71-48fb-bbd2-8006d4a42ab5" providerId="ADAL" clId="{2D33B9AA-8497-41D3-B31E-AC79492C4ED0}" dt="2025-01-09T13:23:40.274" v="1293" actId="1076"/>
        <pc:sldMkLst>
          <pc:docMk/>
          <pc:sldMk cId="3429190314" sldId="387"/>
        </pc:sldMkLst>
      </pc:sldChg>
      <pc:sldChg chg="addSp delSp modSp mod setBg delDesignElem">
        <pc:chgData name="Julie Beckett" userId="39653cad-bb71-48fb-bbd2-8006d4a42ab5" providerId="ADAL" clId="{2D33B9AA-8497-41D3-B31E-AC79492C4ED0}" dt="2025-01-09T13:31:59.252" v="1725" actId="20577"/>
        <pc:sldMkLst>
          <pc:docMk/>
          <pc:sldMk cId="4208183157" sldId="388"/>
        </pc:sldMkLst>
      </pc:sldChg>
      <pc:sldChg chg="delSp modSp mod">
        <pc:chgData name="Julie Beckett" userId="39653cad-bb71-48fb-bbd2-8006d4a42ab5" providerId="ADAL" clId="{2D33B9AA-8497-41D3-B31E-AC79492C4ED0}" dt="2025-01-09T13:51:54.847" v="2116" actId="5793"/>
        <pc:sldMkLst>
          <pc:docMk/>
          <pc:sldMk cId="2587538714" sldId="389"/>
        </pc:sldMkLst>
      </pc:sldChg>
      <pc:sldChg chg="addSp delSp modSp mod">
        <pc:chgData name="Julie Beckett" userId="39653cad-bb71-48fb-bbd2-8006d4a42ab5" providerId="ADAL" clId="{2D33B9AA-8497-41D3-B31E-AC79492C4ED0}" dt="2025-01-09T14:21:24.183" v="2582" actId="207"/>
        <pc:sldMkLst>
          <pc:docMk/>
          <pc:sldMk cId="2037851595" sldId="390"/>
        </pc:sldMkLst>
      </pc:sldChg>
      <pc:sldChg chg="addSp delSp modSp new mod modNotesTx">
        <pc:chgData name="Julie Beckett" userId="39653cad-bb71-48fb-bbd2-8006d4a42ab5" providerId="ADAL" clId="{2D33B9AA-8497-41D3-B31E-AC79492C4ED0}" dt="2025-01-09T15:18:42.615" v="3176" actId="207"/>
        <pc:sldMkLst>
          <pc:docMk/>
          <pc:sldMk cId="2109125612" sldId="391"/>
        </pc:sldMkLst>
      </pc:sldChg>
      <pc:sldChg chg="addSp delSp modSp new mod setBg">
        <pc:chgData name="Julie Beckett" userId="39653cad-bb71-48fb-bbd2-8006d4a42ab5" providerId="ADAL" clId="{2D33B9AA-8497-41D3-B31E-AC79492C4ED0}" dt="2025-01-09T15:18:49.343" v="3177" actId="207"/>
        <pc:sldMkLst>
          <pc:docMk/>
          <pc:sldMk cId="2425087394" sldId="392"/>
        </pc:sldMkLst>
      </pc:sldChg>
      <pc:sldChg chg="addSp delSp modSp add mod">
        <pc:chgData name="Julie Beckett" userId="39653cad-bb71-48fb-bbd2-8006d4a42ab5" providerId="ADAL" clId="{2D33B9AA-8497-41D3-B31E-AC79492C4ED0}" dt="2025-01-09T15:19:05.534" v="3179" actId="207"/>
        <pc:sldMkLst>
          <pc:docMk/>
          <pc:sldMk cId="482364933" sldId="393"/>
        </pc:sldMkLst>
      </pc:sldChg>
      <pc:sldChg chg="new del">
        <pc:chgData name="Julie Beckett" userId="39653cad-bb71-48fb-bbd2-8006d4a42ab5" providerId="ADAL" clId="{2D33B9AA-8497-41D3-B31E-AC79492C4ED0}" dt="2025-01-08T16:37:38.234" v="993" actId="47"/>
        <pc:sldMkLst>
          <pc:docMk/>
          <pc:sldMk cId="3608763690" sldId="394"/>
        </pc:sldMkLst>
      </pc:sldChg>
      <pc:sldChg chg="new del">
        <pc:chgData name="Julie Beckett" userId="39653cad-bb71-48fb-bbd2-8006d4a42ab5" providerId="ADAL" clId="{2D33B9AA-8497-41D3-B31E-AC79492C4ED0}" dt="2025-01-08T16:13:32.235" v="928" actId="47"/>
        <pc:sldMkLst>
          <pc:docMk/>
          <pc:sldMk cId="675624670" sldId="395"/>
        </pc:sldMkLst>
      </pc:sldChg>
      <pc:sldChg chg="addSp modSp new mod ord">
        <pc:chgData name="Julie Beckett" userId="39653cad-bb71-48fb-bbd2-8006d4a42ab5" providerId="ADAL" clId="{2D33B9AA-8497-41D3-B31E-AC79492C4ED0}" dt="2025-01-08T16:16:07.939" v="946" actId="1076"/>
        <pc:sldMkLst>
          <pc:docMk/>
          <pc:sldMk cId="4143065248" sldId="395"/>
        </pc:sldMkLst>
      </pc:sldChg>
      <pc:sldChg chg="addSp delSp modSp add mod modNotesTx">
        <pc:chgData name="Julie Beckett" userId="39653cad-bb71-48fb-bbd2-8006d4a42ab5" providerId="ADAL" clId="{2D33B9AA-8497-41D3-B31E-AC79492C4ED0}" dt="2025-01-09T14:18:11.995" v="2581" actId="20577"/>
        <pc:sldMkLst>
          <pc:docMk/>
          <pc:sldMk cId="3504490338" sldId="396"/>
        </pc:sldMkLst>
      </pc:sldChg>
      <pc:sldChg chg="addSp delSp modSp new mod">
        <pc:chgData name="Julie Beckett" userId="39653cad-bb71-48fb-bbd2-8006d4a42ab5" providerId="ADAL" clId="{2D33B9AA-8497-41D3-B31E-AC79492C4ED0}" dt="2025-01-09T13:28:30.953" v="1409" actId="2711"/>
        <pc:sldMkLst>
          <pc:docMk/>
          <pc:sldMk cId="2313151989" sldId="397"/>
        </pc:sldMkLst>
      </pc:sldChg>
      <pc:sldChg chg="addSp delSp modSp new mod modNotesTx">
        <pc:chgData name="Julie Beckett" userId="39653cad-bb71-48fb-bbd2-8006d4a42ab5" providerId="ADAL" clId="{2D33B9AA-8497-41D3-B31E-AC79492C4ED0}" dt="2025-01-09T13:57:13.213" v="2389" actId="1076"/>
        <pc:sldMkLst>
          <pc:docMk/>
          <pc:sldMk cId="3866269267" sldId="398"/>
        </pc:sldMkLst>
      </pc:sldChg>
      <pc:sldChg chg="addSp delSp modSp add mod delAnim">
        <pc:chgData name="Julie Beckett" userId="39653cad-bb71-48fb-bbd2-8006d4a42ab5" providerId="ADAL" clId="{2D33B9AA-8497-41D3-B31E-AC79492C4ED0}" dt="2025-01-09T15:02:25.908" v="2995" actId="207"/>
        <pc:sldMkLst>
          <pc:docMk/>
          <pc:sldMk cId="738289073" sldId="399"/>
        </pc:sldMkLst>
      </pc:sldChg>
      <pc:sldMasterChg chg="addSp delSp modSp mod setBg modSldLayout">
        <pc:chgData name="Julie Beckett" userId="39653cad-bb71-48fb-bbd2-8006d4a42ab5" providerId="ADAL" clId="{2D33B9AA-8497-41D3-B31E-AC79492C4ED0}" dt="2025-01-08T15:45:45.446" v="630"/>
        <pc:sldMasterMkLst>
          <pc:docMk/>
          <pc:sldMasterMk cId="2091440656" sldId="2147483661"/>
        </pc:sldMasterMkLst>
        <pc:sldLayoutChg chg="addSp delSp modSp setBg">
          <pc:chgData name="Julie Beckett" userId="39653cad-bb71-48fb-bbd2-8006d4a42ab5" providerId="ADAL" clId="{2D33B9AA-8497-41D3-B31E-AC79492C4ED0}" dt="2025-01-08T15:45:45.446" v="630"/>
          <pc:sldLayoutMkLst>
            <pc:docMk/>
            <pc:sldMasterMk cId="2091440656" sldId="2147483661"/>
            <pc:sldLayoutMk cId="425997409" sldId="2147483662"/>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335086281" sldId="2147483663"/>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868356826" sldId="2147483664"/>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388006685" sldId="2147483668"/>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3954681669" sldId="2147483673"/>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954417040" sldId="2147483674"/>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3677807550" sldId="2147483675"/>
          </pc:sldLayoutMkLst>
        </pc:sldLayoutChg>
      </pc:sldMasterChg>
    </pc:docChg>
  </pc:docChgLst>
  <pc:docChgLst>
    <pc:chgData name="Julie Beckett" userId="39653cad-bb71-48fb-bbd2-8006d4a42ab5" providerId="ADAL" clId="{8EBF03C1-F8C9-4038-8B48-2116619DA77C}"/>
    <pc:docChg chg="undo custSel addSld delSld modSld sldOrd">
      <pc:chgData name="Julie Beckett" userId="39653cad-bb71-48fb-bbd2-8006d4a42ab5" providerId="ADAL" clId="{8EBF03C1-F8C9-4038-8B48-2116619DA77C}" dt="2025-06-25T15:01:29.292" v="3962" actId="20577"/>
      <pc:docMkLst>
        <pc:docMk/>
      </pc:docMkLst>
      <pc:sldChg chg="del">
        <pc:chgData name="Julie Beckett" userId="39653cad-bb71-48fb-bbd2-8006d4a42ab5" providerId="ADAL" clId="{8EBF03C1-F8C9-4038-8B48-2116619DA77C}" dt="2025-05-06T09:16:42.485" v="0" actId="47"/>
        <pc:sldMkLst>
          <pc:docMk/>
          <pc:sldMk cId="1034943223" sldId="260"/>
        </pc:sldMkLst>
      </pc:sldChg>
      <pc:sldChg chg="del">
        <pc:chgData name="Julie Beckett" userId="39653cad-bb71-48fb-bbd2-8006d4a42ab5" providerId="ADAL" clId="{8EBF03C1-F8C9-4038-8B48-2116619DA77C}" dt="2025-05-06T09:16:42.485" v="0" actId="47"/>
        <pc:sldMkLst>
          <pc:docMk/>
          <pc:sldMk cId="2662003594" sldId="261"/>
        </pc:sldMkLst>
      </pc:sldChg>
      <pc:sldChg chg="del">
        <pc:chgData name="Julie Beckett" userId="39653cad-bb71-48fb-bbd2-8006d4a42ab5" providerId="ADAL" clId="{8EBF03C1-F8C9-4038-8B48-2116619DA77C}" dt="2025-05-06T09:16:42.485" v="0" actId="47"/>
        <pc:sldMkLst>
          <pc:docMk/>
          <pc:sldMk cId="3698619543" sldId="273"/>
        </pc:sldMkLst>
      </pc:sldChg>
      <pc:sldChg chg="del">
        <pc:chgData name="Julie Beckett" userId="39653cad-bb71-48fb-bbd2-8006d4a42ab5" providerId="ADAL" clId="{8EBF03C1-F8C9-4038-8B48-2116619DA77C}" dt="2025-05-06T09:16:42.485" v="0" actId="47"/>
        <pc:sldMkLst>
          <pc:docMk/>
          <pc:sldMk cId="1617409089" sldId="276"/>
        </pc:sldMkLst>
      </pc:sldChg>
      <pc:sldChg chg="del">
        <pc:chgData name="Julie Beckett" userId="39653cad-bb71-48fb-bbd2-8006d4a42ab5" providerId="ADAL" clId="{8EBF03C1-F8C9-4038-8B48-2116619DA77C}" dt="2025-05-06T09:17:04.012" v="2" actId="47"/>
        <pc:sldMkLst>
          <pc:docMk/>
          <pc:sldMk cId="288408425" sldId="282"/>
        </pc:sldMkLst>
      </pc:sldChg>
      <pc:sldChg chg="del">
        <pc:chgData name="Julie Beckett" userId="39653cad-bb71-48fb-bbd2-8006d4a42ab5" providerId="ADAL" clId="{8EBF03C1-F8C9-4038-8B48-2116619DA77C}" dt="2025-05-06T09:16:42.485" v="0" actId="47"/>
        <pc:sldMkLst>
          <pc:docMk/>
          <pc:sldMk cId="1139187994" sldId="283"/>
        </pc:sldMkLst>
      </pc:sldChg>
      <pc:sldChg chg="del">
        <pc:chgData name="Julie Beckett" userId="39653cad-bb71-48fb-bbd2-8006d4a42ab5" providerId="ADAL" clId="{8EBF03C1-F8C9-4038-8B48-2116619DA77C}" dt="2025-05-06T09:16:42.485" v="0" actId="47"/>
        <pc:sldMkLst>
          <pc:docMk/>
          <pc:sldMk cId="448118831" sldId="285"/>
        </pc:sldMkLst>
      </pc:sldChg>
      <pc:sldChg chg="del">
        <pc:chgData name="Julie Beckett" userId="39653cad-bb71-48fb-bbd2-8006d4a42ab5" providerId="ADAL" clId="{8EBF03C1-F8C9-4038-8B48-2116619DA77C}" dt="2025-05-06T09:16:42.485" v="0" actId="47"/>
        <pc:sldMkLst>
          <pc:docMk/>
          <pc:sldMk cId="2166732037" sldId="286"/>
        </pc:sldMkLst>
      </pc:sldChg>
      <pc:sldChg chg="del">
        <pc:chgData name="Julie Beckett" userId="39653cad-bb71-48fb-bbd2-8006d4a42ab5" providerId="ADAL" clId="{8EBF03C1-F8C9-4038-8B48-2116619DA77C}" dt="2025-05-06T09:17:09.257" v="9" actId="47"/>
        <pc:sldMkLst>
          <pc:docMk/>
          <pc:sldMk cId="791328585" sldId="290"/>
        </pc:sldMkLst>
      </pc:sldChg>
      <pc:sldChg chg="del">
        <pc:chgData name="Julie Beckett" userId="39653cad-bb71-48fb-bbd2-8006d4a42ab5" providerId="ADAL" clId="{8EBF03C1-F8C9-4038-8B48-2116619DA77C}" dt="2025-05-06T09:17:09.830" v="10" actId="47"/>
        <pc:sldMkLst>
          <pc:docMk/>
          <pc:sldMk cId="304307722" sldId="296"/>
        </pc:sldMkLst>
      </pc:sldChg>
      <pc:sldChg chg="del">
        <pc:chgData name="Julie Beckett" userId="39653cad-bb71-48fb-bbd2-8006d4a42ab5" providerId="ADAL" clId="{8EBF03C1-F8C9-4038-8B48-2116619DA77C}" dt="2025-05-06T09:54:18.063" v="77" actId="47"/>
        <pc:sldMkLst>
          <pc:docMk/>
          <pc:sldMk cId="761899515" sldId="298"/>
        </pc:sldMkLst>
      </pc:sldChg>
      <pc:sldChg chg="del">
        <pc:chgData name="Julie Beckett" userId="39653cad-bb71-48fb-bbd2-8006d4a42ab5" providerId="ADAL" clId="{8EBF03C1-F8C9-4038-8B48-2116619DA77C}" dt="2025-05-06T09:54:18.715" v="78" actId="47"/>
        <pc:sldMkLst>
          <pc:docMk/>
          <pc:sldMk cId="624032101" sldId="299"/>
        </pc:sldMkLst>
      </pc:sldChg>
      <pc:sldChg chg="del">
        <pc:chgData name="Julie Beckett" userId="39653cad-bb71-48fb-bbd2-8006d4a42ab5" providerId="ADAL" clId="{8EBF03C1-F8C9-4038-8B48-2116619DA77C}" dt="2025-05-06T09:54:20.701" v="82" actId="47"/>
        <pc:sldMkLst>
          <pc:docMk/>
          <pc:sldMk cId="291119019" sldId="300"/>
        </pc:sldMkLst>
      </pc:sldChg>
      <pc:sldChg chg="del">
        <pc:chgData name="Julie Beckett" userId="39653cad-bb71-48fb-bbd2-8006d4a42ab5" providerId="ADAL" clId="{8EBF03C1-F8C9-4038-8B48-2116619DA77C}" dt="2025-05-06T09:54:20.253" v="81" actId="47"/>
        <pc:sldMkLst>
          <pc:docMk/>
          <pc:sldMk cId="1290464495" sldId="301"/>
        </pc:sldMkLst>
      </pc:sldChg>
      <pc:sldChg chg="del">
        <pc:chgData name="Julie Beckett" userId="39653cad-bb71-48fb-bbd2-8006d4a42ab5" providerId="ADAL" clId="{8EBF03C1-F8C9-4038-8B48-2116619DA77C}" dt="2025-05-06T09:54:21.160" v="83" actId="47"/>
        <pc:sldMkLst>
          <pc:docMk/>
          <pc:sldMk cId="3625646571" sldId="302"/>
        </pc:sldMkLst>
      </pc:sldChg>
      <pc:sldChg chg="modSp mod delCm modNotesTx">
        <pc:chgData name="Julie Beckett" userId="39653cad-bb71-48fb-bbd2-8006d4a42ab5" providerId="ADAL" clId="{8EBF03C1-F8C9-4038-8B48-2116619DA77C}" dt="2025-06-05T12:30:22.383" v="2865" actId="20577"/>
        <pc:sldMkLst>
          <pc:docMk/>
          <pc:sldMk cId="4137078486" sldId="303"/>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8EBF03C1-F8C9-4038-8B48-2116619DA77C}" dt="2025-05-06T10:01:57.425" v="153"/>
              <pc2:cmMkLst xmlns:pc2="http://schemas.microsoft.com/office/powerpoint/2019/9/main/command">
                <pc:docMk/>
                <pc:sldMk cId="4137078486" sldId="303"/>
                <pc2:cmMk id="{3F2D05F9-0893-4C1D-B872-BBFB7DD10477}"/>
              </pc2:cmMkLst>
            </pc226:cmChg>
          </p:ext>
        </pc:extLst>
      </pc:sldChg>
      <pc:sldChg chg="del">
        <pc:chgData name="Julie Beckett" userId="39653cad-bb71-48fb-bbd2-8006d4a42ab5" providerId="ADAL" clId="{8EBF03C1-F8C9-4038-8B48-2116619DA77C}" dt="2025-05-06T09:16:42.485" v="0" actId="47"/>
        <pc:sldMkLst>
          <pc:docMk/>
          <pc:sldMk cId="3482571608" sldId="304"/>
        </pc:sldMkLst>
      </pc:sldChg>
      <pc:sldChg chg="modSp mod modNotesTx">
        <pc:chgData name="Julie Beckett" userId="39653cad-bb71-48fb-bbd2-8006d4a42ab5" providerId="ADAL" clId="{8EBF03C1-F8C9-4038-8B48-2116619DA77C}" dt="2025-06-05T12:33:44.869" v="3329" actId="20577"/>
        <pc:sldMkLst>
          <pc:docMk/>
          <pc:sldMk cId="3676855923" sldId="306"/>
        </pc:sldMkLst>
      </pc:sldChg>
      <pc:sldChg chg="modNotesTx">
        <pc:chgData name="Julie Beckett" userId="39653cad-bb71-48fb-bbd2-8006d4a42ab5" providerId="ADAL" clId="{8EBF03C1-F8C9-4038-8B48-2116619DA77C}" dt="2025-06-25T14:40:34.013" v="3783" actId="20577"/>
        <pc:sldMkLst>
          <pc:docMk/>
          <pc:sldMk cId="567519131" sldId="310"/>
        </pc:sldMkLst>
      </pc:sldChg>
      <pc:sldChg chg="modSp mod modNotesTx">
        <pc:chgData name="Julie Beckett" userId="39653cad-bb71-48fb-bbd2-8006d4a42ab5" providerId="ADAL" clId="{8EBF03C1-F8C9-4038-8B48-2116619DA77C}" dt="2025-06-23T14:46:14.294" v="3750" actId="20577"/>
        <pc:sldMkLst>
          <pc:docMk/>
          <pc:sldMk cId="1588048247" sldId="311"/>
        </pc:sldMkLst>
      </pc:sldChg>
      <pc:sldChg chg="modSp mod modNotesTx">
        <pc:chgData name="Julie Beckett" userId="39653cad-bb71-48fb-bbd2-8006d4a42ab5" providerId="ADAL" clId="{8EBF03C1-F8C9-4038-8B48-2116619DA77C}" dt="2025-06-25T14:42:04.767" v="3784" actId="1076"/>
        <pc:sldMkLst>
          <pc:docMk/>
          <pc:sldMk cId="3019949765" sldId="312"/>
        </pc:sldMkLst>
        <pc:spChg chg="mod">
          <ac:chgData name="Julie Beckett" userId="39653cad-bb71-48fb-bbd2-8006d4a42ab5" providerId="ADAL" clId="{8EBF03C1-F8C9-4038-8B48-2116619DA77C}" dt="2025-06-05T12:34:31.534" v="3369" actId="20577"/>
          <ac:spMkLst>
            <pc:docMk/>
            <pc:sldMk cId="3019949765" sldId="312"/>
            <ac:spMk id="2" creationId="{24C9040A-59DA-493D-00C0-735781C90A97}"/>
          </ac:spMkLst>
        </pc:spChg>
        <pc:spChg chg="mod">
          <ac:chgData name="Julie Beckett" userId="39653cad-bb71-48fb-bbd2-8006d4a42ab5" providerId="ADAL" clId="{8EBF03C1-F8C9-4038-8B48-2116619DA77C}" dt="2025-06-25T14:42:04.767" v="3784" actId="1076"/>
          <ac:spMkLst>
            <pc:docMk/>
            <pc:sldMk cId="3019949765" sldId="312"/>
            <ac:spMk id="4" creationId="{9E197CA4-9CD3-CD4A-F8D8-71C5847F7CD5}"/>
          </ac:spMkLst>
        </pc:spChg>
      </pc:sldChg>
      <pc:sldChg chg="modSp mod modNotesTx">
        <pc:chgData name="Julie Beckett" userId="39653cad-bb71-48fb-bbd2-8006d4a42ab5" providerId="ADAL" clId="{8EBF03C1-F8C9-4038-8B48-2116619DA77C}" dt="2025-06-05T12:33:25.065" v="3292" actId="20577"/>
        <pc:sldMkLst>
          <pc:docMk/>
          <pc:sldMk cId="3656635070" sldId="313"/>
        </pc:sldMkLst>
      </pc:sldChg>
      <pc:sldChg chg="modAnim">
        <pc:chgData name="Julie Beckett" userId="39653cad-bb71-48fb-bbd2-8006d4a42ab5" providerId="ADAL" clId="{8EBF03C1-F8C9-4038-8B48-2116619DA77C}" dt="2025-06-05T10:37:54.100" v="1997"/>
        <pc:sldMkLst>
          <pc:docMk/>
          <pc:sldMk cId="2908747297" sldId="314"/>
        </pc:sldMkLst>
      </pc:sldChg>
      <pc:sldChg chg="modSp mod">
        <pc:chgData name="Julie Beckett" userId="39653cad-bb71-48fb-bbd2-8006d4a42ab5" providerId="ADAL" clId="{8EBF03C1-F8C9-4038-8B48-2116619DA77C}" dt="2025-05-19T14:52:52.859" v="759" actId="20577"/>
        <pc:sldMkLst>
          <pc:docMk/>
          <pc:sldMk cId="2497005939" sldId="320"/>
        </pc:sldMkLst>
      </pc:sldChg>
      <pc:sldChg chg="modSp mod modNotesTx">
        <pc:chgData name="Julie Beckett" userId="39653cad-bb71-48fb-bbd2-8006d4a42ab5" providerId="ADAL" clId="{8EBF03C1-F8C9-4038-8B48-2116619DA77C}" dt="2025-06-05T12:01:52.328" v="2766" actId="20577"/>
        <pc:sldMkLst>
          <pc:docMk/>
          <pc:sldMk cId="2666773338" sldId="321"/>
        </pc:sldMkLst>
      </pc:sldChg>
      <pc:sldChg chg="modSp mod modNotesTx">
        <pc:chgData name="Julie Beckett" userId="39653cad-bb71-48fb-bbd2-8006d4a42ab5" providerId="ADAL" clId="{8EBF03C1-F8C9-4038-8B48-2116619DA77C}" dt="2025-06-25T15:01:29.292" v="3962" actId="20577"/>
        <pc:sldMkLst>
          <pc:docMk/>
          <pc:sldMk cId="1284465693" sldId="322"/>
        </pc:sldMkLst>
        <pc:spChg chg="mod">
          <ac:chgData name="Julie Beckett" userId="39653cad-bb71-48fb-bbd2-8006d4a42ab5" providerId="ADAL" clId="{8EBF03C1-F8C9-4038-8B48-2116619DA77C}" dt="2025-06-25T14:47:42.855" v="3794" actId="20577"/>
          <ac:spMkLst>
            <pc:docMk/>
            <pc:sldMk cId="1284465693" sldId="322"/>
            <ac:spMk id="2" creationId="{24C9040A-59DA-493D-00C0-735781C90A97}"/>
          </ac:spMkLst>
        </pc:spChg>
        <pc:graphicFrameChg chg="modGraphic">
          <ac:chgData name="Julie Beckett" userId="39653cad-bb71-48fb-bbd2-8006d4a42ab5" providerId="ADAL" clId="{8EBF03C1-F8C9-4038-8B48-2116619DA77C}" dt="2025-06-25T14:47:52.410" v="3801" actId="20577"/>
          <ac:graphicFrameMkLst>
            <pc:docMk/>
            <pc:sldMk cId="1284465693" sldId="322"/>
            <ac:graphicFrameMk id="8" creationId="{81178D07-C326-FA9D-6AF2-4B632F193557}"/>
          </ac:graphicFrameMkLst>
        </pc:graphicFrameChg>
      </pc:sldChg>
      <pc:sldChg chg="modSp mod">
        <pc:chgData name="Julie Beckett" userId="39653cad-bb71-48fb-bbd2-8006d4a42ab5" providerId="ADAL" clId="{8EBF03C1-F8C9-4038-8B48-2116619DA77C}" dt="2025-05-19T14:53:15.770" v="764" actId="2711"/>
        <pc:sldMkLst>
          <pc:docMk/>
          <pc:sldMk cId="3667328803" sldId="323"/>
        </pc:sldMkLst>
      </pc:sldChg>
      <pc:sldChg chg="modSp mod modAnim modNotesTx">
        <pc:chgData name="Julie Beckett" userId="39653cad-bb71-48fb-bbd2-8006d4a42ab5" providerId="ADAL" clId="{8EBF03C1-F8C9-4038-8B48-2116619DA77C}" dt="2025-06-05T12:01:33.081" v="2760"/>
        <pc:sldMkLst>
          <pc:docMk/>
          <pc:sldMk cId="2581876916" sldId="324"/>
        </pc:sldMkLst>
        <pc:spChg chg="mod">
          <ac:chgData name="Julie Beckett" userId="39653cad-bb71-48fb-bbd2-8006d4a42ab5" providerId="ADAL" clId="{8EBF03C1-F8C9-4038-8B48-2116619DA77C}" dt="2025-05-28T14:55:18.486" v="1184" actId="20577"/>
          <ac:spMkLst>
            <pc:docMk/>
            <pc:sldMk cId="2581876916" sldId="324"/>
            <ac:spMk id="12" creationId="{F6BA59DB-8849-E866-0EF7-6F92947226D5}"/>
          </ac:spMkLst>
        </pc:spChg>
        <pc:spChg chg="mod">
          <ac:chgData name="Julie Beckett" userId="39653cad-bb71-48fb-bbd2-8006d4a42ab5" providerId="ADAL" clId="{8EBF03C1-F8C9-4038-8B48-2116619DA77C}" dt="2025-05-28T14:58:17.550" v="1388" actId="20577"/>
          <ac:spMkLst>
            <pc:docMk/>
            <pc:sldMk cId="2581876916" sldId="324"/>
            <ac:spMk id="13" creationId="{26F876E5-AE0C-0FAA-F94F-302EEFB0901A}"/>
          </ac:spMkLst>
        </pc:spChg>
        <pc:spChg chg="mod">
          <ac:chgData name="Julie Beckett" userId="39653cad-bb71-48fb-bbd2-8006d4a42ab5" providerId="ADAL" clId="{8EBF03C1-F8C9-4038-8B48-2116619DA77C}" dt="2025-05-28T14:58:29.887" v="1426" actId="6549"/>
          <ac:spMkLst>
            <pc:docMk/>
            <pc:sldMk cId="2581876916" sldId="324"/>
            <ac:spMk id="14" creationId="{E731CFE9-D1AB-DF4B-8C17-5DDF6A3AD338}"/>
          </ac:spMkLst>
        </pc:spChg>
      </pc:sldChg>
      <pc:sldChg chg="modSp mod modAnim modNotesTx">
        <pc:chgData name="Julie Beckett" userId="39653cad-bb71-48fb-bbd2-8006d4a42ab5" providerId="ADAL" clId="{8EBF03C1-F8C9-4038-8B48-2116619DA77C}" dt="2025-06-05T12:01:36.308" v="2762"/>
        <pc:sldMkLst>
          <pc:docMk/>
          <pc:sldMk cId="3142080708" sldId="325"/>
        </pc:sldMkLst>
        <pc:spChg chg="mod">
          <ac:chgData name="Julie Beckett" userId="39653cad-bb71-48fb-bbd2-8006d4a42ab5" providerId="ADAL" clId="{8EBF03C1-F8C9-4038-8B48-2116619DA77C}" dt="2025-05-28T15:00:58.281" v="1495" actId="1076"/>
          <ac:spMkLst>
            <pc:docMk/>
            <pc:sldMk cId="3142080708" sldId="325"/>
            <ac:spMk id="8" creationId="{67CDF2E1-82F4-0BDC-9B46-A0731529376B}"/>
          </ac:spMkLst>
        </pc:spChg>
        <pc:spChg chg="mod">
          <ac:chgData name="Julie Beckett" userId="39653cad-bb71-48fb-bbd2-8006d4a42ab5" providerId="ADAL" clId="{8EBF03C1-F8C9-4038-8B48-2116619DA77C}" dt="2025-05-28T14:59:46.235" v="1443" actId="20577"/>
          <ac:spMkLst>
            <pc:docMk/>
            <pc:sldMk cId="3142080708" sldId="325"/>
            <ac:spMk id="9" creationId="{CC09AFB9-D87E-BF07-A54D-BAA853220A35}"/>
          </ac:spMkLst>
        </pc:spChg>
      </pc:sldChg>
      <pc:sldChg chg="delSp modSp mod modNotesTx">
        <pc:chgData name="Julie Beckett" userId="39653cad-bb71-48fb-bbd2-8006d4a42ab5" providerId="ADAL" clId="{8EBF03C1-F8C9-4038-8B48-2116619DA77C}" dt="2025-06-05T12:35:36.494" v="3464" actId="313"/>
        <pc:sldMkLst>
          <pc:docMk/>
          <pc:sldMk cId="122871579" sldId="326"/>
        </pc:sldMkLst>
      </pc:sldChg>
      <pc:sldChg chg="modSp mod">
        <pc:chgData name="Julie Beckett" userId="39653cad-bb71-48fb-bbd2-8006d4a42ab5" providerId="ADAL" clId="{8EBF03C1-F8C9-4038-8B48-2116619DA77C}" dt="2025-05-19T14:41:40.115" v="713" actId="14100"/>
        <pc:sldMkLst>
          <pc:docMk/>
          <pc:sldMk cId="3220090553" sldId="332"/>
        </pc:sldMkLst>
      </pc:sldChg>
      <pc:sldChg chg="modSp mod">
        <pc:chgData name="Julie Beckett" userId="39653cad-bb71-48fb-bbd2-8006d4a42ab5" providerId="ADAL" clId="{8EBF03C1-F8C9-4038-8B48-2116619DA77C}" dt="2025-06-10T10:56:24.934" v="3640" actId="20577"/>
        <pc:sldMkLst>
          <pc:docMk/>
          <pc:sldMk cId="547828958" sldId="334"/>
        </pc:sldMkLst>
        <pc:spChg chg="mod">
          <ac:chgData name="Julie Beckett" userId="39653cad-bb71-48fb-bbd2-8006d4a42ab5" providerId="ADAL" clId="{8EBF03C1-F8C9-4038-8B48-2116619DA77C}" dt="2025-06-10T10:56:09.420" v="3638" actId="20577"/>
          <ac:spMkLst>
            <pc:docMk/>
            <pc:sldMk cId="547828958" sldId="334"/>
            <ac:spMk id="2" creationId="{24C9040A-59DA-493D-00C0-735781C90A97}"/>
          </ac:spMkLst>
        </pc:spChg>
        <pc:spChg chg="mod">
          <ac:chgData name="Julie Beckett" userId="39653cad-bb71-48fb-bbd2-8006d4a42ab5" providerId="ADAL" clId="{8EBF03C1-F8C9-4038-8B48-2116619DA77C}" dt="2025-06-10T10:56:24.934" v="3640" actId="20577"/>
          <ac:spMkLst>
            <pc:docMk/>
            <pc:sldMk cId="547828958" sldId="334"/>
            <ac:spMk id="4" creationId="{960A539F-3936-F3D7-3C91-0DD954232183}"/>
          </ac:spMkLst>
        </pc:spChg>
      </pc:sldChg>
      <pc:sldChg chg="del">
        <pc:chgData name="Julie Beckett" userId="39653cad-bb71-48fb-bbd2-8006d4a42ab5" providerId="ADAL" clId="{8EBF03C1-F8C9-4038-8B48-2116619DA77C}" dt="2025-05-06T09:17:10.212" v="11" actId="47"/>
        <pc:sldMkLst>
          <pc:docMk/>
          <pc:sldMk cId="817659701" sldId="338"/>
        </pc:sldMkLst>
      </pc:sldChg>
      <pc:sldChg chg="del">
        <pc:chgData name="Julie Beckett" userId="39653cad-bb71-48fb-bbd2-8006d4a42ab5" providerId="ADAL" clId="{8EBF03C1-F8C9-4038-8B48-2116619DA77C}" dt="2025-05-06T09:17:11.182" v="14" actId="47"/>
        <pc:sldMkLst>
          <pc:docMk/>
          <pc:sldMk cId="3164009888" sldId="340"/>
        </pc:sldMkLst>
      </pc:sldChg>
      <pc:sldChg chg="del">
        <pc:chgData name="Julie Beckett" userId="39653cad-bb71-48fb-bbd2-8006d4a42ab5" providerId="ADAL" clId="{8EBF03C1-F8C9-4038-8B48-2116619DA77C}" dt="2025-05-06T09:17:10.594" v="12" actId="47"/>
        <pc:sldMkLst>
          <pc:docMk/>
          <pc:sldMk cId="1159935784" sldId="341"/>
        </pc:sldMkLst>
      </pc:sldChg>
      <pc:sldChg chg="del">
        <pc:chgData name="Julie Beckett" userId="39653cad-bb71-48fb-bbd2-8006d4a42ab5" providerId="ADAL" clId="{8EBF03C1-F8C9-4038-8B48-2116619DA77C}" dt="2025-05-06T09:17:12.347" v="17" actId="47"/>
        <pc:sldMkLst>
          <pc:docMk/>
          <pc:sldMk cId="4228738961" sldId="343"/>
        </pc:sldMkLst>
      </pc:sldChg>
      <pc:sldChg chg="del">
        <pc:chgData name="Julie Beckett" userId="39653cad-bb71-48fb-bbd2-8006d4a42ab5" providerId="ADAL" clId="{8EBF03C1-F8C9-4038-8B48-2116619DA77C}" dt="2025-05-06T09:17:11.775" v="16" actId="47"/>
        <pc:sldMkLst>
          <pc:docMk/>
          <pc:sldMk cId="4259538118" sldId="344"/>
        </pc:sldMkLst>
      </pc:sldChg>
      <pc:sldChg chg="del">
        <pc:chgData name="Julie Beckett" userId="39653cad-bb71-48fb-bbd2-8006d4a42ab5" providerId="ADAL" clId="{8EBF03C1-F8C9-4038-8B48-2116619DA77C}" dt="2025-05-06T09:54:16.487" v="75" actId="47"/>
        <pc:sldMkLst>
          <pc:docMk/>
          <pc:sldMk cId="368401774" sldId="347"/>
        </pc:sldMkLst>
      </pc:sldChg>
      <pc:sldChg chg="modSp mod modNotesTx">
        <pc:chgData name="Julie Beckett" userId="39653cad-bb71-48fb-bbd2-8006d4a42ab5" providerId="ADAL" clId="{8EBF03C1-F8C9-4038-8B48-2116619DA77C}" dt="2025-06-05T12:28:47.254" v="2851" actId="20577"/>
        <pc:sldMkLst>
          <pc:docMk/>
          <pc:sldMk cId="1396579888" sldId="349"/>
        </pc:sldMkLst>
        <pc:spChg chg="mod">
          <ac:chgData name="Julie Beckett" userId="39653cad-bb71-48fb-bbd2-8006d4a42ab5" providerId="ADAL" clId="{8EBF03C1-F8C9-4038-8B48-2116619DA77C}" dt="2025-06-05T12:28:47.254" v="2851" actId="20577"/>
          <ac:spMkLst>
            <pc:docMk/>
            <pc:sldMk cId="1396579888" sldId="349"/>
            <ac:spMk id="7" creationId="{5A04DCD3-EB1C-A343-880A-073F47096E59}"/>
          </ac:spMkLst>
        </pc:spChg>
      </pc:sldChg>
      <pc:sldChg chg="del">
        <pc:chgData name="Julie Beckett" userId="39653cad-bb71-48fb-bbd2-8006d4a42ab5" providerId="ADAL" clId="{8EBF03C1-F8C9-4038-8B48-2116619DA77C}" dt="2025-05-06T09:16:42.485" v="0" actId="47"/>
        <pc:sldMkLst>
          <pc:docMk/>
          <pc:sldMk cId="1557032475" sldId="350"/>
        </pc:sldMkLst>
      </pc:sldChg>
      <pc:sldChg chg="del">
        <pc:chgData name="Julie Beckett" userId="39653cad-bb71-48fb-bbd2-8006d4a42ab5" providerId="ADAL" clId="{8EBF03C1-F8C9-4038-8B48-2116619DA77C}" dt="2025-05-06T09:16:42.485" v="0" actId="47"/>
        <pc:sldMkLst>
          <pc:docMk/>
          <pc:sldMk cId="481660759" sldId="351"/>
        </pc:sldMkLst>
      </pc:sldChg>
      <pc:sldChg chg="del">
        <pc:chgData name="Julie Beckett" userId="39653cad-bb71-48fb-bbd2-8006d4a42ab5" providerId="ADAL" clId="{8EBF03C1-F8C9-4038-8B48-2116619DA77C}" dt="2025-05-06T09:17:07.875" v="7" actId="47"/>
        <pc:sldMkLst>
          <pc:docMk/>
          <pc:sldMk cId="3819975080" sldId="354"/>
        </pc:sldMkLst>
      </pc:sldChg>
      <pc:sldChg chg="del">
        <pc:chgData name="Julie Beckett" userId="39653cad-bb71-48fb-bbd2-8006d4a42ab5" providerId="ADAL" clId="{8EBF03C1-F8C9-4038-8B48-2116619DA77C}" dt="2025-05-06T09:54:14.794" v="74" actId="47"/>
        <pc:sldMkLst>
          <pc:docMk/>
          <pc:sldMk cId="1385248275" sldId="357"/>
        </pc:sldMkLst>
      </pc:sldChg>
      <pc:sldChg chg="del">
        <pc:chgData name="Julie Beckett" userId="39653cad-bb71-48fb-bbd2-8006d4a42ab5" providerId="ADAL" clId="{8EBF03C1-F8C9-4038-8B48-2116619DA77C}" dt="2025-05-06T09:16:42.485" v="0" actId="47"/>
        <pc:sldMkLst>
          <pc:docMk/>
          <pc:sldMk cId="110426520" sldId="358"/>
        </pc:sldMkLst>
      </pc:sldChg>
      <pc:sldChg chg="modSp mod modNotesTx">
        <pc:chgData name="Julie Beckett" userId="39653cad-bb71-48fb-bbd2-8006d4a42ab5" providerId="ADAL" clId="{8EBF03C1-F8C9-4038-8B48-2116619DA77C}" dt="2025-06-25T14:38:05.615" v="3759" actId="20577"/>
        <pc:sldMkLst>
          <pc:docMk/>
          <pc:sldMk cId="2702217304" sldId="361"/>
        </pc:sldMkLst>
        <pc:spChg chg="mod">
          <ac:chgData name="Julie Beckett" userId="39653cad-bb71-48fb-bbd2-8006d4a42ab5" providerId="ADAL" clId="{8EBF03C1-F8C9-4038-8B48-2116619DA77C}" dt="2025-06-25T14:38:05.615" v="3759" actId="20577"/>
          <ac:spMkLst>
            <pc:docMk/>
            <pc:sldMk cId="2702217304" sldId="361"/>
            <ac:spMk id="8" creationId="{BE1A2D8E-AEFA-0C39-6110-0A339F7EE853}"/>
          </ac:spMkLst>
        </pc:spChg>
      </pc:sldChg>
      <pc:sldChg chg="del">
        <pc:chgData name="Julie Beckett" userId="39653cad-bb71-48fb-bbd2-8006d4a42ab5" providerId="ADAL" clId="{8EBF03C1-F8C9-4038-8B48-2116619DA77C}" dt="2025-05-06T09:16:42.485" v="0" actId="47"/>
        <pc:sldMkLst>
          <pc:docMk/>
          <pc:sldMk cId="3185194974" sldId="366"/>
        </pc:sldMkLst>
      </pc:sldChg>
      <pc:sldChg chg="del">
        <pc:chgData name="Julie Beckett" userId="39653cad-bb71-48fb-bbd2-8006d4a42ab5" providerId="ADAL" clId="{8EBF03C1-F8C9-4038-8B48-2116619DA77C}" dt="2025-05-06T09:17:04.833" v="3" actId="47"/>
        <pc:sldMkLst>
          <pc:docMk/>
          <pc:sldMk cId="538939544" sldId="367"/>
        </pc:sldMkLst>
      </pc:sldChg>
      <pc:sldChg chg="modSp mod modAnim">
        <pc:chgData name="Julie Beckett" userId="39653cad-bb71-48fb-bbd2-8006d4a42ab5" providerId="ADAL" clId="{8EBF03C1-F8C9-4038-8B48-2116619DA77C}" dt="2025-06-05T12:01:29.355" v="2757"/>
        <pc:sldMkLst>
          <pc:docMk/>
          <pc:sldMk cId="1439471310" sldId="368"/>
        </pc:sldMkLst>
      </pc:sldChg>
      <pc:sldChg chg="del">
        <pc:chgData name="Julie Beckett" userId="39653cad-bb71-48fb-bbd2-8006d4a42ab5" providerId="ADAL" clId="{8EBF03C1-F8C9-4038-8B48-2116619DA77C}" dt="2025-05-06T09:17:05.534" v="4" actId="47"/>
        <pc:sldMkLst>
          <pc:docMk/>
          <pc:sldMk cId="1099486769" sldId="369"/>
        </pc:sldMkLst>
      </pc:sldChg>
      <pc:sldChg chg="del">
        <pc:chgData name="Julie Beckett" userId="39653cad-bb71-48fb-bbd2-8006d4a42ab5" providerId="ADAL" clId="{8EBF03C1-F8C9-4038-8B48-2116619DA77C}" dt="2025-05-19T14:51:23.645" v="738" actId="47"/>
        <pc:sldMkLst>
          <pc:docMk/>
          <pc:sldMk cId="2600457122" sldId="374"/>
        </pc:sldMkLst>
      </pc:sldChg>
      <pc:sldChg chg="del">
        <pc:chgData name="Julie Beckett" userId="39653cad-bb71-48fb-bbd2-8006d4a42ab5" providerId="ADAL" clId="{8EBF03C1-F8C9-4038-8B48-2116619DA77C}" dt="2025-05-06T09:54:19.763" v="80" actId="47"/>
        <pc:sldMkLst>
          <pc:docMk/>
          <pc:sldMk cId="2004241765" sldId="376"/>
        </pc:sldMkLst>
      </pc:sldChg>
      <pc:sldChg chg="del">
        <pc:chgData name="Julie Beckett" userId="39653cad-bb71-48fb-bbd2-8006d4a42ab5" providerId="ADAL" clId="{8EBF03C1-F8C9-4038-8B48-2116619DA77C}" dt="2025-05-06T09:17:10.890" v="13" actId="47"/>
        <pc:sldMkLst>
          <pc:docMk/>
          <pc:sldMk cId="2227239128" sldId="377"/>
        </pc:sldMkLst>
      </pc:sldChg>
      <pc:sldChg chg="del">
        <pc:chgData name="Julie Beckett" userId="39653cad-bb71-48fb-bbd2-8006d4a42ab5" providerId="ADAL" clId="{8EBF03C1-F8C9-4038-8B48-2116619DA77C}" dt="2025-05-06T09:17:03.228" v="1" actId="47"/>
        <pc:sldMkLst>
          <pc:docMk/>
          <pc:sldMk cId="1836665941" sldId="379"/>
        </pc:sldMkLst>
      </pc:sldChg>
      <pc:sldChg chg="del">
        <pc:chgData name="Julie Beckett" userId="39653cad-bb71-48fb-bbd2-8006d4a42ab5" providerId="ADAL" clId="{8EBF03C1-F8C9-4038-8B48-2116619DA77C}" dt="2025-05-06T09:54:17.402" v="76" actId="47"/>
        <pc:sldMkLst>
          <pc:docMk/>
          <pc:sldMk cId="3481191869" sldId="382"/>
        </pc:sldMkLst>
      </pc:sldChg>
      <pc:sldChg chg="del">
        <pc:chgData name="Julie Beckett" userId="39653cad-bb71-48fb-bbd2-8006d4a42ab5" providerId="ADAL" clId="{8EBF03C1-F8C9-4038-8B48-2116619DA77C}" dt="2025-05-06T09:54:19.244" v="79" actId="47"/>
        <pc:sldMkLst>
          <pc:docMk/>
          <pc:sldMk cId="955469529" sldId="383"/>
        </pc:sldMkLst>
      </pc:sldChg>
      <pc:sldChg chg="modSp mod modAnim">
        <pc:chgData name="Julie Beckett" userId="39653cad-bb71-48fb-bbd2-8006d4a42ab5" providerId="ADAL" clId="{8EBF03C1-F8C9-4038-8B48-2116619DA77C}" dt="2025-06-05T10:37:42.967" v="1994"/>
        <pc:sldMkLst>
          <pc:docMk/>
          <pc:sldMk cId="99355960" sldId="384"/>
        </pc:sldMkLst>
      </pc:sldChg>
      <pc:sldChg chg="del">
        <pc:chgData name="Julie Beckett" userId="39653cad-bb71-48fb-bbd2-8006d4a42ab5" providerId="ADAL" clId="{8EBF03C1-F8C9-4038-8B48-2116619DA77C}" dt="2025-05-06T09:16:42.485" v="0" actId="47"/>
        <pc:sldMkLst>
          <pc:docMk/>
          <pc:sldMk cId="1139459676" sldId="386"/>
        </pc:sldMkLst>
      </pc:sldChg>
      <pc:sldChg chg="del">
        <pc:chgData name="Julie Beckett" userId="39653cad-bb71-48fb-bbd2-8006d4a42ab5" providerId="ADAL" clId="{8EBF03C1-F8C9-4038-8B48-2116619DA77C}" dt="2025-05-06T09:16:42.485" v="0" actId="47"/>
        <pc:sldMkLst>
          <pc:docMk/>
          <pc:sldMk cId="4208183157" sldId="388"/>
        </pc:sldMkLst>
      </pc:sldChg>
      <pc:sldChg chg="del">
        <pc:chgData name="Julie Beckett" userId="39653cad-bb71-48fb-bbd2-8006d4a42ab5" providerId="ADAL" clId="{8EBF03C1-F8C9-4038-8B48-2116619DA77C}" dt="2025-05-06T09:17:06.281" v="5" actId="47"/>
        <pc:sldMkLst>
          <pc:docMk/>
          <pc:sldMk cId="2037851595" sldId="390"/>
        </pc:sldMkLst>
      </pc:sldChg>
      <pc:sldChg chg="del">
        <pc:chgData name="Julie Beckett" userId="39653cad-bb71-48fb-bbd2-8006d4a42ab5" providerId="ADAL" clId="{8EBF03C1-F8C9-4038-8B48-2116619DA77C}" dt="2025-05-06T09:16:42.485" v="0" actId="47"/>
        <pc:sldMkLst>
          <pc:docMk/>
          <pc:sldMk cId="2109125612" sldId="391"/>
        </pc:sldMkLst>
      </pc:sldChg>
      <pc:sldChg chg="del">
        <pc:chgData name="Julie Beckett" userId="39653cad-bb71-48fb-bbd2-8006d4a42ab5" providerId="ADAL" clId="{8EBF03C1-F8C9-4038-8B48-2116619DA77C}" dt="2025-05-06T09:16:42.485" v="0" actId="47"/>
        <pc:sldMkLst>
          <pc:docMk/>
          <pc:sldMk cId="2425087394" sldId="392"/>
        </pc:sldMkLst>
      </pc:sldChg>
      <pc:sldChg chg="modSp del mod">
        <pc:chgData name="Julie Beckett" userId="39653cad-bb71-48fb-bbd2-8006d4a42ab5" providerId="ADAL" clId="{8EBF03C1-F8C9-4038-8B48-2116619DA77C}" dt="2025-05-06T10:01:32.423" v="84" actId="47"/>
        <pc:sldMkLst>
          <pc:docMk/>
          <pc:sldMk cId="482364933" sldId="393"/>
        </pc:sldMkLst>
      </pc:sldChg>
      <pc:sldChg chg="del">
        <pc:chgData name="Julie Beckett" userId="39653cad-bb71-48fb-bbd2-8006d4a42ab5" providerId="ADAL" clId="{8EBF03C1-F8C9-4038-8B48-2116619DA77C}" dt="2025-05-06T09:16:42.485" v="0" actId="47"/>
        <pc:sldMkLst>
          <pc:docMk/>
          <pc:sldMk cId="3504490338" sldId="396"/>
        </pc:sldMkLst>
      </pc:sldChg>
      <pc:sldChg chg="del">
        <pc:chgData name="Julie Beckett" userId="39653cad-bb71-48fb-bbd2-8006d4a42ab5" providerId="ADAL" clId="{8EBF03C1-F8C9-4038-8B48-2116619DA77C}" dt="2025-05-06T09:16:42.485" v="0" actId="47"/>
        <pc:sldMkLst>
          <pc:docMk/>
          <pc:sldMk cId="2313151989" sldId="397"/>
        </pc:sldMkLst>
      </pc:sldChg>
      <pc:sldChg chg="del">
        <pc:chgData name="Julie Beckett" userId="39653cad-bb71-48fb-bbd2-8006d4a42ab5" providerId="ADAL" clId="{8EBF03C1-F8C9-4038-8B48-2116619DA77C}" dt="2025-05-06T09:17:08.555" v="8" actId="47"/>
        <pc:sldMkLst>
          <pc:docMk/>
          <pc:sldMk cId="3866269267" sldId="398"/>
        </pc:sldMkLst>
      </pc:sldChg>
      <pc:sldChg chg="del">
        <pc:chgData name="Julie Beckett" userId="39653cad-bb71-48fb-bbd2-8006d4a42ab5" providerId="ADAL" clId="{8EBF03C1-F8C9-4038-8B48-2116619DA77C}" dt="2025-05-06T09:16:42.485" v="0" actId="47"/>
        <pc:sldMkLst>
          <pc:docMk/>
          <pc:sldMk cId="3230764094" sldId="400"/>
        </pc:sldMkLst>
      </pc:sldChg>
      <pc:sldChg chg="addSp delSp modSp mod modNotesTx">
        <pc:chgData name="Julie Beckett" userId="39653cad-bb71-48fb-bbd2-8006d4a42ab5" providerId="ADAL" clId="{8EBF03C1-F8C9-4038-8B48-2116619DA77C}" dt="2025-06-10T12:26:13.619" v="3748" actId="20577"/>
        <pc:sldMkLst>
          <pc:docMk/>
          <pc:sldMk cId="2094638649" sldId="401"/>
        </pc:sldMkLst>
        <pc:spChg chg="mod">
          <ac:chgData name="Julie Beckett" userId="39653cad-bb71-48fb-bbd2-8006d4a42ab5" providerId="ADAL" clId="{8EBF03C1-F8C9-4038-8B48-2116619DA77C}" dt="2025-06-10T12:25:22.491" v="3722" actId="20577"/>
          <ac:spMkLst>
            <pc:docMk/>
            <pc:sldMk cId="2094638649" sldId="401"/>
            <ac:spMk id="4" creationId="{12B3A22B-19CA-9121-B726-E1EDA6DACCFE}"/>
          </ac:spMkLst>
        </pc:spChg>
        <pc:picChg chg="add mod modCrop">
          <ac:chgData name="Julie Beckett" userId="39653cad-bb71-48fb-bbd2-8006d4a42ab5" providerId="ADAL" clId="{8EBF03C1-F8C9-4038-8B48-2116619DA77C}" dt="2025-06-05T12:22:37.413" v="2836" actId="1076"/>
          <ac:picMkLst>
            <pc:docMk/>
            <pc:sldMk cId="2094638649" sldId="401"/>
            <ac:picMk id="7" creationId="{61D8BCDE-3FA2-08CD-6394-A90CB063F8A5}"/>
          </ac:picMkLst>
        </pc:picChg>
        <pc:picChg chg="mod">
          <ac:chgData name="Julie Beckett" userId="39653cad-bb71-48fb-bbd2-8006d4a42ab5" providerId="ADAL" clId="{8EBF03C1-F8C9-4038-8B48-2116619DA77C}" dt="2025-06-05T12:22:40.033" v="2837" actId="1076"/>
          <ac:picMkLst>
            <pc:docMk/>
            <pc:sldMk cId="2094638649" sldId="401"/>
            <ac:picMk id="1026" creationId="{ACE7853B-8CFD-480C-5AB7-8EF78476608D}"/>
          </ac:picMkLst>
        </pc:picChg>
      </pc:sldChg>
      <pc:sldChg chg="del">
        <pc:chgData name="Julie Beckett" userId="39653cad-bb71-48fb-bbd2-8006d4a42ab5" providerId="ADAL" clId="{8EBF03C1-F8C9-4038-8B48-2116619DA77C}" dt="2025-05-28T15:01:46.971" v="1496" actId="47"/>
        <pc:sldMkLst>
          <pc:docMk/>
          <pc:sldMk cId="3107659512" sldId="402"/>
        </pc:sldMkLst>
      </pc:sldChg>
      <pc:sldChg chg="del">
        <pc:chgData name="Julie Beckett" userId="39653cad-bb71-48fb-bbd2-8006d4a42ab5" providerId="ADAL" clId="{8EBF03C1-F8C9-4038-8B48-2116619DA77C}" dt="2025-05-06T09:17:11.497" v="15" actId="47"/>
        <pc:sldMkLst>
          <pc:docMk/>
          <pc:sldMk cId="656748611" sldId="403"/>
        </pc:sldMkLst>
      </pc:sldChg>
      <pc:sldChg chg="addSp modSp mod modNotesTx">
        <pc:chgData name="Julie Beckett" userId="39653cad-bb71-48fb-bbd2-8006d4a42ab5" providerId="ADAL" clId="{8EBF03C1-F8C9-4038-8B48-2116619DA77C}" dt="2025-06-05T12:32:49.947" v="3223" actId="313"/>
        <pc:sldMkLst>
          <pc:docMk/>
          <pc:sldMk cId="3767455212" sldId="405"/>
        </pc:sldMkLst>
      </pc:sldChg>
      <pc:sldChg chg="modSp mod modNotesTx">
        <pc:chgData name="Julie Beckett" userId="39653cad-bb71-48fb-bbd2-8006d4a42ab5" providerId="ADAL" clId="{8EBF03C1-F8C9-4038-8B48-2116619DA77C}" dt="2025-06-25T14:53:29.876" v="3843" actId="20577"/>
        <pc:sldMkLst>
          <pc:docMk/>
          <pc:sldMk cId="992277208" sldId="406"/>
        </pc:sldMkLst>
        <pc:spChg chg="mod">
          <ac:chgData name="Julie Beckett" userId="39653cad-bb71-48fb-bbd2-8006d4a42ab5" providerId="ADAL" clId="{8EBF03C1-F8C9-4038-8B48-2116619DA77C}" dt="2025-06-05T12:02:36.988" v="2772" actId="1076"/>
          <ac:spMkLst>
            <pc:docMk/>
            <pc:sldMk cId="992277208" sldId="406"/>
            <ac:spMk id="4" creationId="{12B3A22B-19CA-9121-B726-E1EDA6DACCFE}"/>
          </ac:spMkLst>
        </pc:spChg>
        <pc:picChg chg="mod">
          <ac:chgData name="Julie Beckett" userId="39653cad-bb71-48fb-bbd2-8006d4a42ab5" providerId="ADAL" clId="{8EBF03C1-F8C9-4038-8B48-2116619DA77C}" dt="2025-05-28T15:03:23.489" v="1554" actId="1076"/>
          <ac:picMkLst>
            <pc:docMk/>
            <pc:sldMk cId="992277208" sldId="406"/>
            <ac:picMk id="5" creationId="{57C3AA24-F65C-ACA1-F657-BE6EB1A8173B}"/>
          </ac:picMkLst>
        </pc:picChg>
        <pc:picChg chg="mod">
          <ac:chgData name="Julie Beckett" userId="39653cad-bb71-48fb-bbd2-8006d4a42ab5" providerId="ADAL" clId="{8EBF03C1-F8C9-4038-8B48-2116619DA77C}" dt="2025-05-28T15:03:20.466" v="1553" actId="1076"/>
          <ac:picMkLst>
            <pc:docMk/>
            <pc:sldMk cId="992277208" sldId="406"/>
            <ac:picMk id="7" creationId="{75DE9AF8-8EAB-769F-C3AE-87BAEF323930}"/>
          </ac:picMkLst>
        </pc:picChg>
      </pc:sldChg>
      <pc:sldChg chg="del">
        <pc:chgData name="Julie Beckett" userId="39653cad-bb71-48fb-bbd2-8006d4a42ab5" providerId="ADAL" clId="{8EBF03C1-F8C9-4038-8B48-2116619DA77C}" dt="2025-05-06T09:17:07.006" v="6" actId="47"/>
        <pc:sldMkLst>
          <pc:docMk/>
          <pc:sldMk cId="3082115229" sldId="407"/>
        </pc:sldMkLst>
      </pc:sldChg>
      <pc:sldChg chg="addSp delSp modSp add mod ord modNotesTx">
        <pc:chgData name="Julie Beckett" userId="39653cad-bb71-48fb-bbd2-8006d4a42ab5" providerId="ADAL" clId="{8EBF03C1-F8C9-4038-8B48-2116619DA77C}" dt="2025-06-05T12:35:07.983" v="3410" actId="20577"/>
        <pc:sldMkLst>
          <pc:docMk/>
          <pc:sldMk cId="3345693207" sldId="407"/>
        </pc:sldMkLst>
        <pc:spChg chg="mod">
          <ac:chgData name="Julie Beckett" userId="39653cad-bb71-48fb-bbd2-8006d4a42ab5" providerId="ADAL" clId="{8EBF03C1-F8C9-4038-8B48-2116619DA77C}" dt="2025-06-05T10:50:26.583" v="2584" actId="1076"/>
          <ac:spMkLst>
            <pc:docMk/>
            <pc:sldMk cId="3345693207" sldId="407"/>
            <ac:spMk id="2" creationId="{24C9040A-59DA-493D-00C0-735781C90A97}"/>
          </ac:spMkLst>
        </pc:spChg>
        <pc:spChg chg="add mod">
          <ac:chgData name="Julie Beckett" userId="39653cad-bb71-48fb-bbd2-8006d4a42ab5" providerId="ADAL" clId="{8EBF03C1-F8C9-4038-8B48-2116619DA77C}" dt="2025-06-05T12:30:08.423" v="2863" actId="14100"/>
          <ac:spMkLst>
            <pc:docMk/>
            <pc:sldMk cId="3345693207" sldId="407"/>
            <ac:spMk id="4" creationId="{E5EBB57F-BCB5-A6C2-1EA3-89E38BBD2A66}"/>
          </ac:spMkLst>
        </pc:spChg>
        <pc:spChg chg="add mod">
          <ac:chgData name="Julie Beckett" userId="39653cad-bb71-48fb-bbd2-8006d4a42ab5" providerId="ADAL" clId="{8EBF03C1-F8C9-4038-8B48-2116619DA77C}" dt="2025-06-05T12:30:04.087" v="2862" actId="14100"/>
          <ac:spMkLst>
            <pc:docMk/>
            <pc:sldMk cId="3345693207" sldId="407"/>
            <ac:spMk id="5" creationId="{8CF0077F-2B13-5B38-0DEB-731E776B6EFC}"/>
          </ac:spMkLst>
        </pc:spChg>
        <pc:spChg chg="add mod">
          <ac:chgData name="Julie Beckett" userId="39653cad-bb71-48fb-bbd2-8006d4a42ab5" providerId="ADAL" clId="{8EBF03C1-F8C9-4038-8B48-2116619DA77C}" dt="2025-06-05T10:50:28.750" v="2585" actId="1076"/>
          <ac:spMkLst>
            <pc:docMk/>
            <pc:sldMk cId="3345693207" sldId="407"/>
            <ac:spMk id="6" creationId="{D5988C4D-73B1-B033-7AF8-CB6408D864AE}"/>
          </ac:spMkLst>
        </pc:spChg>
        <pc:spChg chg="add mod">
          <ac:chgData name="Julie Beckett" userId="39653cad-bb71-48fb-bbd2-8006d4a42ab5" providerId="ADAL" clId="{8EBF03C1-F8C9-4038-8B48-2116619DA77C}" dt="2025-06-05T12:30:00.422" v="2861" actId="14100"/>
          <ac:spMkLst>
            <pc:docMk/>
            <pc:sldMk cId="3345693207" sldId="407"/>
            <ac:spMk id="7" creationId="{DC86D818-733B-FE3C-B27F-B413DD4BB421}"/>
          </ac:spMkLst>
        </pc:spChg>
        <pc:picChg chg="add mod">
          <ac:chgData name="Julie Beckett" userId="39653cad-bb71-48fb-bbd2-8006d4a42ab5" providerId="ADAL" clId="{8EBF03C1-F8C9-4038-8B48-2116619DA77C}" dt="2025-06-05T10:48:34.782" v="2427" actId="1076"/>
          <ac:picMkLst>
            <pc:docMk/>
            <pc:sldMk cId="3345693207" sldId="407"/>
            <ac:picMk id="3" creationId="{54F07430-BC9D-0940-AE3C-12B3D0E6F34F}"/>
          </ac:picMkLst>
        </pc:picChg>
      </pc:sldChg>
    </pc:docChg>
  </pc:docChgLst>
  <pc:docChgLst>
    <pc:chgData name="Jamie Dungavell" userId="5aff1c94-897e-4b9b-b7a7-1c88d4b6f493" providerId="ADAL" clId="{14EF8B7A-3CC5-4BF4-A158-577AE7BC6ED7}"/>
    <pc:docChg chg="undo custSel modSld sldOrd">
      <pc:chgData name="Jamie Dungavell" userId="5aff1c94-897e-4b9b-b7a7-1c88d4b6f493" providerId="ADAL" clId="{14EF8B7A-3CC5-4BF4-A158-577AE7BC6ED7}" dt="2025-08-22T14:02:01.770" v="4105" actId="1076"/>
      <pc:docMkLst>
        <pc:docMk/>
      </pc:docMkLst>
      <pc:sldChg chg="modSp mod modNotesTx">
        <pc:chgData name="Jamie Dungavell" userId="5aff1c94-897e-4b9b-b7a7-1c88d4b6f493" providerId="ADAL" clId="{14EF8B7A-3CC5-4BF4-A158-577AE7BC6ED7}" dt="2025-08-22T14:00:36.540" v="4097" actId="20577"/>
        <pc:sldMkLst>
          <pc:docMk/>
          <pc:sldMk cId="4137078486" sldId="303"/>
        </pc:sldMkLst>
        <pc:spChg chg="mod">
          <ac:chgData name="Jamie Dungavell" userId="5aff1c94-897e-4b9b-b7a7-1c88d4b6f493" providerId="ADAL" clId="{14EF8B7A-3CC5-4BF4-A158-577AE7BC6ED7}" dt="2025-08-08T14:58:28.273" v="4" actId="20577"/>
          <ac:spMkLst>
            <pc:docMk/>
            <pc:sldMk cId="4137078486" sldId="303"/>
            <ac:spMk id="6" creationId="{2DA615F4-8D11-35E3-BBFC-84C544365653}"/>
          </ac:spMkLst>
        </pc:spChg>
      </pc:sldChg>
      <pc:sldChg chg="addSp modSp modNotesTx">
        <pc:chgData name="Jamie Dungavell" userId="5aff1c94-897e-4b9b-b7a7-1c88d4b6f493" providerId="ADAL" clId="{14EF8B7A-3CC5-4BF4-A158-577AE7BC6ED7}" dt="2025-08-22T14:00:21.074" v="4094" actId="20577"/>
        <pc:sldMkLst>
          <pc:docMk/>
          <pc:sldMk cId="2130365707" sldId="305"/>
        </pc:sldMkLst>
        <pc:spChg chg="add mod">
          <ac:chgData name="Jamie Dungavell" userId="5aff1c94-897e-4b9b-b7a7-1c88d4b6f493" providerId="ADAL" clId="{14EF8B7A-3CC5-4BF4-A158-577AE7BC6ED7}" dt="2025-08-08T15:17:14.816" v="1169"/>
          <ac:spMkLst>
            <pc:docMk/>
            <pc:sldMk cId="2130365707" sldId="305"/>
            <ac:spMk id="6" creationId="{C426221D-0825-E676-1499-80F11099B9B1}"/>
          </ac:spMkLst>
        </pc:spChg>
      </pc:sldChg>
      <pc:sldChg chg="addSp modSp mod modNotesTx">
        <pc:chgData name="Jamie Dungavell" userId="5aff1c94-897e-4b9b-b7a7-1c88d4b6f493" providerId="ADAL" clId="{14EF8B7A-3CC5-4BF4-A158-577AE7BC6ED7}" dt="2025-08-22T14:01:31.262" v="4099"/>
        <pc:sldMkLst>
          <pc:docMk/>
          <pc:sldMk cId="3676855923" sldId="306"/>
        </pc:sldMkLst>
        <pc:spChg chg="add mod">
          <ac:chgData name="Jamie Dungavell" userId="5aff1c94-897e-4b9b-b7a7-1c88d4b6f493" providerId="ADAL" clId="{14EF8B7A-3CC5-4BF4-A158-577AE7BC6ED7}" dt="2025-08-22T14:01:31.262" v="4099"/>
          <ac:spMkLst>
            <pc:docMk/>
            <pc:sldMk cId="3676855923" sldId="306"/>
            <ac:spMk id="3" creationId="{72923431-23BC-A1B8-0863-6AB82AF3C823}"/>
          </ac:spMkLst>
        </pc:spChg>
        <pc:spChg chg="mod">
          <ac:chgData name="Jamie Dungavell" userId="5aff1c94-897e-4b9b-b7a7-1c88d4b6f493" providerId="ADAL" clId="{14EF8B7A-3CC5-4BF4-A158-577AE7BC6ED7}" dt="2025-08-22T12:54:59.630" v="2415" actId="20577"/>
          <ac:spMkLst>
            <pc:docMk/>
            <pc:sldMk cId="3676855923" sldId="306"/>
            <ac:spMk id="6" creationId="{2DA615F4-8D11-35E3-BBFC-84C544365653}"/>
          </ac:spMkLst>
        </pc:spChg>
      </pc:sldChg>
      <pc:sldChg chg="addSp modSp mod modAnim modNotesTx">
        <pc:chgData name="Jamie Dungavell" userId="5aff1c94-897e-4b9b-b7a7-1c88d4b6f493" providerId="ADAL" clId="{14EF8B7A-3CC5-4BF4-A158-577AE7BC6ED7}" dt="2025-08-22T14:02:01.770" v="4105" actId="1076"/>
        <pc:sldMkLst>
          <pc:docMk/>
          <pc:sldMk cId="1702946277" sldId="308"/>
        </pc:sldMkLst>
        <pc:spChg chg="add mod">
          <ac:chgData name="Jamie Dungavell" userId="5aff1c94-897e-4b9b-b7a7-1c88d4b6f493" providerId="ADAL" clId="{14EF8B7A-3CC5-4BF4-A158-577AE7BC6ED7}" dt="2025-08-22T14:01:39.600" v="4100" actId="313"/>
          <ac:spMkLst>
            <pc:docMk/>
            <pc:sldMk cId="1702946277" sldId="308"/>
            <ac:spMk id="4" creationId="{5BB2B90E-593B-96C2-9479-48E6D5430CB4}"/>
          </ac:spMkLst>
        </pc:spChg>
        <pc:spChg chg="mod">
          <ac:chgData name="Jamie Dungavell" userId="5aff1c94-897e-4b9b-b7a7-1c88d4b6f493" providerId="ADAL" clId="{14EF8B7A-3CC5-4BF4-A158-577AE7BC6ED7}" dt="2025-08-22T14:02:01.770" v="4105" actId="1076"/>
          <ac:spMkLst>
            <pc:docMk/>
            <pc:sldMk cId="1702946277" sldId="308"/>
            <ac:spMk id="7" creationId="{9DB0CDE2-66D6-06CD-0704-47D19346205C}"/>
          </ac:spMkLst>
        </pc:spChg>
        <pc:spChg chg="mod">
          <ac:chgData name="Jamie Dungavell" userId="5aff1c94-897e-4b9b-b7a7-1c88d4b6f493" providerId="ADAL" clId="{14EF8B7A-3CC5-4BF4-A158-577AE7BC6ED7}" dt="2025-08-22T14:02:01.770" v="4105" actId="1076"/>
          <ac:spMkLst>
            <pc:docMk/>
            <pc:sldMk cId="1702946277" sldId="308"/>
            <ac:spMk id="8" creationId="{DD4B7C09-502C-7B88-87F3-221E009C86DF}"/>
          </ac:spMkLst>
        </pc:spChg>
        <pc:spChg chg="mod">
          <ac:chgData name="Jamie Dungavell" userId="5aff1c94-897e-4b9b-b7a7-1c88d4b6f493" providerId="ADAL" clId="{14EF8B7A-3CC5-4BF4-A158-577AE7BC6ED7}" dt="2025-08-22T14:02:01.770" v="4105" actId="1076"/>
          <ac:spMkLst>
            <pc:docMk/>
            <pc:sldMk cId="1702946277" sldId="308"/>
            <ac:spMk id="11" creationId="{D6D139E0-1510-9393-4560-6153D37852FA}"/>
          </ac:spMkLst>
        </pc:spChg>
      </pc:sldChg>
      <pc:sldChg chg="modNotesTx">
        <pc:chgData name="Jamie Dungavell" userId="5aff1c94-897e-4b9b-b7a7-1c88d4b6f493" providerId="ADAL" clId="{14EF8B7A-3CC5-4BF4-A158-577AE7BC6ED7}" dt="2025-08-22T14:00:10.236" v="4091" actId="20577"/>
        <pc:sldMkLst>
          <pc:docMk/>
          <pc:sldMk cId="567519131" sldId="310"/>
        </pc:sldMkLst>
      </pc:sldChg>
      <pc:sldChg chg="addSp modSp mod ord modNotesTx">
        <pc:chgData name="Jamie Dungavell" userId="5aff1c94-897e-4b9b-b7a7-1c88d4b6f493" providerId="ADAL" clId="{14EF8B7A-3CC5-4BF4-A158-577AE7BC6ED7}" dt="2025-08-22T14:01:12.434" v="4098"/>
        <pc:sldMkLst>
          <pc:docMk/>
          <pc:sldMk cId="3019949765" sldId="312"/>
        </pc:sldMkLst>
        <pc:spChg chg="add mod">
          <ac:chgData name="Jamie Dungavell" userId="5aff1c94-897e-4b9b-b7a7-1c88d4b6f493" providerId="ADAL" clId="{14EF8B7A-3CC5-4BF4-A158-577AE7BC6ED7}" dt="2025-08-22T14:01:12.434" v="4098"/>
          <ac:spMkLst>
            <pc:docMk/>
            <pc:sldMk cId="3019949765" sldId="312"/>
            <ac:spMk id="3" creationId="{84F2BB02-9056-69B0-562D-153DC08FF7BC}"/>
          </ac:spMkLst>
        </pc:spChg>
        <pc:spChg chg="add mod">
          <ac:chgData name="Jamie Dungavell" userId="5aff1c94-897e-4b9b-b7a7-1c88d4b6f493" providerId="ADAL" clId="{14EF8B7A-3CC5-4BF4-A158-577AE7BC6ED7}" dt="2025-08-08T15:25:17.389" v="1491" actId="1076"/>
          <ac:spMkLst>
            <pc:docMk/>
            <pc:sldMk cId="3019949765" sldId="312"/>
            <ac:spMk id="5" creationId="{23B604D0-11FF-3FF8-3A0C-889044A1426C}"/>
          </ac:spMkLst>
        </pc:spChg>
      </pc:sldChg>
      <pc:sldChg chg="modNotesTx">
        <pc:chgData name="Jamie Dungavell" userId="5aff1c94-897e-4b9b-b7a7-1c88d4b6f493" providerId="ADAL" clId="{14EF8B7A-3CC5-4BF4-A158-577AE7BC6ED7}" dt="2025-08-08T15:04:02.667" v="442" actId="20577"/>
        <pc:sldMkLst>
          <pc:docMk/>
          <pc:sldMk cId="3656635070" sldId="313"/>
        </pc:sldMkLst>
      </pc:sldChg>
      <pc:sldChg chg="addSp delSp modSp mod modNotesTx">
        <pc:chgData name="Jamie Dungavell" userId="5aff1c94-897e-4b9b-b7a7-1c88d4b6f493" providerId="ADAL" clId="{14EF8B7A-3CC5-4BF4-A158-577AE7BC6ED7}" dt="2025-08-22T13:38:11.963" v="2590"/>
        <pc:sldMkLst>
          <pc:docMk/>
          <pc:sldMk cId="110959219" sldId="316"/>
        </pc:sldMkLst>
        <pc:spChg chg="add mod">
          <ac:chgData name="Jamie Dungavell" userId="5aff1c94-897e-4b9b-b7a7-1c88d4b6f493" providerId="ADAL" clId="{14EF8B7A-3CC5-4BF4-A158-577AE7BC6ED7}" dt="2025-08-22T13:38:11.963" v="2590"/>
          <ac:spMkLst>
            <pc:docMk/>
            <pc:sldMk cId="110959219" sldId="316"/>
            <ac:spMk id="10" creationId="{7E3927E5-F07C-8A25-9B18-FFF058804E16}"/>
          </ac:spMkLst>
        </pc:spChg>
      </pc:sldChg>
      <pc:sldChg chg="addSp modSp modNotesTx">
        <pc:chgData name="Jamie Dungavell" userId="5aff1c94-897e-4b9b-b7a7-1c88d4b6f493" providerId="ADAL" clId="{14EF8B7A-3CC5-4BF4-A158-577AE7BC6ED7}" dt="2025-08-08T15:32:24.790" v="1837" actId="20577"/>
        <pc:sldMkLst>
          <pc:docMk/>
          <pc:sldMk cId="1429124987" sldId="317"/>
        </pc:sldMkLst>
        <pc:spChg chg="add mod">
          <ac:chgData name="Jamie Dungavell" userId="5aff1c94-897e-4b9b-b7a7-1c88d4b6f493" providerId="ADAL" clId="{14EF8B7A-3CC5-4BF4-A158-577AE7BC6ED7}" dt="2025-08-08T15:30:06.187" v="1678"/>
          <ac:spMkLst>
            <pc:docMk/>
            <pc:sldMk cId="1429124987" sldId="317"/>
            <ac:spMk id="3" creationId="{1D461B7F-B571-4D21-4E33-E32CE0937AFB}"/>
          </ac:spMkLst>
        </pc:spChg>
      </pc:sldChg>
      <pc:sldChg chg="addSp modSp mod">
        <pc:chgData name="Jamie Dungavell" userId="5aff1c94-897e-4b9b-b7a7-1c88d4b6f493" providerId="ADAL" clId="{14EF8B7A-3CC5-4BF4-A158-577AE7BC6ED7}" dt="2025-08-22T13:48:24.891" v="3298" actId="1076"/>
        <pc:sldMkLst>
          <pc:docMk/>
          <pc:sldMk cId="2497005939" sldId="320"/>
        </pc:sldMkLst>
        <pc:spChg chg="mod">
          <ac:chgData name="Jamie Dungavell" userId="5aff1c94-897e-4b9b-b7a7-1c88d4b6f493" providerId="ADAL" clId="{14EF8B7A-3CC5-4BF4-A158-577AE7BC6ED7}" dt="2025-08-08T15:44:50.282" v="1879" actId="20577"/>
          <ac:spMkLst>
            <pc:docMk/>
            <pc:sldMk cId="2497005939" sldId="320"/>
            <ac:spMk id="3" creationId="{CE60E665-2363-F026-7664-809ABD7273D4}"/>
          </ac:spMkLst>
        </pc:spChg>
        <pc:spChg chg="add mod">
          <ac:chgData name="Jamie Dungavell" userId="5aff1c94-897e-4b9b-b7a7-1c88d4b6f493" providerId="ADAL" clId="{14EF8B7A-3CC5-4BF4-A158-577AE7BC6ED7}" dt="2025-08-22T13:48:17.214" v="3297"/>
          <ac:spMkLst>
            <pc:docMk/>
            <pc:sldMk cId="2497005939" sldId="320"/>
            <ac:spMk id="5" creationId="{3A543FAF-7EA1-601A-88D8-7B72BB2054CA}"/>
          </ac:spMkLst>
        </pc:spChg>
        <pc:picChg chg="mod">
          <ac:chgData name="Jamie Dungavell" userId="5aff1c94-897e-4b9b-b7a7-1c88d4b6f493" providerId="ADAL" clId="{14EF8B7A-3CC5-4BF4-A158-577AE7BC6ED7}" dt="2025-08-22T13:48:24.891" v="3298" actId="1076"/>
          <ac:picMkLst>
            <pc:docMk/>
            <pc:sldMk cId="2497005939" sldId="320"/>
            <ac:picMk id="4" creationId="{5CF224D5-BCBD-0506-BEDC-6BC5F6EA6661}"/>
          </ac:picMkLst>
        </pc:picChg>
      </pc:sldChg>
      <pc:sldChg chg="addSp modSp modNotesTx">
        <pc:chgData name="Jamie Dungavell" userId="5aff1c94-897e-4b9b-b7a7-1c88d4b6f493" providerId="ADAL" clId="{14EF8B7A-3CC5-4BF4-A158-577AE7BC6ED7}" dt="2025-08-22T13:59:13.380" v="4086" actId="20577"/>
        <pc:sldMkLst>
          <pc:docMk/>
          <pc:sldMk cId="2666773338" sldId="321"/>
        </pc:sldMkLst>
        <pc:spChg chg="add mod">
          <ac:chgData name="Jamie Dungavell" userId="5aff1c94-897e-4b9b-b7a7-1c88d4b6f493" providerId="ADAL" clId="{14EF8B7A-3CC5-4BF4-A158-577AE7BC6ED7}" dt="2025-08-08T15:51:01.996" v="1997"/>
          <ac:spMkLst>
            <pc:docMk/>
            <pc:sldMk cId="2666773338" sldId="321"/>
            <ac:spMk id="3" creationId="{165BD5D3-F109-79C8-E131-22F6035BBA1E}"/>
          </ac:spMkLst>
        </pc:spChg>
      </pc:sldChg>
      <pc:sldChg chg="modNotesTx">
        <pc:chgData name="Jamie Dungavell" userId="5aff1c94-897e-4b9b-b7a7-1c88d4b6f493" providerId="ADAL" clId="{14EF8B7A-3CC5-4BF4-A158-577AE7BC6ED7}" dt="2025-08-22T13:49:45.506" v="3299" actId="20577"/>
        <pc:sldMkLst>
          <pc:docMk/>
          <pc:sldMk cId="1284465693" sldId="322"/>
        </pc:sldMkLst>
      </pc:sldChg>
      <pc:sldChg chg="addSp modSp mod modNotesTx">
        <pc:chgData name="Jamie Dungavell" userId="5aff1c94-897e-4b9b-b7a7-1c88d4b6f493" providerId="ADAL" clId="{14EF8B7A-3CC5-4BF4-A158-577AE7BC6ED7}" dt="2025-08-22T13:50:29.346" v="3355" actId="20577"/>
        <pc:sldMkLst>
          <pc:docMk/>
          <pc:sldMk cId="3667328803" sldId="323"/>
        </pc:sldMkLst>
        <pc:spChg chg="add mod">
          <ac:chgData name="Jamie Dungavell" userId="5aff1c94-897e-4b9b-b7a7-1c88d4b6f493" providerId="ADAL" clId="{14EF8B7A-3CC5-4BF4-A158-577AE7BC6ED7}" dt="2025-08-08T15:51:17.786" v="1999" actId="1076"/>
          <ac:spMkLst>
            <pc:docMk/>
            <pc:sldMk cId="3667328803" sldId="323"/>
            <ac:spMk id="3" creationId="{7611DFEE-3549-D740-B6BF-0610E29C3214}"/>
          </ac:spMkLst>
        </pc:spChg>
      </pc:sldChg>
      <pc:sldChg chg="addSp modSp">
        <pc:chgData name="Jamie Dungavell" userId="5aff1c94-897e-4b9b-b7a7-1c88d4b6f493" providerId="ADAL" clId="{14EF8B7A-3CC5-4BF4-A158-577AE7BC6ED7}" dt="2025-08-08T15:48:18.832" v="1993"/>
        <pc:sldMkLst>
          <pc:docMk/>
          <pc:sldMk cId="2581876916" sldId="324"/>
        </pc:sldMkLst>
        <pc:spChg chg="add mod">
          <ac:chgData name="Jamie Dungavell" userId="5aff1c94-897e-4b9b-b7a7-1c88d4b6f493" providerId="ADAL" clId="{14EF8B7A-3CC5-4BF4-A158-577AE7BC6ED7}" dt="2025-08-08T15:48:18.832" v="1993"/>
          <ac:spMkLst>
            <pc:docMk/>
            <pc:sldMk cId="2581876916" sldId="324"/>
            <ac:spMk id="4" creationId="{ABEE9C5A-EB4E-0061-52F7-821F4FDFBC2F}"/>
          </ac:spMkLst>
        </pc:spChg>
      </pc:sldChg>
      <pc:sldChg chg="addSp modSp">
        <pc:chgData name="Jamie Dungavell" userId="5aff1c94-897e-4b9b-b7a7-1c88d4b6f493" providerId="ADAL" clId="{14EF8B7A-3CC5-4BF4-A158-577AE7BC6ED7}" dt="2025-08-08T15:48:21.787" v="1994"/>
        <pc:sldMkLst>
          <pc:docMk/>
          <pc:sldMk cId="3142080708" sldId="325"/>
        </pc:sldMkLst>
        <pc:spChg chg="add mod">
          <ac:chgData name="Jamie Dungavell" userId="5aff1c94-897e-4b9b-b7a7-1c88d4b6f493" providerId="ADAL" clId="{14EF8B7A-3CC5-4BF4-A158-577AE7BC6ED7}" dt="2025-08-08T15:48:21.787" v="1994"/>
          <ac:spMkLst>
            <pc:docMk/>
            <pc:sldMk cId="3142080708" sldId="325"/>
            <ac:spMk id="5" creationId="{DEF050E5-29C9-C45C-5F65-00922C26C8B4}"/>
          </ac:spMkLst>
        </pc:spChg>
      </pc:sldChg>
      <pc:sldChg chg="modNotesTx">
        <pc:chgData name="Jamie Dungavell" userId="5aff1c94-897e-4b9b-b7a7-1c88d4b6f493" providerId="ADAL" clId="{14EF8B7A-3CC5-4BF4-A158-577AE7BC6ED7}" dt="2025-08-22T13:43:04.506" v="3276" actId="20577"/>
        <pc:sldMkLst>
          <pc:docMk/>
          <pc:sldMk cId="122871579" sldId="326"/>
        </pc:sldMkLst>
      </pc:sldChg>
      <pc:sldChg chg="modNotesTx">
        <pc:chgData name="Jamie Dungavell" userId="5aff1c94-897e-4b9b-b7a7-1c88d4b6f493" providerId="ADAL" clId="{14EF8B7A-3CC5-4BF4-A158-577AE7BC6ED7}" dt="2025-08-22T13:59:24.242" v="4087" actId="20577"/>
        <pc:sldMkLst>
          <pc:docMk/>
          <pc:sldMk cId="1526974311" sldId="331"/>
        </pc:sldMkLst>
      </pc:sldChg>
      <pc:sldChg chg="addSp delSp modSp mod modNotesTx">
        <pc:chgData name="Jamie Dungavell" userId="5aff1c94-897e-4b9b-b7a7-1c88d4b6f493" providerId="ADAL" clId="{14EF8B7A-3CC5-4BF4-A158-577AE7BC6ED7}" dt="2025-08-22T14:00:32.842" v="4096" actId="20577"/>
        <pc:sldMkLst>
          <pc:docMk/>
          <pc:sldMk cId="3220090553" sldId="332"/>
        </pc:sldMkLst>
        <pc:spChg chg="mod">
          <ac:chgData name="Jamie Dungavell" userId="5aff1c94-897e-4b9b-b7a7-1c88d4b6f493" providerId="ADAL" clId="{14EF8B7A-3CC5-4BF4-A158-577AE7BC6ED7}" dt="2025-08-08T15:02:16.072" v="61" actId="1076"/>
          <ac:spMkLst>
            <pc:docMk/>
            <pc:sldMk cId="3220090553" sldId="332"/>
            <ac:spMk id="3" creationId="{1AB41919-AB68-7D29-50A0-6FEA0FE10E9A}"/>
          </ac:spMkLst>
        </pc:spChg>
        <pc:spChg chg="add mod">
          <ac:chgData name="Jamie Dungavell" userId="5aff1c94-897e-4b9b-b7a7-1c88d4b6f493" providerId="ADAL" clId="{14EF8B7A-3CC5-4BF4-A158-577AE7BC6ED7}" dt="2025-08-08T15:08:51.896" v="748" actId="1076"/>
          <ac:spMkLst>
            <pc:docMk/>
            <pc:sldMk cId="3220090553" sldId="332"/>
            <ac:spMk id="4" creationId="{3DA2F51C-9A3A-82E6-B29B-E3FBA66B1857}"/>
          </ac:spMkLst>
        </pc:spChg>
        <pc:spChg chg="mod">
          <ac:chgData name="Jamie Dungavell" userId="5aff1c94-897e-4b9b-b7a7-1c88d4b6f493" providerId="ADAL" clId="{14EF8B7A-3CC5-4BF4-A158-577AE7BC6ED7}" dt="2025-08-08T15:01:48.685" v="50" actId="20577"/>
          <ac:spMkLst>
            <pc:docMk/>
            <pc:sldMk cId="3220090553" sldId="332"/>
            <ac:spMk id="6" creationId="{2DA615F4-8D11-35E3-BBFC-84C544365653}"/>
          </ac:spMkLst>
        </pc:spChg>
        <pc:spChg chg="mod">
          <ac:chgData name="Jamie Dungavell" userId="5aff1c94-897e-4b9b-b7a7-1c88d4b6f493" providerId="ADAL" clId="{14EF8B7A-3CC5-4BF4-A158-577AE7BC6ED7}" dt="2025-08-08T15:02:02.052" v="54" actId="14100"/>
          <ac:spMkLst>
            <pc:docMk/>
            <pc:sldMk cId="3220090553" sldId="332"/>
            <ac:spMk id="7" creationId="{5F38DE04-7CE0-33CF-9625-FD1A130076D2}"/>
          </ac:spMkLst>
        </pc:spChg>
        <pc:spChg chg="mod">
          <ac:chgData name="Jamie Dungavell" userId="5aff1c94-897e-4b9b-b7a7-1c88d4b6f493" providerId="ADAL" clId="{14EF8B7A-3CC5-4BF4-A158-577AE7BC6ED7}" dt="2025-08-08T15:02:18.118" v="62" actId="1076"/>
          <ac:spMkLst>
            <pc:docMk/>
            <pc:sldMk cId="3220090553" sldId="332"/>
            <ac:spMk id="10" creationId="{0887525E-07D6-4EB5-65EC-2AA1726B9D02}"/>
          </ac:spMkLst>
        </pc:spChg>
        <pc:picChg chg="mod">
          <ac:chgData name="Jamie Dungavell" userId="5aff1c94-897e-4b9b-b7a7-1c88d4b6f493" providerId="ADAL" clId="{14EF8B7A-3CC5-4BF4-A158-577AE7BC6ED7}" dt="2025-08-08T15:05:36.108" v="681" actId="1076"/>
          <ac:picMkLst>
            <pc:docMk/>
            <pc:sldMk cId="3220090553" sldId="332"/>
            <ac:picMk id="5" creationId="{0A64A021-6BC1-8FD0-BC01-517981520B71}"/>
          </ac:picMkLst>
        </pc:picChg>
      </pc:sldChg>
      <pc:sldChg chg="addSp modSp mod modNotesTx">
        <pc:chgData name="Jamie Dungavell" userId="5aff1c94-897e-4b9b-b7a7-1c88d4b6f493" providerId="ADAL" clId="{14EF8B7A-3CC5-4BF4-A158-577AE7BC6ED7}" dt="2025-08-22T13:51:45.326" v="3373" actId="20577"/>
        <pc:sldMkLst>
          <pc:docMk/>
          <pc:sldMk cId="1396579888" sldId="349"/>
        </pc:sldMkLst>
        <pc:spChg chg="add mod">
          <ac:chgData name="Jamie Dungavell" userId="5aff1c94-897e-4b9b-b7a7-1c88d4b6f493" providerId="ADAL" clId="{14EF8B7A-3CC5-4BF4-A158-577AE7BC6ED7}" dt="2025-08-08T15:51:53.741" v="2004" actId="1076"/>
          <ac:spMkLst>
            <pc:docMk/>
            <pc:sldMk cId="1396579888" sldId="349"/>
            <ac:spMk id="3" creationId="{904D1DBB-AE6E-E1DB-B527-4B3FCA67DCBB}"/>
          </ac:spMkLst>
        </pc:spChg>
      </pc:sldChg>
      <pc:sldChg chg="addSp modSp mod ord">
        <pc:chgData name="Jamie Dungavell" userId="5aff1c94-897e-4b9b-b7a7-1c88d4b6f493" providerId="ADAL" clId="{14EF8B7A-3CC5-4BF4-A158-577AE7BC6ED7}" dt="2025-08-22T13:58:58.161" v="4085" actId="1076"/>
        <pc:sldMkLst>
          <pc:docMk/>
          <pc:sldMk cId="2702217304" sldId="361"/>
        </pc:sldMkLst>
        <pc:spChg chg="add mod">
          <ac:chgData name="Jamie Dungavell" userId="5aff1c94-897e-4b9b-b7a7-1c88d4b6f493" providerId="ADAL" clId="{14EF8B7A-3CC5-4BF4-A158-577AE7BC6ED7}" dt="2025-08-21T14:36:54.124" v="2367" actId="1076"/>
          <ac:spMkLst>
            <pc:docMk/>
            <pc:sldMk cId="2702217304" sldId="361"/>
            <ac:spMk id="3" creationId="{5B0C7F16-5695-96F3-979C-6B63EE434348}"/>
          </ac:spMkLst>
        </pc:spChg>
        <pc:spChg chg="mod">
          <ac:chgData name="Jamie Dungavell" userId="5aff1c94-897e-4b9b-b7a7-1c88d4b6f493" providerId="ADAL" clId="{14EF8B7A-3CC5-4BF4-A158-577AE7BC6ED7}" dt="2025-08-22T13:58:58.161" v="4085" actId="1076"/>
          <ac:spMkLst>
            <pc:docMk/>
            <pc:sldMk cId="2702217304" sldId="361"/>
            <ac:spMk id="8" creationId="{BE1A2D8E-AEFA-0C39-6110-0A339F7EE853}"/>
          </ac:spMkLst>
        </pc:spChg>
      </pc:sldChg>
      <pc:sldChg chg="addSp modSp mod ord">
        <pc:chgData name="Jamie Dungavell" userId="5aff1c94-897e-4b9b-b7a7-1c88d4b6f493" providerId="ADAL" clId="{14EF8B7A-3CC5-4BF4-A158-577AE7BC6ED7}" dt="2025-08-22T13:46:42.325" v="3296" actId="207"/>
        <pc:sldMkLst>
          <pc:docMk/>
          <pc:sldMk cId="2946076225" sldId="372"/>
        </pc:sldMkLst>
        <pc:spChg chg="mod">
          <ac:chgData name="Jamie Dungavell" userId="5aff1c94-897e-4b9b-b7a7-1c88d4b6f493" providerId="ADAL" clId="{14EF8B7A-3CC5-4BF4-A158-577AE7BC6ED7}" dt="2025-08-22T13:44:28.264" v="3287" actId="1076"/>
          <ac:spMkLst>
            <pc:docMk/>
            <pc:sldMk cId="2946076225" sldId="372"/>
            <ac:spMk id="2" creationId="{24C9040A-59DA-493D-00C0-735781C90A97}"/>
          </ac:spMkLst>
        </pc:spChg>
        <pc:spChg chg="mod">
          <ac:chgData name="Jamie Dungavell" userId="5aff1c94-897e-4b9b-b7a7-1c88d4b6f493" providerId="ADAL" clId="{14EF8B7A-3CC5-4BF4-A158-577AE7BC6ED7}" dt="2025-08-22T13:46:42.325" v="3296" actId="207"/>
          <ac:spMkLst>
            <pc:docMk/>
            <pc:sldMk cId="2946076225" sldId="372"/>
            <ac:spMk id="3" creationId="{CE60E665-2363-F026-7664-809ABD7273D4}"/>
          </ac:spMkLst>
        </pc:spChg>
        <pc:spChg chg="add mod">
          <ac:chgData name="Jamie Dungavell" userId="5aff1c94-897e-4b9b-b7a7-1c88d4b6f493" providerId="ADAL" clId="{14EF8B7A-3CC5-4BF4-A158-577AE7BC6ED7}" dt="2025-08-22T13:44:34.093" v="3290" actId="1076"/>
          <ac:spMkLst>
            <pc:docMk/>
            <pc:sldMk cId="2946076225" sldId="372"/>
            <ac:spMk id="4" creationId="{21B7C433-BC4F-3C75-41AA-BB38ECF9CD10}"/>
          </ac:spMkLst>
        </pc:spChg>
      </pc:sldChg>
      <pc:sldChg chg="addSp modSp mod modNotesTx">
        <pc:chgData name="Jamie Dungavell" userId="5aff1c94-897e-4b9b-b7a7-1c88d4b6f493" providerId="ADAL" clId="{14EF8B7A-3CC5-4BF4-A158-577AE7BC6ED7}" dt="2025-08-22T14:00:02.329" v="4090" actId="20577"/>
        <pc:sldMkLst>
          <pc:docMk/>
          <pc:sldMk cId="99355960" sldId="384"/>
        </pc:sldMkLst>
        <pc:spChg chg="mod">
          <ac:chgData name="Jamie Dungavell" userId="5aff1c94-897e-4b9b-b7a7-1c88d4b6f493" providerId="ADAL" clId="{14EF8B7A-3CC5-4BF4-A158-577AE7BC6ED7}" dt="2025-08-08T15:22:19.885" v="1474" actId="20577"/>
          <ac:spMkLst>
            <pc:docMk/>
            <pc:sldMk cId="99355960" sldId="384"/>
            <ac:spMk id="4" creationId="{6FFF1F1B-B9A3-896F-0038-C086FFAE79D1}"/>
          </ac:spMkLst>
        </pc:spChg>
        <pc:spChg chg="add mod">
          <ac:chgData name="Jamie Dungavell" userId="5aff1c94-897e-4b9b-b7a7-1c88d4b6f493" providerId="ADAL" clId="{14EF8B7A-3CC5-4BF4-A158-577AE7BC6ED7}" dt="2025-08-08T15:22:46.295" v="1476"/>
          <ac:spMkLst>
            <pc:docMk/>
            <pc:sldMk cId="99355960" sldId="384"/>
            <ac:spMk id="5" creationId="{D2683FF4-4386-F86B-606F-1416E2058A5F}"/>
          </ac:spMkLst>
        </pc:spChg>
        <pc:spChg chg="add mod">
          <ac:chgData name="Jamie Dungavell" userId="5aff1c94-897e-4b9b-b7a7-1c88d4b6f493" providerId="ADAL" clId="{14EF8B7A-3CC5-4BF4-A158-577AE7BC6ED7}" dt="2025-08-08T15:25:41.672" v="1494" actId="1076"/>
          <ac:spMkLst>
            <pc:docMk/>
            <pc:sldMk cId="99355960" sldId="384"/>
            <ac:spMk id="6" creationId="{FB6EC439-B842-854A-B340-7F45981A04FA}"/>
          </ac:spMkLst>
        </pc:spChg>
        <pc:spChg chg="mod">
          <ac:chgData name="Jamie Dungavell" userId="5aff1c94-897e-4b9b-b7a7-1c88d4b6f493" providerId="ADAL" clId="{14EF8B7A-3CC5-4BF4-A158-577AE7BC6ED7}" dt="2025-08-22T13:35:56.830" v="2587" actId="6549"/>
          <ac:spMkLst>
            <pc:docMk/>
            <pc:sldMk cId="99355960" sldId="384"/>
            <ac:spMk id="9" creationId="{2CC4CAA7-9871-E53C-4E71-4AC121D4AACB}"/>
          </ac:spMkLst>
        </pc:spChg>
      </pc:sldChg>
      <pc:sldChg chg="modNotesTx">
        <pc:chgData name="Jamie Dungavell" userId="5aff1c94-897e-4b9b-b7a7-1c88d4b6f493" providerId="ADAL" clId="{14EF8B7A-3CC5-4BF4-A158-577AE7BC6ED7}" dt="2025-08-22T14:00:12.915" v="4092" actId="20577"/>
        <pc:sldMkLst>
          <pc:docMk/>
          <pc:sldMk cId="738289073" sldId="399"/>
        </pc:sldMkLst>
      </pc:sldChg>
      <pc:sldChg chg="modSp mod modNotesTx">
        <pc:chgData name="Jamie Dungavell" userId="5aff1c94-897e-4b9b-b7a7-1c88d4b6f493" providerId="ADAL" clId="{14EF8B7A-3CC5-4BF4-A158-577AE7BC6ED7}" dt="2025-08-22T13:57:36.865" v="4062" actId="20577"/>
        <pc:sldMkLst>
          <pc:docMk/>
          <pc:sldMk cId="2094638649" sldId="401"/>
        </pc:sldMkLst>
        <pc:spChg chg="mod">
          <ac:chgData name="Jamie Dungavell" userId="5aff1c94-897e-4b9b-b7a7-1c88d4b6f493" providerId="ADAL" clId="{14EF8B7A-3CC5-4BF4-A158-577AE7BC6ED7}" dt="2025-08-22T13:52:27.943" v="3378" actId="20577"/>
          <ac:spMkLst>
            <pc:docMk/>
            <pc:sldMk cId="2094638649" sldId="401"/>
            <ac:spMk id="4" creationId="{12B3A22B-19CA-9121-B726-E1EDA6DACCFE}"/>
          </ac:spMkLst>
        </pc:spChg>
      </pc:sldChg>
      <pc:sldChg chg="addSp modSp">
        <pc:chgData name="Jamie Dungavell" userId="5aff1c94-897e-4b9b-b7a7-1c88d4b6f493" providerId="ADAL" clId="{14EF8B7A-3CC5-4BF4-A158-577AE7BC6ED7}" dt="2025-08-08T15:26:12.671" v="1495"/>
        <pc:sldMkLst>
          <pc:docMk/>
          <pc:sldMk cId="3345693207" sldId="407"/>
        </pc:sldMkLst>
        <pc:spChg chg="add mod">
          <ac:chgData name="Jamie Dungavell" userId="5aff1c94-897e-4b9b-b7a7-1c88d4b6f493" providerId="ADAL" clId="{14EF8B7A-3CC5-4BF4-A158-577AE7BC6ED7}" dt="2025-08-08T15:26:12.671" v="1495"/>
          <ac:spMkLst>
            <pc:docMk/>
            <pc:sldMk cId="3345693207" sldId="407"/>
            <ac:spMk id="8" creationId="{CD9892CC-42FA-1CAA-B486-85BC786FE26C}"/>
          </ac:spMkLst>
        </pc:spChg>
      </pc:sldChg>
    </pc:docChg>
  </pc:docChgLst>
  <pc:docChgLst>
    <pc:chgData name="Julie Beckett" userId="39653cad-bb71-48fb-bbd2-8006d4a42ab5" providerId="ADAL" clId="{D02C8BEC-E114-42EA-BE4C-3A4256B6BB18}"/>
    <pc:docChg chg="custSel modSld">
      <pc:chgData name="Julie Beckett" userId="39653cad-bb71-48fb-bbd2-8006d4a42ab5" providerId="ADAL" clId="{D02C8BEC-E114-42EA-BE4C-3A4256B6BB18}" dt="2025-08-25T14:18:39.334" v="128" actId="255"/>
      <pc:docMkLst>
        <pc:docMk/>
      </pc:docMkLst>
      <pc:sldChg chg="modSp mod">
        <pc:chgData name="Julie Beckett" userId="39653cad-bb71-48fb-bbd2-8006d4a42ab5" providerId="ADAL" clId="{D02C8BEC-E114-42EA-BE4C-3A4256B6BB18}" dt="2025-08-25T14:12:50.858" v="89" actId="14100"/>
        <pc:sldMkLst>
          <pc:docMk/>
          <pc:sldMk cId="3676855923" sldId="306"/>
        </pc:sldMkLst>
        <pc:spChg chg="mod">
          <ac:chgData name="Julie Beckett" userId="39653cad-bb71-48fb-bbd2-8006d4a42ab5" providerId="ADAL" clId="{D02C8BEC-E114-42EA-BE4C-3A4256B6BB18}" dt="2025-08-25T14:12:50.858" v="89" actId="14100"/>
          <ac:spMkLst>
            <pc:docMk/>
            <pc:sldMk cId="3676855923" sldId="306"/>
            <ac:spMk id="6" creationId="{2DA615F4-8D11-35E3-BBFC-84C544365653}"/>
          </ac:spMkLst>
        </pc:spChg>
      </pc:sldChg>
      <pc:sldChg chg="modNotesTx">
        <pc:chgData name="Julie Beckett" userId="39653cad-bb71-48fb-bbd2-8006d4a42ab5" providerId="ADAL" clId="{D02C8BEC-E114-42EA-BE4C-3A4256B6BB18}" dt="2025-08-25T14:11:00.382" v="77" actId="20577"/>
        <pc:sldMkLst>
          <pc:docMk/>
          <pc:sldMk cId="3656635070" sldId="313"/>
        </pc:sldMkLst>
      </pc:sldChg>
      <pc:sldChg chg="modSp mod">
        <pc:chgData name="Julie Beckett" userId="39653cad-bb71-48fb-bbd2-8006d4a42ab5" providerId="ADAL" clId="{D02C8BEC-E114-42EA-BE4C-3A4256B6BB18}" dt="2025-08-25T14:11:17.308" v="78" actId="1076"/>
        <pc:sldMkLst>
          <pc:docMk/>
          <pc:sldMk cId="3220090553" sldId="332"/>
        </pc:sldMkLst>
        <pc:picChg chg="mod">
          <ac:chgData name="Julie Beckett" userId="39653cad-bb71-48fb-bbd2-8006d4a42ab5" providerId="ADAL" clId="{D02C8BEC-E114-42EA-BE4C-3A4256B6BB18}" dt="2025-08-25T14:11:17.308" v="78" actId="1076"/>
          <ac:picMkLst>
            <pc:docMk/>
            <pc:sldMk cId="3220090553" sldId="332"/>
            <ac:picMk id="5" creationId="{0A64A021-6BC1-8FD0-BC01-517981520B71}"/>
          </ac:picMkLst>
        </pc:picChg>
      </pc:sldChg>
      <pc:sldChg chg="delSp modSp mod">
        <pc:chgData name="Julie Beckett" userId="39653cad-bb71-48fb-bbd2-8006d4a42ab5" providerId="ADAL" clId="{D02C8BEC-E114-42EA-BE4C-3A4256B6BB18}" dt="2025-08-25T14:18:39.334" v="128" actId="255"/>
        <pc:sldMkLst>
          <pc:docMk/>
          <pc:sldMk cId="1396579888" sldId="349"/>
        </pc:sldMkLst>
        <pc:spChg chg="del mod">
          <ac:chgData name="Julie Beckett" userId="39653cad-bb71-48fb-bbd2-8006d4a42ab5" providerId="ADAL" clId="{D02C8BEC-E114-42EA-BE4C-3A4256B6BB18}" dt="2025-08-25T14:18:21.851" v="113" actId="478"/>
          <ac:spMkLst>
            <pc:docMk/>
            <pc:sldMk cId="1396579888" sldId="349"/>
            <ac:spMk id="3" creationId="{904D1DBB-AE6E-E1DB-B527-4B3FCA67DCBB}"/>
          </ac:spMkLst>
        </pc:spChg>
        <pc:spChg chg="mod">
          <ac:chgData name="Julie Beckett" userId="39653cad-bb71-48fb-bbd2-8006d4a42ab5" providerId="ADAL" clId="{D02C8BEC-E114-42EA-BE4C-3A4256B6BB18}" dt="2025-08-25T14:18:39.334" v="128" actId="255"/>
          <ac:spMkLst>
            <pc:docMk/>
            <pc:sldMk cId="1396579888" sldId="349"/>
            <ac:spMk id="7" creationId="{5A04DCD3-EB1C-A343-880A-073F47096E59}"/>
          </ac:spMkLst>
        </pc:spChg>
      </pc:sldChg>
      <pc:sldChg chg="modSp mod">
        <pc:chgData name="Julie Beckett" userId="39653cad-bb71-48fb-bbd2-8006d4a42ab5" providerId="ADAL" clId="{D02C8BEC-E114-42EA-BE4C-3A4256B6BB18}" dt="2025-08-25T14:09:52.429" v="70" actId="404"/>
        <pc:sldMkLst>
          <pc:docMk/>
          <pc:sldMk cId="2702217304" sldId="361"/>
        </pc:sldMkLst>
        <pc:spChg chg="mod">
          <ac:chgData name="Julie Beckett" userId="39653cad-bb71-48fb-bbd2-8006d4a42ab5" providerId="ADAL" clId="{D02C8BEC-E114-42EA-BE4C-3A4256B6BB18}" dt="2025-08-25T14:09:52.429" v="70" actId="404"/>
          <ac:spMkLst>
            <pc:docMk/>
            <pc:sldMk cId="2702217304" sldId="361"/>
            <ac:spMk id="8" creationId="{BE1A2D8E-AEFA-0C39-6110-0A339F7EE853}"/>
          </ac:spMkLst>
        </pc:spChg>
      </pc:sldChg>
      <pc:sldChg chg="modSp mod modNotesTx">
        <pc:chgData name="Julie Beckett" userId="39653cad-bb71-48fb-bbd2-8006d4a42ab5" providerId="ADAL" clId="{D02C8BEC-E114-42EA-BE4C-3A4256B6BB18}" dt="2025-08-25T14:17:20.989" v="111" actId="207"/>
        <pc:sldMkLst>
          <pc:docMk/>
          <pc:sldMk cId="99355960" sldId="384"/>
        </pc:sldMkLst>
        <pc:spChg chg="mod">
          <ac:chgData name="Julie Beckett" userId="39653cad-bb71-48fb-bbd2-8006d4a42ab5" providerId="ADAL" clId="{D02C8BEC-E114-42EA-BE4C-3A4256B6BB18}" dt="2025-08-25T14:17:20.989" v="111" actId="207"/>
          <ac:spMkLst>
            <pc:docMk/>
            <pc:sldMk cId="99355960" sldId="384"/>
            <ac:spMk id="7" creationId="{FB79C86C-5C01-BBA4-301C-4BA365307423}"/>
          </ac:spMkLst>
        </pc:spChg>
        <pc:spChg chg="mod">
          <ac:chgData name="Julie Beckett" userId="39653cad-bb71-48fb-bbd2-8006d4a42ab5" providerId="ADAL" clId="{D02C8BEC-E114-42EA-BE4C-3A4256B6BB18}" dt="2025-08-25T14:17:16.398" v="110" actId="207"/>
          <ac:spMkLst>
            <pc:docMk/>
            <pc:sldMk cId="99355960" sldId="384"/>
            <ac:spMk id="8" creationId="{DA0D223E-0DBA-DE8F-3FD7-4859511B2130}"/>
          </ac:spMkLst>
        </pc:spChg>
        <pc:spChg chg="mod">
          <ac:chgData name="Julie Beckett" userId="39653cad-bb71-48fb-bbd2-8006d4a42ab5" providerId="ADAL" clId="{D02C8BEC-E114-42EA-BE4C-3A4256B6BB18}" dt="2025-08-25T14:17:11.673" v="109" actId="207"/>
          <ac:spMkLst>
            <pc:docMk/>
            <pc:sldMk cId="99355960" sldId="384"/>
            <ac:spMk id="9" creationId="{2CC4CAA7-9871-E53C-4E71-4AC121D4AACB}"/>
          </ac:spMkLst>
        </pc:spChg>
      </pc:sldChg>
      <pc:sldChg chg="modSp mod">
        <pc:chgData name="Julie Beckett" userId="39653cad-bb71-48fb-bbd2-8006d4a42ab5" providerId="ADAL" clId="{D02C8BEC-E114-42EA-BE4C-3A4256B6BB18}" dt="2025-08-25T14:13:10.273" v="104" actId="20577"/>
        <pc:sldMkLst>
          <pc:docMk/>
          <pc:sldMk cId="3767455212" sldId="405"/>
        </pc:sldMkLst>
        <pc:spChg chg="mod">
          <ac:chgData name="Julie Beckett" userId="39653cad-bb71-48fb-bbd2-8006d4a42ab5" providerId="ADAL" clId="{D02C8BEC-E114-42EA-BE4C-3A4256B6BB18}" dt="2025-08-25T14:13:10.273" v="104" actId="20577"/>
          <ac:spMkLst>
            <pc:docMk/>
            <pc:sldMk cId="3767455212" sldId="405"/>
            <ac:spMk id="3" creationId="{46F02E6B-0B27-8380-F48A-3EE0AAE11091}"/>
          </ac:spMkLst>
        </pc:spChg>
      </pc:sldChg>
    </pc:docChg>
  </pc:docChgLst>
  <pc:docChgLst>
    <pc:chgData name="Rebekah Constable" userId="S::rebekah.constable@educationscotland.gov.scot::5f7a9f1f-0186-4a3c-9756-665bc5fb5a9c" providerId="AD" clId="Web-{126C13E0-AF5E-13CA-7C13-CBE620D4BB72}"/>
    <pc:docChg chg="modSld">
      <pc:chgData name="Rebekah Constable" userId="S::rebekah.constable@educationscotland.gov.scot::5f7a9f1f-0186-4a3c-9756-665bc5fb5a9c" providerId="AD" clId="Web-{126C13E0-AF5E-13CA-7C13-CBE620D4BB72}" dt="2025-02-04T10:16:07.268" v="1" actId="1076"/>
      <pc:docMkLst>
        <pc:docMk/>
      </pc:docMkLst>
      <pc:sldChg chg="modSp">
        <pc:chgData name="Rebekah Constable" userId="S::rebekah.constable@educationscotland.gov.scot::5f7a9f1f-0186-4a3c-9756-665bc5fb5a9c" providerId="AD" clId="Web-{126C13E0-AF5E-13CA-7C13-CBE620D4BB72}" dt="2025-02-04T10:16:07.268" v="1" actId="1076"/>
        <pc:sldMkLst>
          <pc:docMk/>
          <pc:sldMk cId="1139459676" sldId="386"/>
        </pc:sldMkLst>
      </pc:sldChg>
    </pc:docChg>
  </pc:docChgLst>
  <pc:docChgLst>
    <pc:chgData name="Julie Beckett" userId="39653cad-bb71-48fb-bbd2-8006d4a42ab5" providerId="ADAL" clId="{CCC2FD85-A2F2-4F56-A96B-33FBD09340B3}"/>
    <pc:docChg chg="undo custSel addSld delSld modSld">
      <pc:chgData name="Julie Beckett" userId="39653cad-bb71-48fb-bbd2-8006d4a42ab5" providerId="ADAL" clId="{CCC2FD85-A2F2-4F56-A96B-33FBD09340B3}" dt="2025-05-06T09:13:01.758" v="7079" actId="47"/>
      <pc:docMkLst>
        <pc:docMk/>
      </pc:docMkLst>
      <pc:sldChg chg="modSp mod">
        <pc:chgData name="Julie Beckett" userId="39653cad-bb71-48fb-bbd2-8006d4a42ab5" providerId="ADAL" clId="{CCC2FD85-A2F2-4F56-A96B-33FBD09340B3}" dt="2025-04-14T12:43:00.570" v="1446" actId="962"/>
        <pc:sldMkLst>
          <pc:docMk/>
          <pc:sldMk cId="1034943223" sldId="260"/>
        </pc:sldMkLst>
      </pc:sldChg>
      <pc:sldChg chg="modSp">
        <pc:chgData name="Julie Beckett" userId="39653cad-bb71-48fb-bbd2-8006d4a42ab5" providerId="ADAL" clId="{CCC2FD85-A2F2-4F56-A96B-33FBD09340B3}" dt="2025-04-14T14:18:58.989" v="6083" actId="962"/>
        <pc:sldMkLst>
          <pc:docMk/>
          <pc:sldMk cId="3698619543" sldId="273"/>
        </pc:sldMkLst>
      </pc:sldChg>
      <pc:sldChg chg="modSp mod">
        <pc:chgData name="Julie Beckett" userId="39653cad-bb71-48fb-bbd2-8006d4a42ab5" providerId="ADAL" clId="{CCC2FD85-A2F2-4F56-A96B-33FBD09340B3}" dt="2025-04-14T14:16:36.007" v="5819" actId="207"/>
        <pc:sldMkLst>
          <pc:docMk/>
          <pc:sldMk cId="1617409089" sldId="276"/>
        </pc:sldMkLst>
      </pc:sldChg>
      <pc:sldChg chg="addSp delSp modSp mod">
        <pc:chgData name="Julie Beckett" userId="39653cad-bb71-48fb-bbd2-8006d4a42ab5" providerId="ADAL" clId="{CCC2FD85-A2F2-4F56-A96B-33FBD09340B3}" dt="2025-04-17T13:07:24.768" v="6898" actId="20577"/>
        <pc:sldMkLst>
          <pc:docMk/>
          <pc:sldMk cId="448118831" sldId="285"/>
        </pc:sldMkLst>
      </pc:sldChg>
      <pc:sldChg chg="modSp mod">
        <pc:chgData name="Julie Beckett" userId="39653cad-bb71-48fb-bbd2-8006d4a42ab5" providerId="ADAL" clId="{CCC2FD85-A2F2-4F56-A96B-33FBD09340B3}" dt="2025-04-14T12:59:09.197" v="2516" actId="962"/>
        <pc:sldMkLst>
          <pc:docMk/>
          <pc:sldMk cId="761899515" sldId="298"/>
        </pc:sldMkLst>
      </pc:sldChg>
      <pc:sldChg chg="modSp mod">
        <pc:chgData name="Julie Beckett" userId="39653cad-bb71-48fb-bbd2-8006d4a42ab5" providerId="ADAL" clId="{CCC2FD85-A2F2-4F56-A96B-33FBD09340B3}" dt="2025-04-14T13:06:28.087" v="2838" actId="962"/>
        <pc:sldMkLst>
          <pc:docMk/>
          <pc:sldMk cId="291119019" sldId="300"/>
        </pc:sldMkLst>
      </pc:sldChg>
      <pc:sldChg chg="modSp mod">
        <pc:chgData name="Julie Beckett" userId="39653cad-bb71-48fb-bbd2-8006d4a42ab5" providerId="ADAL" clId="{CCC2FD85-A2F2-4F56-A96B-33FBD09340B3}" dt="2025-04-14T13:00:51.647" v="2646" actId="962"/>
        <pc:sldMkLst>
          <pc:docMk/>
          <pc:sldMk cId="1290464495" sldId="301"/>
        </pc:sldMkLst>
      </pc:sldChg>
      <pc:sldChg chg="modSp mod">
        <pc:chgData name="Julie Beckett" userId="39653cad-bb71-48fb-bbd2-8006d4a42ab5" providerId="ADAL" clId="{CCC2FD85-A2F2-4F56-A96B-33FBD09340B3}" dt="2025-04-14T13:08:50.989" v="2942" actId="962"/>
        <pc:sldMkLst>
          <pc:docMk/>
          <pc:sldMk cId="3625646571" sldId="302"/>
        </pc:sldMkLst>
      </pc:sldChg>
      <pc:sldChg chg="addSp delSp modSp mod">
        <pc:chgData name="Julie Beckett" userId="39653cad-bb71-48fb-bbd2-8006d4a42ab5" providerId="ADAL" clId="{CCC2FD85-A2F2-4F56-A96B-33FBD09340B3}" dt="2025-04-14T14:15:17.578" v="5813" actId="255"/>
        <pc:sldMkLst>
          <pc:docMk/>
          <pc:sldMk cId="4137078486" sldId="303"/>
        </pc:sldMkLst>
      </pc:sldChg>
      <pc:sldChg chg="modSp mod">
        <pc:chgData name="Julie Beckett" userId="39653cad-bb71-48fb-bbd2-8006d4a42ab5" providerId="ADAL" clId="{CCC2FD85-A2F2-4F56-A96B-33FBD09340B3}" dt="2025-04-14T13:46:50.838" v="3297" actId="962"/>
        <pc:sldMkLst>
          <pc:docMk/>
          <pc:sldMk cId="2130365707" sldId="305"/>
        </pc:sldMkLst>
      </pc:sldChg>
      <pc:sldChg chg="modSp mod">
        <pc:chgData name="Julie Beckett" userId="39653cad-bb71-48fb-bbd2-8006d4a42ab5" providerId="ADAL" clId="{CCC2FD85-A2F2-4F56-A96B-33FBD09340B3}" dt="2025-04-14T13:47:42.052" v="3537" actId="962"/>
        <pc:sldMkLst>
          <pc:docMk/>
          <pc:sldMk cId="567519131" sldId="310"/>
        </pc:sldMkLst>
      </pc:sldChg>
      <pc:sldChg chg="modSp mod">
        <pc:chgData name="Julie Beckett" userId="39653cad-bb71-48fb-bbd2-8006d4a42ab5" providerId="ADAL" clId="{CCC2FD85-A2F2-4F56-A96B-33FBD09340B3}" dt="2025-04-14T14:15:28.731" v="5814" actId="33553"/>
        <pc:sldMkLst>
          <pc:docMk/>
          <pc:sldMk cId="1588048247" sldId="311"/>
        </pc:sldMkLst>
      </pc:sldChg>
      <pc:sldChg chg="modSp mod">
        <pc:chgData name="Julie Beckett" userId="39653cad-bb71-48fb-bbd2-8006d4a42ab5" providerId="ADAL" clId="{CCC2FD85-A2F2-4F56-A96B-33FBD09340B3}" dt="2025-04-14T13:48:16.427" v="3596" actId="962"/>
        <pc:sldMkLst>
          <pc:docMk/>
          <pc:sldMk cId="3019949765" sldId="312"/>
        </pc:sldMkLst>
      </pc:sldChg>
      <pc:sldChg chg="modSp mod">
        <pc:chgData name="Julie Beckett" userId="39653cad-bb71-48fb-bbd2-8006d4a42ab5" providerId="ADAL" clId="{CCC2FD85-A2F2-4F56-A96B-33FBD09340B3}" dt="2025-04-14T13:45:17.470" v="3067" actId="962"/>
        <pc:sldMkLst>
          <pc:docMk/>
          <pc:sldMk cId="3656635070" sldId="313"/>
        </pc:sldMkLst>
      </pc:sldChg>
      <pc:sldChg chg="modSp mod">
        <pc:chgData name="Julie Beckett" userId="39653cad-bb71-48fb-bbd2-8006d4a42ab5" providerId="ADAL" clId="{CCC2FD85-A2F2-4F56-A96B-33FBD09340B3}" dt="2025-04-14T13:51:58.915" v="4398" actId="962"/>
        <pc:sldMkLst>
          <pc:docMk/>
          <pc:sldMk cId="2908747297" sldId="314"/>
        </pc:sldMkLst>
      </pc:sldChg>
      <pc:sldChg chg="modSp mod">
        <pc:chgData name="Julie Beckett" userId="39653cad-bb71-48fb-bbd2-8006d4a42ab5" providerId="ADAL" clId="{CCC2FD85-A2F2-4F56-A96B-33FBD09340B3}" dt="2025-04-14T13:52:19.523" v="4402" actId="962"/>
        <pc:sldMkLst>
          <pc:docMk/>
          <pc:sldMk cId="110959219" sldId="316"/>
        </pc:sldMkLst>
      </pc:sldChg>
      <pc:sldChg chg="modSp mod">
        <pc:chgData name="Julie Beckett" userId="39653cad-bb71-48fb-bbd2-8006d4a42ab5" providerId="ADAL" clId="{CCC2FD85-A2F2-4F56-A96B-33FBD09340B3}" dt="2025-04-14T13:53:03.874" v="4480" actId="962"/>
        <pc:sldMkLst>
          <pc:docMk/>
          <pc:sldMk cId="1429124987" sldId="317"/>
        </pc:sldMkLst>
      </pc:sldChg>
      <pc:sldChg chg="modSp mod">
        <pc:chgData name="Julie Beckett" userId="39653cad-bb71-48fb-bbd2-8006d4a42ab5" providerId="ADAL" clId="{CCC2FD85-A2F2-4F56-A96B-33FBD09340B3}" dt="2025-04-14T13:52:35.824" v="4466" actId="962"/>
        <pc:sldMkLst>
          <pc:docMk/>
          <pc:sldMk cId="1477649266" sldId="318"/>
        </pc:sldMkLst>
      </pc:sldChg>
      <pc:sldChg chg="modSp mod">
        <pc:chgData name="Julie Beckett" userId="39653cad-bb71-48fb-bbd2-8006d4a42ab5" providerId="ADAL" clId="{CCC2FD85-A2F2-4F56-A96B-33FBD09340B3}" dt="2025-04-14T13:53:17.674" v="4516" actId="962"/>
        <pc:sldMkLst>
          <pc:docMk/>
          <pc:sldMk cId="1916025386" sldId="319"/>
        </pc:sldMkLst>
      </pc:sldChg>
      <pc:sldChg chg="modSp mod">
        <pc:chgData name="Julie Beckett" userId="39653cad-bb71-48fb-bbd2-8006d4a42ab5" providerId="ADAL" clId="{CCC2FD85-A2F2-4F56-A96B-33FBD09340B3}" dt="2025-04-14T14:01:28.941" v="4865" actId="962"/>
        <pc:sldMkLst>
          <pc:docMk/>
          <pc:sldMk cId="2497005939" sldId="320"/>
        </pc:sldMkLst>
      </pc:sldChg>
      <pc:sldChg chg="modSp mod">
        <pc:chgData name="Julie Beckett" userId="39653cad-bb71-48fb-bbd2-8006d4a42ab5" providerId="ADAL" clId="{CCC2FD85-A2F2-4F56-A96B-33FBD09340B3}" dt="2025-04-14T14:05:07.497" v="5091" actId="962"/>
        <pc:sldMkLst>
          <pc:docMk/>
          <pc:sldMk cId="2666773338" sldId="321"/>
        </pc:sldMkLst>
      </pc:sldChg>
      <pc:sldChg chg="modSp mod">
        <pc:chgData name="Julie Beckett" userId="39653cad-bb71-48fb-bbd2-8006d4a42ab5" providerId="ADAL" clId="{CCC2FD85-A2F2-4F56-A96B-33FBD09340B3}" dt="2025-04-14T14:05:30.765" v="5215" actId="962"/>
        <pc:sldMkLst>
          <pc:docMk/>
          <pc:sldMk cId="1284465693" sldId="322"/>
        </pc:sldMkLst>
      </pc:sldChg>
      <pc:sldChg chg="modSp mod">
        <pc:chgData name="Julie Beckett" userId="39653cad-bb71-48fb-bbd2-8006d4a42ab5" providerId="ADAL" clId="{CCC2FD85-A2F2-4F56-A96B-33FBD09340B3}" dt="2025-04-14T14:07:01.084" v="5407" actId="962"/>
        <pc:sldMkLst>
          <pc:docMk/>
          <pc:sldMk cId="3667328803" sldId="323"/>
        </pc:sldMkLst>
      </pc:sldChg>
      <pc:sldChg chg="delSp modSp mod">
        <pc:chgData name="Julie Beckett" userId="39653cad-bb71-48fb-bbd2-8006d4a42ab5" providerId="ADAL" clId="{CCC2FD85-A2F2-4F56-A96B-33FBD09340B3}" dt="2025-04-14T14:00:30.397" v="4714" actId="478"/>
        <pc:sldMkLst>
          <pc:docMk/>
          <pc:sldMk cId="2581876916" sldId="324"/>
        </pc:sldMkLst>
      </pc:sldChg>
      <pc:sldChg chg="modSp mod">
        <pc:chgData name="Julie Beckett" userId="39653cad-bb71-48fb-bbd2-8006d4a42ab5" providerId="ADAL" clId="{CCC2FD85-A2F2-4F56-A96B-33FBD09340B3}" dt="2025-04-14T14:00:35.833" v="4716" actId="962"/>
        <pc:sldMkLst>
          <pc:docMk/>
          <pc:sldMk cId="3142080708" sldId="325"/>
        </pc:sldMkLst>
      </pc:sldChg>
      <pc:sldChg chg="addSp modSp mod modNotesTx">
        <pc:chgData name="Julie Beckett" userId="39653cad-bb71-48fb-bbd2-8006d4a42ab5" providerId="ADAL" clId="{CCC2FD85-A2F2-4F56-A96B-33FBD09340B3}" dt="2025-05-06T09:12:58.034" v="7078" actId="20577"/>
        <pc:sldMkLst>
          <pc:docMk/>
          <pc:sldMk cId="122871579" sldId="326"/>
        </pc:sldMkLst>
      </pc:sldChg>
      <pc:sldChg chg="modSp mod">
        <pc:chgData name="Julie Beckett" userId="39653cad-bb71-48fb-bbd2-8006d4a42ab5" providerId="ADAL" clId="{CCC2FD85-A2F2-4F56-A96B-33FBD09340B3}" dt="2025-04-14T13:57:27.340" v="4598" actId="962"/>
        <pc:sldMkLst>
          <pc:docMk/>
          <pc:sldMk cId="1526974311" sldId="331"/>
        </pc:sldMkLst>
      </pc:sldChg>
      <pc:sldChg chg="modSp mod">
        <pc:chgData name="Julie Beckett" userId="39653cad-bb71-48fb-bbd2-8006d4a42ab5" providerId="ADAL" clId="{CCC2FD85-A2F2-4F56-A96B-33FBD09340B3}" dt="2025-04-14T13:45:54.507" v="3160" actId="962"/>
        <pc:sldMkLst>
          <pc:docMk/>
          <pc:sldMk cId="3220090553" sldId="332"/>
        </pc:sldMkLst>
      </pc:sldChg>
      <pc:sldChg chg="addSp delSp modSp mod">
        <pc:chgData name="Julie Beckett" userId="39653cad-bb71-48fb-bbd2-8006d4a42ab5" providerId="ADAL" clId="{CCC2FD85-A2F2-4F56-A96B-33FBD09340B3}" dt="2025-04-17T11:13:01.038" v="6889" actId="478"/>
        <pc:sldMkLst>
          <pc:docMk/>
          <pc:sldMk cId="547828958" sldId="334"/>
        </pc:sldMkLst>
      </pc:sldChg>
      <pc:sldChg chg="delSp modSp mod">
        <pc:chgData name="Julie Beckett" userId="39653cad-bb71-48fb-bbd2-8006d4a42ab5" providerId="ADAL" clId="{CCC2FD85-A2F2-4F56-A96B-33FBD09340B3}" dt="2025-04-14T12:53:02.848" v="1953" actId="478"/>
        <pc:sldMkLst>
          <pc:docMk/>
          <pc:sldMk cId="817659701" sldId="338"/>
        </pc:sldMkLst>
      </pc:sldChg>
      <pc:sldChg chg="modSp mod">
        <pc:chgData name="Julie Beckett" userId="39653cad-bb71-48fb-bbd2-8006d4a42ab5" providerId="ADAL" clId="{CCC2FD85-A2F2-4F56-A96B-33FBD09340B3}" dt="2025-04-14T12:57:07.624" v="2128" actId="962"/>
        <pc:sldMkLst>
          <pc:docMk/>
          <pc:sldMk cId="4228738961" sldId="343"/>
        </pc:sldMkLst>
      </pc:sldChg>
      <pc:sldChg chg="modSp mod">
        <pc:chgData name="Julie Beckett" userId="39653cad-bb71-48fb-bbd2-8006d4a42ab5" providerId="ADAL" clId="{CCC2FD85-A2F2-4F56-A96B-33FBD09340B3}" dt="2025-04-14T12:55:47.381" v="2108" actId="962"/>
        <pc:sldMkLst>
          <pc:docMk/>
          <pc:sldMk cId="4259538118" sldId="344"/>
        </pc:sldMkLst>
      </pc:sldChg>
      <pc:sldChg chg="modSp mod">
        <pc:chgData name="Julie Beckett" userId="39653cad-bb71-48fb-bbd2-8006d4a42ab5" providerId="ADAL" clId="{CCC2FD85-A2F2-4F56-A96B-33FBD09340B3}" dt="2025-04-14T14:11:06.564" v="5509" actId="962"/>
        <pc:sldMkLst>
          <pc:docMk/>
          <pc:sldMk cId="1396579888" sldId="349"/>
        </pc:sldMkLst>
      </pc:sldChg>
      <pc:sldChg chg="modSp mod">
        <pc:chgData name="Julie Beckett" userId="39653cad-bb71-48fb-bbd2-8006d4a42ab5" providerId="ADAL" clId="{CCC2FD85-A2F2-4F56-A96B-33FBD09340B3}" dt="2025-04-14T12:13:47.211" v="517" actId="962"/>
        <pc:sldMkLst>
          <pc:docMk/>
          <pc:sldMk cId="1557032475" sldId="350"/>
        </pc:sldMkLst>
      </pc:sldChg>
      <pc:sldChg chg="modSp mod">
        <pc:chgData name="Julie Beckett" userId="39653cad-bb71-48fb-bbd2-8006d4a42ab5" providerId="ADAL" clId="{CCC2FD85-A2F2-4F56-A96B-33FBD09340B3}" dt="2025-04-14T12:18:25.173" v="757" actId="962"/>
        <pc:sldMkLst>
          <pc:docMk/>
          <pc:sldMk cId="481660759" sldId="351"/>
        </pc:sldMkLst>
      </pc:sldChg>
      <pc:sldChg chg="modSp mod">
        <pc:chgData name="Julie Beckett" userId="39653cad-bb71-48fb-bbd2-8006d4a42ab5" providerId="ADAL" clId="{CCC2FD85-A2F2-4F56-A96B-33FBD09340B3}" dt="2025-04-14T12:58:19.522" v="2298" actId="962"/>
        <pc:sldMkLst>
          <pc:docMk/>
          <pc:sldMk cId="1385248275" sldId="357"/>
        </pc:sldMkLst>
      </pc:sldChg>
      <pc:sldChg chg="modSp">
        <pc:chgData name="Julie Beckett" userId="39653cad-bb71-48fb-bbd2-8006d4a42ab5" providerId="ADAL" clId="{CCC2FD85-A2F2-4F56-A96B-33FBD09340B3}" dt="2025-04-14T14:18:02.624" v="5887" actId="962"/>
        <pc:sldMkLst>
          <pc:docMk/>
          <pc:sldMk cId="110426520" sldId="358"/>
        </pc:sldMkLst>
      </pc:sldChg>
      <pc:sldChg chg="addSp delSp modSp mod">
        <pc:chgData name="Julie Beckett" userId="39653cad-bb71-48fb-bbd2-8006d4a42ab5" providerId="ADAL" clId="{CCC2FD85-A2F2-4F56-A96B-33FBD09340B3}" dt="2025-04-14T13:44:48.901" v="3017" actId="14100"/>
        <pc:sldMkLst>
          <pc:docMk/>
          <pc:sldMk cId="2702217304" sldId="361"/>
        </pc:sldMkLst>
      </pc:sldChg>
      <pc:sldChg chg="del">
        <pc:chgData name="Julie Beckett" userId="39653cad-bb71-48fb-bbd2-8006d4a42ab5" providerId="ADAL" clId="{CCC2FD85-A2F2-4F56-A96B-33FBD09340B3}" dt="2025-05-06T09:09:44.057" v="7041" actId="47"/>
        <pc:sldMkLst>
          <pc:docMk/>
          <pc:sldMk cId="2218433622" sldId="363"/>
        </pc:sldMkLst>
      </pc:sldChg>
      <pc:sldChg chg="modSp">
        <pc:chgData name="Julie Beckett" userId="39653cad-bb71-48fb-bbd2-8006d4a42ab5" providerId="ADAL" clId="{CCC2FD85-A2F2-4F56-A96B-33FBD09340B3}" dt="2025-04-14T14:21:40.262" v="6367" actId="962"/>
        <pc:sldMkLst>
          <pc:docMk/>
          <pc:sldMk cId="538939544" sldId="367"/>
        </pc:sldMkLst>
      </pc:sldChg>
      <pc:sldChg chg="delSp modSp mod">
        <pc:chgData name="Julie Beckett" userId="39653cad-bb71-48fb-bbd2-8006d4a42ab5" providerId="ADAL" clId="{CCC2FD85-A2F2-4F56-A96B-33FBD09340B3}" dt="2025-04-14T14:00:09.754" v="4711" actId="478"/>
        <pc:sldMkLst>
          <pc:docMk/>
          <pc:sldMk cId="1439471310" sldId="368"/>
        </pc:sldMkLst>
      </pc:sldChg>
      <pc:sldChg chg="modSp mod modNotesTx">
        <pc:chgData name="Julie Beckett" userId="39653cad-bb71-48fb-bbd2-8006d4a42ab5" providerId="ADAL" clId="{CCC2FD85-A2F2-4F56-A96B-33FBD09340B3}" dt="2025-04-17T13:55:15.380" v="7039" actId="20577"/>
        <pc:sldMkLst>
          <pc:docMk/>
          <pc:sldMk cId="1099486769" sldId="369"/>
        </pc:sldMkLst>
      </pc:sldChg>
      <pc:sldChg chg="modSp mod">
        <pc:chgData name="Julie Beckett" userId="39653cad-bb71-48fb-bbd2-8006d4a42ab5" providerId="ADAL" clId="{CCC2FD85-A2F2-4F56-A96B-33FBD09340B3}" dt="2025-04-14T14:00:53.155" v="4738" actId="962"/>
        <pc:sldMkLst>
          <pc:docMk/>
          <pc:sldMk cId="2946076225" sldId="372"/>
        </pc:sldMkLst>
      </pc:sldChg>
      <pc:sldChg chg="modSp mod delCm">
        <pc:chgData name="Julie Beckett" userId="39653cad-bb71-48fb-bbd2-8006d4a42ab5" providerId="ADAL" clId="{CCC2FD85-A2F2-4F56-A96B-33FBD09340B3}" dt="2025-04-14T12:53:27.481" v="1955" actId="962"/>
        <pc:sldMkLst>
          <pc:docMk/>
          <pc:sldMk cId="2227239128" sldId="377"/>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CCC2FD85-A2F2-4F56-A96B-33FBD09340B3}" dt="2025-04-14T12:53:14.361" v="1954"/>
              <pc2:cmMkLst xmlns:pc2="http://schemas.microsoft.com/office/powerpoint/2019/9/main/command">
                <pc:docMk/>
                <pc:sldMk cId="2227239128" sldId="377"/>
                <pc2:cmMk id="{497C14D0-F23B-4C4D-8D42-6DDD222A5739}"/>
              </pc2:cmMkLst>
            </pc226:cmChg>
          </p:ext>
        </pc:extLst>
      </pc:sldChg>
      <pc:sldChg chg="modSp mod">
        <pc:chgData name="Julie Beckett" userId="39653cad-bb71-48fb-bbd2-8006d4a42ab5" providerId="ADAL" clId="{CCC2FD85-A2F2-4F56-A96B-33FBD09340B3}" dt="2025-04-14T12:42:34.203" v="1416" actId="962"/>
        <pc:sldMkLst>
          <pc:docMk/>
          <pc:sldMk cId="1836665941" sldId="379"/>
        </pc:sldMkLst>
      </pc:sldChg>
      <pc:sldChg chg="modSp mod">
        <pc:chgData name="Julie Beckett" userId="39653cad-bb71-48fb-bbd2-8006d4a42ab5" providerId="ADAL" clId="{CCC2FD85-A2F2-4F56-A96B-33FBD09340B3}" dt="2025-04-14T12:59:29.001" v="2582" actId="962"/>
        <pc:sldMkLst>
          <pc:docMk/>
          <pc:sldMk cId="955469529" sldId="383"/>
        </pc:sldMkLst>
      </pc:sldChg>
      <pc:sldChg chg="modSp mod">
        <pc:chgData name="Julie Beckett" userId="39653cad-bb71-48fb-bbd2-8006d4a42ab5" providerId="ADAL" clId="{CCC2FD85-A2F2-4F56-A96B-33FBD09340B3}" dt="2025-04-14T13:50:34.375" v="4038" actId="962"/>
        <pc:sldMkLst>
          <pc:docMk/>
          <pc:sldMk cId="99355960" sldId="384"/>
        </pc:sldMkLst>
      </pc:sldChg>
      <pc:sldChg chg="modSp del mod">
        <pc:chgData name="Julie Beckett" userId="39653cad-bb71-48fb-bbd2-8006d4a42ab5" providerId="ADAL" clId="{CCC2FD85-A2F2-4F56-A96B-33FBD09340B3}" dt="2025-05-06T09:13:01.758" v="7079" actId="47"/>
        <pc:sldMkLst>
          <pc:docMk/>
          <pc:sldMk cId="1384366833" sldId="385"/>
        </pc:sldMkLst>
      </pc:sldChg>
      <pc:sldChg chg="addSp modSp mod">
        <pc:chgData name="Julie Beckett" userId="39653cad-bb71-48fb-bbd2-8006d4a42ab5" providerId="ADAL" clId="{CCC2FD85-A2F2-4F56-A96B-33FBD09340B3}" dt="2025-04-14T14:14:33.097" v="5788" actId="20577"/>
        <pc:sldMkLst>
          <pc:docMk/>
          <pc:sldMk cId="1139459676" sldId="386"/>
        </pc:sldMkLst>
      </pc:sldChg>
      <pc:sldChg chg="modSp mod">
        <pc:chgData name="Julie Beckett" userId="39653cad-bb71-48fb-bbd2-8006d4a42ab5" providerId="ADAL" clId="{CCC2FD85-A2F2-4F56-A96B-33FBD09340B3}" dt="2025-04-17T13:54:51.712" v="6994"/>
        <pc:sldMkLst>
          <pc:docMk/>
          <pc:sldMk cId="2037851595" sldId="390"/>
        </pc:sldMkLst>
      </pc:sldChg>
      <pc:sldChg chg="addSp modSp mod">
        <pc:chgData name="Julie Beckett" userId="39653cad-bb71-48fb-bbd2-8006d4a42ab5" providerId="ADAL" clId="{CCC2FD85-A2F2-4F56-A96B-33FBD09340B3}" dt="2025-04-14T14:14:09.665" v="5720" actId="255"/>
        <pc:sldMkLst>
          <pc:docMk/>
          <pc:sldMk cId="2109125612" sldId="391"/>
        </pc:sldMkLst>
      </pc:sldChg>
      <pc:sldChg chg="addSp delSp modSp mod">
        <pc:chgData name="Julie Beckett" userId="39653cad-bb71-48fb-bbd2-8006d4a42ab5" providerId="ADAL" clId="{CCC2FD85-A2F2-4F56-A96B-33FBD09340B3}" dt="2025-04-14T14:29:58.315" v="6427" actId="14100"/>
        <pc:sldMkLst>
          <pc:docMk/>
          <pc:sldMk cId="2425087394" sldId="392"/>
        </pc:sldMkLst>
      </pc:sldChg>
      <pc:sldChg chg="modSp mod">
        <pc:chgData name="Julie Beckett" userId="39653cad-bb71-48fb-bbd2-8006d4a42ab5" providerId="ADAL" clId="{CCC2FD85-A2F2-4F56-A96B-33FBD09340B3}" dt="2025-04-14T12:57:59.718" v="2268" actId="962"/>
        <pc:sldMkLst>
          <pc:docMk/>
          <pc:sldMk cId="482364933" sldId="393"/>
        </pc:sldMkLst>
      </pc:sldChg>
      <pc:sldChg chg="modSp">
        <pc:chgData name="Julie Beckett" userId="39653cad-bb71-48fb-bbd2-8006d4a42ab5" providerId="ADAL" clId="{CCC2FD85-A2F2-4F56-A96B-33FBD09340B3}" dt="2025-04-14T12:10:53.797" v="19" actId="962"/>
        <pc:sldMkLst>
          <pc:docMk/>
          <pc:sldMk cId="3504490338" sldId="396"/>
        </pc:sldMkLst>
      </pc:sldChg>
      <pc:sldChg chg="modSp mod">
        <pc:chgData name="Julie Beckett" userId="39653cad-bb71-48fb-bbd2-8006d4a42ab5" providerId="ADAL" clId="{CCC2FD85-A2F2-4F56-A96B-33FBD09340B3}" dt="2025-04-14T14:17:24.533" v="5875" actId="962"/>
        <pc:sldMkLst>
          <pc:docMk/>
          <pc:sldMk cId="2313151989" sldId="397"/>
        </pc:sldMkLst>
      </pc:sldChg>
      <pc:sldChg chg="modSp mod">
        <pc:chgData name="Julie Beckett" userId="39653cad-bb71-48fb-bbd2-8006d4a42ab5" providerId="ADAL" clId="{CCC2FD85-A2F2-4F56-A96B-33FBD09340B3}" dt="2025-04-14T12:50:15.635" v="1840" actId="962"/>
        <pc:sldMkLst>
          <pc:docMk/>
          <pc:sldMk cId="3866269267" sldId="398"/>
        </pc:sldMkLst>
      </pc:sldChg>
      <pc:sldChg chg="modSp mod">
        <pc:chgData name="Julie Beckett" userId="39653cad-bb71-48fb-bbd2-8006d4a42ab5" providerId="ADAL" clId="{CCC2FD85-A2F2-4F56-A96B-33FBD09340B3}" dt="2025-04-14T13:47:21.190" v="3429" actId="962"/>
        <pc:sldMkLst>
          <pc:docMk/>
          <pc:sldMk cId="738289073" sldId="399"/>
        </pc:sldMkLst>
      </pc:sldChg>
      <pc:sldChg chg="modSp">
        <pc:chgData name="Julie Beckett" userId="39653cad-bb71-48fb-bbd2-8006d4a42ab5" providerId="ADAL" clId="{CCC2FD85-A2F2-4F56-A96B-33FBD09340B3}" dt="2025-04-14T12:21:13.556" v="1069" actId="962"/>
        <pc:sldMkLst>
          <pc:docMk/>
          <pc:sldMk cId="3230764094" sldId="400"/>
        </pc:sldMkLst>
      </pc:sldChg>
      <pc:sldChg chg="addSp modSp mod">
        <pc:chgData name="Julie Beckett" userId="39653cad-bb71-48fb-bbd2-8006d4a42ab5" providerId="ADAL" clId="{CCC2FD85-A2F2-4F56-A96B-33FBD09340B3}" dt="2025-04-17T13:24:31.091" v="6927" actId="5793"/>
        <pc:sldMkLst>
          <pc:docMk/>
          <pc:sldMk cId="2094638649" sldId="401"/>
        </pc:sldMkLst>
      </pc:sldChg>
      <pc:sldChg chg="modSp mod">
        <pc:chgData name="Julie Beckett" userId="39653cad-bb71-48fb-bbd2-8006d4a42ab5" providerId="ADAL" clId="{CCC2FD85-A2F2-4F56-A96B-33FBD09340B3}" dt="2025-04-14T14:34:33.774" v="6887" actId="962"/>
        <pc:sldMkLst>
          <pc:docMk/>
          <pc:sldMk cId="3107659512" sldId="402"/>
        </pc:sldMkLst>
      </pc:sldChg>
      <pc:sldChg chg="modSp mod">
        <pc:chgData name="Julie Beckett" userId="39653cad-bb71-48fb-bbd2-8006d4a42ab5" providerId="ADAL" clId="{CCC2FD85-A2F2-4F56-A96B-33FBD09340B3}" dt="2025-04-14T12:54:53.690" v="2076" actId="962"/>
        <pc:sldMkLst>
          <pc:docMk/>
          <pc:sldMk cId="656748611" sldId="403"/>
        </pc:sldMkLst>
      </pc:sldChg>
      <pc:sldChg chg="del">
        <pc:chgData name="Julie Beckett" userId="39653cad-bb71-48fb-bbd2-8006d4a42ab5" providerId="ADAL" clId="{CCC2FD85-A2F2-4F56-A96B-33FBD09340B3}" dt="2025-05-06T09:09:42.550" v="7040" actId="47"/>
        <pc:sldMkLst>
          <pc:docMk/>
          <pc:sldMk cId="1320842515" sldId="404"/>
        </pc:sldMkLst>
      </pc:sldChg>
      <pc:sldChg chg="addSp delSp modSp mod">
        <pc:chgData name="Julie Beckett" userId="39653cad-bb71-48fb-bbd2-8006d4a42ab5" providerId="ADAL" clId="{CCC2FD85-A2F2-4F56-A96B-33FBD09340B3}" dt="2025-04-14T14:12:35.033" v="5679" actId="962"/>
        <pc:sldMkLst>
          <pc:docMk/>
          <pc:sldMk cId="992277208" sldId="406"/>
        </pc:sldMkLst>
      </pc:sldChg>
      <pc:sldChg chg="addSp modSp new mod">
        <pc:chgData name="Julie Beckett" userId="39653cad-bb71-48fb-bbd2-8006d4a42ab5" providerId="ADAL" clId="{CCC2FD85-A2F2-4F56-A96B-33FBD09340B3}" dt="2025-04-17T13:53:47.393" v="6973" actId="20577"/>
        <pc:sldMkLst>
          <pc:docMk/>
          <pc:sldMk cId="3082115229" sldId="407"/>
        </pc:sldMkLst>
      </pc:sldChg>
      <pc:sldChg chg="add del">
        <pc:chgData name="Julie Beckett" userId="39653cad-bb71-48fb-bbd2-8006d4a42ab5" providerId="ADAL" clId="{CCC2FD85-A2F2-4F56-A96B-33FBD09340B3}" dt="2025-04-14T14:13:37.958" v="5705"/>
        <pc:sldMkLst>
          <pc:docMk/>
          <pc:sldMk cId="3930050807" sldId="407"/>
        </pc:sldMkLst>
      </pc:sldChg>
    </pc:docChg>
  </pc:docChgLst>
  <pc:docChgLst>
    <pc:chgData name="Susheel Kumar" userId="S::susheel.kumar@educationscotland.gov.scot::5ceb1294-96c9-49b1-ba58-ed240e2c8bbb" providerId="AD" clId="Web-{4B8A416E-BE98-2D29-C6FB-86B9347F67FF}"/>
    <pc:docChg chg="modSld">
      <pc:chgData name="Susheel Kumar" userId="S::susheel.kumar@educationscotland.gov.scot::5ceb1294-96c9-49b1-ba58-ed240e2c8bbb" providerId="AD" clId="Web-{4B8A416E-BE98-2D29-C6FB-86B9347F67FF}" dt="2025-02-04T10:22:34.557" v="6" actId="14100"/>
      <pc:docMkLst>
        <pc:docMk/>
      </pc:docMkLst>
      <pc:sldChg chg="modSp">
        <pc:chgData name="Susheel Kumar" userId="S::susheel.kumar@educationscotland.gov.scot::5ceb1294-96c9-49b1-ba58-ed240e2c8bbb" providerId="AD" clId="Web-{4B8A416E-BE98-2D29-C6FB-86B9347F67FF}" dt="2025-02-04T10:01:18.850" v="2" actId="20577"/>
        <pc:sldMkLst>
          <pc:docMk/>
          <pc:sldMk cId="3482571608" sldId="304"/>
        </pc:sldMkLst>
      </pc:sldChg>
      <pc:sldChg chg="modSp">
        <pc:chgData name="Susheel Kumar" userId="S::susheel.kumar@educationscotland.gov.scot::5ceb1294-96c9-49b1-ba58-ed240e2c8bbb" providerId="AD" clId="Web-{4B8A416E-BE98-2D29-C6FB-86B9347F67FF}" dt="2025-02-04T10:22:34.557" v="6" actId="14100"/>
        <pc:sldMkLst>
          <pc:docMk/>
          <pc:sldMk cId="817659701" sldId="338"/>
        </pc:sldMkLst>
      </pc:sldChg>
      <pc:sldChg chg="modSp">
        <pc:chgData name="Susheel Kumar" userId="S::susheel.kumar@educationscotland.gov.scot::5ceb1294-96c9-49b1-ba58-ed240e2c8bbb" providerId="AD" clId="Web-{4B8A416E-BE98-2D29-C6FB-86B9347F67FF}" dt="2025-02-04T10:17:00.704" v="4" actId="1076"/>
        <pc:sldMkLst>
          <pc:docMk/>
          <pc:sldMk cId="538939544" sldId="367"/>
        </pc:sldMkLst>
      </pc:sldChg>
    </pc:docChg>
  </pc:docChgLst>
  <pc:docChgLst>
    <pc:chgData name="Jeremy Stevenson" userId="S::jeremy.stevenson@educationscotland.gov.scot::b951fcdf-47d4-42da-bf6c-f08c041864bc" providerId="AD" clId="Web-{12B0C1C6-D378-0EBA-5E75-523744C13A84}"/>
    <pc:docChg chg="modSld">
      <pc:chgData name="Jeremy Stevenson" userId="S::jeremy.stevenson@educationscotland.gov.scot::b951fcdf-47d4-42da-bf6c-f08c041864bc" providerId="AD" clId="Web-{12B0C1C6-D378-0EBA-5E75-523744C13A84}" dt="2025-02-04T10:20:21.862" v="5" actId="20577"/>
      <pc:docMkLst>
        <pc:docMk/>
      </pc:docMkLst>
      <pc:sldChg chg="modSp">
        <pc:chgData name="Jeremy Stevenson" userId="S::jeremy.stevenson@educationscotland.gov.scot::b951fcdf-47d4-42da-bf6c-f08c041864bc" providerId="AD" clId="Web-{12B0C1C6-D378-0EBA-5E75-523744C13A84}" dt="2025-02-04T10:20:21.862" v="5" actId="20577"/>
        <pc:sldMkLst>
          <pc:docMk/>
          <pc:sldMk cId="1099486769" sldId="369"/>
        </pc:sldMkLst>
      </pc:sldChg>
    </pc:docChg>
  </pc:docChgLst>
  <pc:docChgLst>
    <pc:chgData name="Jamie Dungavell" userId="5aff1c94-897e-4b9b-b7a7-1c88d4b6f493" providerId="ADAL" clId="{D367AA14-3491-470F-B724-26DD05E09E3B}"/>
    <pc:docChg chg="undo custSel modSld">
      <pc:chgData name="Jamie Dungavell" userId="5aff1c94-897e-4b9b-b7a7-1c88d4b6f493" providerId="ADAL" clId="{D367AA14-3491-470F-B724-26DD05E09E3B}" dt="2025-06-06T13:16:31.166" v="601" actId="962"/>
      <pc:docMkLst>
        <pc:docMk/>
      </pc:docMkLst>
      <pc:sldChg chg="modNotesTx">
        <pc:chgData name="Jamie Dungavell" userId="5aff1c94-897e-4b9b-b7a7-1c88d4b6f493" providerId="ADAL" clId="{D367AA14-3491-470F-B724-26DD05E09E3B}" dt="2025-05-28T15:03:23.543" v="207" actId="113"/>
        <pc:sldMkLst>
          <pc:docMk/>
          <pc:sldMk cId="3019949765" sldId="312"/>
        </pc:sldMkLst>
      </pc:sldChg>
      <pc:sldChg chg="modNotesTx">
        <pc:chgData name="Jamie Dungavell" userId="5aff1c94-897e-4b9b-b7a7-1c88d4b6f493" providerId="ADAL" clId="{D367AA14-3491-470F-B724-26DD05E09E3B}" dt="2025-05-28T14:59:05.134" v="23" actId="20577"/>
        <pc:sldMkLst>
          <pc:docMk/>
          <pc:sldMk cId="2581876916" sldId="324"/>
        </pc:sldMkLst>
      </pc:sldChg>
      <pc:sldChg chg="modSp mod">
        <pc:chgData name="Jamie Dungavell" userId="5aff1c94-897e-4b9b-b7a7-1c88d4b6f493" providerId="ADAL" clId="{D367AA14-3491-470F-B724-26DD05E09E3B}" dt="2025-06-06T13:11:43.118" v="225" actId="20577"/>
        <pc:sldMkLst>
          <pc:docMk/>
          <pc:sldMk cId="547828958" sldId="334"/>
        </pc:sldMkLst>
        <pc:spChg chg="mod">
          <ac:chgData name="Jamie Dungavell" userId="5aff1c94-897e-4b9b-b7a7-1c88d4b6f493" providerId="ADAL" clId="{D367AA14-3491-470F-B724-26DD05E09E3B}" dt="2025-06-06T13:11:43.118" v="225" actId="20577"/>
          <ac:spMkLst>
            <pc:docMk/>
            <pc:sldMk cId="547828958" sldId="334"/>
            <ac:spMk id="2" creationId="{24C9040A-59DA-493D-00C0-735781C90A97}"/>
          </ac:spMkLst>
        </pc:spChg>
      </pc:sldChg>
      <pc:sldChg chg="modSp mod">
        <pc:chgData name="Jamie Dungavell" userId="5aff1c94-897e-4b9b-b7a7-1c88d4b6f493" providerId="ADAL" clId="{D367AA14-3491-470F-B724-26DD05E09E3B}" dt="2025-05-28T15:01:14.150" v="34" actId="20577"/>
        <pc:sldMkLst>
          <pc:docMk/>
          <pc:sldMk cId="2946076225" sldId="372"/>
        </pc:sldMkLst>
        <pc:spChg chg="mod">
          <ac:chgData name="Jamie Dungavell" userId="5aff1c94-897e-4b9b-b7a7-1c88d4b6f493" providerId="ADAL" clId="{D367AA14-3491-470F-B724-26DD05E09E3B}" dt="2025-05-28T15:01:14.150" v="34" actId="20577"/>
          <ac:spMkLst>
            <pc:docMk/>
            <pc:sldMk cId="2946076225" sldId="372"/>
            <ac:spMk id="3" creationId="{CE60E665-2363-F026-7664-809ABD7273D4}"/>
          </ac:spMkLst>
        </pc:spChg>
      </pc:sldChg>
      <pc:sldChg chg="modSp mod">
        <pc:chgData name="Jamie Dungavell" userId="5aff1c94-897e-4b9b-b7a7-1c88d4b6f493" providerId="ADAL" clId="{D367AA14-3491-470F-B724-26DD05E09E3B}" dt="2025-06-06T13:16:31.166" v="601" actId="962"/>
        <pc:sldMkLst>
          <pc:docMk/>
          <pc:sldMk cId="2094638649" sldId="401"/>
        </pc:sldMkLst>
        <pc:picChg chg="mod">
          <ac:chgData name="Jamie Dungavell" userId="5aff1c94-897e-4b9b-b7a7-1c88d4b6f493" providerId="ADAL" clId="{D367AA14-3491-470F-B724-26DD05E09E3B}" dt="2025-06-06T13:16:31.166" v="601" actId="962"/>
          <ac:picMkLst>
            <pc:docMk/>
            <pc:sldMk cId="2094638649" sldId="401"/>
            <ac:picMk id="7" creationId="{61D8BCDE-3FA2-08CD-6394-A90CB063F8A5}"/>
          </ac:picMkLst>
        </pc:picChg>
      </pc:sldChg>
      <pc:sldChg chg="modSp mod modNotesTx">
        <pc:chgData name="Jamie Dungavell" userId="5aff1c94-897e-4b9b-b7a7-1c88d4b6f493" providerId="ADAL" clId="{D367AA14-3491-470F-B724-26DD05E09E3B}" dt="2025-06-06T13:15:38.335" v="599" actId="20577"/>
        <pc:sldMkLst>
          <pc:docMk/>
          <pc:sldMk cId="992277208" sldId="406"/>
        </pc:sldMkLst>
        <pc:spChg chg="mod">
          <ac:chgData name="Jamie Dungavell" userId="5aff1c94-897e-4b9b-b7a7-1c88d4b6f493" providerId="ADAL" clId="{D367AA14-3491-470F-B724-26DD05E09E3B}" dt="2025-06-06T13:14:11.851" v="313" actId="20577"/>
          <ac:spMkLst>
            <pc:docMk/>
            <pc:sldMk cId="992277208" sldId="406"/>
            <ac:spMk id="4" creationId="{12B3A22B-19CA-9121-B726-E1EDA6DACCFE}"/>
          </ac:spMkLst>
        </pc:spChg>
      </pc:sldChg>
    </pc:docChg>
  </pc:docChgLst>
  <pc:docChgLst>
    <pc:chgData name="Stephen Bullock" userId="S::stephen.bullock@educationscotland.gov.scot::740842cc-2992-42b9-bcc6-813a52a312d5" providerId="AD" clId="Web-{6D2E138F-D145-C016-4C1A-3092EAA3A523}"/>
    <pc:docChg chg="mod">
      <pc:chgData name="Stephen Bullock" userId="S::stephen.bullock@educationscotland.gov.scot::740842cc-2992-42b9-bcc6-813a52a312d5" providerId="AD" clId="Web-{6D2E138F-D145-C016-4C1A-3092EAA3A523}" dt="2025-02-11T15:30:17.791"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3C79D-7ADD-40AA-B465-3AF9D3859709}"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GB"/>
        </a:p>
      </dgm:t>
    </dgm:pt>
    <dgm:pt modelId="{2D95BFB1-D4A5-415B-92DC-22FF1D121A50}">
      <dgm:prSet phldrT="[Text]"/>
      <dgm:spPr>
        <a:solidFill>
          <a:schemeClr val="accent6">
            <a:lumMod val="20000"/>
            <a:lumOff val="80000"/>
          </a:schemeClr>
        </a:solidFill>
      </dgm:spPr>
      <dgm:t>
        <a:bodyPr/>
        <a:lstStyle/>
        <a:p>
          <a:r>
            <a:rPr lang="en-GB" b="1">
              <a:solidFill>
                <a:schemeClr val="tx1"/>
              </a:solidFill>
            </a:rPr>
            <a:t>Methods of research</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BA96BBB8-6348-4581-9051-93135B777236}" type="parTrans" cxnId="{56950986-E795-45A7-98FB-8C920098C55D}">
      <dgm:prSet/>
      <dgm:spPr/>
      <dgm:t>
        <a:bodyPr/>
        <a:lstStyle/>
        <a:p>
          <a:endParaRPr lang="en-GB"/>
        </a:p>
      </dgm:t>
    </dgm:pt>
    <dgm:pt modelId="{9C408920-985A-41CE-943C-0CC1B04FE918}" type="sibTrans" cxnId="{56950986-E795-45A7-98FB-8C920098C55D}">
      <dgm:prSet/>
      <dgm:spPr/>
      <dgm:t>
        <a:bodyPr/>
        <a:lstStyle/>
        <a:p>
          <a:endParaRPr lang="en-GB"/>
        </a:p>
      </dgm:t>
    </dgm:pt>
    <dgm:pt modelId="{33850B58-D40C-4A06-8E2A-00DFEA9CFDB7}">
      <dgm:prSet phldrT="[Text]" custT="1"/>
      <dgm:spPr>
        <a:solidFill>
          <a:schemeClr val="accent2">
            <a:lumMod val="60000"/>
            <a:lumOff val="40000"/>
          </a:schemeClr>
        </a:solidFill>
      </dgm:spPr>
      <dgm:t>
        <a:bodyPr/>
        <a:lstStyle/>
        <a:p>
          <a:r>
            <a:rPr lang="en-GB" sz="1800" b="1">
              <a:solidFill>
                <a:schemeClr val="tx1"/>
              </a:solidFill>
            </a:rPr>
            <a:t>Interviews</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039FF078-ACAF-4D9E-900A-386F455074A2}" type="parTrans" cxnId="{02C90FA6-8195-49A9-8377-752674307745}">
      <dgm:prSet/>
      <dgm:spPr/>
      <dgm:t>
        <a:bodyPr/>
        <a:lstStyle/>
        <a:p>
          <a:endParaRPr lang="en-GB" b="1">
            <a:solidFill>
              <a:schemeClr val="tx1"/>
            </a:solidFill>
          </a:endParaRP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E93813DE-D61E-4310-BF48-545D2844BC76}" type="sibTrans" cxnId="{02C90FA6-8195-49A9-8377-752674307745}">
      <dgm:prSet/>
      <dgm:spPr/>
      <dgm:t>
        <a:bodyPr/>
        <a:lstStyle/>
        <a:p>
          <a:endParaRPr lang="en-GB"/>
        </a:p>
      </dgm:t>
    </dgm:pt>
    <dgm:pt modelId="{95B3D5E4-C09C-40D4-94D1-AD7CECCC9982}">
      <dgm:prSet phldrT="[Text]" custT="1"/>
      <dgm:spPr>
        <a:solidFill>
          <a:schemeClr val="accent4">
            <a:lumMod val="20000"/>
            <a:lumOff val="80000"/>
          </a:schemeClr>
        </a:solidFill>
      </dgm:spPr>
      <dgm:t>
        <a:bodyPr/>
        <a:lstStyle/>
        <a:p>
          <a:r>
            <a:rPr lang="en-GB" sz="1800" b="1">
              <a:solidFill>
                <a:schemeClr val="tx1"/>
              </a:solidFill>
            </a:rPr>
            <a:t>Surveys</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46A58BFF-C08A-4551-AB54-518EB5108113}" type="parTrans" cxnId="{9F6873FF-E373-4D6D-A2CB-F33420B522BA}">
      <dgm:prSet/>
      <dgm:spPr/>
      <dgm:t>
        <a:bodyPr/>
        <a:lstStyle/>
        <a:p>
          <a:endParaRPr lang="en-GB" b="1">
            <a:solidFill>
              <a:schemeClr val="tx1"/>
            </a:solidFill>
          </a:endParaRP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A7A1E615-E59C-4CC9-85AB-0007603A65B3}" type="sibTrans" cxnId="{9F6873FF-E373-4D6D-A2CB-F33420B522BA}">
      <dgm:prSet/>
      <dgm:spPr/>
      <dgm:t>
        <a:bodyPr/>
        <a:lstStyle/>
        <a:p>
          <a:endParaRPr lang="en-GB"/>
        </a:p>
      </dgm:t>
    </dgm:pt>
    <dgm:pt modelId="{8333C519-6403-4C97-8E4C-168441B1E3B8}">
      <dgm:prSet phldrT="[Text]" custT="1"/>
      <dgm:spPr>
        <a:solidFill>
          <a:schemeClr val="accent5">
            <a:lumMod val="20000"/>
            <a:lumOff val="80000"/>
          </a:schemeClr>
        </a:solidFill>
      </dgm:spPr>
      <dgm:t>
        <a:bodyPr/>
        <a:lstStyle/>
        <a:p>
          <a:r>
            <a:rPr lang="en-GB" sz="1800" b="1">
              <a:solidFill>
                <a:schemeClr val="tx1"/>
              </a:solidFill>
            </a:rPr>
            <a:t>Observations</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01C41C15-C10C-4386-8C1E-210604E7A7D3}" type="parTrans" cxnId="{46FB8AD0-A705-4BDB-9BFF-C6976A00442F}">
      <dgm:prSet/>
      <dgm:spPr/>
      <dgm:t>
        <a:bodyPr/>
        <a:lstStyle/>
        <a:p>
          <a:endParaRPr lang="en-GB" b="1">
            <a:solidFill>
              <a:schemeClr val="tx1"/>
            </a:solidFill>
          </a:endParaRP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5B4D60B5-8638-439C-9CAE-00844E4C0A52}" type="sibTrans" cxnId="{46FB8AD0-A705-4BDB-9BFF-C6976A00442F}">
      <dgm:prSet/>
      <dgm:spPr/>
      <dgm:t>
        <a:bodyPr/>
        <a:lstStyle/>
        <a:p>
          <a:endParaRPr lang="en-GB"/>
        </a:p>
      </dgm:t>
    </dgm:pt>
    <dgm:pt modelId="{FE6B612E-D4E2-4303-B142-3E0FB07AB74E}">
      <dgm:prSet custT="1"/>
      <dgm:spPr>
        <a:solidFill>
          <a:srgbClr val="FFCCCC"/>
        </a:solidFill>
      </dgm:spPr>
      <dgm:t>
        <a:bodyPr/>
        <a:lstStyle/>
        <a:p>
          <a:r>
            <a:rPr lang="en-GB" sz="1800" b="1">
              <a:solidFill>
                <a:schemeClr val="tx1"/>
              </a:solidFill>
            </a:rPr>
            <a:t>Focus groups</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F2532F00-D380-437D-8094-DC94E28D5FFC}" type="parTrans" cxnId="{A1F908BB-5071-4ED1-AC9B-BFE0B838F7CD}">
      <dgm:prSet/>
      <dgm:spPr/>
      <dgm:t>
        <a:bodyPr/>
        <a:lstStyle/>
        <a:p>
          <a:endParaRPr lang="en-GB" b="1">
            <a:solidFill>
              <a:schemeClr val="tx1"/>
            </a:solidFill>
          </a:endParaRP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1BFA92C0-A8F8-4641-BF44-8C717B49E0D1}" type="sibTrans" cxnId="{A1F908BB-5071-4ED1-AC9B-BFE0B838F7CD}">
      <dgm:prSet/>
      <dgm:spPr/>
      <dgm:t>
        <a:bodyPr/>
        <a:lstStyle/>
        <a:p>
          <a:endParaRPr lang="en-GB"/>
        </a:p>
      </dgm:t>
    </dgm:pt>
    <dgm:pt modelId="{7C4389FE-6D3D-4F21-B221-ED72032FCB0B}">
      <dgm:prSet custT="1"/>
      <dgm:spPr>
        <a:solidFill>
          <a:schemeClr val="tx2">
            <a:lumMod val="25000"/>
            <a:lumOff val="75000"/>
          </a:schemeClr>
        </a:solidFill>
      </dgm:spPr>
      <dgm:t>
        <a:bodyPr/>
        <a:lstStyle/>
        <a:p>
          <a:r>
            <a:rPr lang="en-GB" sz="1800" b="1">
              <a:solidFill>
                <a:schemeClr val="tx1"/>
              </a:solidFill>
            </a:rPr>
            <a:t>Questionnaires </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764C5978-3CC6-475E-A68D-B937CAEC09E8}" type="parTrans" cxnId="{9A611F9B-594E-493A-A074-2637A09A8C1C}">
      <dgm:prSet/>
      <dgm:spPr/>
      <dgm:t>
        <a:bodyPr/>
        <a:lstStyle/>
        <a:p>
          <a:endParaRPr lang="en-GB"/>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FA7A6F41-6012-46A2-BFC1-FEEEB16C7EB9}" type="sibTrans" cxnId="{9A611F9B-594E-493A-A074-2637A09A8C1C}">
      <dgm:prSet/>
      <dgm:spPr/>
      <dgm:t>
        <a:bodyPr/>
        <a:lstStyle/>
        <a:p>
          <a:endParaRPr lang="en-GB"/>
        </a:p>
      </dgm:t>
    </dgm:pt>
    <dgm:pt modelId="{213E5C5D-A23D-438B-9690-88BD64A9B17D}" type="pres">
      <dgm:prSet presAssocID="{B8D3C79D-7ADD-40AA-B465-3AF9D3859709}" presName="Name0" presStyleCnt="0">
        <dgm:presLayoutVars>
          <dgm:chMax val="1"/>
          <dgm:chPref val="1"/>
          <dgm:dir/>
          <dgm:animOne val="branch"/>
          <dgm:animLvl val="lvl"/>
        </dgm:presLayoutVars>
      </dgm:prSet>
      <dgm:spPr/>
    </dgm:pt>
    <dgm:pt modelId="{55945E72-BDE7-4609-BEE0-57E88440EA84}" type="pres">
      <dgm:prSet presAssocID="{2D95BFB1-D4A5-415B-92DC-22FF1D121A50}" presName="singleCycle" presStyleCnt="0"/>
      <dgm:spPr/>
    </dgm:pt>
    <dgm:pt modelId="{4BB94835-0BB9-40E2-A8E9-4EF913C01B1D}" type="pres">
      <dgm:prSet presAssocID="{2D95BFB1-D4A5-415B-92DC-22FF1D121A50}" presName="singleCenter" presStyleLbl="node1" presStyleIdx="0" presStyleCnt="6" custScaleX="141553">
        <dgm:presLayoutVars>
          <dgm:chMax val="7"/>
          <dgm:chPref val="7"/>
        </dgm:presLayoutVars>
      </dgm:prSet>
      <dgm:spPr/>
    </dgm:pt>
    <dgm:pt modelId="{E6343ECC-2014-4F58-B8CE-D758BA4BB440}" type="pres">
      <dgm:prSet presAssocID="{039FF078-ACAF-4D9E-900A-386F455074A2}" presName="Name56" presStyleLbl="parChTrans1D2" presStyleIdx="0" presStyleCnt="5"/>
      <dgm:spPr/>
    </dgm:pt>
    <dgm:pt modelId="{DBF56DD8-4ED1-4757-83EF-E1E89D9A2922}" type="pres">
      <dgm:prSet presAssocID="{33850B58-D40C-4A06-8E2A-00DFEA9CFDB7}" presName="text0" presStyleLbl="node1" presStyleIdx="1" presStyleCnt="6" custScaleX="221472">
        <dgm:presLayoutVars>
          <dgm:bulletEnabled val="1"/>
        </dgm:presLayoutVars>
      </dgm:prSet>
      <dgm:spPr/>
    </dgm:pt>
    <dgm:pt modelId="{3E9E56E9-56DA-4A0B-B04E-D9D58911A937}" type="pres">
      <dgm:prSet presAssocID="{46A58BFF-C08A-4551-AB54-518EB5108113}" presName="Name56" presStyleLbl="parChTrans1D2" presStyleIdx="1" presStyleCnt="5"/>
      <dgm:spPr/>
    </dgm:pt>
    <dgm:pt modelId="{B3168BF9-89DC-4866-B0AF-891F46EB39C1}" type="pres">
      <dgm:prSet presAssocID="{95B3D5E4-C09C-40D4-94D1-AD7CECCC9982}" presName="text0" presStyleLbl="node1" presStyleIdx="2" presStyleCnt="6" custScaleX="170017" custRadScaleRad="135522" custRadScaleInc="-4766">
        <dgm:presLayoutVars>
          <dgm:bulletEnabled val="1"/>
        </dgm:presLayoutVars>
      </dgm:prSet>
      <dgm:spPr/>
    </dgm:pt>
    <dgm:pt modelId="{42475F83-7AB1-4E86-B599-E139304048B5}" type="pres">
      <dgm:prSet presAssocID="{01C41C15-C10C-4386-8C1E-210604E7A7D3}" presName="Name56" presStyleLbl="parChTrans1D2" presStyleIdx="2" presStyleCnt="5"/>
      <dgm:spPr/>
    </dgm:pt>
    <dgm:pt modelId="{C0875310-9727-4662-A3E4-6872674C9D70}" type="pres">
      <dgm:prSet presAssocID="{8333C519-6403-4C97-8E4C-168441B1E3B8}" presName="text0" presStyleLbl="node1" presStyleIdx="3" presStyleCnt="6" custScaleX="225804" custRadScaleRad="126224" custRadScaleInc="-29949">
        <dgm:presLayoutVars>
          <dgm:bulletEnabled val="1"/>
        </dgm:presLayoutVars>
      </dgm:prSet>
      <dgm:spPr/>
    </dgm:pt>
    <dgm:pt modelId="{A1EEAF56-981B-437D-9881-97D4AE69EA09}" type="pres">
      <dgm:prSet presAssocID="{F2532F00-D380-437D-8094-DC94E28D5FFC}" presName="Name56" presStyleLbl="parChTrans1D2" presStyleIdx="3" presStyleCnt="5"/>
      <dgm:spPr/>
    </dgm:pt>
    <dgm:pt modelId="{171985F5-1A5A-4E16-AE07-3BF447B05DD0}" type="pres">
      <dgm:prSet presAssocID="{FE6B612E-D4E2-4303-B142-3E0FB07AB74E}" presName="text0" presStyleLbl="node1" presStyleIdx="4" presStyleCnt="6" custScaleX="226008" custRadScaleRad="141059" custRadScaleInc="5997">
        <dgm:presLayoutVars>
          <dgm:bulletEnabled val="1"/>
        </dgm:presLayoutVars>
      </dgm:prSet>
      <dgm:spPr/>
    </dgm:pt>
    <dgm:pt modelId="{4CA94102-C08E-4B17-9CD2-3A28D778BC6A}" type="pres">
      <dgm:prSet presAssocID="{764C5978-3CC6-475E-A68D-B937CAEC09E8}" presName="Name56" presStyleLbl="parChTrans1D2" presStyleIdx="4" presStyleCnt="5"/>
      <dgm:spPr/>
    </dgm:pt>
    <dgm:pt modelId="{943AA293-B988-4903-AAF9-3CA468D24D59}" type="pres">
      <dgm:prSet presAssocID="{7C4389FE-6D3D-4F21-B221-ED72032FCB0B}" presName="text0" presStyleLbl="node1" presStyleIdx="5" presStyleCnt="6" custScaleX="242683" custRadScaleRad="154593" custRadScaleInc="1800">
        <dgm:presLayoutVars>
          <dgm:bulletEnabled val="1"/>
        </dgm:presLayoutVars>
      </dgm:prSet>
      <dgm:spPr/>
    </dgm:pt>
  </dgm:ptLst>
  <dgm:cxnLst>
    <dgm:cxn modelId="{3CFB3C37-250F-4AC0-AD66-0F91587823DE}" type="presOf" srcId="{039FF078-ACAF-4D9E-900A-386F455074A2}" destId="{E6343ECC-2014-4F58-B8CE-D758BA4BB440}" srcOrd="0" destOrd="0" presId="urn:microsoft.com/office/officeart/2008/layout/RadialCluster"/>
    <dgm:cxn modelId="{E1788B6C-23E0-43B6-B90D-5745C1DBCB90}" type="presOf" srcId="{7C4389FE-6D3D-4F21-B221-ED72032FCB0B}" destId="{943AA293-B988-4903-AAF9-3CA468D24D59}" srcOrd="0" destOrd="0" presId="urn:microsoft.com/office/officeart/2008/layout/RadialCluster"/>
    <dgm:cxn modelId="{98CB8B4C-9537-4901-92AC-E4C81DB05213}" type="presOf" srcId="{95B3D5E4-C09C-40D4-94D1-AD7CECCC9982}" destId="{B3168BF9-89DC-4866-B0AF-891F46EB39C1}" srcOrd="0" destOrd="0" presId="urn:microsoft.com/office/officeart/2008/layout/RadialCluster"/>
    <dgm:cxn modelId="{AC218B74-8524-44CD-B493-FBB1D7A2EFA9}" type="presOf" srcId="{46A58BFF-C08A-4551-AB54-518EB5108113}" destId="{3E9E56E9-56DA-4A0B-B04E-D9D58911A937}" srcOrd="0" destOrd="0" presId="urn:microsoft.com/office/officeart/2008/layout/RadialCluster"/>
    <dgm:cxn modelId="{E1149A7E-111A-4934-BE32-D84536514E6D}" type="presOf" srcId="{FE6B612E-D4E2-4303-B142-3E0FB07AB74E}" destId="{171985F5-1A5A-4E16-AE07-3BF447B05DD0}" srcOrd="0" destOrd="0" presId="urn:microsoft.com/office/officeart/2008/layout/RadialCluster"/>
    <dgm:cxn modelId="{2D26FD82-31FB-42BD-AB62-DB0E568B4BCC}" type="presOf" srcId="{01C41C15-C10C-4386-8C1E-210604E7A7D3}" destId="{42475F83-7AB1-4E86-B599-E139304048B5}" srcOrd="0" destOrd="0" presId="urn:microsoft.com/office/officeart/2008/layout/RadialCluster"/>
    <dgm:cxn modelId="{56950986-E795-45A7-98FB-8C920098C55D}" srcId="{B8D3C79D-7ADD-40AA-B465-3AF9D3859709}" destId="{2D95BFB1-D4A5-415B-92DC-22FF1D121A50}" srcOrd="0" destOrd="0" parTransId="{BA96BBB8-6348-4581-9051-93135B777236}" sibTransId="{9C408920-985A-41CE-943C-0CC1B04FE918}"/>
    <dgm:cxn modelId="{8D25948D-2C98-4044-B1F1-ECD448762D7B}" type="presOf" srcId="{764C5978-3CC6-475E-A68D-B937CAEC09E8}" destId="{4CA94102-C08E-4B17-9CD2-3A28D778BC6A}" srcOrd="0" destOrd="0" presId="urn:microsoft.com/office/officeart/2008/layout/RadialCluster"/>
    <dgm:cxn modelId="{2E96C08D-F9B7-4426-B137-00ECA22D9FE9}" type="presOf" srcId="{B8D3C79D-7ADD-40AA-B465-3AF9D3859709}" destId="{213E5C5D-A23D-438B-9690-88BD64A9B17D}" srcOrd="0" destOrd="0" presId="urn:microsoft.com/office/officeart/2008/layout/RadialCluster"/>
    <dgm:cxn modelId="{9A611F9B-594E-493A-A074-2637A09A8C1C}" srcId="{2D95BFB1-D4A5-415B-92DC-22FF1D121A50}" destId="{7C4389FE-6D3D-4F21-B221-ED72032FCB0B}" srcOrd="4" destOrd="0" parTransId="{764C5978-3CC6-475E-A68D-B937CAEC09E8}" sibTransId="{FA7A6F41-6012-46A2-BFC1-FEEEB16C7EB9}"/>
    <dgm:cxn modelId="{E5FB8DA0-D42B-4A0C-B7D5-C444BF1F595A}" type="presOf" srcId="{33850B58-D40C-4A06-8E2A-00DFEA9CFDB7}" destId="{DBF56DD8-4ED1-4757-83EF-E1E89D9A2922}" srcOrd="0" destOrd="0" presId="urn:microsoft.com/office/officeart/2008/layout/RadialCluster"/>
    <dgm:cxn modelId="{02C90FA6-8195-49A9-8377-752674307745}" srcId="{2D95BFB1-D4A5-415B-92DC-22FF1D121A50}" destId="{33850B58-D40C-4A06-8E2A-00DFEA9CFDB7}" srcOrd="0" destOrd="0" parTransId="{039FF078-ACAF-4D9E-900A-386F455074A2}" sibTransId="{E93813DE-D61E-4310-BF48-545D2844BC76}"/>
    <dgm:cxn modelId="{A1F908BB-5071-4ED1-AC9B-BFE0B838F7CD}" srcId="{2D95BFB1-D4A5-415B-92DC-22FF1D121A50}" destId="{FE6B612E-D4E2-4303-B142-3E0FB07AB74E}" srcOrd="3" destOrd="0" parTransId="{F2532F00-D380-437D-8094-DC94E28D5FFC}" sibTransId="{1BFA92C0-A8F8-4641-BF44-8C717B49E0D1}"/>
    <dgm:cxn modelId="{F16A6EBF-8FD1-4C28-9C7F-1AC012B84AD5}" type="presOf" srcId="{F2532F00-D380-437D-8094-DC94E28D5FFC}" destId="{A1EEAF56-981B-437D-9881-97D4AE69EA09}" srcOrd="0" destOrd="0" presId="urn:microsoft.com/office/officeart/2008/layout/RadialCluster"/>
    <dgm:cxn modelId="{A97BB1C4-8487-466B-B0EC-13C7AC3F0AFD}" type="presOf" srcId="{8333C519-6403-4C97-8E4C-168441B1E3B8}" destId="{C0875310-9727-4662-A3E4-6872674C9D70}" srcOrd="0" destOrd="0" presId="urn:microsoft.com/office/officeart/2008/layout/RadialCluster"/>
    <dgm:cxn modelId="{0F8B6AC8-2257-4FA7-A49F-48BF1F9B983C}" type="presOf" srcId="{2D95BFB1-D4A5-415B-92DC-22FF1D121A50}" destId="{4BB94835-0BB9-40E2-A8E9-4EF913C01B1D}" srcOrd="0" destOrd="0" presId="urn:microsoft.com/office/officeart/2008/layout/RadialCluster"/>
    <dgm:cxn modelId="{46FB8AD0-A705-4BDB-9BFF-C6976A00442F}" srcId="{2D95BFB1-D4A5-415B-92DC-22FF1D121A50}" destId="{8333C519-6403-4C97-8E4C-168441B1E3B8}" srcOrd="2" destOrd="0" parTransId="{01C41C15-C10C-4386-8C1E-210604E7A7D3}" sibTransId="{5B4D60B5-8638-439C-9CAE-00844E4C0A52}"/>
    <dgm:cxn modelId="{9F6873FF-E373-4D6D-A2CB-F33420B522BA}" srcId="{2D95BFB1-D4A5-415B-92DC-22FF1D121A50}" destId="{95B3D5E4-C09C-40D4-94D1-AD7CECCC9982}" srcOrd="1" destOrd="0" parTransId="{46A58BFF-C08A-4551-AB54-518EB5108113}" sibTransId="{A7A1E615-E59C-4CC9-85AB-0007603A65B3}"/>
    <dgm:cxn modelId="{D202525F-8BE2-4CD2-A823-C388AC92DE96}" type="presParOf" srcId="{213E5C5D-A23D-438B-9690-88BD64A9B17D}" destId="{55945E72-BDE7-4609-BEE0-57E88440EA84}" srcOrd="0" destOrd="0" presId="urn:microsoft.com/office/officeart/2008/layout/RadialCluster"/>
    <dgm:cxn modelId="{652398C1-05E1-4627-B225-F16B2987F9A0}" type="presParOf" srcId="{55945E72-BDE7-4609-BEE0-57E88440EA84}" destId="{4BB94835-0BB9-40E2-A8E9-4EF913C01B1D}" srcOrd="0" destOrd="0" presId="urn:microsoft.com/office/officeart/2008/layout/RadialCluster"/>
    <dgm:cxn modelId="{210A8BE0-A103-435E-8E86-0DC9231604D6}" type="presParOf" srcId="{55945E72-BDE7-4609-BEE0-57E88440EA84}" destId="{E6343ECC-2014-4F58-B8CE-D758BA4BB440}" srcOrd="1" destOrd="0" presId="urn:microsoft.com/office/officeart/2008/layout/RadialCluster"/>
    <dgm:cxn modelId="{CBA8A555-A01D-4750-A8D4-954F4AA2B7ED}" type="presParOf" srcId="{55945E72-BDE7-4609-BEE0-57E88440EA84}" destId="{DBF56DD8-4ED1-4757-83EF-E1E89D9A2922}" srcOrd="2" destOrd="0" presId="urn:microsoft.com/office/officeart/2008/layout/RadialCluster"/>
    <dgm:cxn modelId="{886E7DB9-CA4A-49E5-A91E-FFFB53D412E1}" type="presParOf" srcId="{55945E72-BDE7-4609-BEE0-57E88440EA84}" destId="{3E9E56E9-56DA-4A0B-B04E-D9D58911A937}" srcOrd="3" destOrd="0" presId="urn:microsoft.com/office/officeart/2008/layout/RadialCluster"/>
    <dgm:cxn modelId="{03F7477D-9B6C-4DEB-8774-8295AECC7243}" type="presParOf" srcId="{55945E72-BDE7-4609-BEE0-57E88440EA84}" destId="{B3168BF9-89DC-4866-B0AF-891F46EB39C1}" srcOrd="4" destOrd="0" presId="urn:microsoft.com/office/officeart/2008/layout/RadialCluster"/>
    <dgm:cxn modelId="{ED3A3819-815A-43BF-A524-FFAA216479E8}" type="presParOf" srcId="{55945E72-BDE7-4609-BEE0-57E88440EA84}" destId="{42475F83-7AB1-4E86-B599-E139304048B5}" srcOrd="5" destOrd="0" presId="urn:microsoft.com/office/officeart/2008/layout/RadialCluster"/>
    <dgm:cxn modelId="{012EC45D-0608-4450-BA12-8DD460544F1A}" type="presParOf" srcId="{55945E72-BDE7-4609-BEE0-57E88440EA84}" destId="{C0875310-9727-4662-A3E4-6872674C9D70}" srcOrd="6" destOrd="0" presId="urn:microsoft.com/office/officeart/2008/layout/RadialCluster"/>
    <dgm:cxn modelId="{4306871E-D97F-4A77-9B02-0EDBB61E2F6B}" type="presParOf" srcId="{55945E72-BDE7-4609-BEE0-57E88440EA84}" destId="{A1EEAF56-981B-437D-9881-97D4AE69EA09}" srcOrd="7" destOrd="0" presId="urn:microsoft.com/office/officeart/2008/layout/RadialCluster"/>
    <dgm:cxn modelId="{F6E4C8B3-7966-4989-990A-0EA46B376FE6}" type="presParOf" srcId="{55945E72-BDE7-4609-BEE0-57E88440EA84}" destId="{171985F5-1A5A-4E16-AE07-3BF447B05DD0}" srcOrd="8" destOrd="0" presId="urn:microsoft.com/office/officeart/2008/layout/RadialCluster"/>
    <dgm:cxn modelId="{BDEC6354-DC95-4D05-B8A4-F22AC8E8DB7C}" type="presParOf" srcId="{55945E72-BDE7-4609-BEE0-57E88440EA84}" destId="{4CA94102-C08E-4B17-9CD2-3A28D778BC6A}" srcOrd="9" destOrd="0" presId="urn:microsoft.com/office/officeart/2008/layout/RadialCluster"/>
    <dgm:cxn modelId="{565253C4-B215-4D90-A615-3A091D2509D5}" type="presParOf" srcId="{55945E72-BDE7-4609-BEE0-57E88440EA84}" destId="{943AA293-B988-4903-AAF9-3CA468D24D59}" srcOrd="10"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94835-0BB9-40E2-A8E9-4EF913C01B1D}">
      <dsp:nvSpPr>
        <dsp:cNvPr id="0" name=""/>
        <dsp:cNvSpPr/>
      </dsp:nvSpPr>
      <dsp:spPr>
        <a:xfrm>
          <a:off x="2839244" y="1789137"/>
          <a:ext cx="1947642" cy="1375910"/>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tx1"/>
              </a:solidFill>
            </a:rPr>
            <a:t>Methods of research</a:t>
          </a:r>
        </a:p>
      </dsp:txBody>
      <dsp:txXfrm>
        <a:off x="2906410" y="1856303"/>
        <a:ext cx="1813310" cy="1241578"/>
      </dsp:txXfrm>
    </dsp:sp>
    <dsp:sp modelId="{E6343ECC-2014-4F58-B8CE-D758BA4BB440}">
      <dsp:nvSpPr>
        <dsp:cNvPr id="0" name=""/>
        <dsp:cNvSpPr/>
      </dsp:nvSpPr>
      <dsp:spPr>
        <a:xfrm rot="16200000">
          <a:off x="3424550" y="1400621"/>
          <a:ext cx="777031" cy="0"/>
        </a:xfrm>
        <a:custGeom>
          <a:avLst/>
          <a:gdLst/>
          <a:ahLst/>
          <a:cxnLst/>
          <a:rect l="0" t="0" r="0" b="0"/>
          <a:pathLst>
            <a:path>
              <a:moveTo>
                <a:pt x="0" y="0"/>
              </a:moveTo>
              <a:lnTo>
                <a:pt x="777031"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56DD8-4ED1-4757-83EF-E1E89D9A2922}">
      <dsp:nvSpPr>
        <dsp:cNvPr id="0" name=""/>
        <dsp:cNvSpPr/>
      </dsp:nvSpPr>
      <dsp:spPr>
        <a:xfrm>
          <a:off x="2792234" y="90246"/>
          <a:ext cx="2041661" cy="921859"/>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Interviews</a:t>
          </a:r>
        </a:p>
      </dsp:txBody>
      <dsp:txXfrm>
        <a:off x="2837235" y="135247"/>
        <a:ext cx="1951659" cy="831857"/>
      </dsp:txXfrm>
    </dsp:sp>
    <dsp:sp modelId="{3E9E56E9-56DA-4A0B-B04E-D9D58911A937}">
      <dsp:nvSpPr>
        <dsp:cNvPr id="0" name=""/>
        <dsp:cNvSpPr/>
      </dsp:nvSpPr>
      <dsp:spPr>
        <a:xfrm rot="20417054">
          <a:off x="4765105" y="2002765"/>
          <a:ext cx="743116" cy="0"/>
        </a:xfrm>
        <a:custGeom>
          <a:avLst/>
          <a:gdLst/>
          <a:ahLst/>
          <a:cxnLst/>
          <a:rect l="0" t="0" r="0" b="0"/>
          <a:pathLst>
            <a:path>
              <a:moveTo>
                <a:pt x="0" y="0"/>
              </a:moveTo>
              <a:lnTo>
                <a:pt x="743116"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168BF9-89DC-4866-B0AF-891F46EB39C1}">
      <dsp:nvSpPr>
        <dsp:cNvPr id="0" name=""/>
        <dsp:cNvSpPr/>
      </dsp:nvSpPr>
      <dsp:spPr>
        <a:xfrm>
          <a:off x="5486440" y="1135654"/>
          <a:ext cx="1567318" cy="921859"/>
        </a:xfrm>
        <a:prstGeom prst="roundRect">
          <a:avLst/>
        </a:prstGeom>
        <a:solidFill>
          <a:schemeClr val="accent4">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Surveys</a:t>
          </a:r>
        </a:p>
      </dsp:txBody>
      <dsp:txXfrm>
        <a:off x="5531441" y="1180655"/>
        <a:ext cx="1477316" cy="831857"/>
      </dsp:txXfrm>
    </dsp:sp>
    <dsp:sp modelId="{42475F83-7AB1-4E86-B599-E139304048B5}">
      <dsp:nvSpPr>
        <dsp:cNvPr id="0" name=""/>
        <dsp:cNvSpPr/>
      </dsp:nvSpPr>
      <dsp:spPr>
        <a:xfrm rot="2576190">
          <a:off x="4454237" y="3414777"/>
          <a:ext cx="733219" cy="0"/>
        </a:xfrm>
        <a:custGeom>
          <a:avLst/>
          <a:gdLst/>
          <a:ahLst/>
          <a:cxnLst/>
          <a:rect l="0" t="0" r="0" b="0"/>
          <a:pathLst>
            <a:path>
              <a:moveTo>
                <a:pt x="0" y="0"/>
              </a:moveTo>
              <a:lnTo>
                <a:pt x="733219"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875310-9727-4662-A3E4-6872674C9D70}">
      <dsp:nvSpPr>
        <dsp:cNvPr id="0" name=""/>
        <dsp:cNvSpPr/>
      </dsp:nvSpPr>
      <dsp:spPr>
        <a:xfrm>
          <a:off x="4543833" y="3664508"/>
          <a:ext cx="2081596" cy="921859"/>
        </a:xfrm>
        <a:prstGeom prst="roundRect">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Observations</a:t>
          </a:r>
        </a:p>
      </dsp:txBody>
      <dsp:txXfrm>
        <a:off x="4588834" y="3709509"/>
        <a:ext cx="1991594" cy="831857"/>
      </dsp:txXfrm>
    </dsp:sp>
    <dsp:sp modelId="{A1EEAF56-981B-437D-9881-97D4AE69EA09}">
      <dsp:nvSpPr>
        <dsp:cNvPr id="0" name=""/>
        <dsp:cNvSpPr/>
      </dsp:nvSpPr>
      <dsp:spPr>
        <a:xfrm rot="8131144">
          <a:off x="2501819" y="3414777"/>
          <a:ext cx="712830" cy="0"/>
        </a:xfrm>
        <a:custGeom>
          <a:avLst/>
          <a:gdLst/>
          <a:ahLst/>
          <a:cxnLst/>
          <a:rect l="0" t="0" r="0" b="0"/>
          <a:pathLst>
            <a:path>
              <a:moveTo>
                <a:pt x="0" y="0"/>
              </a:moveTo>
              <a:lnTo>
                <a:pt x="712830"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1985F5-1A5A-4E16-AE07-3BF447B05DD0}">
      <dsp:nvSpPr>
        <dsp:cNvPr id="0" name=""/>
        <dsp:cNvSpPr/>
      </dsp:nvSpPr>
      <dsp:spPr>
        <a:xfrm>
          <a:off x="1092841" y="3664508"/>
          <a:ext cx="2083477" cy="921859"/>
        </a:xfrm>
        <a:prstGeom prst="roundRect">
          <a:avLst/>
        </a:prstGeom>
        <a:solidFill>
          <a:srgbClr val="FFCC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Focus groups</a:t>
          </a:r>
        </a:p>
      </dsp:txBody>
      <dsp:txXfrm>
        <a:off x="1137842" y="3709509"/>
        <a:ext cx="1993475" cy="831857"/>
      </dsp:txXfrm>
    </dsp:sp>
    <dsp:sp modelId="{4CA94102-C08E-4B17-9CD2-3A28D778BC6A}">
      <dsp:nvSpPr>
        <dsp:cNvPr id="0" name=""/>
        <dsp:cNvSpPr/>
      </dsp:nvSpPr>
      <dsp:spPr>
        <a:xfrm rot="11967563">
          <a:off x="2218960" y="2026663"/>
          <a:ext cx="638520" cy="0"/>
        </a:xfrm>
        <a:custGeom>
          <a:avLst/>
          <a:gdLst/>
          <a:ahLst/>
          <a:cxnLst/>
          <a:rect l="0" t="0" r="0" b="0"/>
          <a:pathLst>
            <a:path>
              <a:moveTo>
                <a:pt x="0" y="0"/>
              </a:moveTo>
              <a:lnTo>
                <a:pt x="638520"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3AA293-B988-4903-AAF9-3CA468D24D59}">
      <dsp:nvSpPr>
        <dsp:cNvPr id="0" name=""/>
        <dsp:cNvSpPr/>
      </dsp:nvSpPr>
      <dsp:spPr>
        <a:xfrm>
          <a:off x="0" y="1064151"/>
          <a:ext cx="2237197" cy="921859"/>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Questionnaires </a:t>
          </a:r>
        </a:p>
      </dsp:txBody>
      <dsp:txXfrm>
        <a:off x="45001" y="1109152"/>
        <a:ext cx="2147195" cy="83185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defRPr>
            </a:lvl1pPr>
          </a:lstStyle>
          <a:p>
            <a:fld id="{58C97C9D-FBFB-40CE-BD6C-F32F24F8C78C}" type="datetimeFigureOut">
              <a:rPr lang="en-GB" smtClean="0"/>
              <a:pPr/>
              <a:t>25/08/2025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ED49131F-A197-47F9-BC84-F69BD5C7278D}" type="slidenum">
              <a:rPr lang="en-GB" smtClean="0"/>
              <a:pPr/>
              <a:t>‹#›</a:t>
            </a:fld>
            <a:endParaRPr lang="en-GB"/>
          </a:p>
        </p:txBody>
      </p:sp>
    </p:spTree>
    <p:extLst>
      <p:ext uri="{BB962C8B-B14F-4D97-AF65-F5344CB8AC3E}">
        <p14:creationId xmlns:p14="http://schemas.microsoft.com/office/powerpoint/2010/main" val="76497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1</a:t>
            </a:fld>
            <a:endParaRPr lang="en-GB"/>
          </a:p>
        </p:txBody>
      </p:sp>
    </p:spTree>
    <p:extLst>
      <p:ext uri="{BB962C8B-B14F-4D97-AF65-F5344CB8AC3E}">
        <p14:creationId xmlns:p14="http://schemas.microsoft.com/office/powerpoint/2010/main" val="367197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The power of questions</a:t>
            </a:r>
          </a:p>
          <a:p>
            <a:endParaRPr lang="en-GB" dirty="0">
              <a:cs typeface="Segoe UI" panose="020B0502040204020203" pitchFamily="34" charset="0"/>
            </a:endParaRPr>
          </a:p>
          <a:p>
            <a:r>
              <a:rPr lang="en-GB" dirty="0"/>
              <a:t>Follow the</a:t>
            </a:r>
            <a:r>
              <a:rPr lang="en-GB" baseline="0" dirty="0"/>
              <a:t> activity on the slide – young people should decide which question they like the best and why</a:t>
            </a:r>
            <a:endParaRPr lang="en-GB" baseline="0" dirty="0">
              <a:cs typeface="Segoe UI" panose="020B0502040204020203" pitchFamily="34" charset="0"/>
            </a:endParaRPr>
          </a:p>
          <a:p>
            <a:endParaRPr lang="en-GB" dirty="0"/>
          </a:p>
          <a:p>
            <a:pPr marL="171450" lvl="0" indent="-171450" algn="l" rtl="0">
              <a:spcBef>
                <a:spcPts val="0"/>
              </a:spcBef>
              <a:spcAft>
                <a:spcPts val="0"/>
              </a:spcAft>
            </a:pPr>
            <a:r>
              <a:rPr lang="en-GB" baseline="0" dirty="0"/>
              <a:t>Depending on the size of your group, you could split them into smaller groups for discussions.</a:t>
            </a:r>
            <a:endParaRPr lang="en-GB" baseline="0" dirty="0">
              <a:cs typeface="Segoe UI" panose="020B0502040204020203" pitchFamily="34" charset="0"/>
            </a:endParaRPr>
          </a:p>
          <a:p>
            <a:pPr marL="171450" indent="-171450"/>
            <a:r>
              <a:rPr lang="en-GB" baseline="0" dirty="0"/>
              <a:t>Try and get them to explore what types of answers they could get from the questions. </a:t>
            </a:r>
          </a:p>
          <a:p>
            <a:pPr marL="171450" indent="-171450"/>
            <a:r>
              <a:rPr lang="en-GB" baseline="0" dirty="0"/>
              <a:t>Another question to ask to illustrate the difference between the questions being asked is ‘how would they answer each of the questions?’.</a:t>
            </a:r>
            <a:r>
              <a:rPr lang="en-GB" dirty="0"/>
              <a:t> </a:t>
            </a:r>
            <a:r>
              <a:rPr lang="en-GB" baseline="0" dirty="0"/>
              <a:t> How did each question feel?</a:t>
            </a:r>
          </a:p>
          <a:p>
            <a:pPr marL="171450" indent="-171450"/>
            <a:endParaRPr lang="en-GB" dirty="0">
              <a:cs typeface="Segoe UI" panose="020B0502040204020203" pitchFamily="34" charset="0"/>
            </a:endParaRPr>
          </a:p>
          <a:p>
            <a:pPr marL="0" lvl="0" indent="0" algn="l" rtl="0">
              <a:spcBef>
                <a:spcPts val="0"/>
              </a:spcBef>
              <a:spcAft>
                <a:spcPts val="0"/>
              </a:spcAft>
              <a:buNone/>
            </a:pPr>
            <a:r>
              <a:rPr lang="en-GB" dirty="0"/>
              <a:t>Question 3 “What is your experience of school?” would generate the best responses as It allows for a range of answers. Question 1 and 2 either give only Yes/No answers or a very factual statement.</a:t>
            </a:r>
          </a:p>
          <a:p>
            <a:pPr marL="0" lvl="0" indent="0" algn="l" rtl="0">
              <a:spcBef>
                <a:spcPts val="0"/>
              </a:spcBef>
              <a:spcAft>
                <a:spcPts val="0"/>
              </a:spcAft>
              <a:buNone/>
            </a:pPr>
            <a:endParaRPr lang="en-GB" dirty="0"/>
          </a:p>
          <a:p>
            <a:r>
              <a:rPr lang="en-GB" dirty="0"/>
              <a:t>Discussion points - how important a question wording can be and the need to be clear.  People can take lots of different meanings from the same question</a:t>
            </a:r>
            <a:r>
              <a:rPr lang="en-GB" baseline="0" dirty="0"/>
              <a:t> if it is not asked in the right way.</a:t>
            </a:r>
            <a:endParaRPr lang="en-GB" baseline="0" dirty="0">
              <a:cs typeface="Segoe UI" panose="020B0502040204020203" pitchFamily="34" charset="0"/>
            </a:endParaRPr>
          </a:p>
          <a:p>
            <a:pPr marL="628650" lvl="1" indent="-171450" algn="l" rtl="0">
              <a:spcBef>
                <a:spcPts val="0"/>
              </a:spcBef>
              <a:spcAft>
                <a:spcPts val="0"/>
              </a:spcAft>
            </a:pPr>
            <a:r>
              <a:rPr lang="en-GB" baseline="0" dirty="0"/>
              <a:t>You should always be considering what is it you are trying to find out from your questions and does everyone understand the question in the same way</a:t>
            </a:r>
            <a:endParaRPr lang="en-GB" baseline="0" dirty="0">
              <a:cs typeface="Segoe UI" panose="020B0502040204020203" pitchFamily="34" charset="0"/>
            </a:endParaRPr>
          </a:p>
          <a:p>
            <a:pPr marL="628650" lvl="1" indent="-171450"/>
            <a:r>
              <a:rPr lang="en-GB" dirty="0"/>
              <a:t>Consider if the </a:t>
            </a:r>
            <a:r>
              <a:rPr lang="en-GB" baseline="0" dirty="0"/>
              <a:t>questions ethical and whether people are able to answer them using the approach you are using to ask the questions?</a:t>
            </a:r>
            <a:r>
              <a:rPr lang="en-GB" dirty="0"/>
              <a:t> </a:t>
            </a:r>
            <a:r>
              <a:rPr lang="en-GB" baseline="0" dirty="0"/>
              <a:t> </a:t>
            </a:r>
          </a:p>
          <a:p>
            <a:pPr marL="628650" lvl="1" indent="-171450"/>
            <a:r>
              <a:rPr lang="en-GB" baseline="0" dirty="0"/>
              <a:t>For example someone might answer differently in a focus group with their HT or family compared to answering using an anonymous questionnaire.</a:t>
            </a:r>
            <a:endParaRPr lang="en-GB" baseline="0" dirty="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10</a:t>
            </a:fld>
            <a:endParaRPr lang="en-GB"/>
          </a:p>
        </p:txBody>
      </p:sp>
    </p:spTree>
    <p:extLst>
      <p:ext uri="{BB962C8B-B14F-4D97-AF65-F5344CB8AC3E}">
        <p14:creationId xmlns:p14="http://schemas.microsoft.com/office/powerpoint/2010/main" val="3544592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open and closed questions</a:t>
            </a:r>
          </a:p>
          <a:p>
            <a:endParaRPr lang="en-GB" dirty="0"/>
          </a:p>
          <a:p>
            <a:r>
              <a:rPr lang="en-GB" dirty="0"/>
              <a:t>Explain</a:t>
            </a:r>
            <a:r>
              <a:rPr lang="en-GB" baseline="0" dirty="0"/>
              <a:t> the concepts of an open and closed question.</a:t>
            </a:r>
            <a:endParaRPr lang="en-GB" baseline="0" dirty="0">
              <a:cs typeface="Segoe UI" panose="020B0502040204020203" pitchFamily="34" charset="0"/>
            </a:endParaRPr>
          </a:p>
          <a:p>
            <a:pPr marL="171450" indent="-171450"/>
            <a:r>
              <a:rPr lang="en-GB" baseline="0" dirty="0"/>
              <a:t>Now consider the questions on the previous slide and decide if they are open or closed questions.</a:t>
            </a:r>
            <a:r>
              <a:rPr lang="en-GB" dirty="0"/>
              <a:t> </a:t>
            </a:r>
            <a:r>
              <a:rPr lang="en-GB" baseline="0" dirty="0"/>
              <a:t> Which did you pick as the best question?</a:t>
            </a:r>
            <a:endParaRPr lang="en-GB" baseline="0" dirty="0">
              <a:cs typeface="Segoe UI" panose="020B0502040204020203" pitchFamily="34" charset="0"/>
            </a:endParaRPr>
          </a:p>
          <a:p>
            <a:pPr marL="171450" indent="-171450">
              <a:buClr>
                <a:srgbClr val="000000"/>
              </a:buClr>
              <a:buSzPts val="1100"/>
            </a:pPr>
            <a:endParaRPr lang="en-GB" dirty="0"/>
          </a:p>
          <a:p>
            <a:pPr marL="171450" indent="-171450">
              <a:buSzPts val="1100"/>
            </a:pPr>
            <a:r>
              <a:rPr lang="en-GB" baseline="0" dirty="0"/>
              <a:t>Explain to the group that closed and open ended questions can both be useful depending on what information they are looking to explore because they each have different purposes.</a:t>
            </a:r>
            <a:endParaRPr lang="en-GB" dirty="0"/>
          </a:p>
          <a:p>
            <a:pPr marL="171450" indent="-171450">
              <a:buClr>
                <a:srgbClr val="000000"/>
              </a:buClr>
              <a:buSzPts val="1100"/>
              <a:defRPr/>
            </a:pPr>
            <a:r>
              <a:rPr lang="en-GB" sz="1100" b="0" i="0" u="none" strike="noStrike" cap="none" dirty="0">
                <a:solidFill>
                  <a:srgbClr val="000000"/>
                </a:solidFill>
                <a:effectLst/>
                <a:latin typeface="Arial"/>
                <a:ea typeface="Arial"/>
                <a:cs typeface="Arial"/>
                <a:sym typeface="Arial"/>
              </a:rPr>
              <a:t>Closed-ended questions are appropriate in situations where you're looking for a quick, definitive answer, but they're not conversation starters. </a:t>
            </a:r>
            <a:endParaRPr lang="en-GB" dirty="0">
              <a:solidFill>
                <a:srgbClr val="000000"/>
              </a:solidFill>
              <a:ea typeface="Arial"/>
              <a:cs typeface="Segoe UI" panose="020B0502040204020203" pitchFamily="34" charset="0"/>
            </a:endParaRPr>
          </a:p>
          <a:p>
            <a:pPr marL="171450" marR="0" lvl="0" indent="-171450" algn="l" defTabSz="914400">
              <a:lnSpc>
                <a:spcPct val="100000"/>
              </a:lnSpc>
              <a:spcBef>
                <a:spcPts val="0"/>
              </a:spcBef>
              <a:spcAft>
                <a:spcPts val="0"/>
              </a:spcAft>
              <a:buSzPts val="1100"/>
              <a:tabLst/>
              <a:defRPr/>
            </a:pPr>
            <a:r>
              <a:rPr lang="en-GB" sz="1100" b="0" i="0" u="none" strike="noStrike" cap="none" dirty="0">
                <a:solidFill>
                  <a:srgbClr val="000000"/>
                </a:solidFill>
                <a:effectLst/>
                <a:latin typeface="Arial"/>
                <a:ea typeface="Arial"/>
                <a:cs typeface="Arial"/>
                <a:sym typeface="Arial"/>
              </a:rPr>
              <a:t>When you're looking for an explanation or a rich level of detail, you'll want to use questions that are open-ended.</a:t>
            </a:r>
            <a:endParaRPr lang="en-GB" dirty="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11</a:t>
            </a:fld>
            <a:endParaRPr lang="en-GB"/>
          </a:p>
        </p:txBody>
      </p:sp>
    </p:spTree>
    <p:extLst>
      <p:ext uri="{BB962C8B-B14F-4D97-AF65-F5344CB8AC3E}">
        <p14:creationId xmlns:p14="http://schemas.microsoft.com/office/powerpoint/2010/main" val="1271174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The difference between open and closed questions</a:t>
            </a:r>
          </a:p>
          <a:p>
            <a:endParaRPr lang="en-GB" dirty="0">
              <a:cs typeface="Segoe UI" panose="020B0502040204020203" pitchFamily="34" charset="0"/>
            </a:endParaRPr>
          </a:p>
          <a:p>
            <a:pPr marL="171450" indent="-171450"/>
            <a:r>
              <a:rPr lang="en-GB" dirty="0"/>
              <a:t>Discuss </a:t>
            </a:r>
            <a:r>
              <a:rPr lang="en-GB" baseline="0" dirty="0"/>
              <a:t>aspects of good open and closed questions as well as bad open and closed questions and write them on slide above.</a:t>
            </a:r>
            <a:r>
              <a:rPr lang="en-GB" dirty="0"/>
              <a:t> </a:t>
            </a:r>
            <a:r>
              <a:rPr lang="en-GB" baseline="0" dirty="0"/>
              <a:t> </a:t>
            </a:r>
          </a:p>
          <a:p>
            <a:pPr marL="171450" indent="-171450"/>
            <a:r>
              <a:rPr lang="en-GB" baseline="0" dirty="0"/>
              <a:t>There is information below which will help you with this.</a:t>
            </a:r>
            <a:endParaRPr lang="en-GB" baseline="0" dirty="0">
              <a:cs typeface="Segoe UI" panose="020B0502040204020203" pitchFamily="34" charset="0"/>
            </a:endParaRPr>
          </a:p>
          <a:p>
            <a:pPr marL="171450" indent="-171450"/>
            <a:r>
              <a:rPr lang="en-GB" baseline="0" dirty="0"/>
              <a:t>If </a:t>
            </a:r>
            <a:r>
              <a:rPr lang="en-GB" dirty="0"/>
              <a:t>appropriate</a:t>
            </a:r>
            <a:r>
              <a:rPr lang="en-GB" baseline="0" dirty="0"/>
              <a:t>, you could ask your group to come up with good and bad closed/ open questions.</a:t>
            </a:r>
            <a:endParaRPr lang="en-GB" dirty="0">
              <a:cs typeface="Segoe UI" panose="020B0502040204020203" pitchFamily="34" charset="0"/>
            </a:endParaRPr>
          </a:p>
          <a:p>
            <a:pPr marL="0" lvl="0" indent="0" algn="l" rtl="0">
              <a:spcBef>
                <a:spcPts val="0"/>
              </a:spcBef>
              <a:spcAft>
                <a:spcPts val="0"/>
              </a:spcAft>
              <a:buNone/>
            </a:pPr>
            <a:endParaRPr lang="en-GB" dirty="0"/>
          </a:p>
          <a:p>
            <a:r>
              <a:rPr lang="en-GB" b="1" dirty="0">
                <a:cs typeface="Segoe UI" panose="020B0502040204020203" pitchFamily="34" charset="0"/>
              </a:rPr>
              <a:t>Further Information: </a:t>
            </a:r>
            <a:endParaRPr lang="en-GB" b="1" baseline="0" dirty="0">
              <a:cs typeface="Segoe UI" panose="020B0502040204020203" pitchFamily="34" charset="0"/>
            </a:endParaRPr>
          </a:p>
          <a:p>
            <a:pPr marL="171450" lvl="0" indent="-171450" algn="l" rtl="0">
              <a:spcBef>
                <a:spcPts val="0"/>
              </a:spcBef>
              <a:spcAft>
                <a:spcPts val="0"/>
              </a:spcAft>
            </a:pPr>
            <a:r>
              <a:rPr lang="en-GB" baseline="0" dirty="0"/>
              <a:t>Good research questions should:</a:t>
            </a:r>
            <a:endParaRPr lang="en-GB" baseline="0" dirty="0">
              <a:cs typeface="Segoe UI" panose="020B0502040204020203" pitchFamily="34" charset="0"/>
            </a:endParaRPr>
          </a:p>
          <a:p>
            <a:pPr marL="628650" lvl="1" indent="-171450" algn="l" rtl="0">
              <a:spcBef>
                <a:spcPts val="0"/>
              </a:spcBef>
              <a:spcAft>
                <a:spcPts val="0"/>
              </a:spcAft>
            </a:pPr>
            <a:r>
              <a:rPr lang="en-GB" dirty="0"/>
              <a:t>Be natural and make sense to the people being asked</a:t>
            </a:r>
            <a:endParaRPr lang="en-GB" baseline="0" dirty="0">
              <a:cs typeface="Segoe UI" panose="020B0502040204020203" pitchFamily="34" charset="0"/>
            </a:endParaRPr>
          </a:p>
          <a:p>
            <a:pPr marL="628650" lvl="1" indent="-171450" algn="l" rtl="0">
              <a:spcBef>
                <a:spcPts val="0"/>
              </a:spcBef>
              <a:spcAft>
                <a:spcPts val="0"/>
              </a:spcAft>
            </a:pPr>
            <a:r>
              <a:rPr lang="en-GB" baseline="0" dirty="0"/>
              <a:t>Be focused on a single topic or very closely related topics</a:t>
            </a:r>
            <a:endParaRPr lang="en-GB" baseline="0" dirty="0">
              <a:cs typeface="Segoe UI" panose="020B0502040204020203" pitchFamily="34" charset="0"/>
            </a:endParaRPr>
          </a:p>
          <a:p>
            <a:pPr marL="628650" lvl="1" indent="-171450" algn="l" rtl="0">
              <a:spcBef>
                <a:spcPts val="0"/>
              </a:spcBef>
              <a:spcAft>
                <a:spcPts val="0"/>
              </a:spcAft>
            </a:pPr>
            <a:r>
              <a:rPr lang="en-GB" dirty="0"/>
              <a:t>Keep language simple and questions short. If you need to explain anything, avoiding leading the respondent to any particular answer.</a:t>
            </a:r>
            <a:endParaRPr lang="en-GB" dirty="0">
              <a:cs typeface="Segoe UI" panose="020B0502040204020203" pitchFamily="34" charset="0"/>
            </a:endParaRPr>
          </a:p>
          <a:p>
            <a:pPr marL="628650" lvl="1" indent="-171450" algn="l" rtl="0">
              <a:spcBef>
                <a:spcPts val="0"/>
              </a:spcBef>
              <a:spcAft>
                <a:spcPts val="0"/>
              </a:spcAft>
            </a:pPr>
            <a:r>
              <a:rPr lang="en-GB" dirty="0"/>
              <a:t>Avoid using jargon, acronyms, abbreviations and specialist terms.</a:t>
            </a:r>
            <a:endParaRPr lang="en-GB" dirty="0">
              <a:cs typeface="Segoe UI" panose="020B0502040204020203" pitchFamily="34" charset="0"/>
            </a:endParaRPr>
          </a:p>
          <a:p>
            <a:pPr marL="628650" lvl="1" indent="-171450" algn="l" rtl="0">
              <a:spcBef>
                <a:spcPts val="0"/>
              </a:spcBef>
              <a:spcAft>
                <a:spcPts val="0"/>
              </a:spcAft>
            </a:pPr>
            <a:r>
              <a:rPr lang="en-GB" dirty="0"/>
              <a:t>Be specific when you ask about factors like frequency, so saying “daily”, “more than once a week” and so on, rather than “regularly”.</a:t>
            </a:r>
            <a:endParaRPr lang="en-GB" dirty="0">
              <a:cs typeface="Segoe UI" panose="020B0502040204020203" pitchFamily="34" charset="0"/>
            </a:endParaRPr>
          </a:p>
          <a:p>
            <a:pPr marL="628650" lvl="1" indent="-171450" algn="l" rtl="0">
              <a:spcBef>
                <a:spcPts val="0"/>
              </a:spcBef>
              <a:spcAft>
                <a:spcPts val="0"/>
              </a:spcAft>
            </a:pPr>
            <a:r>
              <a:rPr lang="en-GB" dirty="0"/>
              <a:t>Test understanding and clarity of the questions on someone who is not involved in the research</a:t>
            </a:r>
            <a:r>
              <a:rPr lang="en-GB" baseline="0" dirty="0"/>
              <a:t> </a:t>
            </a:r>
            <a:r>
              <a:rPr lang="en-GB" dirty="0"/>
              <a:t>and who can look at it with fresh eyes. Try to ensure that you seek views from a mixed group of people of the kind you will be inviting to take part in the research so that you can find out early which questions work as you intended and which need revision. For</a:t>
            </a:r>
            <a:r>
              <a:rPr lang="en-GB" baseline="0" dirty="0"/>
              <a:t> example, ask some people in your class what they think of the questions.</a:t>
            </a:r>
            <a:endParaRPr lang="en-GB" baseline="0" dirty="0">
              <a:cs typeface="Segoe UI" panose="020B0502040204020203" pitchFamily="34" charset="0"/>
            </a:endParaRPr>
          </a:p>
          <a:p>
            <a:pPr marL="628650" lvl="1" indent="-171450"/>
            <a:r>
              <a:rPr lang="en-GB" baseline="0" dirty="0"/>
              <a:t>Make your method of research accessible for everyone.</a:t>
            </a:r>
            <a:r>
              <a:rPr lang="en-GB" dirty="0"/>
              <a:t> </a:t>
            </a:r>
            <a:r>
              <a:rPr lang="en-GB" baseline="0" dirty="0"/>
              <a:t> How can you make sure everyone has the opportunity to answer your questions if they want to?</a:t>
            </a:r>
            <a:endParaRPr lang="en-GB" baseline="0" dirty="0">
              <a:cs typeface="Segoe UI" panose="020B0502040204020203" pitchFamily="34" charset="0"/>
            </a:endParaRPr>
          </a:p>
          <a:p>
            <a:pPr marL="457200" lvl="1" indent="0" algn="l" rtl="0">
              <a:spcBef>
                <a:spcPts val="0"/>
              </a:spcBef>
              <a:spcAft>
                <a:spcPts val="0"/>
              </a:spcAft>
              <a:buNone/>
            </a:pPr>
            <a:endParaRPr lang="en-GB" baseline="0" dirty="0"/>
          </a:p>
          <a:p>
            <a:pPr marL="171450" lvl="0" indent="-171450" algn="l" rtl="0">
              <a:spcBef>
                <a:spcPts val="0"/>
              </a:spcBef>
              <a:spcAft>
                <a:spcPts val="0"/>
              </a:spcAft>
            </a:pPr>
            <a:r>
              <a:rPr lang="en-GB" baseline="0" dirty="0"/>
              <a:t>However you need to avoid:</a:t>
            </a:r>
            <a:endParaRPr lang="en-GB" baseline="0" dirty="0">
              <a:cs typeface="Segoe UI" panose="020B0502040204020203" pitchFamily="34" charset="0"/>
            </a:endParaRPr>
          </a:p>
          <a:p>
            <a:pPr marL="628650" lvl="1" indent="-171450"/>
            <a:r>
              <a:rPr lang="en-GB" baseline="0" dirty="0"/>
              <a:t>Avoid double barrelled questions – questions which have two questions within them!</a:t>
            </a:r>
            <a:r>
              <a:rPr lang="en-GB" dirty="0"/>
              <a:t> </a:t>
            </a:r>
            <a:r>
              <a:rPr lang="en-GB" baseline="0" dirty="0"/>
              <a:t> </a:t>
            </a:r>
            <a:r>
              <a:rPr lang="en-GB" baseline="0" dirty="0" err="1"/>
              <a:t>Eg</a:t>
            </a:r>
            <a:r>
              <a:rPr lang="en-GB" baseline="0" dirty="0"/>
              <a:t> Do you think school is exciting and worthwhile?</a:t>
            </a:r>
            <a:r>
              <a:rPr lang="en-GB" dirty="0"/>
              <a:t> </a:t>
            </a:r>
            <a:r>
              <a:rPr lang="en-GB" baseline="0" dirty="0"/>
              <a:t> This is asking if the person thinks school is exciting but it is also asking if the person thinks school is worthwhile.</a:t>
            </a:r>
            <a:r>
              <a:rPr lang="en-GB" dirty="0"/>
              <a:t> </a:t>
            </a:r>
            <a:r>
              <a:rPr lang="en-GB" baseline="0" dirty="0"/>
              <a:t> The person could have two different answers to each of them</a:t>
            </a:r>
            <a:endParaRPr lang="en-GB" baseline="0" dirty="0">
              <a:cs typeface="Segoe UI" panose="020B0502040204020203" pitchFamily="34" charset="0"/>
            </a:endParaRPr>
          </a:p>
          <a:p>
            <a:pPr marL="628650" lvl="1" indent="-171450"/>
            <a:r>
              <a:rPr lang="en-GB" baseline="0" dirty="0"/>
              <a:t>Avoid leading questions:</a:t>
            </a:r>
            <a:r>
              <a:rPr lang="en-GB" dirty="0"/>
              <a:t> </a:t>
            </a:r>
            <a:r>
              <a:rPr lang="en-GB" baseline="0" dirty="0"/>
              <a:t> </a:t>
            </a:r>
            <a:r>
              <a:rPr lang="en-GB" dirty="0" err="1"/>
              <a:t>Eg</a:t>
            </a:r>
            <a:r>
              <a:rPr lang="en-GB" dirty="0"/>
              <a:t> people can be drawn towards something that looks like the “right” answer. For this reason it is important to avoid suggesting one response is more desirable than another. Do not lead them by descriptions such as “People at this school love it, how much do you love it?”</a:t>
            </a:r>
            <a:endParaRPr lang="en-GB" dirty="0">
              <a:cs typeface="Segoe UI" panose="020B0502040204020203" pitchFamily="34" charset="0"/>
            </a:endParaRPr>
          </a:p>
          <a:p>
            <a:pPr marL="628650" lvl="1" indent="-171450" algn="l" rtl="0">
              <a:spcBef>
                <a:spcPts val="0"/>
              </a:spcBef>
              <a:spcAft>
                <a:spcPts val="0"/>
              </a:spcAft>
            </a:pPr>
            <a:r>
              <a:rPr lang="en-GB" dirty="0"/>
              <a:t>Avoid asking too many</a:t>
            </a:r>
            <a:r>
              <a:rPr lang="en-GB" baseline="0" dirty="0"/>
              <a:t> questions as people get bored and then stop responding truthfully or at all</a:t>
            </a:r>
            <a:endParaRPr lang="en-GB" dirty="0">
              <a:cs typeface="Segoe UI" panose="020B0502040204020203" pitchFamily="34" charset="0"/>
            </a:endParaRPr>
          </a:p>
          <a:p>
            <a:pPr marL="0" lvl="0" indent="0" algn="l" rtl="0">
              <a:spcBef>
                <a:spcPts val="0"/>
              </a:spcBef>
              <a:spcAft>
                <a:spcPts val="0"/>
              </a:spcAft>
              <a:buNone/>
            </a:pP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12</a:t>
            </a:fld>
            <a:endParaRPr lang="en-GB"/>
          </a:p>
        </p:txBody>
      </p:sp>
    </p:spTree>
    <p:extLst>
      <p:ext uri="{BB962C8B-B14F-4D97-AF65-F5344CB8AC3E}">
        <p14:creationId xmlns:p14="http://schemas.microsoft.com/office/powerpoint/2010/main" val="130071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Section 5: Undertaking Research</a:t>
            </a:r>
            <a:endParaRPr lang="en-GB" sz="1200" b="1" dirty="0">
              <a:cs typeface="Segoe UI" panose="020B0502040204020203"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this section we will use our skills as a team to plan the research, then do it!</a:t>
            </a:r>
            <a:endParaRPr lang="en-GB" sz="1200" dirty="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13</a:t>
            </a:fld>
            <a:endParaRPr lang="en-GB"/>
          </a:p>
        </p:txBody>
      </p:sp>
    </p:spTree>
    <p:extLst>
      <p:ext uri="{BB962C8B-B14F-4D97-AF65-F5344CB8AC3E}">
        <p14:creationId xmlns:p14="http://schemas.microsoft.com/office/powerpoint/2010/main" val="130436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Thinking about a theme</a:t>
            </a:r>
          </a:p>
          <a:p>
            <a:endParaRPr lang="en-GB" dirty="0">
              <a:cs typeface="Segoe UI" panose="020B0502040204020203" pitchFamily="34" charset="0"/>
            </a:endParaRPr>
          </a:p>
          <a:p>
            <a:r>
              <a:rPr lang="en-GB" dirty="0"/>
              <a:t>In this activity as the group to spend some time doing some research on the theme - encourage the group to find out what information already exists on the topic. </a:t>
            </a:r>
          </a:p>
          <a:p>
            <a:r>
              <a:rPr lang="en-GB" dirty="0"/>
              <a:t>The group can do this by using digital devices, asking adults, doing some reading or a having a look online. </a:t>
            </a:r>
            <a:endParaRPr lang="en-GB" dirty="0">
              <a:cs typeface="Segoe UI" panose="020B0502040204020203" pitchFamily="34" charset="0"/>
            </a:endParaRPr>
          </a:p>
          <a:p>
            <a:r>
              <a:rPr lang="en-GB" dirty="0"/>
              <a:t>After they have done some research, support the group to take some notes and then answer the boxes above based on what they found out.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Segoe UI" panose="020B0502040204020203" pitchFamily="34" charset="0"/>
              </a:rPr>
              <a:t>You may also wish to share local information - for example if the theme is PEF spend, you may wish to share geographical poverty data, budget information and school attendance/attainment data with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Segoe UI" panose="020B0502040204020203" pitchFamily="34" charset="0"/>
              </a:rPr>
              <a:t>Note: Do the children and young people understand the theme? Please refer to the “</a:t>
            </a:r>
            <a:r>
              <a:rPr lang="en-GB" sz="1200" b="1" dirty="0">
                <a:effectLst/>
                <a:latin typeface="Segoe UI" panose="020B0502040204020203" pitchFamily="34" charset="0"/>
                <a:ea typeface="Calibri" panose="020F0502020204030204" pitchFamily="34" charset="0"/>
              </a:rPr>
              <a:t>How to make a particular theme easily understandable for children and young people “ within the Empowering Youth Voices Resource Pack web page - </a:t>
            </a:r>
            <a:r>
              <a:rPr lang="en-GB" b="1" dirty="0">
                <a:cs typeface="Segoe UI" panose="020B0502040204020203" pitchFamily="34" charset="0"/>
              </a:rPr>
              <a:t>https://education.gov.scot/resources/youth-voice-toolkit/support-materials/how-to-make-a-theme-understandable-for-children-and-young-people/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Segoe UI" panose="020B0502040204020203" pitchFamily="34" charset="0"/>
              <a:cs typeface="Times New Roman"/>
            </a:endParaRPr>
          </a:p>
          <a:p>
            <a:endParaRPr lang="en-GB" dirty="0"/>
          </a:p>
          <a:p>
            <a:endParaRPr lang="en-GB" baseline="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14</a:t>
            </a:fld>
            <a:endParaRPr lang="en-GB"/>
          </a:p>
        </p:txBody>
      </p:sp>
    </p:spTree>
    <p:extLst>
      <p:ext uri="{BB962C8B-B14F-4D97-AF65-F5344CB8AC3E}">
        <p14:creationId xmlns:p14="http://schemas.microsoft.com/office/powerpoint/2010/main" val="784725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Segoe UI" panose="020B0502040204020203" pitchFamily="34" charset="0"/>
              </a:rPr>
              <a:t>Facilitator Notes: Thinking about the research</a:t>
            </a:r>
            <a:endParaRPr lang="en-GB" dirty="0">
              <a:cs typeface="Segoe UI" panose="020B0502040204020203" pitchFamily="34" charset="0"/>
            </a:endParaRPr>
          </a:p>
          <a:p>
            <a:endParaRPr lang="en-GB" dirty="0">
              <a:cs typeface="Segoe UI" panose="020B0502040204020203" pitchFamily="34" charset="0"/>
            </a:endParaRPr>
          </a:p>
          <a:p>
            <a:r>
              <a:rPr lang="en-GB" dirty="0"/>
              <a:t>Discuss these questions with the group:</a:t>
            </a:r>
            <a:endParaRPr lang="en-GB" dirty="0">
              <a:cs typeface="Segoe UI" panose="020B0502040204020203" pitchFamily="34" charset="0"/>
            </a:endParaRPr>
          </a:p>
          <a:p>
            <a:pPr marL="171450" indent="-171450">
              <a:buFont typeface="Arial"/>
              <a:buChar char="•"/>
            </a:pPr>
            <a:r>
              <a:rPr lang="en-GB" dirty="0"/>
              <a:t>How many people should we speak to?</a:t>
            </a:r>
            <a:endParaRPr lang="en-GB" dirty="0">
              <a:cs typeface="Segoe UI" panose="020B0502040204020203" pitchFamily="34" charset="0"/>
            </a:endParaRPr>
          </a:p>
          <a:p>
            <a:pPr marL="171450" indent="-171450">
              <a:buFont typeface="Arial"/>
              <a:buChar char="•"/>
            </a:pPr>
            <a:r>
              <a:rPr lang="en-GB" dirty="0"/>
              <a:t>In what ways do we need to speak to them? E.g. in groups, individually, as a whole class, through a survey on paper or online,</a:t>
            </a:r>
            <a:endParaRPr lang="en-GB" dirty="0">
              <a:cs typeface="Segoe UI" panose="020B0502040204020203" pitchFamily="34" charset="0"/>
            </a:endParaRPr>
          </a:p>
          <a:p>
            <a:pPr marL="171450" indent="-171450">
              <a:buFont typeface="Arial"/>
              <a:buChar char="•"/>
            </a:pPr>
            <a:r>
              <a:rPr lang="en-GB" dirty="0"/>
              <a:t>What help do you need to do this and make it easier?</a:t>
            </a:r>
          </a:p>
          <a:p>
            <a:endParaRPr lang="en-GB" dirty="0"/>
          </a:p>
          <a:p>
            <a:r>
              <a:rPr lang="en-GB" dirty="0"/>
              <a:t>Write answers from the group on a board or piece of large paper.</a:t>
            </a:r>
            <a:endParaRPr lang="en-GB" dirty="0">
              <a:cs typeface="Segoe UI" panose="020B0502040204020203" pitchFamily="34" charset="0"/>
            </a:endParaRPr>
          </a:p>
          <a:p>
            <a:endParaRPr lang="en-GB" dirty="0"/>
          </a:p>
          <a:p>
            <a:r>
              <a:rPr lang="en-GB" b="0" dirty="0"/>
              <a:t>Highlight that </a:t>
            </a:r>
            <a:r>
              <a:rPr lang="en-GB" dirty="0"/>
              <a:t>research works best when a wide range of views are gathered and there are inclusive ways in which this is done. </a:t>
            </a:r>
          </a:p>
          <a:p>
            <a:r>
              <a:rPr lang="en-GB" dirty="0"/>
              <a:t>Also research works best when not done alone, doing research with others makes it faster and more likely to be successful.</a:t>
            </a:r>
          </a:p>
        </p:txBody>
      </p:sp>
      <p:sp>
        <p:nvSpPr>
          <p:cNvPr id="4" name="Slide Number Placeholder 3"/>
          <p:cNvSpPr>
            <a:spLocks noGrp="1"/>
          </p:cNvSpPr>
          <p:nvPr>
            <p:ph type="sldNum" sz="quarter" idx="5"/>
          </p:nvPr>
        </p:nvSpPr>
        <p:spPr/>
        <p:txBody>
          <a:bodyPr/>
          <a:lstStyle/>
          <a:p>
            <a:fld id="{ED49131F-A197-47F9-BC84-F69BD5C7278D}" type="slidenum">
              <a:rPr lang="en-GB" smtClean="0"/>
              <a:t>15</a:t>
            </a:fld>
            <a:endParaRPr lang="en-GB"/>
          </a:p>
        </p:txBody>
      </p:sp>
    </p:spTree>
    <p:extLst>
      <p:ext uri="{BB962C8B-B14F-4D97-AF65-F5344CB8AC3E}">
        <p14:creationId xmlns:p14="http://schemas.microsoft.com/office/powerpoint/2010/main" val="351109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Who do you want to ask?</a:t>
            </a:r>
          </a:p>
          <a:p>
            <a:endParaRPr lang="en-GB" b="1" dirty="0"/>
          </a:p>
          <a:p>
            <a:r>
              <a:rPr lang="en-GB" b="0" dirty="0"/>
              <a:t>This slide aims to support the group to consider the audience for the research and agree who they want to ask. </a:t>
            </a:r>
          </a:p>
          <a:p>
            <a:r>
              <a:rPr lang="en-GB" b="0" dirty="0"/>
              <a:t>Encourage the group to consider their school / community, and think about who they would like to ask their research questions to. </a:t>
            </a:r>
          </a:p>
          <a:p>
            <a:r>
              <a:rPr lang="en-GB" b="0" dirty="0"/>
              <a:t>You may wish to support the group to map out the opportunities for youth voice across the school or community setting. </a:t>
            </a:r>
          </a:p>
        </p:txBody>
      </p:sp>
      <p:sp>
        <p:nvSpPr>
          <p:cNvPr id="4" name="Slide Number Placeholder 3"/>
          <p:cNvSpPr>
            <a:spLocks noGrp="1"/>
          </p:cNvSpPr>
          <p:nvPr>
            <p:ph type="sldNum" sz="quarter" idx="5"/>
          </p:nvPr>
        </p:nvSpPr>
        <p:spPr/>
        <p:txBody>
          <a:bodyPr/>
          <a:lstStyle/>
          <a:p>
            <a:fld id="{ED49131F-A197-47F9-BC84-F69BD5C7278D}" type="slidenum">
              <a:rPr lang="en-GB" smtClean="0"/>
              <a:t>16</a:t>
            </a:fld>
            <a:endParaRPr lang="en-GB"/>
          </a:p>
        </p:txBody>
      </p:sp>
    </p:spTree>
    <p:extLst>
      <p:ext uri="{BB962C8B-B14F-4D97-AF65-F5344CB8AC3E}">
        <p14:creationId xmlns:p14="http://schemas.microsoft.com/office/powerpoint/2010/main" val="61575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a:t>
            </a:r>
            <a:r>
              <a:rPr lang="en-GB" dirty="0">
                <a:cs typeface="Segoe UI" panose="020B0502040204020203" pitchFamily="34" charset="0"/>
              </a:rPr>
              <a:t> </a:t>
            </a:r>
            <a:r>
              <a:rPr lang="en-GB" b="1" dirty="0">
                <a:cs typeface="Segoe UI" panose="020B0502040204020203" pitchFamily="34" charset="0"/>
              </a:rPr>
              <a:t>Mind map the ideas</a:t>
            </a:r>
            <a:endParaRPr lang="en-GB" dirty="0">
              <a:cs typeface="Segoe UI" panose="020B0502040204020203" pitchFamily="34" charset="0"/>
            </a:endParaRPr>
          </a:p>
          <a:p>
            <a:endParaRPr lang="en-GB" b="1" dirty="0">
              <a:cs typeface="Segoe UI" panose="020B0502040204020203" pitchFamily="34" charset="0"/>
            </a:endParaRPr>
          </a:p>
          <a:p>
            <a:pPr marL="171450" indent="-171450"/>
            <a:r>
              <a:rPr lang="en-GB" baseline="0" dirty="0"/>
              <a:t>Support the group to create a </a:t>
            </a:r>
            <a:r>
              <a:rPr lang="en-GB" baseline="0" dirty="0" err="1"/>
              <a:t>mindmap</a:t>
            </a:r>
            <a:r>
              <a:rPr lang="en-GB" baseline="0" dirty="0"/>
              <a:t> pulling </a:t>
            </a:r>
            <a:r>
              <a:rPr lang="en-GB" dirty="0"/>
              <a:t>the </a:t>
            </a:r>
            <a:r>
              <a:rPr lang="en-GB" baseline="0" dirty="0"/>
              <a:t>ideas together.</a:t>
            </a:r>
            <a:r>
              <a:rPr lang="en-GB" dirty="0"/>
              <a:t> </a:t>
            </a:r>
            <a:r>
              <a:rPr lang="en-GB" b="1" dirty="0"/>
              <a:t>You may wish to use information from previous slides as visual aids to make this easier e.g. Types of questions, methods of research etc.</a:t>
            </a:r>
          </a:p>
          <a:p>
            <a:pPr marL="171450" indent="-171450"/>
            <a:r>
              <a:rPr lang="en-GB" baseline="0" dirty="0"/>
              <a:t>Remember this </a:t>
            </a:r>
            <a:r>
              <a:rPr lang="en-GB" dirty="0"/>
              <a:t>is</a:t>
            </a:r>
            <a:r>
              <a:rPr lang="en-GB" baseline="0" dirty="0"/>
              <a:t> about asking questions on this theme, and what children and young people could do to improve this.</a:t>
            </a:r>
            <a:endParaRPr lang="en-GB" baseline="0" dirty="0">
              <a:cs typeface="Segoe UI" panose="020B0502040204020203" pitchFamily="34" charset="0"/>
            </a:endParaRPr>
          </a:p>
          <a:p>
            <a:pPr marL="171450" lvl="0" indent="-171450" algn="l" rtl="0">
              <a:spcBef>
                <a:spcPts val="0"/>
              </a:spcBef>
              <a:spcAft>
                <a:spcPts val="0"/>
              </a:spcAft>
            </a:pPr>
            <a:endParaRPr lang="en-GB" dirty="0"/>
          </a:p>
          <a:p>
            <a:pPr marL="171450" indent="-171450"/>
            <a:r>
              <a:rPr lang="en-GB" dirty="0"/>
              <a:t>You may wish to refer back to the team </a:t>
            </a:r>
            <a:r>
              <a:rPr lang="en-GB" baseline="0" dirty="0"/>
              <a:t>plan, </a:t>
            </a:r>
            <a:r>
              <a:rPr lang="en-GB" dirty="0"/>
              <a:t>and now consider</a:t>
            </a:r>
            <a:r>
              <a:rPr lang="en-GB" baseline="0" dirty="0"/>
              <a:t>:</a:t>
            </a:r>
            <a:endParaRPr lang="en-GB" baseline="0" dirty="0">
              <a:cs typeface="Segoe UI" panose="020B0502040204020203" pitchFamily="34" charset="0"/>
            </a:endParaRPr>
          </a:p>
          <a:p>
            <a:pPr marL="628650" lvl="1" indent="-171450" algn="l" rtl="0">
              <a:spcBef>
                <a:spcPts val="0"/>
              </a:spcBef>
              <a:spcAft>
                <a:spcPts val="0"/>
              </a:spcAft>
            </a:pPr>
            <a:r>
              <a:rPr lang="en-GB" dirty="0"/>
              <a:t>Who is doing</a:t>
            </a:r>
            <a:r>
              <a:rPr lang="en-GB" baseline="0" dirty="0"/>
              <a:t> what?</a:t>
            </a:r>
            <a:endParaRPr lang="en-GB" baseline="0" dirty="0">
              <a:cs typeface="Segoe UI" panose="020B0502040204020203" pitchFamily="34" charset="0"/>
            </a:endParaRPr>
          </a:p>
          <a:p>
            <a:pPr marL="628650" lvl="1" indent="-171450" algn="l" rtl="0">
              <a:spcBef>
                <a:spcPts val="0"/>
              </a:spcBef>
              <a:spcAft>
                <a:spcPts val="0"/>
              </a:spcAft>
            </a:pPr>
            <a:r>
              <a:rPr lang="en-GB" baseline="0" dirty="0"/>
              <a:t>When is the best time to do it?</a:t>
            </a:r>
            <a:endParaRPr lang="en-GB" baseline="0" dirty="0">
              <a:cs typeface="Segoe UI" panose="020B0502040204020203" pitchFamily="34" charset="0"/>
            </a:endParaRPr>
          </a:p>
          <a:p>
            <a:pPr marL="628650" lvl="1" indent="-171450"/>
            <a:r>
              <a:rPr lang="en-GB" baseline="0" dirty="0"/>
              <a:t>What is the best tool?</a:t>
            </a:r>
            <a:r>
              <a:rPr lang="en-GB" dirty="0"/>
              <a:t> </a:t>
            </a:r>
            <a:r>
              <a:rPr lang="en-GB" baseline="0" dirty="0"/>
              <a:t> Focus groups?</a:t>
            </a:r>
            <a:r>
              <a:rPr lang="en-GB" dirty="0"/>
              <a:t> </a:t>
            </a:r>
            <a:r>
              <a:rPr lang="en-GB" baseline="0" dirty="0"/>
              <a:t> Questionnaire on paper or using Google Forms?</a:t>
            </a:r>
            <a:endParaRPr lang="en-GB" baseline="0" dirty="0">
              <a:cs typeface="Segoe UI" panose="020B0502040204020203" pitchFamily="34" charset="0"/>
            </a:endParaRPr>
          </a:p>
          <a:p>
            <a:pPr marL="628650" lvl="1" indent="-171450" algn="l" rtl="0">
              <a:spcBef>
                <a:spcPts val="0"/>
              </a:spcBef>
              <a:spcAft>
                <a:spcPts val="0"/>
              </a:spcAft>
            </a:pPr>
            <a:r>
              <a:rPr lang="en-GB" baseline="0" dirty="0"/>
              <a:t>When do we want it finished by?</a:t>
            </a:r>
            <a:endParaRPr lang="en-GB" baseline="0" dirty="0">
              <a:cs typeface="Segoe UI" panose="020B0502040204020203" pitchFamily="34" charset="0"/>
            </a:endParaRPr>
          </a:p>
          <a:p>
            <a:pPr marL="628650" lvl="1" indent="-171450" algn="l" rtl="0">
              <a:spcBef>
                <a:spcPts val="0"/>
              </a:spcBef>
              <a:spcAft>
                <a:spcPts val="0"/>
              </a:spcAft>
            </a:pPr>
            <a:r>
              <a:rPr lang="en-GB" baseline="0" dirty="0"/>
              <a:t>Who and how are we going to collate the results?</a:t>
            </a:r>
            <a:endParaRPr lang="en-GB" dirty="0">
              <a:cs typeface="Segoe UI" panose="020B0502040204020203" pitchFamily="34" charset="0"/>
            </a:endParaRPr>
          </a:p>
          <a:p>
            <a:pPr marL="628650" lvl="1" indent="-171450" algn="l" rtl="0">
              <a:spcBef>
                <a:spcPts val="0"/>
              </a:spcBef>
              <a:spcAft>
                <a:spcPts val="0"/>
              </a:spcAft>
            </a:pP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17</a:t>
            </a:fld>
            <a:endParaRPr lang="en-GB"/>
          </a:p>
        </p:txBody>
      </p:sp>
    </p:spTree>
    <p:extLst>
      <p:ext uri="{BB962C8B-B14F-4D97-AF65-F5344CB8AC3E}">
        <p14:creationId xmlns:p14="http://schemas.microsoft.com/office/powerpoint/2010/main" val="4127155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Creating Questions</a:t>
            </a:r>
          </a:p>
          <a:p>
            <a:endParaRPr lang="en-US" dirty="0"/>
          </a:p>
          <a:p>
            <a:r>
              <a:rPr lang="en-GB" dirty="0"/>
              <a:t>Based on the theme, support the group to come up with some questions that they would like to ask to undertake the research. </a:t>
            </a:r>
            <a:endParaRPr lang="en-US" dirty="0">
              <a:cs typeface="Segoe UI" panose="020B0502040204020203" pitchFamily="34" charset="0"/>
            </a:endParaRPr>
          </a:p>
          <a:p>
            <a:endParaRPr lang="en-GB" dirty="0">
              <a:cs typeface="Segoe UI" panose="020B0502040204020203" pitchFamily="34" charset="0"/>
            </a:endParaRPr>
          </a:p>
          <a:p>
            <a:r>
              <a:rPr lang="en-GB" dirty="0"/>
              <a:t>Ask the group to think about if the questions make sense and what type of questions they are.</a:t>
            </a:r>
          </a:p>
          <a:p>
            <a:r>
              <a:rPr lang="en-GB" dirty="0"/>
              <a:t>Can everyone easily understand and answer them?</a:t>
            </a:r>
            <a:endParaRPr lang="en-US" dirty="0">
              <a:cs typeface="Segoe UI" panose="020B0502040204020203" pitchFamily="34" charset="0"/>
            </a:endParaRPr>
          </a:p>
          <a:p>
            <a:pPr marL="0" lvl="0" indent="0" algn="l" rtl="0">
              <a:spcBef>
                <a:spcPts val="0"/>
              </a:spcBef>
              <a:spcAft>
                <a:spcPts val="0"/>
              </a:spcAft>
              <a:buNone/>
            </a:pP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18</a:t>
            </a:fld>
            <a:endParaRPr lang="en-GB"/>
          </a:p>
        </p:txBody>
      </p:sp>
    </p:spTree>
    <p:extLst>
      <p:ext uri="{BB962C8B-B14F-4D97-AF65-F5344CB8AC3E}">
        <p14:creationId xmlns:p14="http://schemas.microsoft.com/office/powerpoint/2010/main" val="849948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Testing the questions</a:t>
            </a:r>
          </a:p>
          <a:p>
            <a:endParaRPr lang="en-US" dirty="0"/>
          </a:p>
          <a:p>
            <a:r>
              <a:rPr lang="en-GB" dirty="0"/>
              <a:t>If possible, support the group to test these questions out on other children and young people who aren’t involved in the group. </a:t>
            </a:r>
            <a:endParaRPr lang="en-US" dirty="0">
              <a:cs typeface="Segoe UI" panose="020B0502040204020203" pitchFamily="34" charset="0"/>
            </a:endParaRPr>
          </a:p>
          <a:p>
            <a:r>
              <a:rPr lang="en-GB" dirty="0"/>
              <a:t>Do the questions work? Do you get answers that help your research?</a:t>
            </a:r>
            <a:endParaRPr lang="en-GB" dirty="0">
              <a:cs typeface="Segoe UI" panose="020B0502040204020203" pitchFamily="34" charset="0"/>
            </a:endParaRPr>
          </a:p>
          <a:p>
            <a:pPr marL="171450" lvl="0" indent="-171450" algn="l" rtl="0">
              <a:spcBef>
                <a:spcPts val="0"/>
              </a:spcBef>
              <a:spcAft>
                <a:spcPts val="0"/>
              </a:spcAft>
            </a:pPr>
            <a:r>
              <a:rPr lang="en-GB" baseline="0" dirty="0"/>
              <a:t>Ask the group to come back and feedback to everyone on the results they got.</a:t>
            </a:r>
          </a:p>
          <a:p>
            <a:pPr marL="171450" lvl="0" indent="-171450" algn="l" rtl="0">
              <a:spcBef>
                <a:spcPts val="0"/>
              </a:spcBef>
              <a:spcAft>
                <a:spcPts val="0"/>
              </a:spcAft>
            </a:pPr>
            <a:endParaRPr lang="en-GB" baseline="0" dirty="0">
              <a:cs typeface="Segoe UI" panose="020B0502040204020203" pitchFamily="34" charset="0"/>
            </a:endParaRPr>
          </a:p>
          <a:p>
            <a:pPr marL="171450" lvl="0" indent="-171450" algn="l" rtl="0">
              <a:spcBef>
                <a:spcPts val="0"/>
              </a:spcBef>
              <a:spcAft>
                <a:spcPts val="0"/>
              </a:spcAft>
            </a:pPr>
            <a:r>
              <a:rPr lang="en-GB" baseline="0" dirty="0">
                <a:cs typeface="Segoe UI" panose="020B0502040204020203" pitchFamily="34" charset="0"/>
              </a:rPr>
              <a:t>If this isn’t possible then move to the next slide and as the children and young people to test the final questions at another point</a:t>
            </a:r>
            <a:endParaRPr lang="en-GB" dirty="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19</a:t>
            </a:fld>
            <a:endParaRPr lang="en-GB"/>
          </a:p>
        </p:txBody>
      </p:sp>
    </p:spTree>
    <p:extLst>
      <p:ext uri="{BB962C8B-B14F-4D97-AF65-F5344CB8AC3E}">
        <p14:creationId xmlns:p14="http://schemas.microsoft.com/office/powerpoint/2010/main" val="29909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Identifying a research theme.</a:t>
            </a:r>
          </a:p>
          <a:p>
            <a:endParaRPr lang="en-GB" b="1" dirty="0">
              <a:cs typeface="Segoe UI" panose="020B0502040204020203" pitchFamily="34" charset="0"/>
            </a:endParaRPr>
          </a:p>
          <a:p>
            <a:r>
              <a:rPr lang="en-GB" dirty="0">
                <a:cs typeface="Segoe UI" panose="020B0502040204020203" pitchFamily="34" charset="0"/>
              </a:rPr>
              <a:t>If the group have an identified area/theme for carrying out the research please ensure that they are well informed of the topic before undertaking the research. </a:t>
            </a:r>
            <a:endParaRPr lang="en-GB" b="1" dirty="0">
              <a:cs typeface="Segoe UI" panose="020B0502040204020203" pitchFamily="34" charset="0"/>
            </a:endParaRPr>
          </a:p>
          <a:p>
            <a:r>
              <a:rPr lang="en-GB" b="1" dirty="0">
                <a:cs typeface="Segoe UI" panose="020B0502040204020203" pitchFamily="34" charset="0"/>
              </a:rPr>
              <a:t>Please refer to Guidance on How to Make a Theme understandable for children and young people on the webpage. </a:t>
            </a:r>
          </a:p>
          <a:p>
            <a:r>
              <a:rPr lang="en-GB" dirty="0">
                <a:cs typeface="Segoe UI" panose="020B0502040204020203" pitchFamily="34" charset="0"/>
              </a:rPr>
              <a:t>For example, if the group are undertaking research on poverty, you may wish to share geographical poverty data, budget information, school attainment data etc to give the group an informed view of the topic. </a:t>
            </a:r>
          </a:p>
        </p:txBody>
      </p:sp>
      <p:sp>
        <p:nvSpPr>
          <p:cNvPr id="4" name="Slide Number Placeholder 3"/>
          <p:cNvSpPr>
            <a:spLocks noGrp="1"/>
          </p:cNvSpPr>
          <p:nvPr>
            <p:ph type="sldNum" sz="quarter" idx="5"/>
          </p:nvPr>
        </p:nvSpPr>
        <p:spPr/>
        <p:txBody>
          <a:bodyPr/>
          <a:lstStyle/>
          <a:p>
            <a:fld id="{ED49131F-A197-47F9-BC84-F69BD5C7278D}" type="slidenum">
              <a:rPr lang="en-GB" smtClean="0"/>
              <a:t>2</a:t>
            </a:fld>
            <a:endParaRPr lang="en-GB"/>
          </a:p>
        </p:txBody>
      </p:sp>
    </p:spTree>
    <p:extLst>
      <p:ext uri="{BB962C8B-B14F-4D97-AF65-F5344CB8AC3E}">
        <p14:creationId xmlns:p14="http://schemas.microsoft.com/office/powerpoint/2010/main" val="787399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Segoe UI" panose="020B0502040204020203" pitchFamily="34" charset="0"/>
              </a:rPr>
              <a:t>Facilitator Notes: Confirm the final questions </a:t>
            </a:r>
          </a:p>
          <a:p>
            <a:endParaRPr lang="en-GB" b="1">
              <a:cs typeface="Segoe UI" panose="020B0502040204020203" pitchFamily="34" charset="0"/>
            </a:endParaRPr>
          </a:p>
          <a:p>
            <a:pPr marL="171450" lvl="0" indent="-171450" algn="l" rtl="0">
              <a:spcBef>
                <a:spcPts val="0"/>
              </a:spcBef>
              <a:spcAft>
                <a:spcPts val="0"/>
              </a:spcAft>
            </a:pPr>
            <a:r>
              <a:rPr lang="en-GB"/>
              <a:t>Write down the questions the group have agreed</a:t>
            </a:r>
            <a:r>
              <a:rPr lang="en-GB" baseline="0"/>
              <a:t> that they want to ask others based on the theme. </a:t>
            </a:r>
          </a:p>
          <a:p>
            <a:pPr marL="171450" lvl="0" indent="-171450" algn="l" rtl="0">
              <a:spcBef>
                <a:spcPts val="0"/>
              </a:spcBef>
              <a:spcAft>
                <a:spcPts val="0"/>
              </a:spcAft>
            </a:pPr>
            <a:r>
              <a:rPr lang="en-GB" baseline="0"/>
              <a:t>Discuss with the group do they need to edit any questions based on feedback?</a:t>
            </a:r>
            <a:endParaRPr lang="en-GB" baseline="0">
              <a:cs typeface="Segoe UI" panose="020B0502040204020203" pitchFamily="34" charset="0"/>
            </a:endParaRPr>
          </a:p>
          <a:p>
            <a:pPr marL="171450" lvl="0" indent="-171450" algn="l" rtl="0">
              <a:spcBef>
                <a:spcPts val="0"/>
              </a:spcBef>
              <a:spcAft>
                <a:spcPts val="0"/>
              </a:spcAft>
            </a:pPr>
            <a:r>
              <a:rPr lang="en-GB" baseline="0"/>
              <a:t>Do the group wish to use any other methods to ensure they are getting all the information they need?</a:t>
            </a:r>
            <a:endParaRPr lang="en-GB">
              <a:cs typeface="Segoe UI" panose="020B0502040204020203" pitchFamily="34" charset="0"/>
            </a:endParaRPr>
          </a:p>
          <a:p>
            <a:pPr marL="0" lvl="0" indent="0" algn="l" rtl="0">
              <a:spcBef>
                <a:spcPts val="0"/>
              </a:spcBef>
              <a:spcAft>
                <a:spcPts val="0"/>
              </a:spcAft>
              <a:buNone/>
            </a:pPr>
            <a:endParaRPr lang="en-GB"/>
          </a:p>
          <a:p>
            <a:pPr marL="0" lvl="0" indent="0" algn="l" rtl="0">
              <a:spcBef>
                <a:spcPts val="0"/>
              </a:spcBef>
              <a:spcAft>
                <a:spcPts val="0"/>
              </a:spcAft>
              <a:buNone/>
            </a:pPr>
            <a:endParaRPr lang="en-GB"/>
          </a:p>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20</a:t>
            </a:fld>
            <a:endParaRPr lang="en-GB"/>
          </a:p>
        </p:txBody>
      </p:sp>
    </p:spTree>
    <p:extLst>
      <p:ext uri="{BB962C8B-B14F-4D97-AF65-F5344CB8AC3E}">
        <p14:creationId xmlns:p14="http://schemas.microsoft.com/office/powerpoint/2010/main" val="2031524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Do the research!</a:t>
            </a:r>
            <a:endParaRPr lang="en-GB" dirty="0">
              <a:cs typeface="Segoe UI" panose="020B0502040204020203" pitchFamily="34" charset="0"/>
            </a:endParaRPr>
          </a:p>
          <a:p>
            <a:endParaRPr lang="en-GB" b="1" dirty="0">
              <a:cs typeface="Segoe UI" panose="020B0502040204020203" pitchFamily="34" charset="0"/>
            </a:endParaRPr>
          </a:p>
          <a:p>
            <a:r>
              <a:rPr lang="en-GB" dirty="0"/>
              <a:t>Now it’s time to put being a researcher into practice! Support the group in carrying out research on their identified theme. </a:t>
            </a:r>
          </a:p>
          <a:p>
            <a:endParaRPr lang="en-GB" dirty="0">
              <a:cs typeface="Segoe UI" panose="020B0502040204020203" pitchFamily="34" charset="0"/>
            </a:endParaRPr>
          </a:p>
          <a:p>
            <a:r>
              <a:rPr lang="en-GB" dirty="0"/>
              <a:t>Give the group </a:t>
            </a:r>
            <a:r>
              <a:rPr lang="en-GB" b="1" u="sng" dirty="0"/>
              <a:t>the opportunity to ask their peers the questions </a:t>
            </a:r>
            <a:r>
              <a:rPr lang="en-GB" dirty="0"/>
              <a:t>they created to collect information on this theme.</a:t>
            </a:r>
            <a:endParaRPr lang="en-GB" dirty="0">
              <a:cs typeface="Segoe UI" panose="020B0502040204020203" pitchFamily="34" charset="0"/>
            </a:endParaRPr>
          </a:p>
          <a:p>
            <a:pPr marL="171450" lvl="0" indent="-171450" algn="l" rtl="0">
              <a:spcBef>
                <a:spcPts val="0"/>
              </a:spcBef>
              <a:spcAft>
                <a:spcPts val="0"/>
              </a:spcAft>
            </a:pPr>
            <a:endParaRPr lang="en-GB" b="1" dirty="0"/>
          </a:p>
          <a:p>
            <a:pPr marL="171450" lvl="0" indent="-171450" algn="l" rtl="0">
              <a:spcBef>
                <a:spcPts val="0"/>
              </a:spcBef>
              <a:spcAft>
                <a:spcPts val="0"/>
              </a:spcAft>
            </a:pPr>
            <a:r>
              <a:rPr lang="en-GB" b="1" dirty="0"/>
              <a:t>As this requires the group to go and conduct this work we advise that you </a:t>
            </a:r>
            <a:r>
              <a:rPr lang="en-GB" b="1" u="sng" dirty="0"/>
              <a:t>allow some time</a:t>
            </a:r>
            <a:r>
              <a:rPr lang="en-GB" b="1" dirty="0"/>
              <a:t> between this session and the next session for research to take place.</a:t>
            </a:r>
          </a:p>
          <a:p>
            <a:pPr marL="171450" lvl="0" indent="-171450" algn="l" rtl="0">
              <a:spcBef>
                <a:spcPts val="0"/>
              </a:spcBef>
              <a:spcAft>
                <a:spcPts val="0"/>
              </a:spcAft>
            </a:pPr>
            <a:r>
              <a:rPr lang="en-GB" b="1" dirty="0">
                <a:cs typeface="Segoe UI" panose="020B0502040204020203" pitchFamily="34" charset="0"/>
              </a:rPr>
              <a:t>Consider how the children and young people are capturing answers to questions. Are they writing answers down? Do they have a form people can in on their phone via a QR code? Are they handing the questions out and giving their peers the time to fill their answers in?</a:t>
            </a:r>
          </a:p>
          <a:p>
            <a:pPr marL="171450" lvl="0" indent="-171450" algn="l" rtl="0">
              <a:spcBef>
                <a:spcPts val="0"/>
              </a:spcBef>
              <a:spcAft>
                <a:spcPts val="0"/>
              </a:spcAft>
            </a:pPr>
            <a:endParaRPr lang="en-GB" b="1" dirty="0">
              <a:cs typeface="Segoe UI" panose="020B0502040204020203" pitchFamily="34" charset="0"/>
            </a:endParaRPr>
          </a:p>
          <a:p>
            <a:pPr marL="171450" lvl="0" indent="-171450" algn="l" rtl="0">
              <a:spcBef>
                <a:spcPts val="0"/>
              </a:spcBef>
              <a:spcAft>
                <a:spcPts val="0"/>
              </a:spcAft>
            </a:pPr>
            <a:r>
              <a:rPr lang="en-GB" b="1" dirty="0">
                <a:cs typeface="Segoe UI" panose="020B0502040204020203" pitchFamily="34" charset="0"/>
              </a:rPr>
              <a:t>NOTE: Digital tools (forms/surveys) can make gathering and analysing this information more seamless however this also may not be suitable for specific settings.</a:t>
            </a:r>
          </a:p>
          <a:p>
            <a:pPr marL="171450" lvl="0" indent="-171450" algn="l" rtl="0">
              <a:spcBef>
                <a:spcPts val="0"/>
              </a:spcBef>
              <a:spcAft>
                <a:spcPts val="0"/>
              </a:spcAft>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21</a:t>
            </a:fld>
            <a:endParaRPr lang="en-GB"/>
          </a:p>
        </p:txBody>
      </p:sp>
    </p:spTree>
    <p:extLst>
      <p:ext uri="{BB962C8B-B14F-4D97-AF65-F5344CB8AC3E}">
        <p14:creationId xmlns:p14="http://schemas.microsoft.com/office/powerpoint/2010/main" val="4263980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Segoe UI" panose="020B0502040204020203" pitchFamily="34" charset="0"/>
              </a:rPr>
              <a:t>Section 6: Analysing results and 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Segoe UI" panose="020B0502040204020203" pitchFamily="34" charset="0"/>
              </a:rPr>
              <a:t>The goal of this section is to help the children and young people understand the information they have gathered and putting this into actions they want to take forward.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Segoe UI" panose="020B0502040204020203" pitchFamily="34" charset="0"/>
              </a:rPr>
              <a:t>This section will help them understand common themes they have discovered, the different kinds of data gathered and putting this into action plan!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really important in this section that young people agree on what happens next with their findings. </a:t>
            </a:r>
          </a:p>
          <a:p>
            <a:endParaRPr lang="en-GB" dirty="0"/>
          </a:p>
          <a:p>
            <a:pPr marL="380365" indent="-380365">
              <a:buFont typeface="Arial" panose="020B0604020202020204" pitchFamily="34" charset="0"/>
              <a:buChar char="•"/>
            </a:pPr>
            <a:r>
              <a:rPr lang="en-GB" sz="1200" dirty="0"/>
              <a:t>Learning how to analyse the results of your research</a:t>
            </a:r>
            <a:endParaRPr lang="en-GB" sz="1200" dirty="0">
              <a:cs typeface="Segoe UI" panose="020B0502040204020203" pitchFamily="34" charset="0"/>
            </a:endParaRPr>
          </a:p>
          <a:p>
            <a:pPr marL="380365" indent="-380365">
              <a:buFont typeface="Arial" panose="020B0604020202020204" pitchFamily="34" charset="0"/>
              <a:buChar char="•"/>
            </a:pPr>
            <a:r>
              <a:rPr lang="en-GB" sz="1200" dirty="0"/>
              <a:t>Problem solving ways to put the results </a:t>
            </a:r>
            <a:r>
              <a:rPr lang="en-GB" dirty="0"/>
              <a:t>of the research</a:t>
            </a:r>
            <a:r>
              <a:rPr lang="en-GB" sz="1200" dirty="0"/>
              <a:t> into action</a:t>
            </a:r>
          </a:p>
          <a:p>
            <a:pPr marL="380365" indent="-380365">
              <a:buFont typeface="Arial" panose="020B0604020202020204" pitchFamily="34" charset="0"/>
              <a:buChar char="•"/>
            </a:pPr>
            <a:endParaRPr lang="en-GB" sz="1200" dirty="0">
              <a:cs typeface="Segoe UI" panose="020B0502040204020203" pitchFamily="34" charset="0"/>
            </a:endParaRPr>
          </a:p>
          <a:p>
            <a:pPr marL="0" indent="0">
              <a:buFont typeface="Arial" panose="020B0604020202020204" pitchFamily="34" charset="0"/>
              <a:buNone/>
            </a:pPr>
            <a:r>
              <a:rPr lang="en-GB" sz="1200" dirty="0">
                <a:cs typeface="Segoe UI" panose="020B0502040204020203" pitchFamily="34" charset="0"/>
              </a:rPr>
              <a:t>Practitioners should have the direct results gathered from the research and have this ready to share with the group of 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22</a:t>
            </a:fld>
            <a:endParaRPr lang="en-GB"/>
          </a:p>
        </p:txBody>
      </p:sp>
    </p:spTree>
    <p:extLst>
      <p:ext uri="{BB962C8B-B14F-4D97-AF65-F5344CB8AC3E}">
        <p14:creationId xmlns:p14="http://schemas.microsoft.com/office/powerpoint/2010/main" val="197411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Introducing </a:t>
            </a:r>
            <a:r>
              <a:rPr lang="en-GB" b="1" dirty="0">
                <a:solidFill>
                  <a:srgbClr val="0070C0"/>
                </a:solidFill>
                <a:latin typeface="+mn-lt"/>
              </a:rPr>
              <a:t>qualitative</a:t>
            </a:r>
            <a:r>
              <a:rPr lang="en-GB" b="1" dirty="0">
                <a:latin typeface="+mn-lt"/>
              </a:rPr>
              <a:t> &amp; </a:t>
            </a:r>
            <a:r>
              <a:rPr lang="en-GB" b="1" dirty="0">
                <a:solidFill>
                  <a:srgbClr val="00B050"/>
                </a:solidFill>
                <a:latin typeface="+mn-lt"/>
              </a:rPr>
              <a:t>quantitative </a:t>
            </a:r>
            <a:r>
              <a:rPr lang="en-GB" b="1" dirty="0">
                <a:latin typeface="+mn-lt"/>
              </a:rPr>
              <a:t>results</a:t>
            </a:r>
          </a:p>
          <a:p>
            <a:endParaRPr lang="en-GB" b="1" dirty="0">
              <a:cs typeface="Segoe UI" panose="020B0502040204020203" pitchFamily="34" charset="0"/>
            </a:endParaRPr>
          </a:p>
          <a:p>
            <a:r>
              <a:rPr lang="en-GB" dirty="0">
                <a:cs typeface="Segoe UI" panose="020B0502040204020203" pitchFamily="34" charset="0"/>
              </a:rPr>
              <a:t>Follow this slide and describe to the group the difference between qualitative &amp; quantitative results.</a:t>
            </a:r>
          </a:p>
          <a:p>
            <a:endParaRPr lang="en-GB" dirty="0">
              <a:cs typeface="Segoe UI" panose="020B0502040204020203" pitchFamily="34" charset="0"/>
            </a:endParaRPr>
          </a:p>
          <a:p>
            <a:r>
              <a:rPr lang="en-GB" dirty="0">
                <a:cs typeface="Segoe UI" panose="020B0502040204020203" pitchFamily="34" charset="0"/>
              </a:rPr>
              <a:t>Explain that the data they gathered is made up of specific numerical answers while other parts of the data focus on the views from people.</a:t>
            </a: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23</a:t>
            </a:fld>
            <a:endParaRPr lang="en-GB"/>
          </a:p>
        </p:txBody>
      </p:sp>
    </p:spTree>
    <p:extLst>
      <p:ext uri="{BB962C8B-B14F-4D97-AF65-F5344CB8AC3E}">
        <p14:creationId xmlns:p14="http://schemas.microsoft.com/office/powerpoint/2010/main" val="1969628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Example of research</a:t>
            </a:r>
            <a:endParaRPr lang="en-US">
              <a:cs typeface="Segoe UI" panose="020B0502040204020203" pitchFamily="34" charset="0"/>
            </a:endParaRPr>
          </a:p>
          <a:p>
            <a:endParaRPr lang="en-GB"/>
          </a:p>
          <a:p>
            <a:r>
              <a:rPr lang="en-GB"/>
              <a:t>Take the group through the example showing where there is qualitative and quantitative research. </a:t>
            </a:r>
          </a:p>
          <a:p>
            <a:r>
              <a:rPr lang="en-GB"/>
              <a:t>Show how the results of the example could help adults who make decisions make better decisions.</a:t>
            </a:r>
            <a:endParaRPr lang="en-GB">
              <a:cs typeface="Segoe UI" panose="020B0502040204020203" pitchFamily="34" charset="0"/>
            </a:endParaRPr>
          </a:p>
          <a:p>
            <a:pPr marL="171450" lvl="0" indent="-171450" algn="l" rtl="0">
              <a:spcBef>
                <a:spcPts val="0"/>
              </a:spcBef>
              <a:spcAft>
                <a:spcPts val="0"/>
              </a:spcAft>
            </a:pPr>
            <a:endParaRPr lang="en-GB" baseline="0"/>
          </a:p>
          <a:p>
            <a:pPr lvl="0" algn="l" rtl="0">
              <a:spcBef>
                <a:spcPts val="0"/>
              </a:spcBef>
              <a:spcAft>
                <a:spcPts val="0"/>
              </a:spcAft>
              <a:buNone/>
            </a:pPr>
            <a:endParaRPr lang="en-GB">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24</a:t>
            </a:fld>
            <a:endParaRPr lang="en-GB"/>
          </a:p>
        </p:txBody>
      </p:sp>
    </p:spTree>
    <p:extLst>
      <p:ext uri="{BB962C8B-B14F-4D97-AF65-F5344CB8AC3E}">
        <p14:creationId xmlns:p14="http://schemas.microsoft.com/office/powerpoint/2010/main" val="2817387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Qualitative Results</a:t>
            </a:r>
            <a:endParaRPr lang="en-US" dirty="0"/>
          </a:p>
          <a:p>
            <a:endParaRPr lang="en-GB" b="1" dirty="0">
              <a:cs typeface="Segoe UI" panose="020B0502040204020203" pitchFamily="34" charset="0"/>
            </a:endParaRPr>
          </a:p>
          <a:p>
            <a:r>
              <a:rPr lang="en-GB" dirty="0">
                <a:cs typeface="Segoe UI" panose="020B0502040204020203" pitchFamily="34" charset="0"/>
              </a:rPr>
              <a:t>Follow this slide and support the group to look at the qualitative results and identify any similarities in the research. </a:t>
            </a:r>
          </a:p>
          <a:p>
            <a:endParaRPr lang="en-GB" dirty="0">
              <a:cs typeface="Segoe UI" panose="020B0502040204020203" pitchFamily="34" charset="0"/>
            </a:endParaRPr>
          </a:p>
          <a:p>
            <a:r>
              <a:rPr lang="en-GB" dirty="0">
                <a:cs typeface="Segoe UI" panose="020B0502040204020203" pitchFamily="34" charset="0"/>
              </a:rPr>
              <a:t>You may wish to give the group an example of what this might look like (see slide 25)</a:t>
            </a:r>
          </a:p>
          <a:p>
            <a:r>
              <a:rPr lang="en-GB" dirty="0">
                <a:cs typeface="Segoe UI" panose="020B0502040204020203" pitchFamily="34" charset="0"/>
              </a:rPr>
              <a:t>e.g. We asked </a:t>
            </a:r>
            <a:r>
              <a:rPr lang="en-GB" b="1" dirty="0">
                <a:cs typeface="Segoe UI" panose="020B0502040204020203" pitchFamily="34" charset="0"/>
              </a:rPr>
              <a:t>100</a:t>
            </a:r>
            <a:r>
              <a:rPr lang="en-GB" dirty="0">
                <a:cs typeface="Segoe UI" panose="020B0502040204020203" pitchFamily="34" charset="0"/>
              </a:rPr>
              <a:t> children and young people what they thought were the most enjoyable parts of lessons in a class or the most enjoyable parts of a group. </a:t>
            </a:r>
            <a:r>
              <a:rPr lang="en-GB" b="1" dirty="0">
                <a:cs typeface="Segoe UI" panose="020B0502040204020203" pitchFamily="34" charset="0"/>
              </a:rPr>
              <a:t>70</a:t>
            </a:r>
            <a:r>
              <a:rPr lang="en-GB" dirty="0">
                <a:cs typeface="Segoe UI" panose="020B0502040204020203" pitchFamily="34" charset="0"/>
              </a:rPr>
              <a:t> of those asked said that they enjoyed it when the lesson/group was interactive and engaging with some saying “I like it when we use different objects to help us learn”, “I like when we move around”, “I think its better when we are outside”. With this we can see there is a </a:t>
            </a:r>
            <a:r>
              <a:rPr lang="en-GB" b="1" dirty="0">
                <a:cs typeface="Segoe UI" panose="020B0502040204020203" pitchFamily="34" charset="0"/>
              </a:rPr>
              <a:t>similarity</a:t>
            </a:r>
            <a:r>
              <a:rPr lang="en-GB" dirty="0">
                <a:cs typeface="Segoe UI" panose="020B0502040204020203" pitchFamily="34" charset="0"/>
              </a:rPr>
              <a:t> stating that those asked feel they enjoy the lesson/group more when it is interactive and hands on. This helps put a </a:t>
            </a:r>
            <a:r>
              <a:rPr lang="en-GB" b="1" dirty="0">
                <a:cs typeface="Segoe UI" panose="020B0502040204020203" pitchFamily="34" charset="0"/>
              </a:rPr>
              <a:t>value</a:t>
            </a:r>
            <a:r>
              <a:rPr lang="en-GB" dirty="0">
                <a:cs typeface="Segoe UI" panose="020B0502040204020203" pitchFamily="34" charset="0"/>
              </a:rPr>
              <a:t> on statements</a:t>
            </a:r>
          </a:p>
        </p:txBody>
      </p:sp>
      <p:sp>
        <p:nvSpPr>
          <p:cNvPr id="4" name="Slide Number Placeholder 3"/>
          <p:cNvSpPr>
            <a:spLocks noGrp="1"/>
          </p:cNvSpPr>
          <p:nvPr>
            <p:ph type="sldNum" sz="quarter" idx="5"/>
          </p:nvPr>
        </p:nvSpPr>
        <p:spPr/>
        <p:txBody>
          <a:bodyPr/>
          <a:lstStyle/>
          <a:p>
            <a:fld id="{ED49131F-A197-47F9-BC84-F69BD5C7278D}" type="slidenum">
              <a:rPr lang="en-GB" smtClean="0"/>
              <a:t>25</a:t>
            </a:fld>
            <a:endParaRPr lang="en-GB"/>
          </a:p>
        </p:txBody>
      </p:sp>
    </p:spTree>
    <p:extLst>
      <p:ext uri="{BB962C8B-B14F-4D97-AF65-F5344CB8AC3E}">
        <p14:creationId xmlns:p14="http://schemas.microsoft.com/office/powerpoint/2010/main" val="1659890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Quantitative Results</a:t>
            </a:r>
            <a:endParaRPr lang="en-US"/>
          </a:p>
          <a:p>
            <a:endParaRPr lang="en-GB"/>
          </a:p>
          <a:p>
            <a:r>
              <a:rPr lang="en-GB"/>
              <a:t>Support the group to look at the quantitative results and identify any similarities and themes.</a:t>
            </a:r>
          </a:p>
          <a:p>
            <a:r>
              <a:rPr lang="en-GB"/>
              <a:t>If they are able, encourage them to make these numbers into percentages as it is easier to understand for those reading the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a typeface="Calibri"/>
                <a:cs typeface="Segoe UI" panose="020B0502040204020203" pitchFamily="34" charset="0"/>
                <a:sym typeface="Calibri"/>
              </a:rPr>
              <a:t>Make into a percentage by taking the </a:t>
            </a:r>
            <a:r>
              <a:rPr lang="en-GB" sz="1200" u="sng">
                <a:ea typeface="Calibri"/>
                <a:cs typeface="Segoe UI" panose="020B0502040204020203" pitchFamily="34" charset="0"/>
                <a:sym typeface="Calibri"/>
              </a:rPr>
              <a:t>total participants answering ‘yes’ </a:t>
            </a:r>
            <a:r>
              <a:rPr lang="en-GB" sz="1200">
                <a:ea typeface="Calibri"/>
                <a:cs typeface="Segoe UI" panose="020B0502040204020203" pitchFamily="34" charset="0"/>
                <a:sym typeface="Calibri"/>
              </a:rPr>
              <a:t>divided by </a:t>
            </a:r>
            <a:r>
              <a:rPr lang="en-GB" sz="1200" u="sng">
                <a:ea typeface="Calibri"/>
                <a:cs typeface="Segoe UI" panose="020B0502040204020203" pitchFamily="34" charset="0"/>
                <a:sym typeface="Calibri"/>
              </a:rPr>
              <a:t>the overall total number of participants</a:t>
            </a:r>
            <a:r>
              <a:rPr lang="en-GB" sz="1200">
                <a:ea typeface="Calibri"/>
                <a:cs typeface="Segoe UI" panose="020B0502040204020203" pitchFamily="34" charset="0"/>
                <a:sym typeface="Calibri"/>
              </a:rPr>
              <a:t>, then times that number by 100. e.g. 40/50 X 100 = 80%</a:t>
            </a:r>
          </a:p>
          <a:p>
            <a:endParaRPr lang="en-GB"/>
          </a:p>
          <a:p>
            <a:r>
              <a:rPr lang="en-GB"/>
              <a:t>Discuss if there are any results that surprise the group? </a:t>
            </a:r>
          </a:p>
          <a:p>
            <a:endParaRPr lang="en-GB">
              <a:cs typeface="Segoe UI" panose="020B0502040204020203" pitchFamily="34" charset="0"/>
            </a:endParaRPr>
          </a:p>
          <a:p>
            <a:endParaRPr lang="en-US">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26</a:t>
            </a:fld>
            <a:endParaRPr lang="en-GB"/>
          </a:p>
        </p:txBody>
      </p:sp>
    </p:spTree>
    <p:extLst>
      <p:ext uri="{BB962C8B-B14F-4D97-AF65-F5344CB8AC3E}">
        <p14:creationId xmlns:p14="http://schemas.microsoft.com/office/powerpoint/2010/main" val="3478822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Analysing your results</a:t>
            </a:r>
            <a:endParaRPr lang="en-US">
              <a:cs typeface="Segoe UI" panose="020B0502040204020203" pitchFamily="34" charset="0"/>
            </a:endParaRPr>
          </a:p>
          <a:p>
            <a:endParaRPr lang="en-GB"/>
          </a:p>
          <a:p>
            <a:r>
              <a:rPr lang="en-GB"/>
              <a:t>Support the group to</a:t>
            </a:r>
            <a:r>
              <a:rPr lang="en-GB" baseline="0"/>
              <a:t> consider how </a:t>
            </a:r>
            <a:r>
              <a:rPr lang="en-GB"/>
              <a:t>they are </a:t>
            </a:r>
            <a:r>
              <a:rPr lang="en-GB" baseline="0"/>
              <a:t>going to analyse the results</a:t>
            </a:r>
            <a:r>
              <a:rPr lang="en-GB"/>
              <a:t> - this could be on paper, or by using an online tool to collate the results. </a:t>
            </a:r>
          </a:p>
          <a:p>
            <a:pPr marL="171450" indent="-171450"/>
            <a:r>
              <a:rPr lang="en-GB" baseline="0"/>
              <a:t>It could be that some people </a:t>
            </a:r>
            <a:r>
              <a:rPr lang="en-GB"/>
              <a:t>would like to look at the numerical data and draw</a:t>
            </a:r>
            <a:r>
              <a:rPr lang="en-GB" baseline="0"/>
              <a:t> graphs</a:t>
            </a:r>
            <a:r>
              <a:rPr lang="en-GB"/>
              <a:t>, </a:t>
            </a:r>
            <a:r>
              <a:rPr lang="en-GB" baseline="0"/>
              <a:t>and others might like to look at the </a:t>
            </a:r>
            <a:r>
              <a:rPr lang="en-GB"/>
              <a:t>answers</a:t>
            </a:r>
            <a:r>
              <a:rPr lang="en-GB" baseline="0"/>
              <a:t> to the open ended questions</a:t>
            </a:r>
            <a:r>
              <a:rPr lang="en-GB"/>
              <a:t> and pull out any themes</a:t>
            </a:r>
            <a:r>
              <a:rPr lang="en-GB" baseline="0"/>
              <a:t>.</a:t>
            </a:r>
            <a:r>
              <a:rPr lang="en-GB"/>
              <a:t> </a:t>
            </a:r>
            <a:endParaRPr lang="en-GB">
              <a:cs typeface="Segoe UI" panose="020B0502040204020203" pitchFamily="34" charset="0"/>
            </a:endParaRPr>
          </a:p>
          <a:p>
            <a:pPr marL="171450" indent="-171450"/>
            <a:r>
              <a:rPr lang="en-GB"/>
              <a:t>Encourage the team to work together and </a:t>
            </a:r>
            <a:r>
              <a:rPr lang="en-GB" baseline="0"/>
              <a:t>share out the roles</a:t>
            </a:r>
            <a:r>
              <a:rPr lang="en-GB"/>
              <a:t> as required</a:t>
            </a:r>
            <a:r>
              <a:rPr lang="en-GB" baseline="0"/>
              <a:t>.</a:t>
            </a:r>
            <a:endParaRPr lang="en-GB">
              <a:cs typeface="Segoe UI" panose="020B0502040204020203" pitchFamily="34" charset="0"/>
            </a:endParaRPr>
          </a:p>
          <a:p>
            <a:pPr marL="171450" lvl="0" indent="-171450" algn="l" rtl="0">
              <a:spcBef>
                <a:spcPts val="0"/>
              </a:spcBef>
              <a:spcAft>
                <a:spcPts val="0"/>
              </a:spcAft>
            </a:pPr>
            <a:endParaRPr lang="en-GB" baseline="0"/>
          </a:p>
          <a:p>
            <a:pPr lvl="0" algn="l" rtl="0">
              <a:spcBef>
                <a:spcPts val="0"/>
              </a:spcBef>
              <a:spcAft>
                <a:spcPts val="0"/>
              </a:spcAft>
              <a:buNone/>
            </a:pPr>
            <a:endParaRPr lang="en-GB">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27</a:t>
            </a:fld>
            <a:endParaRPr lang="en-GB"/>
          </a:p>
        </p:txBody>
      </p:sp>
    </p:spTree>
    <p:extLst>
      <p:ext uri="{BB962C8B-B14F-4D97-AF65-F5344CB8AC3E}">
        <p14:creationId xmlns:p14="http://schemas.microsoft.com/office/powerpoint/2010/main" val="2739320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Agreeing next steps</a:t>
            </a:r>
            <a:endParaRPr lang="en-GB" dirty="0">
              <a:cs typeface="Segoe UI" panose="020B0502040204020203" pitchFamily="34" charset="0"/>
            </a:endParaRPr>
          </a:p>
          <a:p>
            <a:endParaRPr lang="en-GB" b="1" dirty="0">
              <a:cs typeface="Segoe UI" panose="020B0502040204020203" pitchFamily="34" charset="0"/>
            </a:endParaRPr>
          </a:p>
          <a:p>
            <a:r>
              <a:rPr lang="en-GB" dirty="0">
                <a:cs typeface="Segoe UI" panose="020B0502040204020203" pitchFamily="34" charset="0"/>
              </a:rPr>
              <a:t>This slide gives time to open</a:t>
            </a:r>
            <a:r>
              <a:rPr lang="en-GB" baseline="0" dirty="0"/>
              <a:t> up discussion with the group on how they can use the research to make things better at school and</a:t>
            </a:r>
            <a:r>
              <a:rPr lang="en-GB" dirty="0"/>
              <a:t>/or</a:t>
            </a:r>
            <a:r>
              <a:rPr lang="en-GB" baseline="0" dirty="0"/>
              <a:t> in the community.</a:t>
            </a:r>
          </a:p>
          <a:p>
            <a:endParaRPr lang="en-GB" baseline="0" dirty="0">
              <a:cs typeface="Segoe UI" panose="020B0502040204020203" pitchFamily="34" charset="0"/>
            </a:endParaRPr>
          </a:p>
          <a:p>
            <a:r>
              <a:rPr lang="en-GB" baseline="0" dirty="0">
                <a:cs typeface="Segoe UI" panose="020B0502040204020203" pitchFamily="34" charset="0"/>
              </a:rPr>
              <a:t>The next few slides allow you to support the group in how they create an action plan and start to think about ways they can start to do something about what the research has told them.</a:t>
            </a:r>
          </a:p>
          <a:p>
            <a:endParaRPr lang="en-GB" baseline="0" dirty="0">
              <a:cs typeface="Segoe UI" panose="020B0502040204020203" pitchFamily="34" charset="0"/>
            </a:endParaRPr>
          </a:p>
          <a:p>
            <a:r>
              <a:rPr lang="en-GB" baseline="0" dirty="0">
                <a:cs typeface="Segoe UI" panose="020B0502040204020203" pitchFamily="34" charset="0"/>
              </a:rPr>
              <a:t>The slides also give guidance on how to keep other children and young people informed while also presenting the research to leaders and decision makers</a:t>
            </a:r>
          </a:p>
          <a:p>
            <a:endParaRPr lang="en-GB" baseline="0" dirty="0">
              <a:cs typeface="Segoe UI" panose="020B0502040204020203" pitchFamily="34" charset="0"/>
            </a:endParaRPr>
          </a:p>
          <a:p>
            <a:r>
              <a:rPr lang="en-GB" b="1" baseline="0" dirty="0">
                <a:cs typeface="Segoe UI" panose="020B0502040204020203" pitchFamily="34" charset="0"/>
              </a:rPr>
              <a:t>These remaining slides mark the end of the resource pack and it’s up to practitioners, children and young people on what they do with the information they have found on their chosen theme.</a:t>
            </a:r>
          </a:p>
        </p:txBody>
      </p:sp>
      <p:sp>
        <p:nvSpPr>
          <p:cNvPr id="4" name="Slide Number Placeholder 3"/>
          <p:cNvSpPr>
            <a:spLocks noGrp="1"/>
          </p:cNvSpPr>
          <p:nvPr>
            <p:ph type="sldNum" sz="quarter" idx="5"/>
          </p:nvPr>
        </p:nvSpPr>
        <p:spPr/>
        <p:txBody>
          <a:bodyPr/>
          <a:lstStyle/>
          <a:p>
            <a:fld id="{ED49131F-A197-47F9-BC84-F69BD5C7278D}" type="slidenum">
              <a:rPr lang="en-GB" smtClean="0"/>
              <a:t>28</a:t>
            </a:fld>
            <a:endParaRPr lang="en-GB"/>
          </a:p>
        </p:txBody>
      </p:sp>
    </p:spTree>
    <p:extLst>
      <p:ext uri="{BB962C8B-B14F-4D97-AF65-F5344CB8AC3E}">
        <p14:creationId xmlns:p14="http://schemas.microsoft.com/office/powerpoint/2010/main" val="2682564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Make an action plan</a:t>
            </a:r>
          </a:p>
          <a:p>
            <a:endParaRPr lang="en-GB" b="1" dirty="0"/>
          </a:p>
          <a:p>
            <a:r>
              <a:rPr lang="en-GB" dirty="0"/>
              <a:t>This activity gives space to create the final plan on what you are goin</a:t>
            </a:r>
            <a:r>
              <a:rPr lang="en-GB" baseline="0" dirty="0"/>
              <a:t>g to do. Creating an action plan helps children and young people hold adults accountable. </a:t>
            </a:r>
            <a:endParaRPr lang="en-GB" b="1" baseline="0" dirty="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baseline="0" dirty="0"/>
              <a:t>Young people could draw out a table like this one and work together to answer the questions. </a:t>
            </a:r>
          </a:p>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800" kern="100" baseline="0" dirty="0">
                <a:effectLst/>
                <a:latin typeface="Segoe UI" panose="020B0502040204020203" pitchFamily="34" charset="0"/>
                <a:ea typeface="Aptos" panose="020B0004020202020204" pitchFamily="34" charset="0"/>
              </a:rPr>
              <a:t>In </a:t>
            </a:r>
            <a:r>
              <a:rPr lang="en-GB" sz="1800" kern="100" dirty="0">
                <a:effectLst/>
                <a:latin typeface="Segoe UI" panose="020B0502040204020203" pitchFamily="34" charset="0"/>
                <a:ea typeface="Aptos" panose="020B0004020202020204" pitchFamily="34" charset="0"/>
              </a:rPr>
              <a:t>all consultation activities, it is essential that children and young people are informed of what has happened as a result of their involvement. Even when ideas cannot be implemented, it is vital to explain clearly what actions have or have not been taken, and why. This helps close the feedback loop and ensures young people feel heard and respected.</a:t>
            </a:r>
            <a:endParaRPr lang="en-GB" baseline="0" dirty="0">
              <a:cs typeface="Segoe UI" panose="020B0502040204020203" pitchFamily="34" charset="0"/>
            </a:endParaRPr>
          </a:p>
          <a:p>
            <a:pPr marL="0" lvl="0" indent="0" algn="l" rtl="0">
              <a:spcBef>
                <a:spcPts val="0"/>
              </a:spcBef>
              <a:spcAft>
                <a:spcPts val="0"/>
              </a:spcAft>
              <a:buNone/>
            </a:pPr>
            <a:endParaRPr lang="en-GB" dirty="0"/>
          </a:p>
          <a:p>
            <a:pPr marL="171450" indent="-171450"/>
            <a:r>
              <a:rPr lang="en-GB" baseline="0" dirty="0"/>
              <a:t>For the action plan </a:t>
            </a:r>
            <a:r>
              <a:rPr lang="en-GB" dirty="0"/>
              <a:t>it may be useful to</a:t>
            </a:r>
            <a:r>
              <a:rPr lang="en-GB" baseline="0" dirty="0"/>
              <a:t> think about:</a:t>
            </a:r>
            <a:endParaRPr lang="en-GB" baseline="0" dirty="0">
              <a:cs typeface="Segoe UI" panose="020B0502040204020203" pitchFamily="34" charset="0"/>
            </a:endParaRPr>
          </a:p>
          <a:p>
            <a:pPr marL="628650" lvl="1" indent="-171450" algn="l" rtl="0">
              <a:spcBef>
                <a:spcPts val="0"/>
              </a:spcBef>
              <a:spcAft>
                <a:spcPts val="0"/>
              </a:spcAft>
            </a:pPr>
            <a:r>
              <a:rPr lang="en-GB" dirty="0"/>
              <a:t>The aim – what are you wanting to change?</a:t>
            </a:r>
            <a:endParaRPr lang="en-GB" dirty="0">
              <a:cs typeface="Segoe UI" panose="020B0502040204020203" pitchFamily="34" charset="0"/>
            </a:endParaRPr>
          </a:p>
          <a:p>
            <a:pPr marL="628650" lvl="1" indent="-171450" algn="l" rtl="0">
              <a:spcBef>
                <a:spcPts val="0"/>
              </a:spcBef>
              <a:spcAft>
                <a:spcPts val="0"/>
              </a:spcAft>
            </a:pPr>
            <a:r>
              <a:rPr lang="en-GB" dirty="0"/>
              <a:t>Why this is important?</a:t>
            </a:r>
            <a:endParaRPr lang="en-GB" dirty="0">
              <a:cs typeface="Segoe UI" panose="020B0502040204020203" pitchFamily="34" charset="0"/>
            </a:endParaRPr>
          </a:p>
          <a:p>
            <a:pPr marL="628650" lvl="1" indent="-171450" algn="l" rtl="0">
              <a:spcBef>
                <a:spcPts val="0"/>
              </a:spcBef>
              <a:spcAft>
                <a:spcPts val="0"/>
              </a:spcAft>
            </a:pPr>
            <a:r>
              <a:rPr lang="en-GB" dirty="0"/>
              <a:t>How will we know it's been a success?</a:t>
            </a:r>
            <a:endParaRPr lang="en-GB" dirty="0">
              <a:cs typeface="Segoe UI" panose="020B0502040204020203" pitchFamily="34" charset="0"/>
            </a:endParaRPr>
          </a:p>
          <a:p>
            <a:pPr marL="628650" lvl="1" indent="-171450" algn="l" rtl="0">
              <a:spcBef>
                <a:spcPts val="0"/>
              </a:spcBef>
              <a:spcAft>
                <a:spcPts val="0"/>
              </a:spcAft>
            </a:pPr>
            <a:r>
              <a:rPr lang="en-GB" dirty="0"/>
              <a:t>Actions to get there?</a:t>
            </a:r>
            <a:endParaRPr lang="en-GB" dirty="0">
              <a:cs typeface="Segoe UI" panose="020B0502040204020203" pitchFamily="34" charset="0"/>
            </a:endParaRPr>
          </a:p>
          <a:p>
            <a:pPr marL="628650" lvl="1" indent="-171450" algn="l" rtl="0">
              <a:spcBef>
                <a:spcPts val="0"/>
              </a:spcBef>
              <a:spcAft>
                <a:spcPts val="0"/>
              </a:spcAft>
            </a:pPr>
            <a:r>
              <a:rPr lang="en-GB" dirty="0"/>
              <a:t>Support needed to make it successful?</a:t>
            </a:r>
            <a:endParaRPr lang="en-GB" dirty="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29</a:t>
            </a:fld>
            <a:endParaRPr lang="en-GB"/>
          </a:p>
        </p:txBody>
      </p:sp>
    </p:spTree>
    <p:extLst>
      <p:ext uri="{BB962C8B-B14F-4D97-AF65-F5344CB8AC3E}">
        <p14:creationId xmlns:p14="http://schemas.microsoft.com/office/powerpoint/2010/main" val="20923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latin typeface="Segoe UI" panose="020B0502040204020203" pitchFamily="34" charset="0"/>
              </a:rPr>
              <a:t>Section 4: Identifying a theme and research tools</a:t>
            </a:r>
          </a:p>
          <a:p>
            <a:pPr algn="l"/>
            <a:endParaRPr lang="en-GB" sz="1200" b="1" dirty="0">
              <a:latin typeface="Segoe UI" panose="020B0502040204020203" pitchFamily="34" charset="0"/>
            </a:endParaRPr>
          </a:p>
          <a:p>
            <a:pPr algn="l"/>
            <a:r>
              <a:rPr lang="en-GB" sz="1200" dirty="0">
                <a:latin typeface="Segoe UI" panose="020B0502040204020203" pitchFamily="34" charset="0"/>
              </a:rPr>
              <a:t>This section will identify a theme for the research and cover different research tools and techniques.</a:t>
            </a:r>
          </a:p>
          <a:p>
            <a:pPr algn="l"/>
            <a:r>
              <a:rPr lang="en-GB" sz="1200" dirty="0">
                <a:latin typeface="Segoe UI" panose="020B0502040204020203" pitchFamily="34" charset="0"/>
              </a:rPr>
              <a:t>Explain to the group that a theme is like a topic or subject, and either the group will decide the theme, or it will already have been chosen.</a:t>
            </a:r>
          </a:p>
          <a:p>
            <a:pPr algn="l"/>
            <a:endParaRPr lang="en-GB" sz="1200" dirty="0">
              <a:latin typeface="Segoe UI" panose="020B0502040204020203" pitchFamily="34" charset="0"/>
            </a:endParaRPr>
          </a:p>
          <a:p>
            <a:pPr algn="l"/>
            <a:r>
              <a:rPr lang="en-GB" sz="900" i="1" dirty="0">
                <a:latin typeface="Segoe UI" panose="020B0502040204020203" pitchFamily="34" charset="0"/>
              </a:rPr>
              <a:t>With any new theme this powerpoint should be completed </a:t>
            </a:r>
          </a:p>
          <a:p>
            <a:pPr marL="0" indent="0">
              <a:buNone/>
            </a:pPr>
            <a:endParaRPr lang="en-US" sz="1200" dirty="0"/>
          </a:p>
        </p:txBody>
      </p:sp>
      <p:sp>
        <p:nvSpPr>
          <p:cNvPr id="4" name="Slide Number Placeholder 3"/>
          <p:cNvSpPr>
            <a:spLocks noGrp="1"/>
          </p:cNvSpPr>
          <p:nvPr>
            <p:ph type="sldNum" sz="quarter" idx="5"/>
          </p:nvPr>
        </p:nvSpPr>
        <p:spPr/>
        <p:txBody>
          <a:bodyPr/>
          <a:lstStyle/>
          <a:p>
            <a:fld id="{ED49131F-A197-47F9-BC84-F69BD5C7278D}" type="slidenum">
              <a:rPr lang="en-GB" smtClean="0"/>
              <a:t>3</a:t>
            </a:fld>
            <a:endParaRPr lang="en-GB"/>
          </a:p>
        </p:txBody>
      </p:sp>
    </p:spTree>
    <p:extLst>
      <p:ext uri="{BB962C8B-B14F-4D97-AF65-F5344CB8AC3E}">
        <p14:creationId xmlns:p14="http://schemas.microsoft.com/office/powerpoint/2010/main" val="2895935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Keeping People Informed</a:t>
            </a:r>
          </a:p>
          <a:p>
            <a:endParaRPr lang="en-GB" b="1" dirty="0"/>
          </a:p>
          <a:p>
            <a:r>
              <a:rPr lang="en-GB" dirty="0"/>
              <a:t>Explain to the group it is important to have a feedback loop with those they have consulted. The should group speak to/share with the people involved in the research and tell them what they are going to do as a result of the research.</a:t>
            </a:r>
          </a:p>
          <a:p>
            <a:r>
              <a:rPr lang="en-GB" dirty="0"/>
              <a:t>This is important because it means that people will feel their opinions are valued, they will feel a sense of belonging in terms of what happens next and they are more likely to participate in more research again. </a:t>
            </a:r>
            <a:endParaRPr lang="en-US" dirty="0"/>
          </a:p>
          <a:p>
            <a:r>
              <a:rPr lang="en-GB" dirty="0"/>
              <a:t>They will also be more likely to want to be involved in anything the group are doing next because they have a sense of ownership because they have been included in the decision making.</a:t>
            </a:r>
            <a:endParaRPr lang="en-US" dirty="0">
              <a:cs typeface="Segoe UI" panose="020B0502040204020203" pitchFamily="34" charset="0"/>
            </a:endParaRPr>
          </a:p>
          <a:p>
            <a:pPr marL="0" lvl="0" indent="0" algn="l" rtl="0">
              <a:spcBef>
                <a:spcPts val="0"/>
              </a:spcBef>
              <a:spcAft>
                <a:spcPts val="0"/>
              </a:spcAft>
              <a:buNone/>
            </a:pPr>
            <a:endParaRPr lang="en-GB" dirty="0"/>
          </a:p>
          <a:p>
            <a:r>
              <a:rPr lang="en-GB" b="1" dirty="0">
                <a:cs typeface="Segoe UI" panose="020B0502040204020203" pitchFamily="34" charset="0"/>
              </a:rPr>
              <a:t>Discussion Activity:</a:t>
            </a:r>
            <a:endParaRPr lang="en-GB" dirty="0">
              <a:cs typeface="Segoe UI" panose="020B0502040204020203" pitchFamily="34" charset="0"/>
            </a:endParaRPr>
          </a:p>
          <a:p>
            <a:pPr marL="171450" indent="-171450"/>
            <a:r>
              <a:rPr lang="en-GB" dirty="0"/>
              <a:t>Explain to the</a:t>
            </a:r>
            <a:r>
              <a:rPr lang="en-GB" baseline="0" dirty="0"/>
              <a:t> group </a:t>
            </a:r>
            <a:r>
              <a:rPr lang="en-GB" dirty="0"/>
              <a:t>why </a:t>
            </a:r>
            <a:r>
              <a:rPr lang="en-GB" baseline="0" dirty="0"/>
              <a:t>it is important to feedback to people on what you have found out and what you are going to do about it</a:t>
            </a:r>
            <a:r>
              <a:rPr lang="en-GB" dirty="0"/>
              <a:t>.</a:t>
            </a:r>
            <a:endParaRPr lang="en-GB" baseline="0" dirty="0">
              <a:cs typeface="Segoe UI" panose="020B0502040204020203" pitchFamily="34" charset="0"/>
            </a:endParaRPr>
          </a:p>
          <a:p>
            <a:pPr marL="171450" indent="-171450">
              <a:buFont typeface="Arial"/>
              <a:buChar char="•"/>
            </a:pPr>
            <a:r>
              <a:rPr lang="en-GB" baseline="0" dirty="0"/>
              <a:t>ask why they think it is important to do this?</a:t>
            </a:r>
            <a:r>
              <a:rPr lang="en-GB" dirty="0"/>
              <a:t> </a:t>
            </a:r>
            <a:r>
              <a:rPr lang="en-GB" baseline="0" dirty="0"/>
              <a:t> </a:t>
            </a:r>
          </a:p>
          <a:p>
            <a:pPr marL="171450" indent="-171450">
              <a:buFont typeface="Arial"/>
              <a:buChar char="•"/>
            </a:pPr>
            <a:r>
              <a:rPr lang="en-GB" baseline="0" dirty="0"/>
              <a:t>who do they think they need to feedback to?</a:t>
            </a:r>
            <a:r>
              <a:rPr lang="en-GB" dirty="0"/>
              <a:t> </a:t>
            </a:r>
            <a:r>
              <a:rPr lang="en-GB" baseline="0" dirty="0"/>
              <a:t> And what is the best way to do this?</a:t>
            </a:r>
            <a:endParaRPr lang="en-GB" baseline="0" dirty="0">
              <a:cs typeface="Segoe UI" panose="020B0502040204020203" pitchFamily="34" charset="0"/>
            </a:endParaRPr>
          </a:p>
          <a:p>
            <a:pPr marL="171450" lvl="0" indent="-171450" algn="l" rtl="0">
              <a:spcBef>
                <a:spcPts val="0"/>
              </a:spcBef>
              <a:spcAft>
                <a:spcPts val="0"/>
              </a:spcAft>
              <a:buFont typeface="Arial"/>
              <a:buChar char="•"/>
            </a:pPr>
            <a:r>
              <a:rPr lang="en-GB" baseline="0" dirty="0"/>
              <a:t>do you need to consider how often you will feedback on the action plan/ project work?</a:t>
            </a:r>
            <a:endParaRPr lang="en-GB" dirty="0">
              <a:cs typeface="Segoe UI" panose="020B0502040204020203" pitchFamily="34" charset="0"/>
            </a:endParaRPr>
          </a:p>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30</a:t>
            </a:fld>
            <a:endParaRPr lang="en-GB"/>
          </a:p>
        </p:txBody>
      </p:sp>
    </p:spTree>
    <p:extLst>
      <p:ext uri="{BB962C8B-B14F-4D97-AF65-F5344CB8AC3E}">
        <p14:creationId xmlns:p14="http://schemas.microsoft.com/office/powerpoint/2010/main" val="1983104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Presenting the Research Results </a:t>
            </a:r>
          </a:p>
          <a:p>
            <a:endParaRPr lang="en-GB" b="0" dirty="0">
              <a:cs typeface="Segoe UI" panose="020B0502040204020203" pitchFamily="34" charset="0"/>
            </a:endParaRPr>
          </a:p>
          <a:p>
            <a:r>
              <a:rPr lang="en-GB" b="0" dirty="0">
                <a:cs typeface="Segoe UI" panose="020B0502040204020203" pitchFamily="34" charset="0"/>
              </a:rPr>
              <a:t>Now you have reached the end of this resource - </a:t>
            </a:r>
            <a:r>
              <a:rPr lang="en-GB" dirty="0">
                <a:cs typeface="Segoe UI" panose="020B0502040204020203" pitchFamily="34" charset="0"/>
              </a:rPr>
              <a:t>Depending on the topic, the group may have different ways that they wish to present their findings. </a:t>
            </a:r>
            <a:endParaRPr lang="en-GB" b="1" dirty="0">
              <a:cs typeface="Segoe UI" panose="020B0502040204020203" pitchFamily="34" charset="0"/>
            </a:endParaRPr>
          </a:p>
          <a:p>
            <a:r>
              <a:rPr lang="en-GB" dirty="0">
                <a:cs typeface="Segoe UI" panose="020B0502040204020203" pitchFamily="34" charset="0"/>
              </a:rPr>
              <a:t>This may be by hosting an event, speaking to local authority officers or heads of establishments, writing a report, making a presentation or poster. </a:t>
            </a:r>
          </a:p>
          <a:p>
            <a:endParaRPr lang="en-GB" dirty="0">
              <a:cs typeface="Segoe UI" panose="020B0502040204020203" pitchFamily="34" charset="0"/>
            </a:endParaRPr>
          </a:p>
          <a:p>
            <a:r>
              <a:rPr lang="en-GB" dirty="0">
                <a:cs typeface="Segoe UI" panose="020B0502040204020203" pitchFamily="34" charset="0"/>
              </a:rPr>
              <a:t>Agree with the group how they would like to present their findings and who they would like to share them with – this may be a good opportunity to link with any local authority/regional youth voice networks. </a:t>
            </a:r>
          </a:p>
        </p:txBody>
      </p:sp>
      <p:sp>
        <p:nvSpPr>
          <p:cNvPr id="4" name="Slide Number Placeholder 3"/>
          <p:cNvSpPr>
            <a:spLocks noGrp="1"/>
          </p:cNvSpPr>
          <p:nvPr>
            <p:ph type="sldNum" sz="quarter" idx="5"/>
          </p:nvPr>
        </p:nvSpPr>
        <p:spPr/>
        <p:txBody>
          <a:bodyPr/>
          <a:lstStyle/>
          <a:p>
            <a:fld id="{ED49131F-A197-47F9-BC84-F69BD5C7278D}" type="slidenum">
              <a:rPr lang="en-GB" smtClean="0"/>
              <a:t>31</a:t>
            </a:fld>
            <a:endParaRPr lang="en-GB"/>
          </a:p>
        </p:txBody>
      </p:sp>
    </p:spTree>
    <p:extLst>
      <p:ext uri="{BB962C8B-B14F-4D97-AF65-F5344CB8AC3E}">
        <p14:creationId xmlns:p14="http://schemas.microsoft.com/office/powerpoint/2010/main" val="115689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GB"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32</a:t>
            </a:fld>
            <a:endParaRPr lang="en-GB"/>
          </a:p>
        </p:txBody>
      </p:sp>
    </p:spTree>
    <p:extLst>
      <p:ext uri="{BB962C8B-B14F-4D97-AF65-F5344CB8AC3E}">
        <p14:creationId xmlns:p14="http://schemas.microsoft.com/office/powerpoint/2010/main" val="1750748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Segoe UI" panose="020B0502040204020203" pitchFamily="34" charset="0"/>
              </a:rPr>
              <a:t>Facilitator Notes: Finished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Segoe UI" panose="020B0502040204020203" pitchFamily="34" charset="0"/>
              </a:rPr>
              <a:t>This PowerPoint can be used again to consult on a different theme when suitable.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Segoe UI" panose="020B0502040204020203" pitchFamily="34" charset="0"/>
              </a:rPr>
              <a:t>Part 1 of the resource pack should only be done again when the youth voice structure significantly changes or you plan to use the resource pack with a new youth voice structure.</a:t>
            </a:r>
            <a:endParaRPr lang="en-GB" b="0" dirty="0"/>
          </a:p>
        </p:txBody>
      </p:sp>
      <p:sp>
        <p:nvSpPr>
          <p:cNvPr id="4" name="Slide Number Placeholder 3"/>
          <p:cNvSpPr>
            <a:spLocks noGrp="1"/>
          </p:cNvSpPr>
          <p:nvPr>
            <p:ph type="sldNum" sz="quarter" idx="5"/>
          </p:nvPr>
        </p:nvSpPr>
        <p:spPr/>
        <p:txBody>
          <a:bodyPr/>
          <a:lstStyle/>
          <a:p>
            <a:fld id="{ED49131F-A197-47F9-BC84-F69BD5C7278D}" type="slidenum">
              <a:rPr lang="en-GB" smtClean="0"/>
              <a:t>33</a:t>
            </a:fld>
            <a:endParaRPr lang="en-GB"/>
          </a:p>
        </p:txBody>
      </p:sp>
    </p:spTree>
    <p:extLst>
      <p:ext uri="{BB962C8B-B14F-4D97-AF65-F5344CB8AC3E}">
        <p14:creationId xmlns:p14="http://schemas.microsoft.com/office/powerpoint/2010/main" val="156763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Identifying a Theme </a:t>
            </a:r>
          </a:p>
          <a:p>
            <a:endParaRPr lang="en-GB" b="1" dirty="0"/>
          </a:p>
          <a:p>
            <a:r>
              <a:rPr lang="en-GB" dirty="0"/>
              <a:t>If the group do not have a research theme already identified, you may wish to use these slides to help identify one.</a:t>
            </a:r>
          </a:p>
          <a:p>
            <a:r>
              <a:rPr lang="en-GB" dirty="0"/>
              <a:t>The selection of headings here should be talked through and examples of how these are important should be shared from the perspective of the setting. </a:t>
            </a:r>
          </a:p>
          <a:p>
            <a:r>
              <a:rPr lang="en-GB" dirty="0"/>
              <a:t>You may wish to ask your youth voice structure if these themes are important in their setting</a:t>
            </a:r>
          </a:p>
          <a:p>
            <a:r>
              <a:rPr lang="en-GB" dirty="0"/>
              <a:t>You may wish to refer back to section 1 and 2, talking about children and young people's right to be heard on matters that affect them to help decide on a topic. </a:t>
            </a:r>
          </a:p>
          <a:p>
            <a:endParaRPr lang="en-GB" dirty="0"/>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4</a:t>
            </a:fld>
            <a:endParaRPr lang="en-GB"/>
          </a:p>
        </p:txBody>
      </p:sp>
    </p:spTree>
    <p:extLst>
      <p:ext uri="{BB962C8B-B14F-4D97-AF65-F5344CB8AC3E}">
        <p14:creationId xmlns:p14="http://schemas.microsoft.com/office/powerpoint/2010/main" val="339275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a:t>
            </a:r>
          </a:p>
          <a:p>
            <a:endParaRPr lang="en-GB" b="1" dirty="0">
              <a:cs typeface="Segoe UI" panose="020B0502040204020203" pitchFamily="34" charset="0"/>
            </a:endParaRPr>
          </a:p>
          <a:p>
            <a:r>
              <a:rPr lang="en-GB" dirty="0">
                <a:cs typeface="Segoe UI" panose="020B0502040204020203" pitchFamily="34" charset="0"/>
              </a:rPr>
              <a:t>Ask the group to think about what they would like to consult other children and young people on. They can do this in one groups or smaller groups and present an option of ideas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Segoe UI" panose="020B0502040204020203" pitchFamily="34" charset="0"/>
              </a:rPr>
              <a:t>If you already have a theme, this is the opportunity to present it to your youth voice structure so that they can become aware of what you are asking of them</a:t>
            </a: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5</a:t>
            </a:fld>
            <a:endParaRPr lang="en-GB"/>
          </a:p>
        </p:txBody>
      </p:sp>
    </p:spTree>
    <p:extLst>
      <p:ext uri="{BB962C8B-B14F-4D97-AF65-F5344CB8AC3E}">
        <p14:creationId xmlns:p14="http://schemas.microsoft.com/office/powerpoint/2010/main" val="377644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Confirm the Theme</a:t>
            </a:r>
          </a:p>
          <a:p>
            <a:endParaRPr lang="en-GB" b="1" dirty="0"/>
          </a:p>
          <a:p>
            <a:r>
              <a:rPr lang="en-GB" dirty="0">
                <a:cs typeface="Segoe UI" panose="020B0502040204020203" pitchFamily="34" charset="0"/>
              </a:rPr>
              <a:t>If there is not already a clear theme identified based on the previous discussions about Themes, support the group to select one theme that they are going to conduct research on. </a:t>
            </a:r>
          </a:p>
          <a:p>
            <a:r>
              <a:rPr lang="en-GB" dirty="0">
                <a:cs typeface="Segoe UI" panose="020B0502040204020203" pitchFamily="34" charset="0"/>
              </a:rPr>
              <a:t>If there is a theme already agreed, or there is a larger theme that is the focus of this group, make sure the young people are aware of what it is and why it is being selected.</a:t>
            </a:r>
            <a:endParaRPr lang="en-GB" dirty="0"/>
          </a:p>
          <a:p>
            <a:endParaRPr lang="en-GB" dirty="0">
              <a:cs typeface="Segoe UI" panose="020B0502040204020203" pitchFamily="34" charset="0"/>
            </a:endParaRPr>
          </a:p>
          <a:p>
            <a:r>
              <a:rPr lang="en-GB" dirty="0">
                <a:cs typeface="Segoe UI" panose="020B0502040204020203" pitchFamily="34" charset="0"/>
              </a:rPr>
              <a:t>It is very important that the young people feel informed about the theme, so the next slide encourages them to find out more.</a:t>
            </a:r>
          </a:p>
          <a:p>
            <a:endParaRPr lang="en-GB" dirty="0">
              <a:cs typeface="Segoe UI" panose="020B0502040204020203" pitchFamily="34" charset="0"/>
            </a:endParaRPr>
          </a:p>
          <a:p>
            <a:r>
              <a:rPr lang="en-GB" b="1" dirty="0">
                <a:cs typeface="Segoe UI" panose="020B0502040204020203" pitchFamily="34" charset="0"/>
              </a:rPr>
              <a:t>Note: Do the children and young people understand the theme? Please refer to the “</a:t>
            </a:r>
            <a:r>
              <a:rPr lang="en-GB" sz="1800" b="1" dirty="0">
                <a:effectLst/>
                <a:latin typeface="Segoe UI" panose="020B0502040204020203" pitchFamily="34" charset="0"/>
                <a:ea typeface="Calibri" panose="020F0502020204030204" pitchFamily="34" charset="0"/>
              </a:rPr>
              <a:t>How to make a particular theme easily understandable for children and young people “ within the Empowering Youth Voices Resource Pack web page</a:t>
            </a:r>
            <a:endParaRPr lang="en-GB" b="1" dirty="0">
              <a:cs typeface="Segoe UI" panose="020B0502040204020203" pitchFamily="34" charset="0"/>
            </a:endParaRPr>
          </a:p>
          <a:p>
            <a:pPr marL="0" lvl="0" indent="0" algn="l" rtl="0">
              <a:spcBef>
                <a:spcPts val="0"/>
              </a:spcBef>
              <a:spcAft>
                <a:spcPts val="0"/>
              </a:spcAft>
              <a:buNone/>
            </a:pPr>
            <a:r>
              <a:rPr lang="en-GB" dirty="0"/>
              <a:t>https://education.gov.scot/resources/youth-voice-toolkit/support-materials/how-to-make-a-theme-understandable-for-children-and-young-people/</a:t>
            </a:r>
          </a:p>
          <a:p>
            <a:endParaRPr lang="en-GB" baseline="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6</a:t>
            </a:fld>
            <a:endParaRPr lang="en-GB"/>
          </a:p>
        </p:txBody>
      </p:sp>
    </p:spTree>
    <p:extLst>
      <p:ext uri="{BB962C8B-B14F-4D97-AF65-F5344CB8AC3E}">
        <p14:creationId xmlns:p14="http://schemas.microsoft.com/office/powerpoint/2010/main" val="222763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Facilitator Notes: Research Tools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0" dirty="0"/>
              <a:t>Explore different research tools and discuss with the group </a:t>
            </a:r>
            <a:r>
              <a:rPr lang="en-GB" b="0" baseline="0" dirty="0"/>
              <a:t>why </a:t>
            </a:r>
            <a:r>
              <a:rPr lang="en-GB" baseline="0" dirty="0"/>
              <a:t>researchers need different pieces of evidence to help inform them.  </a:t>
            </a:r>
          </a:p>
          <a:p>
            <a:pPr marL="0" lvl="0" indent="0" algn="l" rtl="0">
              <a:spcBef>
                <a:spcPts val="0"/>
              </a:spcBef>
              <a:spcAft>
                <a:spcPts val="0"/>
              </a:spcAft>
              <a:buNone/>
            </a:pPr>
            <a:r>
              <a:rPr lang="en-GB" baseline="0" dirty="0"/>
              <a:t>When undertaking a piece of research, we need to think about how valid and truthful our evidence sources are.</a:t>
            </a:r>
            <a:r>
              <a:rPr lang="en-GB" dirty="0"/>
              <a:t> </a:t>
            </a:r>
            <a:r>
              <a:rPr lang="en-GB" baseline="0" dirty="0"/>
              <a:t> </a:t>
            </a:r>
          </a:p>
          <a:p>
            <a:pPr marL="0" lvl="0" indent="0" algn="l" rtl="0">
              <a:spcBef>
                <a:spcPts val="0"/>
              </a:spcBef>
              <a:spcAft>
                <a:spcPts val="0"/>
              </a:spcAft>
              <a:buNone/>
            </a:pPr>
            <a:r>
              <a:rPr lang="en-GB" baseline="0" dirty="0"/>
              <a:t>Valid means when an idea is tested and proven, it is not just a person’s opinion and remind young people that everything on the internet is not always true or fact!</a:t>
            </a:r>
            <a:r>
              <a:rPr lang="en-GB" dirty="0"/>
              <a: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You might want to talk about times when people have read something and believed it to be true and ask the group if they have examples of this.</a:t>
            </a:r>
          </a:p>
          <a:p>
            <a:pPr marL="0" lvl="0" indent="0" algn="l" rtl="0">
              <a:spcBef>
                <a:spcPts val="0"/>
              </a:spcBef>
              <a:spcAft>
                <a:spcPts val="0"/>
              </a:spcAft>
              <a:buNone/>
            </a:pPr>
            <a:endParaRPr lang="en-GB" baseline="0" dirty="0"/>
          </a:p>
          <a:p>
            <a:pPr marL="171450" lvl="0" indent="-171450" algn="l" rtl="0">
              <a:spcBef>
                <a:spcPts val="0"/>
              </a:spcBef>
              <a:spcAft>
                <a:spcPts val="0"/>
              </a:spcAft>
            </a:pPr>
            <a:r>
              <a:rPr lang="en-GB" b="0" baseline="0" dirty="0"/>
              <a:t>Explore with the group the pros/cons, and </a:t>
            </a:r>
            <a:r>
              <a:rPr lang="en-GB" baseline="0" dirty="0"/>
              <a:t>how valid each one of these examples are:</a:t>
            </a:r>
          </a:p>
          <a:p>
            <a:pPr marL="628650" lvl="1" indent="-171450" algn="l" rtl="0">
              <a:spcBef>
                <a:spcPts val="0"/>
              </a:spcBef>
              <a:spcAft>
                <a:spcPts val="0"/>
              </a:spcAft>
            </a:pPr>
            <a:r>
              <a:rPr lang="en-GB" baseline="0" dirty="0"/>
              <a:t>Books?</a:t>
            </a:r>
          </a:p>
          <a:p>
            <a:pPr marL="628650" lvl="1" indent="-171450" algn="l" rtl="0">
              <a:spcBef>
                <a:spcPts val="0"/>
              </a:spcBef>
              <a:spcAft>
                <a:spcPts val="0"/>
              </a:spcAft>
            </a:pPr>
            <a:r>
              <a:rPr lang="en-GB" baseline="0" dirty="0"/>
              <a:t>Research in books?</a:t>
            </a:r>
          </a:p>
          <a:p>
            <a:pPr marL="628650" lvl="1" indent="-171450" algn="l" rtl="0">
              <a:spcBef>
                <a:spcPts val="0"/>
              </a:spcBef>
              <a:spcAft>
                <a:spcPts val="0"/>
              </a:spcAft>
            </a:pPr>
            <a:r>
              <a:rPr lang="en-GB" baseline="0" dirty="0"/>
              <a:t>Search engines </a:t>
            </a:r>
            <a:r>
              <a:rPr lang="en-GB" baseline="0" dirty="0" err="1"/>
              <a:t>eg</a:t>
            </a:r>
            <a:r>
              <a:rPr lang="en-GB" baseline="0" dirty="0"/>
              <a:t> google?</a:t>
            </a:r>
          </a:p>
          <a:p>
            <a:pPr marL="628650" lvl="1" indent="-171450" algn="l" rtl="0">
              <a:spcBef>
                <a:spcPts val="0"/>
              </a:spcBef>
              <a:spcAft>
                <a:spcPts val="0"/>
              </a:spcAft>
            </a:pPr>
            <a:r>
              <a:rPr lang="en-GB" baseline="0" dirty="0"/>
              <a:t>Newspapers?  Is there a difference across different newspapers?</a:t>
            </a:r>
          </a:p>
          <a:p>
            <a:pPr marL="628650" lvl="1" indent="-171450" algn="l" rtl="0">
              <a:spcBef>
                <a:spcPts val="0"/>
              </a:spcBef>
              <a:spcAft>
                <a:spcPts val="0"/>
              </a:spcAft>
            </a:pPr>
            <a:r>
              <a:rPr lang="en-GB" baseline="0" dirty="0"/>
              <a:t>YouTube?</a:t>
            </a:r>
          </a:p>
          <a:p>
            <a:pPr marL="628650" lvl="1" indent="-171450" algn="l" rtl="0">
              <a:spcBef>
                <a:spcPts val="0"/>
              </a:spcBef>
              <a:spcAft>
                <a:spcPts val="0"/>
              </a:spcAft>
            </a:pPr>
            <a:r>
              <a:rPr lang="en-GB" baseline="0" dirty="0"/>
              <a:t>Hearing from something from someone else?</a:t>
            </a:r>
          </a:p>
          <a:p>
            <a:pPr marL="628650" lvl="1" indent="-171450"/>
            <a:r>
              <a:rPr lang="en-GB" baseline="0" dirty="0"/>
              <a:t>Watching a video</a:t>
            </a:r>
            <a:endParaRPr lang="en-GB" baseline="0" dirty="0">
              <a:cs typeface="Segoe UI" panose="020B0502040204020203" pitchFamily="34" charset="0"/>
            </a:endParaRPr>
          </a:p>
          <a:p>
            <a:pPr marL="628650" lvl="1" indent="-171450"/>
            <a:endParaRPr lang="en-GB" b="0" baseline="0" dirty="0">
              <a:cs typeface="Segoe UI" panose="020B0502040204020203" pitchFamily="34" charset="0"/>
            </a:endParaRPr>
          </a:p>
          <a:p>
            <a:pPr marL="171450" lvl="0" indent="-171450" algn="l"/>
            <a:r>
              <a:rPr lang="en-GB" dirty="0">
                <a:cs typeface="Segoe UI" panose="020B0502040204020203" pitchFamily="34" charset="0"/>
              </a:rPr>
              <a:t>Discuss what might be the best research tools for using with your identified theme and why?</a:t>
            </a:r>
          </a:p>
        </p:txBody>
      </p:sp>
      <p:sp>
        <p:nvSpPr>
          <p:cNvPr id="4" name="Slide Number Placeholder 3"/>
          <p:cNvSpPr>
            <a:spLocks noGrp="1"/>
          </p:cNvSpPr>
          <p:nvPr>
            <p:ph type="sldNum" sz="quarter" idx="5"/>
          </p:nvPr>
        </p:nvSpPr>
        <p:spPr/>
        <p:txBody>
          <a:bodyPr/>
          <a:lstStyle/>
          <a:p>
            <a:fld id="{ED49131F-A197-47F9-BC84-F69BD5C7278D}" type="slidenum">
              <a:rPr lang="en-GB" smtClean="0"/>
              <a:t>7</a:t>
            </a:fld>
            <a:endParaRPr lang="en-GB"/>
          </a:p>
        </p:txBody>
      </p:sp>
    </p:spTree>
    <p:extLst>
      <p:ext uri="{BB962C8B-B14F-4D97-AF65-F5344CB8AC3E}">
        <p14:creationId xmlns:p14="http://schemas.microsoft.com/office/powerpoint/2010/main" val="83131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Researcher Techniques </a:t>
            </a:r>
          </a:p>
          <a:p>
            <a:endParaRPr lang="en-GB" b="1" dirty="0"/>
          </a:p>
          <a:p>
            <a:r>
              <a:rPr lang="en-GB" b="0" dirty="0">
                <a:cs typeface="Segoe UI" panose="020B0502040204020203" pitchFamily="34" charset="0"/>
              </a:rPr>
              <a:t>Read the following types of techniques out and explain what they are</a:t>
            </a:r>
          </a:p>
          <a:p>
            <a:pPr marL="171450" lvl="0" indent="-171450" algn="l" rtl="0">
              <a:spcBef>
                <a:spcPts val="0"/>
              </a:spcBef>
              <a:spcAft>
                <a:spcPts val="0"/>
              </a:spcAft>
              <a:buNone/>
            </a:pPr>
            <a:r>
              <a:rPr lang="en-GB" dirty="0"/>
              <a:t>In pairs</a:t>
            </a:r>
            <a:r>
              <a:rPr lang="en-GB" baseline="0" dirty="0"/>
              <a:t> or small groups, get your youth voice structure to do some thinking or online research about the different techniques.</a:t>
            </a:r>
            <a:endParaRPr lang="en-GB" baseline="0" dirty="0">
              <a:cs typeface="Segoe UI" panose="020B0502040204020203" pitchFamily="34" charset="0"/>
            </a:endParaRPr>
          </a:p>
          <a:p>
            <a:pPr marL="171450" lvl="0" indent="-171450" algn="l" rtl="0">
              <a:spcBef>
                <a:spcPts val="0"/>
              </a:spcBef>
              <a:spcAft>
                <a:spcPts val="0"/>
              </a:spcAft>
            </a:pPr>
            <a:r>
              <a:rPr lang="en-GB" baseline="0" dirty="0"/>
              <a:t>Ask them to think about which approaches they like best and why</a:t>
            </a:r>
            <a:r>
              <a:rPr lang="en-GB" dirty="0"/>
              <a:t>.</a:t>
            </a:r>
            <a:endParaRPr lang="en-GB" baseline="0" dirty="0">
              <a:cs typeface="Segoe UI" panose="020B0502040204020203" pitchFamily="34" charset="0"/>
            </a:endParaRPr>
          </a:p>
          <a:p>
            <a:pPr marL="171450" lvl="0" indent="-171450" algn="l" rtl="0">
              <a:spcBef>
                <a:spcPts val="0"/>
              </a:spcBef>
              <a:spcAft>
                <a:spcPts val="0"/>
              </a:spcAft>
            </a:pPr>
            <a:r>
              <a:rPr lang="en-GB" baseline="0" dirty="0"/>
              <a:t>Pick out the ones which you think you the group could use to help carry out their research on their theme/ question.</a:t>
            </a:r>
            <a:endParaRPr lang="en-GB" dirty="0">
              <a:cs typeface="Segoe UI" panose="020B0502040204020203" pitchFamily="34" charset="0"/>
            </a:endParaRPr>
          </a:p>
          <a:p>
            <a:pPr marL="171450" indent="-171450"/>
            <a:endParaRPr lang="en-GB" dirty="0">
              <a:cs typeface="Segoe UI" panose="020B0502040204020203" pitchFamily="34" charset="0"/>
            </a:endParaRPr>
          </a:p>
          <a:p>
            <a:r>
              <a:rPr lang="en-GB" b="1" dirty="0">
                <a:cs typeface="Segoe UI" panose="020B0502040204020203" pitchFamily="34" charset="0"/>
              </a:rPr>
              <a:t>Further information: </a:t>
            </a:r>
            <a:endParaRPr lang="en-GB" b="1" dirty="0"/>
          </a:p>
          <a:p>
            <a:pPr marL="285750" indent="-285750">
              <a:buFont typeface="Arial"/>
              <a:buChar char="•"/>
              <a:defRPr/>
            </a:pPr>
            <a:r>
              <a:rPr lang="en-GB" sz="1200" b="1" i="0" u="none" strike="noStrike" cap="none" dirty="0">
                <a:solidFill>
                  <a:srgbClr val="000000"/>
                </a:solidFill>
                <a:effectLst/>
                <a:latin typeface="Arial"/>
                <a:ea typeface="Arial"/>
                <a:cs typeface="Arial"/>
                <a:sym typeface="Arial"/>
              </a:rPr>
              <a:t>Questionnaires</a:t>
            </a:r>
            <a:r>
              <a:rPr lang="en-GB" sz="1200" b="0" i="0" u="none" strike="noStrike" cap="none" dirty="0">
                <a:solidFill>
                  <a:srgbClr val="000000"/>
                </a:solidFill>
                <a:effectLst/>
                <a:latin typeface="Arial"/>
                <a:ea typeface="Arial"/>
                <a:cs typeface="Arial"/>
                <a:sym typeface="Arial"/>
              </a:rPr>
              <a:t> are frequently distributed via email, in-person, or post.</a:t>
            </a:r>
            <a:r>
              <a:rPr lang="en-GB" dirty="0">
                <a:solidFill>
                  <a:srgbClr val="000000"/>
                </a:solidFill>
                <a:latin typeface="Arial"/>
                <a:ea typeface="Arial"/>
                <a:cs typeface="Arial"/>
                <a:sym typeface="Arial"/>
              </a:rPr>
              <a:t> </a:t>
            </a:r>
            <a:r>
              <a:rPr lang="en-GB" sz="1200" b="0" i="0" u="none" strike="noStrike" cap="none" baseline="0"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This method of research</a:t>
            </a:r>
            <a:r>
              <a:rPr lang="en-GB" sz="1200" b="0" i="0" u="none" strike="noStrike" cap="none" baseline="0"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works well when researchers already have some knowledge (</a:t>
            </a:r>
            <a:r>
              <a:rPr lang="en-GB" sz="1200" b="0" i="1" u="none" strike="noStrike" cap="none" dirty="0">
                <a:solidFill>
                  <a:srgbClr val="000000"/>
                </a:solidFill>
                <a:effectLst/>
                <a:latin typeface="Arial"/>
                <a:ea typeface="Arial"/>
                <a:cs typeface="Arial"/>
                <a:sym typeface="Arial"/>
              </a:rPr>
              <a:t>and they might want to explore further</a:t>
            </a:r>
            <a:r>
              <a:rPr lang="en-GB" sz="1200" b="0" i="0" u="none" strike="noStrike" cap="none" dirty="0">
                <a:solidFill>
                  <a:srgbClr val="000000"/>
                </a:solidFill>
                <a:effectLst/>
                <a:latin typeface="Arial"/>
                <a:ea typeface="Arial"/>
                <a:cs typeface="Arial"/>
                <a:sym typeface="Arial"/>
              </a:rPr>
              <a:t>) or they want to ask a more specific set of questions.</a:t>
            </a:r>
            <a:r>
              <a:rPr lang="en-GB" dirty="0">
                <a:solidFill>
                  <a:srgbClr val="000000"/>
                </a:solidFill>
                <a:latin typeface="Arial"/>
                <a:ea typeface="Arial"/>
                <a:cs typeface="Arial"/>
                <a:sym typeface="Arial"/>
              </a:rPr>
              <a:t> </a:t>
            </a:r>
            <a:r>
              <a:rPr lang="en-GB" sz="1200" b="0" i="0" u="none" strike="noStrike" cap="none" baseline="0"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They could ask open-ended questions which allow people to express their full</a:t>
            </a:r>
            <a:r>
              <a:rPr lang="en-GB" sz="1200" b="0" i="0" u="none" strike="noStrike" cap="none" baseline="0"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ideas or closed questions that are questions with limited answers</a:t>
            </a:r>
            <a:r>
              <a:rPr lang="en-GB" sz="1200" b="0" i="1" u="none" strike="noStrike" cap="none" dirty="0">
                <a:solidFill>
                  <a:srgbClr val="000000"/>
                </a:solidFill>
                <a:effectLst/>
                <a:latin typeface="Arial"/>
                <a:ea typeface="Arial"/>
                <a:cs typeface="Arial"/>
                <a:sym typeface="Arial"/>
              </a:rPr>
              <a:t>.</a:t>
            </a:r>
            <a:endParaRPr lang="en-GB" sz="1200" b="1" i="0" u="none" strike="noStrike" cap="none" dirty="0">
              <a:solidFill>
                <a:srgbClr val="000000"/>
              </a:solidFill>
              <a:effectLst/>
              <a:latin typeface="Arial"/>
              <a:ea typeface="Arial"/>
              <a:cs typeface="Arial"/>
            </a:endParaRPr>
          </a:p>
          <a:p>
            <a:pPr marL="285750" indent="-285750">
              <a:buFont typeface="Arial"/>
              <a:buChar char="•"/>
            </a:pPr>
            <a:r>
              <a:rPr lang="en-GB" sz="1200" b="1" i="0" u="none" strike="noStrike" cap="none" dirty="0">
                <a:solidFill>
                  <a:srgbClr val="000000"/>
                </a:solidFill>
                <a:effectLst/>
                <a:latin typeface="Arial"/>
                <a:ea typeface="Arial"/>
                <a:cs typeface="Arial"/>
                <a:sym typeface="Arial"/>
              </a:rPr>
              <a:t>Interviews</a:t>
            </a:r>
            <a:r>
              <a:rPr lang="en-GB" sz="1200" b="0" i="0" u="none" strike="noStrike" cap="none" dirty="0">
                <a:solidFill>
                  <a:srgbClr val="000000"/>
                </a:solidFill>
                <a:effectLst/>
                <a:latin typeface="Arial"/>
                <a:ea typeface="Arial"/>
                <a:cs typeface="Arial"/>
                <a:sym typeface="Arial"/>
              </a:rPr>
              <a:t> are one of the most popular primary research methods of gathering information.</a:t>
            </a:r>
            <a:r>
              <a:rPr lang="en-GB" sz="1200" b="0" i="0" u="none" strike="noStrike" cap="none" baseline="0" dirty="0">
                <a:solidFill>
                  <a:srgbClr val="000000"/>
                </a:solidFill>
                <a:effectLst/>
                <a:latin typeface="Arial"/>
                <a:ea typeface="Arial"/>
                <a:cs typeface="Arial"/>
                <a:sym typeface="Arial"/>
              </a:rPr>
              <a:t> R</a:t>
            </a:r>
            <a:r>
              <a:rPr lang="en-GB" sz="1200" b="0" i="0" u="none" strike="noStrike" cap="none" dirty="0">
                <a:solidFill>
                  <a:srgbClr val="000000"/>
                </a:solidFill>
                <a:effectLst/>
                <a:latin typeface="Arial"/>
                <a:ea typeface="Arial"/>
                <a:cs typeface="Arial"/>
                <a:sym typeface="Arial"/>
              </a:rPr>
              <a:t>espondents are invited to share their opinions on questions,</a:t>
            </a:r>
            <a:r>
              <a:rPr lang="en-GB" sz="1200" b="0" i="0" u="none" strike="noStrike" cap="none" baseline="0" dirty="0">
                <a:solidFill>
                  <a:srgbClr val="000000"/>
                </a:solidFill>
                <a:effectLst/>
                <a:latin typeface="Arial"/>
                <a:ea typeface="Arial"/>
                <a:cs typeface="Arial"/>
                <a:sym typeface="Arial"/>
              </a:rPr>
              <a:t> ideas, products, etc</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They can be one-on-one or small group interviews.</a:t>
            </a:r>
            <a:endParaRPr lang="en-GB" sz="1200" b="0" i="0" u="none" strike="noStrike" cap="none" dirty="0">
              <a:solidFill>
                <a:srgbClr val="000000"/>
              </a:solidFill>
              <a:effectLst/>
              <a:latin typeface="Arial"/>
              <a:ea typeface="Arial"/>
              <a:cs typeface="Arial"/>
            </a:endParaRPr>
          </a:p>
          <a:p>
            <a:pPr marL="285750" indent="-285750">
              <a:buFont typeface="Arial"/>
              <a:buChar char="•"/>
            </a:pPr>
            <a:r>
              <a:rPr lang="en-GB" sz="1200" b="1" i="0" u="none" strike="noStrike" cap="none" dirty="0">
                <a:solidFill>
                  <a:srgbClr val="000000"/>
                </a:solidFill>
                <a:effectLst/>
                <a:latin typeface="Arial"/>
                <a:ea typeface="Arial"/>
                <a:cs typeface="Arial"/>
                <a:sym typeface="Arial"/>
              </a:rPr>
              <a:t>Surveys</a:t>
            </a:r>
            <a:r>
              <a:rPr lang="en-GB" sz="1200" b="0" i="0" u="none" strike="noStrike" cap="none" dirty="0">
                <a:solidFill>
                  <a:srgbClr val="000000"/>
                </a:solidFill>
                <a:effectLst/>
                <a:latin typeface="Arial"/>
                <a:ea typeface="Arial"/>
                <a:cs typeface="Arial"/>
                <a:sym typeface="Arial"/>
              </a:rPr>
              <a:t> allow researchers</a:t>
            </a:r>
            <a:r>
              <a:rPr lang="en-GB" sz="1200" b="0" i="0" u="none" strike="noStrike" cap="none" baseline="0" dirty="0">
                <a:solidFill>
                  <a:srgbClr val="000000"/>
                </a:solidFill>
                <a:effectLst/>
                <a:latin typeface="Arial"/>
                <a:ea typeface="Arial"/>
                <a:cs typeface="Arial"/>
                <a:sym typeface="Arial"/>
              </a:rPr>
              <a:t> to </a:t>
            </a:r>
            <a:r>
              <a:rPr lang="en-GB" sz="1200" b="0" i="0" u="none" strike="noStrike" cap="none" dirty="0">
                <a:solidFill>
                  <a:srgbClr val="000000"/>
                </a:solidFill>
                <a:effectLst/>
                <a:latin typeface="Arial"/>
                <a:ea typeface="Arial"/>
                <a:cs typeface="Arial"/>
                <a:sym typeface="Arial"/>
              </a:rPr>
              <a:t>gather primary data from a large number of people all at once.</a:t>
            </a:r>
            <a:r>
              <a:rPr lang="en-GB" dirty="0">
                <a:solidFill>
                  <a:srgbClr val="000000"/>
                </a:solidFill>
                <a:latin typeface="Arial"/>
                <a:ea typeface="Arial"/>
                <a:cs typeface="Arial"/>
                <a:sym typeface="Arial"/>
              </a:rPr>
              <a:t> </a:t>
            </a:r>
            <a:r>
              <a:rPr lang="en-GB" sz="1200" b="0" i="0" u="none" strike="noStrike" cap="none" baseline="0" dirty="0">
                <a:solidFill>
                  <a:srgbClr val="000000"/>
                </a:solidFill>
                <a:effectLst/>
                <a:latin typeface="Arial"/>
                <a:ea typeface="Arial"/>
                <a:cs typeface="Arial"/>
                <a:sym typeface="Arial"/>
              </a:rPr>
              <a:t> They </a:t>
            </a:r>
            <a:r>
              <a:rPr lang="en-GB" sz="1200" b="0" i="0" u="none" strike="noStrike" cap="none" dirty="0">
                <a:solidFill>
                  <a:srgbClr val="000000"/>
                </a:solidFill>
                <a:effectLst/>
                <a:latin typeface="Arial"/>
                <a:ea typeface="Arial"/>
                <a:cs typeface="Arial"/>
                <a:sym typeface="Arial"/>
              </a:rPr>
              <a:t>can be conducted through online, paper-based questionnaires, interviews, and focus groups.</a:t>
            </a:r>
            <a:endParaRPr lang="en-GB" sz="1200" b="0" i="0" u="none" strike="noStrike" cap="none" dirty="0">
              <a:solidFill>
                <a:srgbClr val="000000"/>
              </a:solidFill>
              <a:effectLst/>
              <a:latin typeface="Arial"/>
              <a:ea typeface="Arial"/>
              <a:cs typeface="Arial"/>
            </a:endParaRPr>
          </a:p>
          <a:p>
            <a:pPr marL="285750" indent="-285750">
              <a:buFont typeface="Arial"/>
              <a:buChar char="•"/>
            </a:pPr>
            <a:r>
              <a:rPr lang="en-GB" sz="1200" b="1" i="0" u="none" strike="noStrike" cap="none" dirty="0">
                <a:solidFill>
                  <a:srgbClr val="000000"/>
                </a:solidFill>
                <a:effectLst/>
                <a:latin typeface="Arial"/>
                <a:ea typeface="Arial"/>
                <a:cs typeface="Arial"/>
                <a:sym typeface="Arial"/>
              </a:rPr>
              <a:t>Focus groups</a:t>
            </a:r>
            <a:r>
              <a:rPr lang="en-GB" sz="1200" b="0" i="0" u="none" strike="noStrike" cap="none" dirty="0">
                <a:solidFill>
                  <a:srgbClr val="000000"/>
                </a:solidFill>
                <a:effectLst/>
                <a:latin typeface="Arial"/>
                <a:ea typeface="Arial"/>
                <a:cs typeface="Arial"/>
                <a:sym typeface="Arial"/>
              </a:rPr>
              <a:t> can also be likened to a group interview where one person leads the questions, and a few people are express their thoughts and opinions openly.</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When doing focus</a:t>
            </a:r>
            <a:r>
              <a:rPr lang="en-GB" sz="1200" b="0" i="0" u="none" strike="noStrike" cap="none" baseline="0" dirty="0">
                <a:solidFill>
                  <a:srgbClr val="000000"/>
                </a:solidFill>
                <a:effectLst/>
                <a:latin typeface="Arial"/>
                <a:ea typeface="Arial"/>
                <a:cs typeface="Arial"/>
                <a:sym typeface="Arial"/>
              </a:rPr>
              <a:t> groups, the researcher needs to think about the diversity and experience of people involved in the group.</a:t>
            </a:r>
            <a:endParaRPr lang="en-GB" dirty="0"/>
          </a:p>
          <a:p>
            <a:pPr marL="285750" indent="-285750">
              <a:buFont typeface="Arial"/>
              <a:buChar char="•"/>
            </a:pPr>
            <a:r>
              <a:rPr lang="en-GB" sz="1200" b="1" i="0" u="none" strike="noStrike" cap="none" dirty="0">
                <a:solidFill>
                  <a:srgbClr val="000000"/>
                </a:solidFill>
                <a:effectLst/>
                <a:latin typeface="Arial"/>
                <a:ea typeface="Arial"/>
                <a:cs typeface="Arial"/>
                <a:sym typeface="Arial"/>
              </a:rPr>
              <a:t>Observations</a:t>
            </a:r>
            <a:r>
              <a:rPr lang="en-GB" sz="1200" b="0" i="0" u="none" strike="noStrike" cap="none" dirty="0">
                <a:solidFill>
                  <a:srgbClr val="000000"/>
                </a:solidFill>
                <a:effectLst/>
                <a:latin typeface="Arial"/>
                <a:ea typeface="Arial"/>
                <a:cs typeface="Arial"/>
                <a:sym typeface="Arial"/>
              </a:rPr>
              <a:t> are be done by watching people complete an activity, speaking with them about their experiences, or conducting interviews to obtain more relevant data.</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The </a:t>
            </a:r>
            <a:r>
              <a:rPr lang="en-GB" sz="1200" b="0" i="0" u="none" strike="noStrike" cap="none" dirty="0" err="1">
                <a:solidFill>
                  <a:srgbClr val="000000"/>
                </a:solidFill>
                <a:effectLst/>
                <a:latin typeface="Arial"/>
                <a:ea typeface="Arial"/>
                <a:cs typeface="Arial"/>
                <a:sym typeface="Arial"/>
              </a:rPr>
              <a:t>reserachers</a:t>
            </a:r>
            <a:r>
              <a:rPr lang="en-GB" sz="1200" b="0" i="0" u="none" strike="noStrike" cap="none" dirty="0">
                <a:solidFill>
                  <a:srgbClr val="000000"/>
                </a:solidFill>
                <a:effectLst/>
                <a:latin typeface="Arial"/>
                <a:ea typeface="Arial"/>
                <a:cs typeface="Arial"/>
                <a:sym typeface="Arial"/>
              </a:rPr>
              <a:t> don’t ask</a:t>
            </a:r>
            <a:r>
              <a:rPr lang="en-GB" sz="1200" b="0" i="0" u="none" strike="noStrike" cap="none" baseline="0" dirty="0">
                <a:solidFill>
                  <a:srgbClr val="000000"/>
                </a:solidFill>
                <a:effectLst/>
                <a:latin typeface="Arial"/>
                <a:ea typeface="Arial"/>
                <a:cs typeface="Arial"/>
                <a:sym typeface="Arial"/>
              </a:rPr>
              <a:t> questions, they just observe what’s going on around them and record this.</a:t>
            </a:r>
            <a:endParaRPr lang="en-GB" sz="1200" b="0" i="0" u="none" strike="noStrike" cap="none" dirty="0">
              <a:solidFill>
                <a:srgbClr val="000000"/>
              </a:solidFill>
              <a:effectLst/>
              <a:latin typeface="Arial"/>
              <a:ea typeface="Arial"/>
              <a:cs typeface="Arial"/>
            </a:endParaRPr>
          </a:p>
          <a:p>
            <a:endParaRPr lang="en-GB" sz="1200" b="0" i="0" u="none" strike="noStrike" cap="none" dirty="0">
              <a:solidFill>
                <a:srgbClr val="000000"/>
              </a:solidFill>
              <a:effectLst/>
              <a:latin typeface="Arial"/>
              <a:ea typeface="Arial"/>
              <a:cs typeface="Arial"/>
              <a:sym typeface="Arial"/>
            </a:endParaRPr>
          </a:p>
          <a:p>
            <a:endParaRPr lang="en-GB" sz="1200" b="0" i="0" u="none" strike="noStrike" cap="none" dirty="0">
              <a:solidFill>
                <a:srgbClr val="000000"/>
              </a:solidFill>
              <a:effectLst/>
              <a:latin typeface="Arial"/>
              <a:ea typeface="Arial"/>
              <a:cs typeface="Arial"/>
              <a:sym typeface="Arial"/>
            </a:endParaRPr>
          </a:p>
          <a:p>
            <a:endParaRPr lang="en-GB" sz="1200" b="0" i="0" u="none" strike="noStrike" cap="none" dirty="0">
              <a:solidFill>
                <a:srgbClr val="000000"/>
              </a:solidFill>
              <a:effectLst/>
              <a:latin typeface="Arial"/>
              <a:ea typeface="Arial"/>
              <a:cs typeface="Arial"/>
              <a:sym typeface="Arial"/>
            </a:endParaRPr>
          </a:p>
          <a:p>
            <a:endParaRPr lang="en-GB" sz="1200" b="0" i="0" u="none" strike="noStrike" cap="none" dirty="0">
              <a:solidFill>
                <a:srgbClr val="000000"/>
              </a:solidFill>
              <a:effectLst/>
              <a:latin typeface="Arial"/>
              <a:ea typeface="Arial"/>
              <a:cs typeface="Arial"/>
              <a:sym typeface="Arial"/>
            </a:endParaRPr>
          </a:p>
          <a:p>
            <a:pPr marL="171450" lvl="0" indent="-171450" algn="l" rtl="0">
              <a:spcBef>
                <a:spcPts val="0"/>
              </a:spcBef>
              <a:spcAft>
                <a:spcPts val="0"/>
              </a:spcAft>
            </a:pP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8</a:t>
            </a:fld>
            <a:endParaRPr lang="en-GB"/>
          </a:p>
        </p:txBody>
      </p:sp>
    </p:spTree>
    <p:extLst>
      <p:ext uri="{BB962C8B-B14F-4D97-AF65-F5344CB8AC3E}">
        <p14:creationId xmlns:p14="http://schemas.microsoft.com/office/powerpoint/2010/main" val="362519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Keeping research safe </a:t>
            </a:r>
          </a:p>
          <a:p>
            <a:endParaRPr lang="en-US" b="0" dirty="0"/>
          </a:p>
          <a:p>
            <a:r>
              <a:rPr lang="en-US" b="0" dirty="0"/>
              <a:t>This slide intends to support discussion about safe research, it is important that the group know not to collect any identifiable information to maintain anonymity.  </a:t>
            </a:r>
            <a:endParaRPr lang="en-GB" b="0" dirty="0"/>
          </a:p>
        </p:txBody>
      </p:sp>
      <p:sp>
        <p:nvSpPr>
          <p:cNvPr id="4" name="Slide Number Placeholder 3"/>
          <p:cNvSpPr>
            <a:spLocks noGrp="1"/>
          </p:cNvSpPr>
          <p:nvPr>
            <p:ph type="sldNum" sz="quarter" idx="5"/>
          </p:nvPr>
        </p:nvSpPr>
        <p:spPr/>
        <p:txBody>
          <a:bodyPr/>
          <a:lstStyle/>
          <a:p>
            <a:fld id="{ED49131F-A197-47F9-BC84-F69BD5C7278D}" type="slidenum">
              <a:rPr lang="en-GB" smtClean="0"/>
              <a:t>9</a:t>
            </a:fld>
            <a:endParaRPr lang="en-GB"/>
          </a:p>
        </p:txBody>
      </p:sp>
    </p:spTree>
    <p:extLst>
      <p:ext uri="{BB962C8B-B14F-4D97-AF65-F5344CB8AC3E}">
        <p14:creationId xmlns:p14="http://schemas.microsoft.com/office/powerpoint/2010/main" val="2936234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8AFA57-0E0A-7643-BD90-D3DADB23F0D2}"/>
              </a:ext>
            </a:extLst>
          </p:cNvPr>
          <p:cNvSpPr/>
          <p:nvPr userDrawn="1"/>
        </p:nvSpPr>
        <p:spPr>
          <a:xfrm>
            <a:off x="937390" y="423741"/>
            <a:ext cx="10317219" cy="5656769"/>
          </a:xfrm>
          <a:prstGeom prst="rect">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99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0154-FD6A-5852-316E-F280B2136E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287FE5-50F1-09A9-DA6D-6A05FF78A025}"/>
              </a:ext>
            </a:extLst>
          </p:cNvPr>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50862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0154-FD6A-5852-316E-F280B2136ECA}"/>
              </a:ext>
            </a:extLst>
          </p:cNvPr>
          <p:cNvSpPr>
            <a:spLocks noGrp="1"/>
          </p:cNvSpPr>
          <p:nvPr>
            <p:ph type="title"/>
          </p:nvPr>
        </p:nvSpPr>
        <p:spPr>
          <a:xfrm>
            <a:off x="838201" y="573024"/>
            <a:ext cx="4843272" cy="1117664"/>
          </a:xfrm>
        </p:spPr>
        <p:txBody>
          <a:bodyPr anchor="t">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287FE5-50F1-09A9-DA6D-6A05FF78A025}"/>
              </a:ext>
            </a:extLst>
          </p:cNvPr>
          <p:cNvSpPr>
            <a:spLocks noGrp="1"/>
          </p:cNvSpPr>
          <p:nvPr>
            <p:ph idx="1"/>
          </p:nvPr>
        </p:nvSpPr>
        <p:spPr>
          <a:xfrm>
            <a:off x="838201" y="1825625"/>
            <a:ext cx="4843272"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77807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069-01A3-96EA-B174-2B82B6FA1DED}"/>
              </a:ext>
            </a:extLst>
          </p:cNvPr>
          <p:cNvSpPr>
            <a:spLocks noGrp="1"/>
          </p:cNvSpPr>
          <p:nvPr>
            <p:ph type="title"/>
          </p:nvPr>
        </p:nvSpPr>
        <p:spPr>
          <a:xfrm>
            <a:off x="831850" y="1709738"/>
            <a:ext cx="10515600" cy="2852737"/>
          </a:xfrm>
        </p:spPr>
        <p:txBody>
          <a:bodyPr anchor="b">
            <a:noAutofit/>
          </a:bodyPr>
          <a:lstStyle>
            <a:lvl1pPr>
              <a:defRPr sz="6000">
                <a:latin typeface="Century Gothic" panose="020B0502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998BB36-7B2C-6DEC-B843-8E083B5009B5}"/>
              </a:ext>
            </a:extLst>
          </p:cNvPr>
          <p:cNvSpPr>
            <a:spLocks noGrp="1"/>
          </p:cNvSpPr>
          <p:nvPr>
            <p:ph type="body" idx="1"/>
          </p:nvPr>
        </p:nvSpPr>
        <p:spPr>
          <a:xfrm>
            <a:off x="831850" y="4589463"/>
            <a:ext cx="10515600" cy="1500187"/>
          </a:xfrm>
        </p:spPr>
        <p:txBody>
          <a:bodyPr>
            <a:noAutofit/>
          </a:bodyPr>
          <a:lstStyle>
            <a:lvl1pPr marL="0" indent="0">
              <a:buNone/>
              <a:defRPr sz="2400">
                <a:solidFill>
                  <a:schemeClr val="tx1">
                    <a:tint val="82000"/>
                  </a:schemeClr>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868356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00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81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41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91FAF-6777-0EBD-77FC-611E61F67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3AFC5D-B652-B10C-73CE-68A31C586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509D37-DA3E-954A-21D0-9F1158880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7A4F4-8565-43C6-AC62-BA1B4C0D098C}" type="datetimeFigureOut">
              <a:rPr lang="en-GB" smtClean="0"/>
              <a:pPr/>
              <a:t>25/08/2025</a:t>
            </a:fld>
            <a:endParaRPr lang="en-GB"/>
          </a:p>
        </p:txBody>
      </p:sp>
      <p:sp>
        <p:nvSpPr>
          <p:cNvPr id="5" name="Footer Placeholder 4">
            <a:extLst>
              <a:ext uri="{FF2B5EF4-FFF2-40B4-BE49-F238E27FC236}">
                <a16:creationId xmlns:a16="http://schemas.microsoft.com/office/drawing/2014/main" id="{67D5ABD4-95E7-D2C5-635A-6CE743A7294B}"/>
              </a:ext>
            </a:extLst>
          </p:cNvPr>
          <p:cNvSpPr>
            <a:spLocks noGrp="1"/>
          </p:cNvSpPr>
          <p:nvPr>
            <p:ph type="ftr" sz="quarter" idx="3"/>
          </p:nvPr>
        </p:nvSpPr>
        <p:spPr>
          <a:xfrm>
            <a:off x="4038600" y="6356350"/>
            <a:ext cx="472135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National Youth Voice Toolkit – Empowering Youth Voices Resource</a:t>
            </a:r>
          </a:p>
        </p:txBody>
      </p:sp>
      <p:pic>
        <p:nvPicPr>
          <p:cNvPr id="7" name="Picture 2" descr="Education Scotland logo">
            <a:extLst>
              <a:ext uri="{FF2B5EF4-FFF2-40B4-BE49-F238E27FC236}">
                <a16:creationId xmlns:a16="http://schemas.microsoft.com/office/drawing/2014/main" id="{C46C3297-C9C1-C9D3-64BE-9D6172892A4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30534" y="6356350"/>
            <a:ext cx="948690" cy="38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406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5" r:id="rId3"/>
    <p:sldLayoutId id="2147483664" r:id="rId4"/>
    <p:sldLayoutId id="2147483668" r:id="rId5"/>
    <p:sldLayoutId id="2147483673" r:id="rId6"/>
    <p:sldLayoutId id="2147483674" r:id="rId7"/>
  </p:sldLayoutIdLst>
  <p:txStyles>
    <p:titleStyle>
      <a:lvl1pPr algn="l" defTabSz="914400" rtl="0" eaLnBrk="1" latinLnBrk="0" hangingPunct="1">
        <a:lnSpc>
          <a:spcPct val="90000"/>
        </a:lnSpc>
        <a:spcBef>
          <a:spcPct val="0"/>
        </a:spcBef>
        <a:buNone/>
        <a:defRPr sz="36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gov.scot/resources/youth-voice-toolkit/support-materials/how-to-make-a-theme-understandable-for-children-and-young-peopl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resources/youth-voice-toolkit/support-materials/how-to-make-a-theme-understandable-for-children-and-young-peopl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hyperlink" Target="https://forms.office.com/e/nRSvRgSa7P"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mailto:youthvoice@educationscotland.gov.sco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gov.scot/resources/youth-voice-toolkit/support-materials/how-to-make-a-theme-understandable-for-children-and-young-peopl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37C14-45A6-5B0A-2A03-A6C60F41FED6}"/>
              </a:ext>
              <a:ext uri="{C183D7F6-B498-43B3-948B-1728B52AA6E4}">
                <adec:decorative xmlns:adec="http://schemas.microsoft.com/office/drawing/2017/decorative" val="1"/>
              </a:ext>
            </a:extLst>
          </p:cNvPr>
          <p:cNvSpPr/>
          <p:nvPr/>
        </p:nvSpPr>
        <p:spPr>
          <a:xfrm>
            <a:off x="937390" y="423741"/>
            <a:ext cx="10317219" cy="5656769"/>
          </a:xfrm>
          <a:prstGeom prst="rect">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1183889" y="759479"/>
            <a:ext cx="9824222" cy="983259"/>
          </a:xfrm>
        </p:spPr>
        <p:txBody>
          <a:bodyPr>
            <a:noAutofit/>
          </a:bodyPr>
          <a:lstStyle/>
          <a:p>
            <a:r>
              <a:rPr lang="en-GB" sz="4400" b="1" dirty="0">
                <a:solidFill>
                  <a:schemeClr val="accent4">
                    <a:lumMod val="75000"/>
                  </a:schemeClr>
                </a:solidFill>
                <a:latin typeface="Segoe UI" panose="020B0502040204020203" pitchFamily="34" charset="0"/>
                <a:cs typeface="Segoe UI" panose="020B0502040204020203" pitchFamily="34" charset="0"/>
              </a:rPr>
              <a:t>Empowering Youth Voice</a:t>
            </a:r>
            <a:br>
              <a:rPr lang="en-GB" sz="4400" b="1" dirty="0">
                <a:latin typeface="Segoe UI" panose="020B0502040204020203" pitchFamily="34" charset="0"/>
                <a:cs typeface="Segoe UI" panose="020B0502040204020203" pitchFamily="34" charset="0"/>
              </a:rPr>
            </a:br>
            <a:br>
              <a:rPr lang="en-GB" sz="4400" b="1" dirty="0">
                <a:latin typeface="Segoe UI" panose="020B0502040204020203" pitchFamily="34" charset="0"/>
                <a:cs typeface="Segoe UI" panose="020B0502040204020203" pitchFamily="34" charset="0"/>
              </a:rPr>
            </a:br>
            <a:r>
              <a:rPr lang="en-GB" sz="4400" b="1" dirty="0">
                <a:latin typeface="Segoe UI" panose="020B0502040204020203" pitchFamily="34" charset="0"/>
                <a:cs typeface="Segoe UI" panose="020B0502040204020203" pitchFamily="34" charset="0"/>
              </a:rPr>
              <a:t>Contents – Part 2</a:t>
            </a:r>
          </a:p>
        </p:txBody>
      </p:sp>
      <p:sp>
        <p:nvSpPr>
          <p:cNvPr id="4" name="Content Placeholder 3">
            <a:extLst>
              <a:ext uri="{FF2B5EF4-FFF2-40B4-BE49-F238E27FC236}">
                <a16:creationId xmlns:a16="http://schemas.microsoft.com/office/drawing/2014/main" id="{960A539F-3936-F3D7-3C91-0DD954232183}"/>
              </a:ext>
            </a:extLst>
          </p:cNvPr>
          <p:cNvSpPr>
            <a:spLocks noGrp="1"/>
          </p:cNvSpPr>
          <p:nvPr>
            <p:ph idx="1"/>
          </p:nvPr>
        </p:nvSpPr>
        <p:spPr>
          <a:xfrm>
            <a:off x="1183889" y="3558411"/>
            <a:ext cx="7476017" cy="2186360"/>
          </a:xfrm>
        </p:spPr>
        <p:txBody>
          <a:bodyPr>
            <a:normAutofit/>
          </a:bodyPr>
          <a:lstStyle/>
          <a:p>
            <a:pPr>
              <a:lnSpc>
                <a:spcPct val="110000"/>
              </a:lnSpc>
            </a:pPr>
            <a:r>
              <a:rPr lang="en-GB" sz="2400" b="1" dirty="0">
                <a:latin typeface="Segoe UI" panose="020B0502040204020203" pitchFamily="34" charset="0"/>
                <a:cs typeface="Segoe UI" panose="020B0502040204020203" pitchFamily="34" charset="0"/>
              </a:rPr>
              <a:t>Section 4 –</a:t>
            </a:r>
            <a:r>
              <a:rPr lang="en-GB" sz="2400" dirty="0">
                <a:latin typeface="Segoe UI" panose="020B0502040204020203" pitchFamily="34" charset="0"/>
                <a:cs typeface="Segoe UI" panose="020B0502040204020203" pitchFamily="34" charset="0"/>
              </a:rPr>
              <a:t> Identifying a theme and research tools</a:t>
            </a:r>
          </a:p>
          <a:p>
            <a:pPr>
              <a:lnSpc>
                <a:spcPct val="110000"/>
              </a:lnSpc>
            </a:pPr>
            <a:r>
              <a:rPr lang="en-GB" sz="2400" b="1" dirty="0">
                <a:latin typeface="Segoe UI" panose="020B0502040204020203" pitchFamily="34" charset="0"/>
                <a:cs typeface="Segoe UI" panose="020B0502040204020203" pitchFamily="34" charset="0"/>
              </a:rPr>
              <a:t>Section 5 – </a:t>
            </a:r>
            <a:r>
              <a:rPr lang="en-GB" sz="2400" dirty="0">
                <a:latin typeface="Segoe UI" panose="020B0502040204020203" pitchFamily="34" charset="0"/>
                <a:cs typeface="Segoe UI" panose="020B0502040204020203" pitchFamily="34" charset="0"/>
              </a:rPr>
              <a:t>Undertaking research </a:t>
            </a:r>
          </a:p>
          <a:p>
            <a:pPr>
              <a:lnSpc>
                <a:spcPct val="110000"/>
              </a:lnSpc>
            </a:pPr>
            <a:r>
              <a:rPr lang="en-GB" sz="2400" b="1" dirty="0">
                <a:latin typeface="Segoe UI" panose="020B0502040204020203" pitchFamily="34" charset="0"/>
                <a:cs typeface="Segoe UI" panose="020B0502040204020203" pitchFamily="34" charset="0"/>
              </a:rPr>
              <a:t>Section 6 – </a:t>
            </a:r>
            <a:r>
              <a:rPr lang="en-GB" sz="2400" dirty="0">
                <a:latin typeface="Segoe UI" panose="020B0502040204020203" pitchFamily="34" charset="0"/>
                <a:cs typeface="Segoe UI" panose="020B0502040204020203" pitchFamily="34" charset="0"/>
              </a:rPr>
              <a:t>Analysing results and next steps</a:t>
            </a:r>
          </a:p>
        </p:txBody>
      </p:sp>
      <p:pic>
        <p:nvPicPr>
          <p:cNvPr id="6" name="Picture 5" descr="A cartoon of a megaphone and a sign with the text UNCRC">
            <a:extLst>
              <a:ext uri="{FF2B5EF4-FFF2-40B4-BE49-F238E27FC236}">
                <a16:creationId xmlns:a16="http://schemas.microsoft.com/office/drawing/2014/main" id="{B9488526-DF9D-4A11-A497-4AD6E5F88FA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400781" y="1633842"/>
            <a:ext cx="3730579" cy="3331494"/>
          </a:xfrm>
          <a:prstGeom prst="rect">
            <a:avLst/>
          </a:prstGeom>
        </p:spPr>
      </p:pic>
    </p:spTree>
    <p:extLst>
      <p:ext uri="{BB962C8B-B14F-4D97-AF65-F5344CB8AC3E}">
        <p14:creationId xmlns:p14="http://schemas.microsoft.com/office/powerpoint/2010/main" val="5478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366467" y="535879"/>
            <a:ext cx="10515600" cy="625475"/>
          </a:xfrm>
        </p:spPr>
        <p:txBody>
          <a:bodyPr>
            <a:noAutofit/>
          </a:bodyPr>
          <a:lstStyle/>
          <a:p>
            <a:r>
              <a:rPr lang="en-GB" sz="5400" b="1">
                <a:latin typeface="+mn-lt"/>
              </a:rPr>
              <a:t>The power of questions</a:t>
            </a:r>
          </a:p>
        </p:txBody>
      </p:sp>
      <p:sp>
        <p:nvSpPr>
          <p:cNvPr id="6" name="TextBox 5">
            <a:extLst>
              <a:ext uri="{FF2B5EF4-FFF2-40B4-BE49-F238E27FC236}">
                <a16:creationId xmlns:a16="http://schemas.microsoft.com/office/drawing/2014/main" id="{2DA615F4-8D11-35E3-BBFC-84C544365653}"/>
              </a:ext>
            </a:extLst>
          </p:cNvPr>
          <p:cNvSpPr txBox="1"/>
          <p:nvPr/>
        </p:nvSpPr>
        <p:spPr>
          <a:xfrm>
            <a:off x="366467" y="1534483"/>
            <a:ext cx="8707773" cy="400110"/>
          </a:xfrm>
          <a:prstGeom prst="rect">
            <a:avLst/>
          </a:prstGeom>
          <a:noFill/>
        </p:spPr>
        <p:txBody>
          <a:bodyPr wrap="square" rtlCol="0">
            <a:spAutoFit/>
          </a:bodyPr>
          <a:lstStyle/>
          <a:p>
            <a:r>
              <a:rPr lang="en-GB" sz="2000" b="1"/>
              <a:t>Asking the</a:t>
            </a:r>
            <a:r>
              <a:rPr lang="en-GB" sz="2000" b="1">
                <a:solidFill>
                  <a:schemeClr val="accent3"/>
                </a:solidFill>
              </a:rPr>
              <a:t> </a:t>
            </a:r>
            <a:r>
              <a:rPr lang="en-GB" sz="2000" b="1" u="sng">
                <a:solidFill>
                  <a:schemeClr val="accent3"/>
                </a:solidFill>
              </a:rPr>
              <a:t>right</a:t>
            </a:r>
            <a:r>
              <a:rPr lang="en-GB" sz="2000" b="1">
                <a:solidFill>
                  <a:schemeClr val="accent3"/>
                </a:solidFill>
              </a:rPr>
              <a:t> </a:t>
            </a:r>
            <a:r>
              <a:rPr lang="en-GB" sz="2000" b="1"/>
              <a:t>question can be tricky</a:t>
            </a:r>
          </a:p>
        </p:txBody>
      </p:sp>
      <p:sp>
        <p:nvSpPr>
          <p:cNvPr id="3" name="TextBox 2">
            <a:extLst>
              <a:ext uri="{FF2B5EF4-FFF2-40B4-BE49-F238E27FC236}">
                <a16:creationId xmlns:a16="http://schemas.microsoft.com/office/drawing/2014/main" id="{50CA5A5D-FD1D-E2D9-D327-639958810CFD}"/>
              </a:ext>
            </a:extLst>
          </p:cNvPr>
          <p:cNvSpPr txBox="1"/>
          <p:nvPr/>
        </p:nvSpPr>
        <p:spPr>
          <a:xfrm>
            <a:off x="366467" y="1934593"/>
            <a:ext cx="11293707" cy="2554545"/>
          </a:xfrm>
          <a:prstGeom prst="rect">
            <a:avLst/>
          </a:prstGeom>
          <a:noFill/>
        </p:spPr>
        <p:txBody>
          <a:bodyPr wrap="square" rtlCol="0">
            <a:spAutoFit/>
          </a:bodyPr>
          <a:lstStyle/>
          <a:p>
            <a:endParaRPr lang="en-GB" sz="2000">
              <a:ea typeface="Calibri"/>
              <a:cs typeface="Segoe UI" panose="020B0502040204020203" pitchFamily="34" charset="0"/>
              <a:sym typeface="Calibri"/>
            </a:endParaRPr>
          </a:p>
          <a:p>
            <a:r>
              <a:rPr lang="en-GB" sz="2000" b="1">
                <a:ea typeface="Calibri"/>
                <a:cs typeface="Segoe UI" panose="020B0502040204020203" pitchFamily="34" charset="0"/>
                <a:sym typeface="Calibri"/>
              </a:rPr>
              <a:t>Activity: What makes a good question?</a:t>
            </a:r>
          </a:p>
          <a:p>
            <a:endParaRPr lang="en-GB" sz="2000"/>
          </a:p>
          <a:p>
            <a:pPr marL="609585" indent="-431789">
              <a:buSzPts val="1500"/>
              <a:buFont typeface="Calibri"/>
              <a:buAutoNum type="arabicPeriod"/>
            </a:pPr>
            <a:r>
              <a:rPr lang="en-GB" sz="2000">
                <a:ea typeface="Calibri"/>
                <a:cs typeface="Segoe UI" panose="020B0502040204020203" pitchFamily="34" charset="0"/>
                <a:sym typeface="Calibri"/>
              </a:rPr>
              <a:t>Look at the 3 questions below</a:t>
            </a:r>
          </a:p>
          <a:p>
            <a:pPr marL="609585" indent="-431789">
              <a:buSzPts val="1500"/>
              <a:buFont typeface="Calibri"/>
              <a:buAutoNum type="arabicPeriod"/>
            </a:pPr>
            <a:r>
              <a:rPr lang="en-GB" sz="2000">
                <a:ea typeface="Calibri"/>
                <a:cs typeface="Segoe UI" panose="020B0502040204020203" pitchFamily="34" charset="0"/>
                <a:sym typeface="Calibri"/>
              </a:rPr>
              <a:t>Read them aloud, within your group.</a:t>
            </a:r>
          </a:p>
          <a:p>
            <a:pPr marL="609585" indent="-431789">
              <a:buSzPts val="1500"/>
              <a:buFont typeface="Calibri"/>
              <a:buAutoNum type="arabicPeriod"/>
            </a:pPr>
            <a:r>
              <a:rPr lang="en-GB" sz="2000">
                <a:ea typeface="Calibri"/>
                <a:cs typeface="Segoe UI" panose="020B0502040204020203" pitchFamily="34" charset="0"/>
                <a:sym typeface="Calibri"/>
              </a:rPr>
              <a:t>As a group decide what is the best question? And why?</a:t>
            </a:r>
          </a:p>
          <a:p>
            <a:pPr marL="609585" indent="-431789">
              <a:buSzPts val="1500"/>
              <a:buFont typeface="Calibri"/>
              <a:buAutoNum type="arabicPeriod"/>
            </a:pPr>
            <a:endParaRPr lang="en-GB" sz="2000" i="1">
              <a:ea typeface="Calibri"/>
              <a:cs typeface="Segoe UI" panose="020B0502040204020203" pitchFamily="34" charset="0"/>
              <a:sym typeface="Calibri"/>
            </a:endParaRPr>
          </a:p>
          <a:p>
            <a:r>
              <a:rPr lang="en-GB" sz="2000" i="1">
                <a:ea typeface="Calibri"/>
                <a:cs typeface="Segoe UI" panose="020B0502040204020203" pitchFamily="34" charset="0"/>
                <a:sym typeface="Calibri"/>
              </a:rPr>
              <a:t>Remember about ethics, why are you asking this and is it safe for someone to answer?</a:t>
            </a:r>
          </a:p>
        </p:txBody>
      </p:sp>
      <p:sp>
        <p:nvSpPr>
          <p:cNvPr id="7" name="Google Shape;237;p35">
            <a:extLst>
              <a:ext uri="{FF2B5EF4-FFF2-40B4-BE49-F238E27FC236}">
                <a16:creationId xmlns:a16="http://schemas.microsoft.com/office/drawing/2014/main" id="{9DB0CDE2-66D6-06CD-0704-47D19346205C}"/>
              </a:ext>
            </a:extLst>
          </p:cNvPr>
          <p:cNvSpPr/>
          <p:nvPr/>
        </p:nvSpPr>
        <p:spPr>
          <a:xfrm>
            <a:off x="515063" y="4794137"/>
            <a:ext cx="3437700" cy="1378567"/>
          </a:xfrm>
          <a:prstGeom prst="flowChartProcess">
            <a:avLst/>
          </a:prstGeom>
          <a:solidFill>
            <a:schemeClr val="accent4">
              <a:lumMod val="20000"/>
              <a:lumOff val="80000"/>
            </a:schemeClr>
          </a:solidFill>
          <a:ln w="9525" cap="flat" cmpd="sng">
            <a:solidFill>
              <a:schemeClr val="accent3"/>
            </a:solidFill>
            <a:prstDash val="solid"/>
            <a:round/>
            <a:headEnd type="none" w="sm" len="sm"/>
            <a:tailEnd type="none" w="sm" len="sm"/>
          </a:ln>
        </p:spPr>
        <p:txBody>
          <a:bodyPr spcFirstLastPara="1" wrap="square" lIns="121900" tIns="121900" rIns="121900" bIns="121900" anchor="t" anchorCtr="0">
            <a:noAutofit/>
          </a:bodyPr>
          <a:lstStyle/>
          <a:p>
            <a:pPr algn="ctr"/>
            <a:r>
              <a:rPr lang="en-GB" sz="2000" b="1">
                <a:ea typeface="Calibri"/>
                <a:cs typeface="Segoe UI" panose="020B0502040204020203" pitchFamily="34" charset="0"/>
                <a:sym typeface="Calibri"/>
              </a:rPr>
              <a:t>Do you think there should be school?</a:t>
            </a:r>
            <a:endParaRPr sz="2000" b="1">
              <a:ea typeface="Calibri"/>
              <a:cs typeface="Segoe UI" panose="020B0502040204020203" pitchFamily="34" charset="0"/>
              <a:sym typeface="Calibri"/>
            </a:endParaRPr>
          </a:p>
        </p:txBody>
      </p:sp>
      <p:sp>
        <p:nvSpPr>
          <p:cNvPr id="8" name="Google Shape;238;p35">
            <a:extLst>
              <a:ext uri="{FF2B5EF4-FFF2-40B4-BE49-F238E27FC236}">
                <a16:creationId xmlns:a16="http://schemas.microsoft.com/office/drawing/2014/main" id="{DD4B7C09-502C-7B88-87F3-221E009C86DF}"/>
              </a:ext>
            </a:extLst>
          </p:cNvPr>
          <p:cNvSpPr/>
          <p:nvPr/>
        </p:nvSpPr>
        <p:spPr>
          <a:xfrm>
            <a:off x="4377150" y="4794137"/>
            <a:ext cx="3437700" cy="1378567"/>
          </a:xfrm>
          <a:prstGeom prst="flowChartProcess">
            <a:avLst/>
          </a:prstGeom>
          <a:solidFill>
            <a:schemeClr val="accent4">
              <a:lumMod val="20000"/>
              <a:lumOff val="80000"/>
            </a:schemeClr>
          </a:solidFill>
          <a:ln w="9525" cap="flat" cmpd="sng">
            <a:solidFill>
              <a:schemeClr val="accent3"/>
            </a:solidFill>
            <a:prstDash val="solid"/>
            <a:round/>
            <a:headEnd type="none" w="sm" len="sm"/>
            <a:tailEnd type="none" w="sm" len="sm"/>
          </a:ln>
        </p:spPr>
        <p:txBody>
          <a:bodyPr spcFirstLastPara="1" wrap="square" lIns="121900" tIns="121900" rIns="121900" bIns="121900" anchor="t" anchorCtr="0">
            <a:noAutofit/>
          </a:bodyPr>
          <a:lstStyle/>
          <a:p>
            <a:pPr algn="ctr"/>
            <a:r>
              <a:rPr lang="en-GB" sz="2000" b="1">
                <a:ea typeface="Calibri"/>
                <a:cs typeface="Segoe UI" panose="020B0502040204020203" pitchFamily="34" charset="0"/>
                <a:sym typeface="Calibri"/>
              </a:rPr>
              <a:t>Describe what school is?</a:t>
            </a:r>
            <a:endParaRPr sz="2000" b="1">
              <a:ea typeface="Calibri"/>
              <a:cs typeface="Segoe UI" panose="020B0502040204020203" pitchFamily="34" charset="0"/>
              <a:sym typeface="Calibri"/>
            </a:endParaRPr>
          </a:p>
        </p:txBody>
      </p:sp>
      <p:sp>
        <p:nvSpPr>
          <p:cNvPr id="11" name="Google Shape;239;p35">
            <a:extLst>
              <a:ext uri="{FF2B5EF4-FFF2-40B4-BE49-F238E27FC236}">
                <a16:creationId xmlns:a16="http://schemas.microsoft.com/office/drawing/2014/main" id="{D6D139E0-1510-9393-4560-6153D37852FA}"/>
              </a:ext>
            </a:extLst>
          </p:cNvPr>
          <p:cNvSpPr/>
          <p:nvPr/>
        </p:nvSpPr>
        <p:spPr>
          <a:xfrm>
            <a:off x="8217185" y="4794136"/>
            <a:ext cx="3437700" cy="1378567"/>
          </a:xfrm>
          <a:prstGeom prst="flowChartProcess">
            <a:avLst/>
          </a:prstGeom>
          <a:solidFill>
            <a:schemeClr val="accent4">
              <a:lumMod val="20000"/>
              <a:lumOff val="80000"/>
            </a:schemeClr>
          </a:solidFill>
          <a:ln w="9525" cap="flat" cmpd="sng">
            <a:solidFill>
              <a:schemeClr val="accent3"/>
            </a:solidFill>
            <a:prstDash val="solid"/>
            <a:round/>
            <a:headEnd type="none" w="sm" len="sm"/>
            <a:tailEnd type="none" w="sm" len="sm"/>
          </a:ln>
        </p:spPr>
        <p:txBody>
          <a:bodyPr spcFirstLastPara="1" wrap="square" lIns="121900" tIns="121900" rIns="121900" bIns="121900" anchor="t" anchorCtr="0">
            <a:noAutofit/>
          </a:bodyPr>
          <a:lstStyle/>
          <a:p>
            <a:pPr algn="ctr"/>
            <a:r>
              <a:rPr lang="en-GB" sz="2000" b="1">
                <a:ea typeface="Calibri"/>
                <a:cs typeface="Segoe UI" panose="020B0502040204020203" pitchFamily="34" charset="0"/>
                <a:sym typeface="Calibri"/>
              </a:rPr>
              <a:t>What is your experience of school?</a:t>
            </a:r>
            <a:endParaRPr sz="2000" b="1">
              <a:ea typeface="Calibri"/>
              <a:cs typeface="Segoe UI" panose="020B0502040204020203" pitchFamily="34" charset="0"/>
              <a:sym typeface="Calibri"/>
            </a:endParaRPr>
          </a:p>
        </p:txBody>
      </p:sp>
      <p:sp>
        <p:nvSpPr>
          <p:cNvPr id="4" name="Rectangle: Rounded Corners 3">
            <a:extLst>
              <a:ext uri="{FF2B5EF4-FFF2-40B4-BE49-F238E27FC236}">
                <a16:creationId xmlns:a16="http://schemas.microsoft.com/office/drawing/2014/main" id="{5BB2B90E-593B-96C2-9479-48E6D5430CB4}"/>
              </a:ext>
            </a:extLst>
          </p:cNvPr>
          <p:cNvSpPr/>
          <p:nvPr/>
        </p:nvSpPr>
        <p:spPr>
          <a:xfrm rot="912343">
            <a:off x="9672710" y="821884"/>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 or Discussion</a:t>
            </a:r>
          </a:p>
        </p:txBody>
      </p:sp>
    </p:spTree>
    <p:extLst>
      <p:ext uri="{BB962C8B-B14F-4D97-AF65-F5344CB8AC3E}">
        <p14:creationId xmlns:p14="http://schemas.microsoft.com/office/powerpoint/2010/main" val="170294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1054618" y="450850"/>
            <a:ext cx="9460982" cy="625475"/>
          </a:xfrm>
        </p:spPr>
        <p:txBody>
          <a:bodyPr>
            <a:noAutofit/>
          </a:bodyPr>
          <a:lstStyle/>
          <a:p>
            <a:pPr algn="ctr"/>
            <a:r>
              <a:rPr lang="en-GB" sz="4000" b="1">
                <a:latin typeface="+mn-lt"/>
              </a:rPr>
              <a:t>Styles of questions </a:t>
            </a:r>
          </a:p>
        </p:txBody>
      </p:sp>
      <p:sp>
        <p:nvSpPr>
          <p:cNvPr id="17" name="Google Shape;256;p36">
            <a:extLst>
              <a:ext uri="{FF2B5EF4-FFF2-40B4-BE49-F238E27FC236}">
                <a16:creationId xmlns:a16="http://schemas.microsoft.com/office/drawing/2014/main" id="{1C40B66C-3D86-F5D3-B6E2-C3918E3ACE81}"/>
              </a:ext>
            </a:extLst>
          </p:cNvPr>
          <p:cNvSpPr/>
          <p:nvPr/>
        </p:nvSpPr>
        <p:spPr>
          <a:xfrm>
            <a:off x="5861050" y="2939078"/>
            <a:ext cx="469899" cy="979842"/>
          </a:xfrm>
          <a:prstGeom prst="rect">
            <a:avLst/>
          </a:prstGeom>
          <a:ln>
            <a:solidFill>
              <a:schemeClr val="bg1"/>
            </a:solidFill>
          </a:ln>
        </p:spPr>
        <p:txBody>
          <a:bodyPr>
            <a:prstTxWarp prst="textPlain">
              <a:avLst/>
            </a:prstTxWarp>
          </a:bodyPr>
          <a:lstStyle/>
          <a:p>
            <a:pPr lvl="0" algn="ctr"/>
            <a:r>
              <a:rPr lang="en-GB" sz="2400" b="1">
                <a:ln w="9525" cap="flat" cmpd="sng">
                  <a:solidFill>
                    <a:schemeClr val="dk2"/>
                  </a:solidFill>
                  <a:prstDash val="solid"/>
                  <a:round/>
                  <a:headEnd type="none" w="sm" len="sm"/>
                  <a:tailEnd type="none" w="sm" len="sm"/>
                </a:ln>
                <a:solidFill>
                  <a:schemeClr val="accent4">
                    <a:lumMod val="20000"/>
                    <a:lumOff val="80000"/>
                  </a:schemeClr>
                </a:solidFill>
              </a:rPr>
              <a:t>?</a:t>
            </a:r>
            <a:endParaRPr sz="2400" b="1">
              <a:ln w="9525" cap="flat" cmpd="sng">
                <a:solidFill>
                  <a:schemeClr val="dk2"/>
                </a:solidFill>
                <a:prstDash val="solid"/>
                <a:round/>
                <a:headEnd type="none" w="sm" len="sm"/>
                <a:tailEnd type="none" w="sm" len="sm"/>
              </a:ln>
              <a:solidFill>
                <a:schemeClr val="accent4">
                  <a:lumMod val="20000"/>
                  <a:lumOff val="80000"/>
                </a:schemeClr>
              </a:solidFill>
            </a:endParaRPr>
          </a:p>
        </p:txBody>
      </p:sp>
      <p:pic>
        <p:nvPicPr>
          <p:cNvPr id="5" name="Picture 4" descr="Drawing of a closed door ">
            <a:extLst>
              <a:ext uri="{FF2B5EF4-FFF2-40B4-BE49-F238E27FC236}">
                <a16:creationId xmlns:a16="http://schemas.microsoft.com/office/drawing/2014/main" id="{4DFF5477-E0E7-140C-A80C-7481BF3641C1}"/>
              </a:ext>
            </a:extLst>
          </p:cNvPr>
          <p:cNvPicPr>
            <a:picLocks noChangeAspect="1"/>
          </p:cNvPicPr>
          <p:nvPr/>
        </p:nvPicPr>
        <p:blipFill>
          <a:blip r:embed="rId3"/>
          <a:stretch>
            <a:fillRect/>
          </a:stretch>
        </p:blipFill>
        <p:spPr>
          <a:xfrm>
            <a:off x="2095848" y="1719262"/>
            <a:ext cx="2409825" cy="3419475"/>
          </a:xfrm>
          <a:prstGeom prst="rect">
            <a:avLst/>
          </a:prstGeom>
        </p:spPr>
      </p:pic>
      <p:pic>
        <p:nvPicPr>
          <p:cNvPr id="24" name="Picture 23" descr="Drawing of an open door">
            <a:extLst>
              <a:ext uri="{FF2B5EF4-FFF2-40B4-BE49-F238E27FC236}">
                <a16:creationId xmlns:a16="http://schemas.microsoft.com/office/drawing/2014/main" id="{DBDC0671-3169-708F-C6CD-42698434F241}"/>
              </a:ext>
            </a:extLst>
          </p:cNvPr>
          <p:cNvPicPr>
            <a:picLocks noChangeAspect="1"/>
          </p:cNvPicPr>
          <p:nvPr/>
        </p:nvPicPr>
        <p:blipFill>
          <a:blip r:embed="rId4"/>
          <a:stretch>
            <a:fillRect/>
          </a:stretch>
        </p:blipFill>
        <p:spPr>
          <a:xfrm>
            <a:off x="7686329" y="1719262"/>
            <a:ext cx="2390775" cy="3362325"/>
          </a:xfrm>
          <a:prstGeom prst="rect">
            <a:avLst/>
          </a:prstGeom>
        </p:spPr>
      </p:pic>
      <p:sp>
        <p:nvSpPr>
          <p:cNvPr id="25" name="TextBox 24">
            <a:extLst>
              <a:ext uri="{FF2B5EF4-FFF2-40B4-BE49-F238E27FC236}">
                <a16:creationId xmlns:a16="http://schemas.microsoft.com/office/drawing/2014/main" id="{D39D77DD-6EF3-1650-C457-632312EEAABC}"/>
              </a:ext>
            </a:extLst>
          </p:cNvPr>
          <p:cNvSpPr txBox="1"/>
          <p:nvPr/>
        </p:nvSpPr>
        <p:spPr>
          <a:xfrm>
            <a:off x="1594623" y="5318001"/>
            <a:ext cx="3412273" cy="1323439"/>
          </a:xfrm>
          <a:prstGeom prst="rect">
            <a:avLst/>
          </a:prstGeom>
          <a:noFill/>
        </p:spPr>
        <p:txBody>
          <a:bodyPr wrap="square" rtlCol="0">
            <a:spAutoFit/>
          </a:bodyPr>
          <a:lstStyle/>
          <a:p>
            <a:pPr algn="ctr"/>
            <a:r>
              <a:rPr lang="en-GB" sz="2000" b="1"/>
              <a:t>Closed question</a:t>
            </a:r>
          </a:p>
          <a:p>
            <a:pPr algn="ctr"/>
            <a:endParaRPr lang="en-GB" sz="2000" b="1"/>
          </a:p>
          <a:p>
            <a:pPr algn="ctr"/>
            <a:r>
              <a:rPr lang="en-GB" sz="2000"/>
              <a:t>A question that only allows people to answer yes or no</a:t>
            </a:r>
          </a:p>
        </p:txBody>
      </p:sp>
      <p:sp>
        <p:nvSpPr>
          <p:cNvPr id="27" name="TextBox 26">
            <a:extLst>
              <a:ext uri="{FF2B5EF4-FFF2-40B4-BE49-F238E27FC236}">
                <a16:creationId xmlns:a16="http://schemas.microsoft.com/office/drawing/2014/main" id="{019E0067-AE26-54A3-7539-D19EE1AB57AD}"/>
              </a:ext>
            </a:extLst>
          </p:cNvPr>
          <p:cNvSpPr txBox="1"/>
          <p:nvPr/>
        </p:nvSpPr>
        <p:spPr>
          <a:xfrm>
            <a:off x="7391914" y="5318000"/>
            <a:ext cx="3275569" cy="1323439"/>
          </a:xfrm>
          <a:prstGeom prst="rect">
            <a:avLst/>
          </a:prstGeom>
          <a:noFill/>
        </p:spPr>
        <p:txBody>
          <a:bodyPr wrap="square">
            <a:spAutoFit/>
          </a:bodyPr>
          <a:lstStyle/>
          <a:p>
            <a:pPr algn="ctr"/>
            <a:r>
              <a:rPr lang="en-GB" sz="2000" b="1">
                <a:ea typeface="Calibri"/>
                <a:cs typeface="Segoe UI" panose="020B0502040204020203" pitchFamily="34" charset="0"/>
                <a:sym typeface="Calibri"/>
              </a:rPr>
              <a:t>Open question</a:t>
            </a:r>
          </a:p>
          <a:p>
            <a:pPr algn="ctr"/>
            <a:endParaRPr lang="en-GB" sz="2000" b="1">
              <a:ea typeface="Calibri"/>
              <a:cs typeface="Segoe UI" panose="020B0502040204020203" pitchFamily="34" charset="0"/>
              <a:sym typeface="Calibri"/>
            </a:endParaRPr>
          </a:p>
          <a:p>
            <a:pPr algn="ctr"/>
            <a:r>
              <a:rPr lang="en-GB" sz="2000">
                <a:ea typeface="Calibri"/>
                <a:cs typeface="Segoe UI" panose="020B0502040204020203" pitchFamily="34" charset="0"/>
                <a:sym typeface="Calibri"/>
              </a:rPr>
              <a:t>Allows people to answer in </a:t>
            </a:r>
          </a:p>
          <a:p>
            <a:pPr algn="ctr"/>
            <a:r>
              <a:rPr lang="en-GB" sz="2000">
                <a:ea typeface="Calibri"/>
                <a:cs typeface="Segoe UI" panose="020B0502040204020203" pitchFamily="34" charset="0"/>
                <a:sym typeface="Calibri"/>
              </a:rPr>
              <a:t>their own words</a:t>
            </a:r>
            <a:endParaRPr lang="en-GB" sz="2000"/>
          </a:p>
        </p:txBody>
      </p:sp>
    </p:spTree>
    <p:extLst>
      <p:ext uri="{BB962C8B-B14F-4D97-AF65-F5344CB8AC3E}">
        <p14:creationId xmlns:p14="http://schemas.microsoft.com/office/powerpoint/2010/main" val="73828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4341" y="273979"/>
            <a:ext cx="12043317" cy="625475"/>
          </a:xfrm>
        </p:spPr>
        <p:txBody>
          <a:bodyPr>
            <a:noAutofit/>
          </a:bodyPr>
          <a:lstStyle/>
          <a:p>
            <a:pPr algn="ctr"/>
            <a:r>
              <a:rPr lang="en-GB" sz="4000" b="1">
                <a:latin typeface="Segoe UI" panose="020B0502040204020203" pitchFamily="34" charset="0"/>
              </a:rPr>
              <a:t>The difference between open &amp; closed questions </a:t>
            </a:r>
          </a:p>
        </p:txBody>
      </p:sp>
      <p:sp>
        <p:nvSpPr>
          <p:cNvPr id="10" name="Google Shape;280;p38">
            <a:extLst>
              <a:ext uri="{FF2B5EF4-FFF2-40B4-BE49-F238E27FC236}">
                <a16:creationId xmlns:a16="http://schemas.microsoft.com/office/drawing/2014/main" id="{BF46DC56-D93E-31A6-8946-6F854D9DB627}"/>
              </a:ext>
            </a:extLst>
          </p:cNvPr>
          <p:cNvSpPr/>
          <p:nvPr/>
        </p:nvSpPr>
        <p:spPr>
          <a:xfrm>
            <a:off x="314100" y="3664567"/>
            <a:ext cx="5165200" cy="11344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a:latin typeface="Segoe UI" panose="020B0502040204020203" pitchFamily="34" charset="0"/>
              </a:rPr>
              <a:t>GOOD </a:t>
            </a:r>
            <a:r>
              <a:rPr lang="en-GB" sz="2400" b="1">
                <a:latin typeface="Segoe UI" panose="020B0502040204020203" pitchFamily="34" charset="0"/>
              </a:rPr>
              <a:t>OPEN</a:t>
            </a:r>
            <a:r>
              <a:rPr lang="en-GB" sz="2400">
                <a:latin typeface="Segoe UI" panose="020B0502040204020203" pitchFamily="34" charset="0"/>
              </a:rPr>
              <a:t> QUESTION</a:t>
            </a:r>
            <a:endParaRPr sz="2400">
              <a:latin typeface="Segoe UI" panose="020B0502040204020203" pitchFamily="34" charset="0"/>
            </a:endParaRPr>
          </a:p>
        </p:txBody>
      </p:sp>
      <p:sp>
        <p:nvSpPr>
          <p:cNvPr id="11" name="Google Shape;281;p38">
            <a:extLst>
              <a:ext uri="{FF2B5EF4-FFF2-40B4-BE49-F238E27FC236}">
                <a16:creationId xmlns:a16="http://schemas.microsoft.com/office/drawing/2014/main" id="{5C5371B3-46AA-E625-D6BC-F729188249EB}"/>
              </a:ext>
            </a:extLst>
          </p:cNvPr>
          <p:cNvSpPr/>
          <p:nvPr/>
        </p:nvSpPr>
        <p:spPr>
          <a:xfrm>
            <a:off x="279200" y="5333600"/>
            <a:ext cx="5165200" cy="11344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a:latin typeface="Segoe UI" panose="020B0502040204020203" pitchFamily="34" charset="0"/>
              </a:rPr>
              <a:t>GOOD </a:t>
            </a:r>
            <a:r>
              <a:rPr lang="en-GB" sz="2400" b="1">
                <a:latin typeface="Segoe UI" panose="020B0502040204020203" pitchFamily="34" charset="0"/>
              </a:rPr>
              <a:t>CLOSED</a:t>
            </a:r>
            <a:r>
              <a:rPr lang="en-GB" sz="2400">
                <a:latin typeface="Segoe UI" panose="020B0502040204020203" pitchFamily="34" charset="0"/>
              </a:rPr>
              <a:t> QUESTION</a:t>
            </a:r>
            <a:endParaRPr sz="2400">
              <a:latin typeface="Segoe UI" panose="020B0502040204020203" pitchFamily="34" charset="0"/>
            </a:endParaRPr>
          </a:p>
        </p:txBody>
      </p:sp>
      <p:sp>
        <p:nvSpPr>
          <p:cNvPr id="12" name="Google Shape;282;p38">
            <a:extLst>
              <a:ext uri="{FF2B5EF4-FFF2-40B4-BE49-F238E27FC236}">
                <a16:creationId xmlns:a16="http://schemas.microsoft.com/office/drawing/2014/main" id="{0D7EF378-366C-D986-CD26-A7C1D3542833}"/>
              </a:ext>
            </a:extLst>
          </p:cNvPr>
          <p:cNvSpPr/>
          <p:nvPr/>
        </p:nvSpPr>
        <p:spPr>
          <a:xfrm>
            <a:off x="6753599" y="5333600"/>
            <a:ext cx="5165200" cy="11344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a:latin typeface="Segoe UI" panose="020B0502040204020203" pitchFamily="34" charset="0"/>
              </a:rPr>
              <a:t>BAD </a:t>
            </a:r>
            <a:r>
              <a:rPr lang="en-GB" sz="2400" b="1">
                <a:latin typeface="Segoe UI" panose="020B0502040204020203" pitchFamily="34" charset="0"/>
              </a:rPr>
              <a:t>CLOSED</a:t>
            </a:r>
            <a:r>
              <a:rPr lang="en-GB" sz="2400">
                <a:latin typeface="Segoe UI" panose="020B0502040204020203" pitchFamily="34" charset="0"/>
              </a:rPr>
              <a:t> QUESTION</a:t>
            </a:r>
            <a:endParaRPr sz="2400">
              <a:latin typeface="Segoe UI" panose="020B0502040204020203" pitchFamily="34" charset="0"/>
            </a:endParaRPr>
          </a:p>
        </p:txBody>
      </p:sp>
      <p:sp>
        <p:nvSpPr>
          <p:cNvPr id="13" name="Google Shape;283;p38">
            <a:extLst>
              <a:ext uri="{FF2B5EF4-FFF2-40B4-BE49-F238E27FC236}">
                <a16:creationId xmlns:a16="http://schemas.microsoft.com/office/drawing/2014/main" id="{5E4D07F8-5F6C-3F77-CF94-5015588088A2}"/>
              </a:ext>
            </a:extLst>
          </p:cNvPr>
          <p:cNvSpPr/>
          <p:nvPr/>
        </p:nvSpPr>
        <p:spPr>
          <a:xfrm>
            <a:off x="6753599" y="3672046"/>
            <a:ext cx="5165200" cy="11344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a:latin typeface="Segoe UI" panose="020B0502040204020203" pitchFamily="34" charset="0"/>
              </a:rPr>
              <a:t>BAD </a:t>
            </a:r>
            <a:r>
              <a:rPr lang="en-GB" sz="2400" b="1">
                <a:latin typeface="Segoe UI" panose="020B0502040204020203" pitchFamily="34" charset="0"/>
              </a:rPr>
              <a:t>OPEN</a:t>
            </a:r>
            <a:r>
              <a:rPr lang="en-GB" sz="2400">
                <a:latin typeface="Segoe UI" panose="020B0502040204020203" pitchFamily="34" charset="0"/>
              </a:rPr>
              <a:t> QUESTION</a:t>
            </a:r>
            <a:endParaRPr sz="2400">
              <a:latin typeface="Segoe UI" panose="020B0502040204020203" pitchFamily="34" charset="0"/>
            </a:endParaRPr>
          </a:p>
        </p:txBody>
      </p:sp>
      <p:pic>
        <p:nvPicPr>
          <p:cNvPr id="4" name="Picture 3" descr="Drawing of thumbs up&#10;">
            <a:extLst>
              <a:ext uri="{FF2B5EF4-FFF2-40B4-BE49-F238E27FC236}">
                <a16:creationId xmlns:a16="http://schemas.microsoft.com/office/drawing/2014/main" id="{562CD9C0-0726-6ACD-E051-89CB59308847}"/>
              </a:ext>
            </a:extLst>
          </p:cNvPr>
          <p:cNvPicPr>
            <a:picLocks noChangeAspect="1"/>
          </p:cNvPicPr>
          <p:nvPr/>
        </p:nvPicPr>
        <p:blipFill>
          <a:blip r:embed="rId3"/>
          <a:stretch>
            <a:fillRect/>
          </a:stretch>
        </p:blipFill>
        <p:spPr>
          <a:xfrm>
            <a:off x="1761662" y="990350"/>
            <a:ext cx="2200275" cy="2647950"/>
          </a:xfrm>
          <a:prstGeom prst="rect">
            <a:avLst/>
          </a:prstGeom>
        </p:spPr>
      </p:pic>
      <p:pic>
        <p:nvPicPr>
          <p:cNvPr id="6" name="Picture 5" descr="Drawing of thumbs down&#10;">
            <a:extLst>
              <a:ext uri="{FF2B5EF4-FFF2-40B4-BE49-F238E27FC236}">
                <a16:creationId xmlns:a16="http://schemas.microsoft.com/office/drawing/2014/main" id="{E63C80AC-8E81-215B-F07F-A436E4CD0B71}"/>
              </a:ext>
            </a:extLst>
          </p:cNvPr>
          <p:cNvPicPr>
            <a:picLocks noChangeAspect="1"/>
          </p:cNvPicPr>
          <p:nvPr/>
        </p:nvPicPr>
        <p:blipFill>
          <a:blip r:embed="rId4"/>
          <a:stretch>
            <a:fillRect/>
          </a:stretch>
        </p:blipFill>
        <p:spPr>
          <a:xfrm>
            <a:off x="8388462" y="990350"/>
            <a:ext cx="1895475" cy="2590800"/>
          </a:xfrm>
          <a:prstGeom prst="rect">
            <a:avLst/>
          </a:prstGeom>
        </p:spPr>
      </p:pic>
    </p:spTree>
    <p:extLst>
      <p:ext uri="{BB962C8B-B14F-4D97-AF65-F5344CB8AC3E}">
        <p14:creationId xmlns:p14="http://schemas.microsoft.com/office/powerpoint/2010/main" val="56751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A615F4-8D11-35E3-BBFC-84C544365653}"/>
              </a:ext>
            </a:extLst>
          </p:cNvPr>
          <p:cNvSpPr txBox="1">
            <a:spLocks noGrp="1"/>
          </p:cNvSpPr>
          <p:nvPr>
            <p:ph type="title" idx="4294967295"/>
          </p:nvPr>
        </p:nvSpPr>
        <p:spPr>
          <a:xfrm>
            <a:off x="1117644" y="643622"/>
            <a:ext cx="635469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rPr>
              <a:t>Section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268FC0"/>
                </a:solidFill>
                <a:effectLst/>
                <a:uLnTx/>
                <a:uFillTx/>
                <a:latin typeface="Segoe UI" panose="020B0502040204020203" pitchFamily="34" charset="0"/>
                <a:ea typeface="+mn-ea"/>
                <a:cs typeface="+mn-cs"/>
              </a:rPr>
              <a:t>Undertaking research </a:t>
            </a:r>
          </a:p>
        </p:txBody>
      </p:sp>
      <p:sp>
        <p:nvSpPr>
          <p:cNvPr id="8" name="TextBox 7">
            <a:extLst>
              <a:ext uri="{FF2B5EF4-FFF2-40B4-BE49-F238E27FC236}">
                <a16:creationId xmlns:a16="http://schemas.microsoft.com/office/drawing/2014/main" id="{9AFCBD5B-E243-2450-C9B1-9275109632FD}"/>
              </a:ext>
            </a:extLst>
          </p:cNvPr>
          <p:cNvSpPr txBox="1"/>
          <p:nvPr/>
        </p:nvSpPr>
        <p:spPr>
          <a:xfrm>
            <a:off x="1117644" y="3150219"/>
            <a:ext cx="3394979" cy="1815882"/>
          </a:xfrm>
          <a:prstGeom prst="rect">
            <a:avLst/>
          </a:prstGeom>
          <a:noFill/>
        </p:spPr>
        <p:txBody>
          <a:bodyPr wrap="square">
            <a:spAutoFit/>
          </a:bodyPr>
          <a:lstStyle/>
          <a:p>
            <a:pPr marL="0" indent="0">
              <a:buFontTx/>
              <a:buNone/>
            </a:pPr>
            <a:r>
              <a:rPr lang="en-US" sz="2800">
                <a:latin typeface="Segoe UI" panose="020B0502040204020203" pitchFamily="34" charset="0"/>
              </a:rPr>
              <a:t>In this section you will </a:t>
            </a:r>
            <a:r>
              <a:rPr lang="en-GB" sz="2800">
                <a:latin typeface="Segoe UI" panose="020B0502040204020203" pitchFamily="34" charset="0"/>
              </a:rPr>
              <a:t>plan the </a:t>
            </a:r>
            <a:r>
              <a:rPr lang="en-US" sz="2800">
                <a:latin typeface="Segoe UI" panose="020B0502040204020203" pitchFamily="34" charset="0"/>
              </a:rPr>
              <a:t>research, </a:t>
            </a:r>
          </a:p>
          <a:p>
            <a:pPr marL="0" indent="0">
              <a:buFontTx/>
              <a:buNone/>
            </a:pPr>
            <a:r>
              <a:rPr lang="en-US" sz="2800">
                <a:latin typeface="Segoe UI" panose="020B0502040204020203" pitchFamily="34" charset="0"/>
              </a:rPr>
              <a:t>and then do it!</a:t>
            </a:r>
          </a:p>
        </p:txBody>
      </p:sp>
      <p:pic>
        <p:nvPicPr>
          <p:cNvPr id="3" name="Picture 2" descr="A group of children or young people looking like they are &#10;taking part in an activity and sitting round a table ">
            <a:extLst>
              <a:ext uri="{FF2B5EF4-FFF2-40B4-BE49-F238E27FC236}">
                <a16:creationId xmlns:a16="http://schemas.microsoft.com/office/drawing/2014/main" id="{2B327761-2CBA-A1E8-3ACD-AFA44AFC3DE5}"/>
              </a:ext>
            </a:extLst>
          </p:cNvPr>
          <p:cNvPicPr>
            <a:picLocks noChangeAspect="1"/>
          </p:cNvPicPr>
          <p:nvPr/>
        </p:nvPicPr>
        <p:blipFill>
          <a:blip r:embed="rId3"/>
          <a:stretch>
            <a:fillRect/>
          </a:stretch>
        </p:blipFill>
        <p:spPr>
          <a:xfrm>
            <a:off x="6666721" y="1957264"/>
            <a:ext cx="4407635" cy="4028483"/>
          </a:xfrm>
          <a:prstGeom prst="rect">
            <a:avLst/>
          </a:prstGeom>
        </p:spPr>
      </p:pic>
      <p:pic>
        <p:nvPicPr>
          <p:cNvPr id="4" name="Picture 3" descr="A clipboard with check marks and a light bulb and the text Theme">
            <a:extLst>
              <a:ext uri="{FF2B5EF4-FFF2-40B4-BE49-F238E27FC236}">
                <a16:creationId xmlns:a16="http://schemas.microsoft.com/office/drawing/2014/main" id="{627F6264-A7B2-CE44-3C38-A56C2424AC8E}"/>
              </a:ext>
            </a:extLst>
          </p:cNvPr>
          <p:cNvPicPr>
            <a:picLocks noChangeAspect="1"/>
          </p:cNvPicPr>
          <p:nvPr/>
        </p:nvPicPr>
        <p:blipFill>
          <a:blip r:embed="rId4"/>
          <a:stretch>
            <a:fillRect/>
          </a:stretch>
        </p:blipFill>
        <p:spPr>
          <a:xfrm>
            <a:off x="4512623" y="3250870"/>
            <a:ext cx="1908020" cy="2556747"/>
          </a:xfrm>
          <a:prstGeom prst="rect">
            <a:avLst/>
          </a:prstGeom>
        </p:spPr>
      </p:pic>
    </p:spTree>
    <p:extLst>
      <p:ext uri="{BB962C8B-B14F-4D97-AF65-F5344CB8AC3E}">
        <p14:creationId xmlns:p14="http://schemas.microsoft.com/office/powerpoint/2010/main" val="158804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482368" y="481462"/>
            <a:ext cx="10515600" cy="625475"/>
          </a:xfrm>
          <a:ln w="38100">
            <a:solidFill>
              <a:schemeClr val="bg1"/>
            </a:solidFill>
          </a:ln>
        </p:spPr>
        <p:txBody>
          <a:bodyPr>
            <a:noAutofit/>
          </a:bodyPr>
          <a:lstStyle/>
          <a:p>
            <a:r>
              <a:rPr lang="en-GB" sz="4000" b="1">
                <a:latin typeface="+mn-lt"/>
              </a:rPr>
              <a:t>Thinking about the theme </a:t>
            </a:r>
          </a:p>
        </p:txBody>
      </p:sp>
      <p:grpSp>
        <p:nvGrpSpPr>
          <p:cNvPr id="3" name="Google Shape;200;p33" descr="Diagram with the text After doing a bit of research what has stuck with you most?">
            <a:extLst>
              <a:ext uri="{FF2B5EF4-FFF2-40B4-BE49-F238E27FC236}">
                <a16:creationId xmlns:a16="http://schemas.microsoft.com/office/drawing/2014/main" id="{A4713731-4F96-A093-48D9-30F418F0B5BB}"/>
              </a:ext>
            </a:extLst>
          </p:cNvPr>
          <p:cNvGrpSpPr/>
          <p:nvPr/>
        </p:nvGrpSpPr>
        <p:grpSpPr>
          <a:xfrm>
            <a:off x="482368" y="2078895"/>
            <a:ext cx="11302664" cy="1427582"/>
            <a:chOff x="361799" y="1544349"/>
            <a:chExt cx="8577324" cy="1321770"/>
          </a:xfrm>
          <a:solidFill>
            <a:srgbClr val="CCCCFF">
              <a:alpha val="60000"/>
            </a:srgbClr>
          </a:solidFill>
        </p:grpSpPr>
        <p:sp>
          <p:nvSpPr>
            <p:cNvPr id="7" name="Google Shape;201;p33">
              <a:extLst>
                <a:ext uri="{FF2B5EF4-FFF2-40B4-BE49-F238E27FC236}">
                  <a16:creationId xmlns:a16="http://schemas.microsoft.com/office/drawing/2014/main" id="{FB79C86C-5C01-BBA4-301C-4BA365307423}"/>
                </a:ext>
              </a:extLst>
            </p:cNvPr>
            <p:cNvSpPr/>
            <p:nvPr/>
          </p:nvSpPr>
          <p:spPr>
            <a:xfrm>
              <a:off x="3376360" y="2090772"/>
              <a:ext cx="739317" cy="372900"/>
            </a:xfrm>
            <a:prstGeom prst="notchedRightArrow">
              <a:avLst>
                <a:gd name="adj1" fmla="val 50000"/>
                <a:gd name="adj2" fmla="val 50000"/>
              </a:avLst>
            </a:prstGeom>
            <a:solidFill>
              <a:srgbClr val="FFCCCC"/>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8" name="Google Shape;202;p33">
              <a:extLst>
                <a:ext uri="{FF2B5EF4-FFF2-40B4-BE49-F238E27FC236}">
                  <a16:creationId xmlns:a16="http://schemas.microsoft.com/office/drawing/2014/main" id="{DA0D223E-0DBA-DE8F-3FD7-4859511B2130}"/>
                </a:ext>
              </a:extLst>
            </p:cNvPr>
            <p:cNvSpPr/>
            <p:nvPr/>
          </p:nvSpPr>
          <p:spPr>
            <a:xfrm>
              <a:off x="4410575" y="1688325"/>
              <a:ext cx="4528548" cy="1177794"/>
            </a:xfrm>
            <a:prstGeom prst="flowChartTerminator">
              <a:avLst/>
            </a:prstGeom>
            <a:solidFill>
              <a:srgbClr val="FFCCCC"/>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9" name="Google Shape;203;p33">
              <a:extLst>
                <a:ext uri="{FF2B5EF4-FFF2-40B4-BE49-F238E27FC236}">
                  <a16:creationId xmlns:a16="http://schemas.microsoft.com/office/drawing/2014/main" id="{2CC4CAA7-9871-E53C-4E71-4AC121D4AACB}"/>
                </a:ext>
              </a:extLst>
            </p:cNvPr>
            <p:cNvSpPr txBox="1"/>
            <p:nvPr/>
          </p:nvSpPr>
          <p:spPr>
            <a:xfrm>
              <a:off x="361799" y="1544349"/>
              <a:ext cx="2818842" cy="1321769"/>
            </a:xfrm>
            <a:prstGeom prst="rect">
              <a:avLst/>
            </a:prstGeom>
            <a:solidFill>
              <a:srgbClr val="FFCCCC"/>
            </a:solidFill>
            <a:ln w="19050">
              <a:solidFill>
                <a:schemeClr val="tx2"/>
              </a:solidFill>
            </a:ln>
          </p:spPr>
          <p:txBody>
            <a:bodyPr spcFirstLastPara="1" wrap="square" lIns="121900" tIns="121900" rIns="121900" bIns="121900" anchor="t" anchorCtr="0">
              <a:noAutofit/>
            </a:bodyPr>
            <a:lstStyle/>
            <a:p>
              <a:pPr algn="ctr"/>
              <a:r>
                <a:rPr lang="en-GB" sz="2000" dirty="0">
                  <a:ea typeface="Calibri"/>
                  <a:cs typeface="Segoe UI" panose="020B0502040204020203" pitchFamily="34" charset="0"/>
                  <a:sym typeface="Calibri"/>
                </a:rPr>
                <a:t>What did you find out about your theme and what has </a:t>
              </a:r>
              <a:r>
                <a:rPr lang="en-GB" sz="2000" b="1" dirty="0">
                  <a:ea typeface="Calibri"/>
                  <a:cs typeface="Segoe UI" panose="020B0502040204020203" pitchFamily="34" charset="0"/>
                  <a:sym typeface="Calibri"/>
                </a:rPr>
                <a:t>STUCK</a:t>
              </a:r>
              <a:r>
                <a:rPr lang="en-GB" sz="2000" dirty="0">
                  <a:ea typeface="Calibri"/>
                  <a:cs typeface="Segoe UI" panose="020B0502040204020203" pitchFamily="34" charset="0"/>
                  <a:sym typeface="Calibri"/>
                </a:rPr>
                <a:t> with you most?</a:t>
              </a:r>
              <a:endParaRPr sz="2000" dirty="0">
                <a:ea typeface="Calibri"/>
                <a:cs typeface="Segoe UI" panose="020B0502040204020203" pitchFamily="34" charset="0"/>
                <a:sym typeface="Calibri"/>
              </a:endParaRPr>
            </a:p>
          </p:txBody>
        </p:sp>
      </p:grpSp>
      <p:grpSp>
        <p:nvGrpSpPr>
          <p:cNvPr id="10" name="Google Shape;204;p33" descr="Diagram with the text Name at least one more thing you want to know more about this theme">
            <a:extLst>
              <a:ext uri="{FF2B5EF4-FFF2-40B4-BE49-F238E27FC236}">
                <a16:creationId xmlns:a16="http://schemas.microsoft.com/office/drawing/2014/main" id="{361472F0-9DEB-8DE7-22C5-7223363222F7}"/>
              </a:ext>
            </a:extLst>
          </p:cNvPr>
          <p:cNvGrpSpPr/>
          <p:nvPr/>
        </p:nvGrpSpPr>
        <p:grpSpPr>
          <a:xfrm>
            <a:off x="482368" y="3755468"/>
            <a:ext cx="10871432" cy="1427582"/>
            <a:chOff x="209400" y="2961038"/>
            <a:chExt cx="8303348" cy="1177794"/>
          </a:xfrm>
          <a:solidFill>
            <a:srgbClr val="FFFFCC"/>
          </a:solidFill>
        </p:grpSpPr>
        <p:sp>
          <p:nvSpPr>
            <p:cNvPr id="11" name="Google Shape;205;p33">
              <a:extLst>
                <a:ext uri="{FF2B5EF4-FFF2-40B4-BE49-F238E27FC236}">
                  <a16:creationId xmlns:a16="http://schemas.microsoft.com/office/drawing/2014/main" id="{62F3FBEE-1C5B-E8A0-B013-B13491AE28D2}"/>
                </a:ext>
              </a:extLst>
            </p:cNvPr>
            <p:cNvSpPr txBox="1"/>
            <p:nvPr/>
          </p:nvSpPr>
          <p:spPr>
            <a:xfrm>
              <a:off x="5669912" y="3041434"/>
              <a:ext cx="2842836" cy="1017000"/>
            </a:xfrm>
            <a:prstGeom prst="rect">
              <a:avLst/>
            </a:prstGeom>
            <a:grpFill/>
            <a:ln w="19050">
              <a:solidFill>
                <a:schemeClr val="tx2"/>
              </a:solidFill>
            </a:ln>
          </p:spPr>
          <p:txBody>
            <a:bodyPr spcFirstLastPara="1" wrap="square" lIns="121900" tIns="121900" rIns="121900" bIns="121900" anchor="t" anchorCtr="0">
              <a:noAutofit/>
            </a:bodyPr>
            <a:lstStyle/>
            <a:p>
              <a:pPr algn="ctr"/>
              <a:r>
                <a:rPr lang="en-GB" sz="2000">
                  <a:ea typeface="Calibri"/>
                  <a:cs typeface="Segoe UI" panose="020B0502040204020203" pitchFamily="34" charset="0"/>
                  <a:sym typeface="Calibri"/>
                </a:rPr>
                <a:t>Name at least </a:t>
              </a:r>
              <a:r>
                <a:rPr lang="en-GB" sz="2000" b="1">
                  <a:ea typeface="Calibri"/>
                  <a:cs typeface="Segoe UI" panose="020B0502040204020203" pitchFamily="34" charset="0"/>
                  <a:sym typeface="Calibri"/>
                </a:rPr>
                <a:t>1</a:t>
              </a:r>
              <a:r>
                <a:rPr lang="en-GB" sz="2000">
                  <a:ea typeface="Calibri"/>
                  <a:cs typeface="Segoe UI" panose="020B0502040204020203" pitchFamily="34" charset="0"/>
                  <a:sym typeface="Calibri"/>
                </a:rPr>
                <a:t> thing you want to know more about with this theme</a:t>
              </a:r>
              <a:endParaRPr sz="2000">
                <a:ea typeface="Calibri"/>
                <a:cs typeface="Segoe UI" panose="020B0502040204020203" pitchFamily="34" charset="0"/>
                <a:sym typeface="Calibri"/>
              </a:endParaRPr>
            </a:p>
          </p:txBody>
        </p:sp>
        <p:sp>
          <p:nvSpPr>
            <p:cNvPr id="12" name="Google Shape;206;p33">
              <a:extLst>
                <a:ext uri="{FF2B5EF4-FFF2-40B4-BE49-F238E27FC236}">
                  <a16:creationId xmlns:a16="http://schemas.microsoft.com/office/drawing/2014/main" id="{EEF75C93-D306-5CF6-47BA-DC51FAF7FCFB}"/>
                </a:ext>
              </a:extLst>
            </p:cNvPr>
            <p:cNvSpPr/>
            <p:nvPr/>
          </p:nvSpPr>
          <p:spPr>
            <a:xfrm rot="10800000">
              <a:off x="4230380" y="3394364"/>
              <a:ext cx="1112400" cy="372900"/>
            </a:xfrm>
            <a:prstGeom prst="notchedRightArrow">
              <a:avLst>
                <a:gd name="adj1" fmla="val 50000"/>
                <a:gd name="adj2" fmla="val 50000"/>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13" name="Google Shape;207;p33">
              <a:extLst>
                <a:ext uri="{FF2B5EF4-FFF2-40B4-BE49-F238E27FC236}">
                  <a16:creationId xmlns:a16="http://schemas.microsoft.com/office/drawing/2014/main" id="{B6BC93B9-072F-E132-CEC4-F3ACA8B20D2A}"/>
                </a:ext>
              </a:extLst>
            </p:cNvPr>
            <p:cNvSpPr/>
            <p:nvPr/>
          </p:nvSpPr>
          <p:spPr>
            <a:xfrm>
              <a:off x="209400" y="2961038"/>
              <a:ext cx="3778119" cy="1177794"/>
            </a:xfrm>
            <a:prstGeom prst="flowChartTerminator">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grpSp>
      <p:grpSp>
        <p:nvGrpSpPr>
          <p:cNvPr id="14" name="Google Shape;208;p33" descr="diagram with the text Why?&#10;">
            <a:extLst>
              <a:ext uri="{FF2B5EF4-FFF2-40B4-BE49-F238E27FC236}">
                <a16:creationId xmlns:a16="http://schemas.microsoft.com/office/drawing/2014/main" id="{674E1851-8002-3822-106F-F887199B2BAD}"/>
              </a:ext>
            </a:extLst>
          </p:cNvPr>
          <p:cNvGrpSpPr/>
          <p:nvPr/>
        </p:nvGrpSpPr>
        <p:grpSpPr>
          <a:xfrm>
            <a:off x="1078408" y="5364059"/>
            <a:ext cx="10035184" cy="1186416"/>
            <a:chOff x="790601" y="4227519"/>
            <a:chExt cx="7526388" cy="778896"/>
          </a:xfrm>
          <a:solidFill>
            <a:srgbClr val="CCFFFF"/>
          </a:solidFill>
        </p:grpSpPr>
        <p:sp>
          <p:nvSpPr>
            <p:cNvPr id="15" name="Google Shape;209;p33">
              <a:extLst>
                <a:ext uri="{FF2B5EF4-FFF2-40B4-BE49-F238E27FC236}">
                  <a16:creationId xmlns:a16="http://schemas.microsoft.com/office/drawing/2014/main" id="{2F7459BC-7593-E909-7379-99569AB9F12F}"/>
                </a:ext>
              </a:extLst>
            </p:cNvPr>
            <p:cNvSpPr txBox="1"/>
            <p:nvPr/>
          </p:nvSpPr>
          <p:spPr>
            <a:xfrm>
              <a:off x="790601" y="4423575"/>
              <a:ext cx="938809" cy="510300"/>
            </a:xfrm>
            <a:prstGeom prst="rect">
              <a:avLst/>
            </a:prstGeom>
            <a:grpFill/>
            <a:ln w="19050">
              <a:solidFill>
                <a:schemeClr val="tx2"/>
              </a:solidFill>
            </a:ln>
          </p:spPr>
          <p:txBody>
            <a:bodyPr spcFirstLastPara="1" wrap="square" lIns="121900" tIns="121900" rIns="121900" bIns="121900" anchor="t" anchorCtr="0">
              <a:noAutofit/>
            </a:bodyPr>
            <a:lstStyle/>
            <a:p>
              <a:pPr algn="ctr"/>
              <a:r>
                <a:rPr lang="en-GB" sz="2000">
                  <a:ea typeface="Calibri"/>
                  <a:cs typeface="Segoe UI" panose="020B0502040204020203" pitchFamily="34" charset="0"/>
                  <a:sym typeface="Calibri"/>
                </a:rPr>
                <a:t>Why?</a:t>
              </a:r>
              <a:endParaRPr sz="2000">
                <a:ea typeface="Calibri"/>
                <a:cs typeface="Segoe UI" panose="020B0502040204020203" pitchFamily="34" charset="0"/>
                <a:sym typeface="Calibri"/>
              </a:endParaRPr>
            </a:p>
          </p:txBody>
        </p:sp>
        <p:sp>
          <p:nvSpPr>
            <p:cNvPr id="16" name="Google Shape;210;p33">
              <a:extLst>
                <a:ext uri="{FF2B5EF4-FFF2-40B4-BE49-F238E27FC236}">
                  <a16:creationId xmlns:a16="http://schemas.microsoft.com/office/drawing/2014/main" id="{521A4CA5-A8A5-1EB4-7EEB-9964F6139607}"/>
                </a:ext>
              </a:extLst>
            </p:cNvPr>
            <p:cNvSpPr/>
            <p:nvPr/>
          </p:nvSpPr>
          <p:spPr>
            <a:xfrm>
              <a:off x="2409556" y="4492275"/>
              <a:ext cx="1112400" cy="372900"/>
            </a:xfrm>
            <a:prstGeom prst="notchedRightArrow">
              <a:avLst>
                <a:gd name="adj1" fmla="val 50000"/>
                <a:gd name="adj2" fmla="val 50000"/>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17" name="Google Shape;211;p33">
              <a:extLst>
                <a:ext uri="{FF2B5EF4-FFF2-40B4-BE49-F238E27FC236}">
                  <a16:creationId xmlns:a16="http://schemas.microsoft.com/office/drawing/2014/main" id="{2B428529-DEF9-A6BB-9B2E-506758D36B0B}"/>
                </a:ext>
              </a:extLst>
            </p:cNvPr>
            <p:cNvSpPr/>
            <p:nvPr/>
          </p:nvSpPr>
          <p:spPr>
            <a:xfrm>
              <a:off x="4202102" y="4227519"/>
              <a:ext cx="4114887" cy="778896"/>
            </a:xfrm>
            <a:prstGeom prst="flowChartTerminator">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grpSp>
      <p:sp>
        <p:nvSpPr>
          <p:cNvPr id="4" name="TextBox 3">
            <a:extLst>
              <a:ext uri="{FF2B5EF4-FFF2-40B4-BE49-F238E27FC236}">
                <a16:creationId xmlns:a16="http://schemas.microsoft.com/office/drawing/2014/main" id="{6FFF1F1B-B9A3-896F-0038-C086FFAE79D1}"/>
              </a:ext>
            </a:extLst>
          </p:cNvPr>
          <p:cNvSpPr txBox="1"/>
          <p:nvPr/>
        </p:nvSpPr>
        <p:spPr>
          <a:xfrm>
            <a:off x="540000" y="1280837"/>
            <a:ext cx="11092973" cy="400110"/>
          </a:xfrm>
          <a:prstGeom prst="rect">
            <a:avLst/>
          </a:prstGeom>
          <a:noFill/>
          <a:ln w="38100">
            <a:solidFill>
              <a:schemeClr val="bg1"/>
            </a:solidFill>
          </a:ln>
        </p:spPr>
        <p:txBody>
          <a:bodyPr wrap="none" rtlCol="0">
            <a:spAutoFit/>
          </a:bodyPr>
          <a:lstStyle/>
          <a:p>
            <a:r>
              <a:rPr lang="en-GB" sz="2000" dirty="0"/>
              <a:t>Now you have picked the theme and understand research, go and find out some things about it!</a:t>
            </a:r>
          </a:p>
        </p:txBody>
      </p:sp>
      <p:sp>
        <p:nvSpPr>
          <p:cNvPr id="5" name="Rectangle: Rounded Corners 4">
            <a:extLst>
              <a:ext uri="{FF2B5EF4-FFF2-40B4-BE49-F238E27FC236}">
                <a16:creationId xmlns:a16="http://schemas.microsoft.com/office/drawing/2014/main" id="{D2683FF4-4386-F86B-606F-1416E2058A5F}"/>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a:t>
            </a:r>
          </a:p>
        </p:txBody>
      </p:sp>
      <p:sp>
        <p:nvSpPr>
          <p:cNvPr id="6" name="TextBox 5">
            <a:extLst>
              <a:ext uri="{FF2B5EF4-FFF2-40B4-BE49-F238E27FC236}">
                <a16:creationId xmlns:a16="http://schemas.microsoft.com/office/drawing/2014/main" id="{FB6EC439-B842-854A-B340-7F45981A04FA}"/>
              </a:ext>
            </a:extLst>
          </p:cNvPr>
          <p:cNvSpPr txBox="1"/>
          <p:nvPr/>
        </p:nvSpPr>
        <p:spPr>
          <a:xfrm>
            <a:off x="7868665" y="1669500"/>
            <a:ext cx="4256455" cy="369332"/>
          </a:xfrm>
          <a:prstGeom prst="rect">
            <a:avLst/>
          </a:prstGeom>
          <a:noFill/>
        </p:spPr>
        <p:txBody>
          <a:bodyPr wrap="square">
            <a:spAutoFit/>
          </a:bodyPr>
          <a:lstStyle/>
          <a:p>
            <a:r>
              <a:rPr lang="en-GB" dirty="0">
                <a:hlinkClick r:id="rId3"/>
              </a:rPr>
              <a:t>Does everyone understand the theme?</a:t>
            </a:r>
            <a:endParaRPr lang="en-GB" dirty="0"/>
          </a:p>
        </p:txBody>
      </p:sp>
    </p:spTree>
    <p:extLst>
      <p:ext uri="{BB962C8B-B14F-4D97-AF65-F5344CB8AC3E}">
        <p14:creationId xmlns:p14="http://schemas.microsoft.com/office/powerpoint/2010/main" val="9935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09040" y="547929"/>
            <a:ext cx="11347450" cy="625475"/>
          </a:xfrm>
        </p:spPr>
        <p:txBody>
          <a:bodyPr>
            <a:noAutofit/>
          </a:bodyPr>
          <a:lstStyle/>
          <a:p>
            <a:r>
              <a:rPr lang="en-GB" sz="4000" b="1" dirty="0">
                <a:latin typeface="Segoe UI" panose="020B0502040204020203" pitchFamily="34" charset="0"/>
              </a:rPr>
              <a:t>Thinking about the research</a:t>
            </a:r>
          </a:p>
        </p:txBody>
      </p:sp>
      <p:grpSp>
        <p:nvGrpSpPr>
          <p:cNvPr id="3" name="Google Shape;218;p34" descr="Diagram with text How many people would you like to speak to?">
            <a:extLst>
              <a:ext uri="{FF2B5EF4-FFF2-40B4-BE49-F238E27FC236}">
                <a16:creationId xmlns:a16="http://schemas.microsoft.com/office/drawing/2014/main" id="{79ADE9B6-4DF5-FE28-C65B-58AF8B04F5F5}"/>
              </a:ext>
            </a:extLst>
          </p:cNvPr>
          <p:cNvGrpSpPr/>
          <p:nvPr/>
        </p:nvGrpSpPr>
        <p:grpSpPr>
          <a:xfrm>
            <a:off x="809040" y="1842027"/>
            <a:ext cx="2530400" cy="4118365"/>
            <a:chOff x="484175" y="1884651"/>
            <a:chExt cx="1897800" cy="3088774"/>
          </a:xfrm>
        </p:grpSpPr>
        <p:sp>
          <p:nvSpPr>
            <p:cNvPr id="7" name="Google Shape;219;p34">
              <a:extLst>
                <a:ext uri="{FF2B5EF4-FFF2-40B4-BE49-F238E27FC236}">
                  <a16:creationId xmlns:a16="http://schemas.microsoft.com/office/drawing/2014/main" id="{474B5B0B-FE16-2CDF-F381-285CA1B8F9CC}"/>
                </a:ext>
              </a:extLst>
            </p:cNvPr>
            <p:cNvSpPr/>
            <p:nvPr/>
          </p:nvSpPr>
          <p:spPr>
            <a:xfrm>
              <a:off x="510425" y="1884651"/>
              <a:ext cx="1845300" cy="1596600"/>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a:r>
                <a:rPr lang="en-GB" sz="2000" b="1">
                  <a:ea typeface="Calibri"/>
                  <a:cs typeface="Segoe UI" panose="020B0502040204020203" pitchFamily="34" charset="0"/>
                  <a:sym typeface="Calibri"/>
                </a:rPr>
                <a:t>How many people would you like to speak to?</a:t>
              </a:r>
              <a:endParaRPr sz="2000" b="1">
                <a:ea typeface="Calibri"/>
                <a:cs typeface="Segoe UI" panose="020B0502040204020203" pitchFamily="34" charset="0"/>
                <a:sym typeface="Calibri"/>
              </a:endParaRPr>
            </a:p>
          </p:txBody>
        </p:sp>
        <p:sp>
          <p:nvSpPr>
            <p:cNvPr id="8" name="Google Shape;220;p34">
              <a:extLst>
                <a:ext uri="{FF2B5EF4-FFF2-40B4-BE49-F238E27FC236}">
                  <a16:creationId xmlns:a16="http://schemas.microsoft.com/office/drawing/2014/main" id="{41808D29-9587-FD1A-C61D-3C4ECD815E81}"/>
                </a:ext>
              </a:extLst>
            </p:cNvPr>
            <p:cNvSpPr/>
            <p:nvPr/>
          </p:nvSpPr>
          <p:spPr>
            <a:xfrm>
              <a:off x="484175" y="3638425"/>
              <a:ext cx="1897800" cy="1335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lgn="ctr"/>
              <a:endParaRPr sz="2000" b="1"/>
            </a:p>
          </p:txBody>
        </p:sp>
      </p:grpSp>
      <p:grpSp>
        <p:nvGrpSpPr>
          <p:cNvPr id="9" name="Google Shape;221;p34" descr="Diagram with text What help do you think you might need?&#10;">
            <a:extLst>
              <a:ext uri="{FF2B5EF4-FFF2-40B4-BE49-F238E27FC236}">
                <a16:creationId xmlns:a16="http://schemas.microsoft.com/office/drawing/2014/main" id="{6465B5ED-CF57-11B1-3F9C-A5E72C2C61DB}"/>
              </a:ext>
            </a:extLst>
          </p:cNvPr>
          <p:cNvGrpSpPr/>
          <p:nvPr/>
        </p:nvGrpSpPr>
        <p:grpSpPr>
          <a:xfrm>
            <a:off x="8887559" y="1842027"/>
            <a:ext cx="2530400" cy="4103801"/>
            <a:chOff x="6824696" y="1884651"/>
            <a:chExt cx="1897800" cy="3077850"/>
          </a:xfrm>
        </p:grpSpPr>
        <p:sp>
          <p:nvSpPr>
            <p:cNvPr id="10" name="Google Shape;222;p34" descr="Diagram with text What help do you think you might need?&#10;">
              <a:extLst>
                <a:ext uri="{FF2B5EF4-FFF2-40B4-BE49-F238E27FC236}">
                  <a16:creationId xmlns:a16="http://schemas.microsoft.com/office/drawing/2014/main" id="{879A5EB0-A178-A1C0-1021-14A8E39A8C3A}"/>
                </a:ext>
              </a:extLst>
            </p:cNvPr>
            <p:cNvSpPr/>
            <p:nvPr/>
          </p:nvSpPr>
          <p:spPr>
            <a:xfrm>
              <a:off x="6824696" y="1884651"/>
              <a:ext cx="1845300" cy="1596600"/>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a:r>
                <a:rPr lang="en-GB" sz="2000" b="1">
                  <a:ea typeface="Calibri"/>
                  <a:cs typeface="Segoe UI" panose="020B0502040204020203" pitchFamily="34" charset="0"/>
                  <a:sym typeface="Calibri"/>
                </a:rPr>
                <a:t>What help do you think you might need?</a:t>
              </a:r>
              <a:endParaRPr sz="2000" b="1">
                <a:ea typeface="Calibri"/>
                <a:cs typeface="Segoe UI" panose="020B0502040204020203" pitchFamily="34" charset="0"/>
                <a:sym typeface="Calibri"/>
              </a:endParaRPr>
            </a:p>
          </p:txBody>
        </p:sp>
        <p:sp>
          <p:nvSpPr>
            <p:cNvPr id="11" name="Google Shape;223;p34">
              <a:extLst>
                <a:ext uri="{FF2B5EF4-FFF2-40B4-BE49-F238E27FC236}">
                  <a16:creationId xmlns:a16="http://schemas.microsoft.com/office/drawing/2014/main" id="{80008E5D-05B4-410C-3DFF-262D4E48771C}"/>
                </a:ext>
              </a:extLst>
            </p:cNvPr>
            <p:cNvSpPr/>
            <p:nvPr/>
          </p:nvSpPr>
          <p:spPr>
            <a:xfrm>
              <a:off x="6824696" y="3627501"/>
              <a:ext cx="1897800" cy="1335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lgn="ctr"/>
              <a:endParaRPr sz="2000" b="1"/>
            </a:p>
          </p:txBody>
        </p:sp>
      </p:grpSp>
      <p:sp>
        <p:nvSpPr>
          <p:cNvPr id="4" name="Rectangle: Rounded Corners 3">
            <a:extLst>
              <a:ext uri="{FF2B5EF4-FFF2-40B4-BE49-F238E27FC236}">
                <a16:creationId xmlns:a16="http://schemas.microsoft.com/office/drawing/2014/main" id="{0268E5C2-5DE4-0C29-E219-7EECA0E1C22E}"/>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a:t>
            </a:r>
          </a:p>
        </p:txBody>
      </p:sp>
      <p:grpSp>
        <p:nvGrpSpPr>
          <p:cNvPr id="5" name="Google Shape;218;p34" descr="Diagram with text  How would you like to speak to them?&#10;">
            <a:extLst>
              <a:ext uri="{FF2B5EF4-FFF2-40B4-BE49-F238E27FC236}">
                <a16:creationId xmlns:a16="http://schemas.microsoft.com/office/drawing/2014/main" id="{6B6AF619-CA2C-D28B-2E6E-E786500B98D6}"/>
              </a:ext>
            </a:extLst>
          </p:cNvPr>
          <p:cNvGrpSpPr/>
          <p:nvPr/>
        </p:nvGrpSpPr>
        <p:grpSpPr>
          <a:xfrm>
            <a:off x="4830800" y="1843777"/>
            <a:ext cx="2530400" cy="4118365"/>
            <a:chOff x="484175" y="1884651"/>
            <a:chExt cx="1897800" cy="3088774"/>
          </a:xfrm>
        </p:grpSpPr>
        <p:sp>
          <p:nvSpPr>
            <p:cNvPr id="6" name="Google Shape;219;p34" descr="Diagram with text  How would you like to speak to them?&#10;&#10;">
              <a:extLst>
                <a:ext uri="{FF2B5EF4-FFF2-40B4-BE49-F238E27FC236}">
                  <a16:creationId xmlns:a16="http://schemas.microsoft.com/office/drawing/2014/main" id="{CFF1A6E7-3461-978F-BD2E-7F3C2D971387}"/>
                </a:ext>
              </a:extLst>
            </p:cNvPr>
            <p:cNvSpPr/>
            <p:nvPr/>
          </p:nvSpPr>
          <p:spPr>
            <a:xfrm>
              <a:off x="510425" y="1884651"/>
              <a:ext cx="1845300" cy="1596600"/>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cs typeface="Segoe UI" panose="020B0502040204020203" pitchFamily="34" charset="0"/>
                </a:rPr>
                <a:t> </a:t>
              </a:r>
              <a:r>
                <a:rPr lang="en-GB" sz="2000" b="1">
                  <a:ea typeface="Calibri"/>
                  <a:cs typeface="Segoe UI" panose="020B0502040204020203" pitchFamily="34" charset="0"/>
                  <a:sym typeface="Calibri"/>
                </a:rPr>
                <a:t>How would you like to speak to them?</a:t>
              </a:r>
            </a:p>
          </p:txBody>
        </p:sp>
        <p:sp>
          <p:nvSpPr>
            <p:cNvPr id="15" name="Google Shape;220;p34">
              <a:extLst>
                <a:ext uri="{FF2B5EF4-FFF2-40B4-BE49-F238E27FC236}">
                  <a16:creationId xmlns:a16="http://schemas.microsoft.com/office/drawing/2014/main" id="{559C3CB4-7357-90E3-10AD-9333922AF582}"/>
                </a:ext>
              </a:extLst>
            </p:cNvPr>
            <p:cNvSpPr/>
            <p:nvPr/>
          </p:nvSpPr>
          <p:spPr>
            <a:xfrm>
              <a:off x="484175" y="3638425"/>
              <a:ext cx="1897800" cy="1335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lgn="ctr"/>
              <a:endParaRPr sz="2000" b="1"/>
            </a:p>
          </p:txBody>
        </p:sp>
      </p:grpSp>
    </p:spTree>
    <p:extLst>
      <p:ext uri="{BB962C8B-B14F-4D97-AF65-F5344CB8AC3E}">
        <p14:creationId xmlns:p14="http://schemas.microsoft.com/office/powerpoint/2010/main" val="290874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639019"/>
            <a:ext cx="10515600" cy="625475"/>
          </a:xfrm>
        </p:spPr>
        <p:txBody>
          <a:bodyPr>
            <a:noAutofit/>
          </a:bodyPr>
          <a:lstStyle/>
          <a:p>
            <a:r>
              <a:rPr lang="en-GB" sz="5400" dirty="0">
                <a:latin typeface="+mn-lt"/>
              </a:rPr>
              <a:t>Who do you want to ask? </a:t>
            </a:r>
          </a:p>
        </p:txBody>
      </p:sp>
      <p:sp>
        <p:nvSpPr>
          <p:cNvPr id="6" name="TextBox 5">
            <a:extLst>
              <a:ext uri="{FF2B5EF4-FFF2-40B4-BE49-F238E27FC236}">
                <a16:creationId xmlns:a16="http://schemas.microsoft.com/office/drawing/2014/main" id="{D5988C4D-73B1-B033-7AF8-CB6408D864AE}"/>
              </a:ext>
            </a:extLst>
          </p:cNvPr>
          <p:cNvSpPr txBox="1"/>
          <p:nvPr/>
        </p:nvSpPr>
        <p:spPr>
          <a:xfrm>
            <a:off x="838200" y="1506199"/>
            <a:ext cx="10744200" cy="923330"/>
          </a:xfrm>
          <a:prstGeom prst="rect">
            <a:avLst/>
          </a:prstGeom>
          <a:noFill/>
        </p:spPr>
        <p:txBody>
          <a:bodyPr wrap="square" rtlCol="0">
            <a:spAutoFit/>
          </a:bodyPr>
          <a:lstStyle/>
          <a:p>
            <a:r>
              <a:rPr lang="en-US" dirty="0"/>
              <a:t>It is important to think about the audience for the research.</a:t>
            </a:r>
          </a:p>
          <a:p>
            <a:r>
              <a:rPr lang="en-US" dirty="0"/>
              <a:t>Who do you want to ask the research questions?  </a:t>
            </a:r>
          </a:p>
          <a:p>
            <a:endParaRPr lang="en-GB" dirty="0"/>
          </a:p>
        </p:txBody>
      </p:sp>
      <p:pic>
        <p:nvPicPr>
          <p:cNvPr id="3" name="Picture 2" descr="A cartoon of three people">
            <a:extLst>
              <a:ext uri="{FF2B5EF4-FFF2-40B4-BE49-F238E27FC236}">
                <a16:creationId xmlns:a16="http://schemas.microsoft.com/office/drawing/2014/main" id="{54F07430-BC9D-0940-AE3C-12B3D0E6F34F}"/>
              </a:ext>
            </a:extLst>
          </p:cNvPr>
          <p:cNvPicPr>
            <a:picLocks noChangeAspect="1"/>
          </p:cNvPicPr>
          <p:nvPr/>
        </p:nvPicPr>
        <p:blipFill>
          <a:blip r:embed="rId3"/>
          <a:stretch>
            <a:fillRect/>
          </a:stretch>
        </p:blipFill>
        <p:spPr>
          <a:xfrm>
            <a:off x="7669536" y="4246112"/>
            <a:ext cx="2609266" cy="2508706"/>
          </a:xfrm>
          <a:prstGeom prst="rect">
            <a:avLst/>
          </a:prstGeom>
        </p:spPr>
      </p:pic>
      <p:sp>
        <p:nvSpPr>
          <p:cNvPr id="4" name="Thought Bubble: Cloud 3">
            <a:extLst>
              <a:ext uri="{FF2B5EF4-FFF2-40B4-BE49-F238E27FC236}">
                <a16:creationId xmlns:a16="http://schemas.microsoft.com/office/drawing/2014/main" id="{E5EBB57F-BCB5-A6C2-1EA3-89E38BBD2A66}"/>
              </a:ext>
            </a:extLst>
          </p:cNvPr>
          <p:cNvSpPr/>
          <p:nvPr/>
        </p:nvSpPr>
        <p:spPr>
          <a:xfrm>
            <a:off x="8795657" y="2188029"/>
            <a:ext cx="2957609" cy="1672027"/>
          </a:xfrm>
          <a:prstGeom prst="cloudCallout">
            <a:avLst>
              <a:gd name="adj1" fmla="val -15127"/>
              <a:gd name="adj2" fmla="val 81835"/>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Youth groups in the community? </a:t>
            </a:r>
            <a:endParaRPr lang="en-GB" dirty="0">
              <a:solidFill>
                <a:schemeClr val="tx1"/>
              </a:solidFill>
            </a:endParaRPr>
          </a:p>
        </p:txBody>
      </p:sp>
      <p:sp>
        <p:nvSpPr>
          <p:cNvPr id="5" name="Thought Bubble: Cloud 4">
            <a:extLst>
              <a:ext uri="{FF2B5EF4-FFF2-40B4-BE49-F238E27FC236}">
                <a16:creationId xmlns:a16="http://schemas.microsoft.com/office/drawing/2014/main" id="{8CF0077F-2B13-5B38-0DEB-731E776B6EFC}"/>
              </a:ext>
            </a:extLst>
          </p:cNvPr>
          <p:cNvSpPr/>
          <p:nvPr/>
        </p:nvSpPr>
        <p:spPr>
          <a:xfrm>
            <a:off x="4865914" y="2188029"/>
            <a:ext cx="3089903" cy="1916568"/>
          </a:xfrm>
          <a:prstGeom prst="cloudCallout">
            <a:avLst>
              <a:gd name="adj1" fmla="val 58747"/>
              <a:gd name="adj2" fmla="val 5354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Specific classes across the school?</a:t>
            </a:r>
            <a:endParaRPr lang="en-GB" dirty="0">
              <a:solidFill>
                <a:schemeClr val="tx1"/>
              </a:solidFill>
            </a:endParaRPr>
          </a:p>
        </p:txBody>
      </p:sp>
      <p:sp>
        <p:nvSpPr>
          <p:cNvPr id="7" name="Thought Bubble: Cloud 6">
            <a:extLst>
              <a:ext uri="{FF2B5EF4-FFF2-40B4-BE49-F238E27FC236}">
                <a16:creationId xmlns:a16="http://schemas.microsoft.com/office/drawing/2014/main" id="{DC86D818-733B-FE3C-B27F-B413DD4BB421}"/>
              </a:ext>
            </a:extLst>
          </p:cNvPr>
          <p:cNvSpPr/>
          <p:nvPr/>
        </p:nvSpPr>
        <p:spPr>
          <a:xfrm>
            <a:off x="2950029" y="4246112"/>
            <a:ext cx="3406966" cy="1972869"/>
          </a:xfrm>
          <a:prstGeom prst="cloudCallout">
            <a:avLst>
              <a:gd name="adj1" fmla="val 85173"/>
              <a:gd name="adj2" fmla="val -15312"/>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selection of young people across the whole school?</a:t>
            </a:r>
            <a:endParaRPr lang="en-GB" dirty="0">
              <a:solidFill>
                <a:schemeClr val="tx1"/>
              </a:solidFill>
            </a:endParaRPr>
          </a:p>
        </p:txBody>
      </p:sp>
      <p:sp>
        <p:nvSpPr>
          <p:cNvPr id="8" name="Rectangle: Rounded Corners 7">
            <a:extLst>
              <a:ext uri="{FF2B5EF4-FFF2-40B4-BE49-F238E27FC236}">
                <a16:creationId xmlns:a16="http://schemas.microsoft.com/office/drawing/2014/main" id="{CD9892CC-42FA-1CAA-B486-85BC786FE26C}"/>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a:t>
            </a:r>
          </a:p>
        </p:txBody>
      </p:sp>
    </p:spTree>
    <p:extLst>
      <p:ext uri="{BB962C8B-B14F-4D97-AF65-F5344CB8AC3E}">
        <p14:creationId xmlns:p14="http://schemas.microsoft.com/office/powerpoint/2010/main" val="334569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636159" y="585328"/>
            <a:ext cx="10896600" cy="625475"/>
          </a:xfrm>
          <a:ln w="12700">
            <a:solidFill>
              <a:schemeClr val="bg1"/>
            </a:solidFill>
          </a:ln>
        </p:spPr>
        <p:txBody>
          <a:bodyPr>
            <a:noAutofit/>
          </a:bodyPr>
          <a:lstStyle/>
          <a:p>
            <a:r>
              <a:rPr lang="en-GB" sz="4000" b="1">
                <a:latin typeface="+mn-lt"/>
              </a:rPr>
              <a:t>Mind map </a:t>
            </a:r>
            <a:r>
              <a:rPr lang="en-GB" sz="4000">
                <a:latin typeface="+mn-lt"/>
              </a:rPr>
              <a:t>the research</a:t>
            </a:r>
            <a:endParaRPr lang="en-GB" sz="4000" b="1">
              <a:latin typeface="+mn-lt"/>
            </a:endParaRPr>
          </a:p>
        </p:txBody>
      </p:sp>
      <p:sp>
        <p:nvSpPr>
          <p:cNvPr id="3" name="Flowchart: Alternate Process 4">
            <a:extLst>
              <a:ext uri="{FF2B5EF4-FFF2-40B4-BE49-F238E27FC236}">
                <a16:creationId xmlns:a16="http://schemas.microsoft.com/office/drawing/2014/main" id="{86F382B1-DB52-7164-AEAD-0E0287E48573}"/>
              </a:ext>
            </a:extLst>
          </p:cNvPr>
          <p:cNvSpPr/>
          <p:nvPr/>
        </p:nvSpPr>
        <p:spPr>
          <a:xfrm>
            <a:off x="4665034" y="1574692"/>
            <a:ext cx="2480931" cy="1190847"/>
          </a:xfrm>
          <a:prstGeom prst="flowChartAlternateProcess">
            <a:avLst/>
          </a:prstGeom>
          <a:solidFill>
            <a:schemeClr val="accent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Theme</a:t>
            </a:r>
          </a:p>
        </p:txBody>
      </p:sp>
      <p:sp>
        <p:nvSpPr>
          <p:cNvPr id="7" name="Oval 6">
            <a:extLst>
              <a:ext uri="{FF2B5EF4-FFF2-40B4-BE49-F238E27FC236}">
                <a16:creationId xmlns:a16="http://schemas.microsoft.com/office/drawing/2014/main" id="{B6E05362-EF64-6DE8-78E5-ABAA9AF22B8D}"/>
              </a:ext>
            </a:extLst>
          </p:cNvPr>
          <p:cNvSpPr/>
          <p:nvPr/>
        </p:nvSpPr>
        <p:spPr>
          <a:xfrm>
            <a:off x="539190" y="1470135"/>
            <a:ext cx="2701745" cy="2038498"/>
          </a:xfrm>
          <a:prstGeom prst="ellipse">
            <a:avLst/>
          </a:prstGeom>
          <a:solidFill>
            <a:schemeClr val="tx2">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r>
              <a:rPr lang="en-GB" sz="2000">
                <a:solidFill>
                  <a:schemeClr val="tx1"/>
                </a:solidFill>
              </a:rPr>
              <a:t>Questions we want to ask others?</a:t>
            </a: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p:txBody>
      </p:sp>
      <p:sp>
        <p:nvSpPr>
          <p:cNvPr id="8" name="Oval 7">
            <a:extLst>
              <a:ext uri="{FF2B5EF4-FFF2-40B4-BE49-F238E27FC236}">
                <a16:creationId xmlns:a16="http://schemas.microsoft.com/office/drawing/2014/main" id="{08D99370-B39F-BAC0-EFF5-2D6FE047CA59}"/>
              </a:ext>
            </a:extLst>
          </p:cNvPr>
          <p:cNvSpPr/>
          <p:nvPr/>
        </p:nvSpPr>
        <p:spPr>
          <a:xfrm>
            <a:off x="2513012" y="4054375"/>
            <a:ext cx="2774237" cy="2388651"/>
          </a:xfrm>
          <a:prstGeom prst="ellipse">
            <a:avLst/>
          </a:prstGeom>
          <a:solidFill>
            <a:schemeClr val="tx2">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What research tools will we use?</a:t>
            </a:r>
          </a:p>
        </p:txBody>
      </p:sp>
      <p:sp>
        <p:nvSpPr>
          <p:cNvPr id="9" name="Oval 8">
            <a:extLst>
              <a:ext uri="{FF2B5EF4-FFF2-40B4-BE49-F238E27FC236}">
                <a16:creationId xmlns:a16="http://schemas.microsoft.com/office/drawing/2014/main" id="{C694C77D-1157-1348-DC6E-F2D82564DC64}"/>
              </a:ext>
            </a:extLst>
          </p:cNvPr>
          <p:cNvSpPr/>
          <p:nvPr/>
        </p:nvSpPr>
        <p:spPr>
          <a:xfrm>
            <a:off x="8162057" y="4070481"/>
            <a:ext cx="3033861" cy="2202191"/>
          </a:xfrm>
          <a:prstGeom prst="ellipse">
            <a:avLst/>
          </a:prstGeom>
          <a:solidFill>
            <a:schemeClr val="tx2">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What ways are we going to involve others in our research?</a:t>
            </a:r>
          </a:p>
        </p:txBody>
      </p:sp>
      <p:cxnSp>
        <p:nvCxnSpPr>
          <p:cNvPr id="11" name="Straight Connector 10">
            <a:extLst>
              <a:ext uri="{FF2B5EF4-FFF2-40B4-BE49-F238E27FC236}">
                <a16:creationId xmlns:a16="http://schemas.microsoft.com/office/drawing/2014/main" id="{23E07246-D4FA-7967-060F-1528588C222E}"/>
              </a:ext>
              <a:ext uri="{C183D7F6-B498-43B3-948B-1728B52AA6E4}">
                <adec:decorative xmlns:adec="http://schemas.microsoft.com/office/drawing/2017/decorative" val="1"/>
              </a:ext>
            </a:extLst>
          </p:cNvPr>
          <p:cNvCxnSpPr>
            <a:cxnSpLocks/>
          </p:cNvCxnSpPr>
          <p:nvPr/>
        </p:nvCxnSpPr>
        <p:spPr>
          <a:xfrm>
            <a:off x="6453963" y="2765539"/>
            <a:ext cx="2264735" cy="15354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C4B3211-3FD5-4071-F6B1-2678536A0D8E}"/>
              </a:ext>
              <a:ext uri="{C183D7F6-B498-43B3-948B-1728B52AA6E4}">
                <adec:decorative xmlns:adec="http://schemas.microsoft.com/office/drawing/2017/decorative" val="1"/>
              </a:ext>
            </a:extLst>
          </p:cNvPr>
          <p:cNvCxnSpPr>
            <a:cxnSpLocks/>
            <a:stCxn id="7" idx="6"/>
          </p:cNvCxnSpPr>
          <p:nvPr/>
        </p:nvCxnSpPr>
        <p:spPr>
          <a:xfrm flipV="1">
            <a:off x="3240935" y="2384507"/>
            <a:ext cx="1424099" cy="1048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9EA8E6-9302-BAC3-6303-389BE7F4B759}"/>
              </a:ext>
              <a:ext uri="{C183D7F6-B498-43B3-948B-1728B52AA6E4}">
                <adec:decorative xmlns:adec="http://schemas.microsoft.com/office/drawing/2017/decorative" val="1"/>
              </a:ext>
            </a:extLst>
          </p:cNvPr>
          <p:cNvCxnSpPr>
            <a:cxnSpLocks/>
            <a:endCxn id="8" idx="0"/>
          </p:cNvCxnSpPr>
          <p:nvPr/>
        </p:nvCxnSpPr>
        <p:spPr>
          <a:xfrm flipH="1">
            <a:off x="3900131" y="2765539"/>
            <a:ext cx="1129733" cy="12888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D6598A4D-D316-B60C-BD39-63890D992D4A}"/>
              </a:ext>
            </a:extLst>
          </p:cNvPr>
          <p:cNvSpPr/>
          <p:nvPr/>
        </p:nvSpPr>
        <p:spPr>
          <a:xfrm>
            <a:off x="5689060" y="4010874"/>
            <a:ext cx="1635626" cy="890954"/>
          </a:xfrm>
          <a:prstGeom prst="cloud">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Survey?</a:t>
            </a:r>
          </a:p>
        </p:txBody>
      </p:sp>
      <p:sp>
        <p:nvSpPr>
          <p:cNvPr id="28" name="Cloud 27">
            <a:extLst>
              <a:ext uri="{FF2B5EF4-FFF2-40B4-BE49-F238E27FC236}">
                <a16:creationId xmlns:a16="http://schemas.microsoft.com/office/drawing/2014/main" id="{29E7B18F-C75F-D720-6EA0-E65871F2291D}"/>
              </a:ext>
            </a:extLst>
          </p:cNvPr>
          <p:cNvSpPr/>
          <p:nvPr/>
        </p:nvSpPr>
        <p:spPr>
          <a:xfrm>
            <a:off x="5841451" y="5381718"/>
            <a:ext cx="1629845" cy="890954"/>
          </a:xfrm>
          <a:prstGeom prst="cloud">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Online?</a:t>
            </a:r>
          </a:p>
        </p:txBody>
      </p:sp>
      <p:sp>
        <p:nvSpPr>
          <p:cNvPr id="29" name="Cloud 28">
            <a:extLst>
              <a:ext uri="{FF2B5EF4-FFF2-40B4-BE49-F238E27FC236}">
                <a16:creationId xmlns:a16="http://schemas.microsoft.com/office/drawing/2014/main" id="{6576324B-5C42-AAB2-EF89-F1CA9D7045F6}"/>
              </a:ext>
            </a:extLst>
          </p:cNvPr>
          <p:cNvSpPr/>
          <p:nvPr/>
        </p:nvSpPr>
        <p:spPr>
          <a:xfrm>
            <a:off x="354339" y="4370895"/>
            <a:ext cx="1535723" cy="890954"/>
          </a:xfrm>
          <a:prstGeom prst="cloud">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Group?</a:t>
            </a:r>
          </a:p>
        </p:txBody>
      </p:sp>
      <p:sp>
        <p:nvSpPr>
          <p:cNvPr id="30" name="Cloud 29">
            <a:extLst>
              <a:ext uri="{FF2B5EF4-FFF2-40B4-BE49-F238E27FC236}">
                <a16:creationId xmlns:a16="http://schemas.microsoft.com/office/drawing/2014/main" id="{905585C6-2DEC-B45C-2F8B-92ED53E0F82A}"/>
              </a:ext>
            </a:extLst>
          </p:cNvPr>
          <p:cNvSpPr/>
          <p:nvPr/>
        </p:nvSpPr>
        <p:spPr>
          <a:xfrm>
            <a:off x="611696" y="5465258"/>
            <a:ext cx="1535723" cy="890954"/>
          </a:xfrm>
          <a:prstGeom prst="cloud">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Form?</a:t>
            </a:r>
          </a:p>
        </p:txBody>
      </p:sp>
      <p:sp>
        <p:nvSpPr>
          <p:cNvPr id="4" name="Oval 3">
            <a:extLst>
              <a:ext uri="{FF2B5EF4-FFF2-40B4-BE49-F238E27FC236}">
                <a16:creationId xmlns:a16="http://schemas.microsoft.com/office/drawing/2014/main" id="{A2B3B77D-E463-FAC5-AA15-76582B884E92}"/>
              </a:ext>
            </a:extLst>
          </p:cNvPr>
          <p:cNvSpPr/>
          <p:nvPr/>
        </p:nvSpPr>
        <p:spPr>
          <a:xfrm>
            <a:off x="8877936" y="925106"/>
            <a:ext cx="2774237" cy="2202191"/>
          </a:xfrm>
          <a:prstGeom prst="ellipse">
            <a:avLst/>
          </a:prstGeom>
          <a:solidFill>
            <a:schemeClr val="tx2">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What do we know already about the theme?</a:t>
            </a:r>
          </a:p>
        </p:txBody>
      </p:sp>
      <p:cxnSp>
        <p:nvCxnSpPr>
          <p:cNvPr id="14" name="Straight Connector 13">
            <a:extLst>
              <a:ext uri="{FF2B5EF4-FFF2-40B4-BE49-F238E27FC236}">
                <a16:creationId xmlns:a16="http://schemas.microsoft.com/office/drawing/2014/main" id="{F07D3A89-6219-2713-14AA-118CEF2388FE}"/>
              </a:ext>
              <a:ext uri="{C183D7F6-B498-43B3-948B-1728B52AA6E4}">
                <adec:decorative xmlns:adec="http://schemas.microsoft.com/office/drawing/2017/decorative" val="1"/>
              </a:ext>
            </a:extLst>
          </p:cNvPr>
          <p:cNvCxnSpPr>
            <a:cxnSpLocks/>
          </p:cNvCxnSpPr>
          <p:nvPr/>
        </p:nvCxnSpPr>
        <p:spPr>
          <a:xfrm flipV="1">
            <a:off x="7138288" y="2384507"/>
            <a:ext cx="1790888" cy="171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7E3927E5-F07C-8A25-9B18-FFF058804E16}"/>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a:t>
            </a:r>
          </a:p>
        </p:txBody>
      </p:sp>
    </p:spTree>
    <p:extLst>
      <p:ext uri="{BB962C8B-B14F-4D97-AF65-F5344CB8AC3E}">
        <p14:creationId xmlns:p14="http://schemas.microsoft.com/office/powerpoint/2010/main" val="11095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rtoon a cartoon of two young people talking&#10;">
            <a:extLst>
              <a:ext uri="{FF2B5EF4-FFF2-40B4-BE49-F238E27FC236}">
                <a16:creationId xmlns:a16="http://schemas.microsoft.com/office/drawing/2014/main" id="{9DE3B606-4485-B01E-F6CB-0670F707101F}"/>
              </a:ext>
            </a:extLst>
          </p:cNvPr>
          <p:cNvPicPr>
            <a:picLocks noChangeAspect="1"/>
          </p:cNvPicPr>
          <p:nvPr/>
        </p:nvPicPr>
        <p:blipFill>
          <a:blip r:embed="rId3"/>
          <a:stretch>
            <a:fillRect/>
          </a:stretch>
        </p:blipFill>
        <p:spPr>
          <a:xfrm>
            <a:off x="6570921" y="2183190"/>
            <a:ext cx="4172545" cy="4348143"/>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02999" y="616669"/>
            <a:ext cx="9940467" cy="625475"/>
          </a:xfrm>
        </p:spPr>
        <p:txBody>
          <a:bodyPr>
            <a:noAutofit/>
          </a:bodyPr>
          <a:lstStyle/>
          <a:p>
            <a:r>
              <a:rPr lang="en-GB" sz="4000" b="1">
                <a:latin typeface="+mn-lt"/>
              </a:rPr>
              <a:t>Creating questions for the theme </a:t>
            </a:r>
          </a:p>
        </p:txBody>
      </p:sp>
      <p:sp>
        <p:nvSpPr>
          <p:cNvPr id="7" name="Google Shape;315;p41">
            <a:extLst>
              <a:ext uri="{FF2B5EF4-FFF2-40B4-BE49-F238E27FC236}">
                <a16:creationId xmlns:a16="http://schemas.microsoft.com/office/drawing/2014/main" id="{61E6AB28-C1FD-C7D6-DEC3-0626D89E0398}"/>
              </a:ext>
            </a:extLst>
          </p:cNvPr>
          <p:cNvSpPr txBox="1"/>
          <p:nvPr/>
        </p:nvSpPr>
        <p:spPr>
          <a:xfrm>
            <a:off x="802998" y="1337644"/>
            <a:ext cx="10515755" cy="680400"/>
          </a:xfrm>
          <a:prstGeom prst="rect">
            <a:avLst/>
          </a:prstGeom>
          <a:noFill/>
          <a:ln>
            <a:noFill/>
          </a:ln>
        </p:spPr>
        <p:txBody>
          <a:bodyPr spcFirstLastPara="1" wrap="square" lIns="121900" tIns="121900" rIns="121900" bIns="121900" anchor="t" anchorCtr="0">
            <a:noAutofit/>
          </a:bodyPr>
          <a:lstStyle/>
          <a:p>
            <a:r>
              <a:rPr lang="en-GB" sz="2267">
                <a:ea typeface="Calibri"/>
                <a:cs typeface="Segoe UI" panose="020B0502040204020203" pitchFamily="34" charset="0"/>
                <a:sym typeface="Calibri"/>
              </a:rPr>
              <a:t>Think about what kind of questions you would ask about the theme, </a:t>
            </a:r>
          </a:p>
          <a:p>
            <a:r>
              <a:rPr lang="en-GB" sz="2267">
                <a:ea typeface="Calibri"/>
                <a:cs typeface="Segoe UI" panose="020B0502040204020203" pitchFamily="34" charset="0"/>
                <a:sym typeface="Calibri"/>
              </a:rPr>
              <a:t>and check if they make sense to others.</a:t>
            </a:r>
            <a:endParaRPr sz="2267">
              <a:ea typeface="Calibri"/>
              <a:cs typeface="Segoe UI" panose="020B0502040204020203" pitchFamily="34" charset="0"/>
              <a:sym typeface="Calibri"/>
            </a:endParaRPr>
          </a:p>
        </p:txBody>
      </p:sp>
      <p:sp>
        <p:nvSpPr>
          <p:cNvPr id="12" name="Google Shape;320;p41">
            <a:extLst>
              <a:ext uri="{FF2B5EF4-FFF2-40B4-BE49-F238E27FC236}">
                <a16:creationId xmlns:a16="http://schemas.microsoft.com/office/drawing/2014/main" id="{531A70C0-AAC5-9519-AE35-93BC7D2C653A}"/>
              </a:ext>
            </a:extLst>
          </p:cNvPr>
          <p:cNvSpPr txBox="1"/>
          <p:nvPr/>
        </p:nvSpPr>
        <p:spPr>
          <a:xfrm>
            <a:off x="1401566" y="3171245"/>
            <a:ext cx="3524800" cy="1047200"/>
          </a:xfrm>
          <a:prstGeom prst="rect">
            <a:avLst/>
          </a:prstGeom>
          <a:noFill/>
          <a:ln>
            <a:noFill/>
          </a:ln>
        </p:spPr>
        <p:txBody>
          <a:bodyPr spcFirstLastPara="1" wrap="square" lIns="121900" tIns="121900" rIns="121900" bIns="121900" anchor="t" anchorCtr="0">
            <a:noAutofit/>
          </a:bodyPr>
          <a:lstStyle/>
          <a:p>
            <a:pPr algn="ctr"/>
            <a:r>
              <a:rPr lang="en-GB" sz="2133">
                <a:ea typeface="Calibri"/>
                <a:cs typeface="Segoe UI" panose="020B0502040204020203" pitchFamily="34" charset="0"/>
                <a:sym typeface="Calibri"/>
              </a:rPr>
              <a:t>Check that the questions give you mix of open &amp; closed replies.</a:t>
            </a:r>
            <a:endParaRPr sz="2133">
              <a:ea typeface="Calibri"/>
              <a:cs typeface="Segoe UI" panose="020B0502040204020203" pitchFamily="34" charset="0"/>
              <a:sym typeface="Calibri"/>
            </a:endParaRPr>
          </a:p>
        </p:txBody>
      </p:sp>
      <p:sp>
        <p:nvSpPr>
          <p:cNvPr id="4" name="Speech Bubble: Rectangle with Corners Rounded 3">
            <a:extLst>
              <a:ext uri="{FF2B5EF4-FFF2-40B4-BE49-F238E27FC236}">
                <a16:creationId xmlns:a16="http://schemas.microsoft.com/office/drawing/2014/main" id="{4550490D-0D29-337B-22A2-9CB6C60321BF}"/>
              </a:ext>
            </a:extLst>
          </p:cNvPr>
          <p:cNvSpPr/>
          <p:nvPr/>
        </p:nvSpPr>
        <p:spPr>
          <a:xfrm>
            <a:off x="1748804" y="4839957"/>
            <a:ext cx="1074617" cy="674984"/>
          </a:xfrm>
          <a:prstGeom prst="wedgeRoundRectCallout">
            <a:avLst>
              <a:gd name="adj1" fmla="val 35876"/>
              <a:gd name="adj2" fmla="val -78180"/>
              <a:gd name="adj3" fmla="val 16667"/>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solidFill>
                  <a:schemeClr val="tx1"/>
                </a:solidFill>
              </a:rPr>
              <a:t>Yes/No</a:t>
            </a:r>
          </a:p>
        </p:txBody>
      </p:sp>
      <p:sp>
        <p:nvSpPr>
          <p:cNvPr id="6" name="Speech Bubble: Rectangle with Corners Rounded 5">
            <a:extLst>
              <a:ext uri="{FF2B5EF4-FFF2-40B4-BE49-F238E27FC236}">
                <a16:creationId xmlns:a16="http://schemas.microsoft.com/office/drawing/2014/main" id="{A79CC149-7BF2-3139-E588-7C5691800083}"/>
              </a:ext>
            </a:extLst>
          </p:cNvPr>
          <p:cNvSpPr/>
          <p:nvPr/>
        </p:nvSpPr>
        <p:spPr>
          <a:xfrm>
            <a:off x="3837551" y="4845372"/>
            <a:ext cx="1074617" cy="674984"/>
          </a:xfrm>
          <a:prstGeom prst="wedgeRoundRectCallout">
            <a:avLst>
              <a:gd name="adj1" fmla="val -36519"/>
              <a:gd name="adj2" fmla="val -76443"/>
              <a:gd name="adj3" fmla="val 16667"/>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solidFill>
                  <a:schemeClr val="tx1"/>
                </a:solidFill>
              </a:rPr>
              <a:t>I think...</a:t>
            </a:r>
          </a:p>
        </p:txBody>
      </p:sp>
      <p:sp>
        <p:nvSpPr>
          <p:cNvPr id="3" name="Rectangle: Rounded Corners 2">
            <a:extLst>
              <a:ext uri="{FF2B5EF4-FFF2-40B4-BE49-F238E27FC236}">
                <a16:creationId xmlns:a16="http://schemas.microsoft.com/office/drawing/2014/main" id="{2F093A72-CCB4-E097-A44E-674613E86C9F}"/>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147764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618544"/>
            <a:ext cx="10515600" cy="625475"/>
          </a:xfrm>
        </p:spPr>
        <p:txBody>
          <a:bodyPr>
            <a:noAutofit/>
          </a:bodyPr>
          <a:lstStyle/>
          <a:p>
            <a:r>
              <a:rPr lang="en-GB" sz="4000" b="1">
                <a:latin typeface="+mn-lt"/>
              </a:rPr>
              <a:t>Testing the questions… </a:t>
            </a:r>
          </a:p>
        </p:txBody>
      </p:sp>
      <p:sp>
        <p:nvSpPr>
          <p:cNvPr id="7" name="TextBox 6">
            <a:extLst>
              <a:ext uri="{FF2B5EF4-FFF2-40B4-BE49-F238E27FC236}">
                <a16:creationId xmlns:a16="http://schemas.microsoft.com/office/drawing/2014/main" id="{BB691B96-1E00-7305-ACAD-E6A78DE7EE49}"/>
              </a:ext>
            </a:extLst>
          </p:cNvPr>
          <p:cNvSpPr txBox="1"/>
          <p:nvPr/>
        </p:nvSpPr>
        <p:spPr>
          <a:xfrm>
            <a:off x="838200" y="1408820"/>
            <a:ext cx="11066585" cy="830997"/>
          </a:xfrm>
          <a:prstGeom prst="rect">
            <a:avLst/>
          </a:prstGeom>
          <a:noFill/>
        </p:spPr>
        <p:txBody>
          <a:bodyPr wrap="square" rtlCol="0">
            <a:spAutoFit/>
          </a:bodyPr>
          <a:lstStyle/>
          <a:p>
            <a:r>
              <a:rPr lang="en-GB" sz="2400">
                <a:latin typeface="Segoe UI" panose="020B0502040204020203" pitchFamily="34" charset="0"/>
              </a:rPr>
              <a:t>Think about the target audience and identify who you would like to test your questions with. </a:t>
            </a:r>
          </a:p>
        </p:txBody>
      </p:sp>
      <p:sp>
        <p:nvSpPr>
          <p:cNvPr id="9" name="Google Shape;317;p41">
            <a:extLst>
              <a:ext uri="{FF2B5EF4-FFF2-40B4-BE49-F238E27FC236}">
                <a16:creationId xmlns:a16="http://schemas.microsoft.com/office/drawing/2014/main" id="{AAF30BA4-F352-9A3D-FD43-066AF8801B2D}"/>
              </a:ext>
            </a:extLst>
          </p:cNvPr>
          <p:cNvSpPr/>
          <p:nvPr/>
        </p:nvSpPr>
        <p:spPr>
          <a:xfrm>
            <a:off x="1322521" y="2858558"/>
            <a:ext cx="4310400" cy="2787330"/>
          </a:xfrm>
          <a:prstGeom prst="wedgeRoundRectCallout">
            <a:avLst>
              <a:gd name="adj1" fmla="val 77359"/>
              <a:gd name="adj2" fmla="val 20994"/>
              <a:gd name="adj3" fmla="val 0"/>
            </a:avLst>
          </a:prstGeom>
          <a:solidFill>
            <a:srgbClr val="FCE5CD"/>
          </a:solidFill>
          <a:ln w="12700"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000" b="1">
                <a:latin typeface="Segoe UI" panose="020B0502040204020203" pitchFamily="34" charset="0"/>
                <a:ea typeface="Calibri"/>
                <a:cs typeface="Segoe UI" panose="020B0502040204020203" pitchFamily="34" charset="0"/>
                <a:sym typeface="Calibri"/>
              </a:rPr>
              <a:t>The best way to check if a question makes sense is to ask someone who isn’t in your group.</a:t>
            </a:r>
          </a:p>
          <a:p>
            <a:endParaRPr sz="2000">
              <a:latin typeface="Segoe UI" panose="020B0502040204020203" pitchFamily="34" charset="0"/>
              <a:ea typeface="Calibri"/>
              <a:cs typeface="Segoe UI" panose="020B0502040204020203" pitchFamily="34" charset="0"/>
              <a:sym typeface="Calibri"/>
            </a:endParaRPr>
          </a:p>
          <a:p>
            <a:r>
              <a:rPr lang="en-GB" sz="2000">
                <a:latin typeface="Segoe UI" panose="020B0502040204020203" pitchFamily="34" charset="0"/>
                <a:ea typeface="Calibri"/>
                <a:cs typeface="Segoe UI" panose="020B0502040204020203" pitchFamily="34" charset="0"/>
                <a:sym typeface="Calibri"/>
              </a:rPr>
              <a:t>If you ask someone within your group, they already know the things you are hoping to hear...</a:t>
            </a:r>
            <a:endParaRPr sz="2000">
              <a:latin typeface="Segoe UI" panose="020B0502040204020203" pitchFamily="34" charset="0"/>
              <a:ea typeface="Calibri"/>
              <a:cs typeface="Segoe UI" panose="020B0502040204020203" pitchFamily="34" charset="0"/>
              <a:sym typeface="Calibri"/>
            </a:endParaRPr>
          </a:p>
        </p:txBody>
      </p:sp>
      <p:pic>
        <p:nvPicPr>
          <p:cNvPr id="4" name="Picture 3" descr="A group of four people looking at each other&#10;&#10;">
            <a:extLst>
              <a:ext uri="{FF2B5EF4-FFF2-40B4-BE49-F238E27FC236}">
                <a16:creationId xmlns:a16="http://schemas.microsoft.com/office/drawing/2014/main" id="{E3880805-5244-E8B1-4D3B-3626D24AC5E0}"/>
              </a:ext>
            </a:extLst>
          </p:cNvPr>
          <p:cNvPicPr>
            <a:picLocks noChangeAspect="1"/>
          </p:cNvPicPr>
          <p:nvPr/>
        </p:nvPicPr>
        <p:blipFill>
          <a:blip r:embed="rId3"/>
          <a:stretch>
            <a:fillRect/>
          </a:stretch>
        </p:blipFill>
        <p:spPr>
          <a:xfrm>
            <a:off x="7095803" y="2588733"/>
            <a:ext cx="4067175" cy="3829050"/>
          </a:xfrm>
          <a:prstGeom prst="rect">
            <a:avLst/>
          </a:prstGeom>
        </p:spPr>
      </p:pic>
      <p:sp>
        <p:nvSpPr>
          <p:cNvPr id="3" name="Rectangle: Rounded Corners 2">
            <a:extLst>
              <a:ext uri="{FF2B5EF4-FFF2-40B4-BE49-F238E27FC236}">
                <a16:creationId xmlns:a16="http://schemas.microsoft.com/office/drawing/2014/main" id="{1D461B7F-B571-4D21-4E33-E32CE0937AFB}"/>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a:t>
            </a:r>
          </a:p>
        </p:txBody>
      </p:sp>
    </p:spTree>
    <p:extLst>
      <p:ext uri="{BB962C8B-B14F-4D97-AF65-F5344CB8AC3E}">
        <p14:creationId xmlns:p14="http://schemas.microsoft.com/office/powerpoint/2010/main" val="142912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86400" y="741118"/>
            <a:ext cx="10515600" cy="625475"/>
          </a:xfrm>
        </p:spPr>
        <p:txBody>
          <a:bodyPr>
            <a:noAutofit/>
          </a:bodyPr>
          <a:lstStyle/>
          <a:p>
            <a:r>
              <a:rPr lang="en-GB" sz="4400" b="1">
                <a:latin typeface="+mn-lt"/>
              </a:rPr>
              <a:t>Identifying a research theme</a:t>
            </a:r>
            <a:endParaRPr lang="en-US" sz="4400">
              <a:latin typeface="+mn-lt"/>
              <a:cs typeface="Segoe UI" panose="020B0502040204020203" pitchFamily="34" charset="0"/>
            </a:endParaRPr>
          </a:p>
        </p:txBody>
      </p:sp>
      <p:sp>
        <p:nvSpPr>
          <p:cNvPr id="8" name="TextBox 7">
            <a:extLst>
              <a:ext uri="{FF2B5EF4-FFF2-40B4-BE49-F238E27FC236}">
                <a16:creationId xmlns:a16="http://schemas.microsoft.com/office/drawing/2014/main" id="{BE1A2D8E-AEFA-0C39-6110-0A339F7EE853}"/>
              </a:ext>
            </a:extLst>
          </p:cNvPr>
          <p:cNvSpPr txBox="1"/>
          <p:nvPr/>
        </p:nvSpPr>
        <p:spPr>
          <a:xfrm>
            <a:off x="786400" y="1654733"/>
            <a:ext cx="5882029" cy="4708981"/>
          </a:xfrm>
          <a:prstGeom prst="rect">
            <a:avLst/>
          </a:prstGeom>
          <a:noFill/>
        </p:spPr>
        <p:txBody>
          <a:bodyPr wrap="square" lIns="91440" tIns="45720" rIns="91440" bIns="45720" anchor="t">
            <a:spAutoFit/>
          </a:bodyPr>
          <a:lstStyle/>
          <a:p>
            <a:r>
              <a:rPr lang="en-GB" sz="2000" dirty="0">
                <a:ea typeface="Calibri"/>
                <a:cs typeface="Segoe UI" panose="020B0502040204020203" pitchFamily="34" charset="0"/>
              </a:rPr>
              <a:t>There may already be an identified theme that children and young people will be undertaking research on. If you do not have a research theme identified, please use the next few slides to consider what the children and young people would like to do peer research on.</a:t>
            </a:r>
          </a:p>
          <a:p>
            <a:endParaRPr lang="en-GB" sz="2000" dirty="0">
              <a:ea typeface="Calibri"/>
              <a:cs typeface="Segoe UI" panose="020B0502040204020203" pitchFamily="34" charset="0"/>
            </a:endParaRPr>
          </a:p>
          <a:p>
            <a:r>
              <a:rPr lang="en-GB" sz="2000" b="1" dirty="0">
                <a:ea typeface="Calibri"/>
                <a:cs typeface="Segoe UI" panose="020B0502040204020203" pitchFamily="34" charset="0"/>
              </a:rPr>
              <a:t>Before starting this part, please refer to </a:t>
            </a:r>
            <a:r>
              <a:rPr lang="en-GB" sz="2000" b="1" dirty="0">
                <a:hlinkClick r:id="rId3"/>
              </a:rPr>
              <a:t>how to make a theme understandable for children and young people</a:t>
            </a:r>
            <a:r>
              <a:rPr lang="en-GB" sz="2000" b="1" dirty="0"/>
              <a:t>. </a:t>
            </a:r>
          </a:p>
          <a:p>
            <a:endParaRPr lang="en-GB" sz="1400" dirty="0">
              <a:ea typeface="Calibri"/>
              <a:cs typeface="Segoe UI" panose="020B0502040204020203" pitchFamily="34" charset="0"/>
            </a:endParaRPr>
          </a:p>
          <a:p>
            <a:r>
              <a:rPr lang="en-GB" sz="2000" dirty="0">
                <a:ea typeface="Calibri"/>
                <a:cs typeface="Segoe UI" panose="020B0502040204020203" pitchFamily="34" charset="0"/>
              </a:rPr>
              <a:t>It is important practitioners follow this guidance to help break down information into formats and language that is easily understood.</a:t>
            </a:r>
          </a:p>
          <a:p>
            <a:endParaRPr lang="en-GB" sz="2000" dirty="0">
              <a:ea typeface="Calibri"/>
              <a:cs typeface="Segoe UI" panose="020B0502040204020203" pitchFamily="34" charset="0"/>
            </a:endParaRPr>
          </a:p>
        </p:txBody>
      </p:sp>
      <p:pic>
        <p:nvPicPr>
          <p:cNvPr id="4" name="Picture 3" descr="A cartoon of a young person sitting on a stack of books talking to three other young people with the text - Youth Voice, Democracy, Plans, Budgets, Decisions">
            <a:extLst>
              <a:ext uri="{FF2B5EF4-FFF2-40B4-BE49-F238E27FC236}">
                <a16:creationId xmlns:a16="http://schemas.microsoft.com/office/drawing/2014/main" id="{1A0C7995-D0A6-7A45-1D90-999C6A9360D5}"/>
              </a:ext>
            </a:extLst>
          </p:cNvPr>
          <p:cNvPicPr>
            <a:picLocks noChangeAspect="1"/>
          </p:cNvPicPr>
          <p:nvPr/>
        </p:nvPicPr>
        <p:blipFill>
          <a:blip r:embed="rId4"/>
          <a:stretch>
            <a:fillRect/>
          </a:stretch>
        </p:blipFill>
        <p:spPr>
          <a:xfrm>
            <a:off x="7001735" y="2127133"/>
            <a:ext cx="4920864" cy="3821230"/>
          </a:xfrm>
          <a:prstGeom prst="rect">
            <a:avLst/>
          </a:prstGeom>
        </p:spPr>
      </p:pic>
      <p:sp>
        <p:nvSpPr>
          <p:cNvPr id="3" name="Rectangle: Rounded Corners 2">
            <a:extLst>
              <a:ext uri="{FF2B5EF4-FFF2-40B4-BE49-F238E27FC236}">
                <a16:creationId xmlns:a16="http://schemas.microsoft.com/office/drawing/2014/main" id="{5B0C7F16-5695-96F3-979C-6B63EE434348}"/>
              </a:ext>
            </a:extLst>
          </p:cNvPr>
          <p:cNvSpPr/>
          <p:nvPr/>
        </p:nvSpPr>
        <p:spPr>
          <a:xfrm rot="21231412">
            <a:off x="478960" y="6043529"/>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For Practitioners</a:t>
            </a:r>
          </a:p>
        </p:txBody>
      </p:sp>
    </p:spTree>
    <p:extLst>
      <p:ext uri="{BB962C8B-B14F-4D97-AF65-F5344CB8AC3E}">
        <p14:creationId xmlns:p14="http://schemas.microsoft.com/office/powerpoint/2010/main" val="270221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676077"/>
            <a:ext cx="10515600" cy="625475"/>
          </a:xfrm>
        </p:spPr>
        <p:txBody>
          <a:bodyPr>
            <a:noAutofit/>
          </a:bodyPr>
          <a:lstStyle/>
          <a:p>
            <a:pPr algn="ctr"/>
            <a:r>
              <a:rPr lang="en-GB" sz="5400" b="1">
                <a:latin typeface="+mj-lt"/>
              </a:rPr>
              <a:t>Confirm the final questions</a:t>
            </a:r>
          </a:p>
        </p:txBody>
      </p:sp>
      <p:sp>
        <p:nvSpPr>
          <p:cNvPr id="6" name="TextBox 5">
            <a:extLst>
              <a:ext uri="{FF2B5EF4-FFF2-40B4-BE49-F238E27FC236}">
                <a16:creationId xmlns:a16="http://schemas.microsoft.com/office/drawing/2014/main" id="{2DA615F4-8D11-35E3-BBFC-84C544365653}"/>
              </a:ext>
            </a:extLst>
          </p:cNvPr>
          <p:cNvSpPr txBox="1"/>
          <p:nvPr/>
        </p:nvSpPr>
        <p:spPr>
          <a:xfrm>
            <a:off x="1121107" y="1555033"/>
            <a:ext cx="9949786" cy="461665"/>
          </a:xfrm>
          <a:prstGeom prst="rect">
            <a:avLst/>
          </a:prstGeom>
          <a:noFill/>
        </p:spPr>
        <p:txBody>
          <a:bodyPr wrap="square" rtlCol="0">
            <a:spAutoFit/>
          </a:bodyPr>
          <a:lstStyle/>
          <a:p>
            <a:pPr algn="ctr"/>
            <a:r>
              <a:rPr lang="en-GB" sz="2400" b="1">
                <a:latin typeface="+mj-lt"/>
              </a:rPr>
              <a:t>Now it’s time to confirm your final questions and research methods.</a:t>
            </a:r>
          </a:p>
        </p:txBody>
      </p:sp>
      <p:pic>
        <p:nvPicPr>
          <p:cNvPr id="4" name="Picture 3" descr="A cartoon of a young person holding a magnifying glass&#10;">
            <a:extLst>
              <a:ext uri="{FF2B5EF4-FFF2-40B4-BE49-F238E27FC236}">
                <a16:creationId xmlns:a16="http://schemas.microsoft.com/office/drawing/2014/main" id="{20124E06-E458-4FD6-CC13-48F5649F71CD}"/>
              </a:ext>
            </a:extLst>
          </p:cNvPr>
          <p:cNvPicPr>
            <a:picLocks noChangeAspect="1"/>
          </p:cNvPicPr>
          <p:nvPr/>
        </p:nvPicPr>
        <p:blipFill>
          <a:blip r:embed="rId3"/>
          <a:stretch>
            <a:fillRect/>
          </a:stretch>
        </p:blipFill>
        <p:spPr>
          <a:xfrm>
            <a:off x="4577438" y="2270179"/>
            <a:ext cx="3037124" cy="4570429"/>
          </a:xfrm>
          <a:prstGeom prst="rect">
            <a:avLst/>
          </a:prstGeom>
        </p:spPr>
      </p:pic>
    </p:spTree>
    <p:extLst>
      <p:ext uri="{BB962C8B-B14F-4D97-AF65-F5344CB8AC3E}">
        <p14:creationId xmlns:p14="http://schemas.microsoft.com/office/powerpoint/2010/main" val="1916025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hild giving a thumbs up&#10;">
            <a:extLst>
              <a:ext uri="{FF2B5EF4-FFF2-40B4-BE49-F238E27FC236}">
                <a16:creationId xmlns:a16="http://schemas.microsoft.com/office/drawing/2014/main" id="{37272520-D24D-0345-811C-141A6713CACE}"/>
              </a:ext>
            </a:extLst>
          </p:cNvPr>
          <p:cNvPicPr>
            <a:picLocks noChangeAspect="1"/>
          </p:cNvPicPr>
          <p:nvPr/>
        </p:nvPicPr>
        <p:blipFill>
          <a:blip r:embed="rId3"/>
          <a:stretch>
            <a:fillRect/>
          </a:stretch>
        </p:blipFill>
        <p:spPr>
          <a:xfrm>
            <a:off x="10446983" y="2428430"/>
            <a:ext cx="1459813" cy="3108544"/>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509356" y="612844"/>
            <a:ext cx="10515600" cy="625475"/>
          </a:xfrm>
        </p:spPr>
        <p:txBody>
          <a:bodyPr>
            <a:noAutofit/>
          </a:bodyPr>
          <a:lstStyle/>
          <a:p>
            <a:pPr algn="ctr"/>
            <a:r>
              <a:rPr lang="en-GB" sz="5400" b="1">
                <a:latin typeface="+mn-lt"/>
              </a:rPr>
              <a:t>It’s time to do the research!</a:t>
            </a:r>
          </a:p>
        </p:txBody>
      </p:sp>
      <p:sp>
        <p:nvSpPr>
          <p:cNvPr id="8" name="TextBox 7">
            <a:extLst>
              <a:ext uri="{FF2B5EF4-FFF2-40B4-BE49-F238E27FC236}">
                <a16:creationId xmlns:a16="http://schemas.microsoft.com/office/drawing/2014/main" id="{2CFED117-565A-1D43-0AEE-8F116C780B03}"/>
              </a:ext>
            </a:extLst>
          </p:cNvPr>
          <p:cNvSpPr txBox="1"/>
          <p:nvPr/>
        </p:nvSpPr>
        <p:spPr>
          <a:xfrm>
            <a:off x="4959324" y="2274838"/>
            <a:ext cx="5954099" cy="3108543"/>
          </a:xfrm>
          <a:prstGeom prst="rect">
            <a:avLst/>
          </a:prstGeom>
          <a:noFill/>
        </p:spPr>
        <p:txBody>
          <a:bodyPr wrap="square" rtlCol="0">
            <a:spAutoFit/>
          </a:bodyPr>
          <a:lstStyle/>
          <a:p>
            <a:r>
              <a:rPr lang="en-GB" sz="2800"/>
              <a:t>You’ve identified the topic,</a:t>
            </a:r>
          </a:p>
          <a:p>
            <a:endParaRPr lang="en-GB" sz="2800"/>
          </a:p>
          <a:p>
            <a:r>
              <a:rPr lang="en-GB" sz="2800"/>
              <a:t>decided on the research methods, </a:t>
            </a:r>
          </a:p>
          <a:p>
            <a:endParaRPr lang="en-GB" sz="2800"/>
          </a:p>
          <a:p>
            <a:r>
              <a:rPr lang="en-GB" sz="2800"/>
              <a:t>and the questions you want to ask… </a:t>
            </a:r>
          </a:p>
          <a:p>
            <a:endParaRPr lang="en-GB" sz="2800" b="1"/>
          </a:p>
          <a:p>
            <a:r>
              <a:rPr lang="en-GB" sz="2800" b="1"/>
              <a:t>Now go ahead and carry it out!</a:t>
            </a:r>
          </a:p>
        </p:txBody>
      </p:sp>
      <p:pic>
        <p:nvPicPr>
          <p:cNvPr id="5" name="Picture 4" descr="A group of four young people's faces and text Consult your peers&#10;&#10;&#10;">
            <a:extLst>
              <a:ext uri="{FF2B5EF4-FFF2-40B4-BE49-F238E27FC236}">
                <a16:creationId xmlns:a16="http://schemas.microsoft.com/office/drawing/2014/main" id="{2266AA8B-5E35-B2C9-670E-FF405B8A5CFE}"/>
              </a:ext>
            </a:extLst>
          </p:cNvPr>
          <p:cNvPicPr>
            <a:picLocks noChangeAspect="1"/>
          </p:cNvPicPr>
          <p:nvPr/>
        </p:nvPicPr>
        <p:blipFill>
          <a:blip r:embed="rId4"/>
          <a:stretch>
            <a:fillRect/>
          </a:stretch>
        </p:blipFill>
        <p:spPr>
          <a:xfrm>
            <a:off x="509356" y="2274838"/>
            <a:ext cx="4096098" cy="3013062"/>
          </a:xfrm>
          <a:prstGeom prst="rect">
            <a:avLst/>
          </a:prstGeom>
        </p:spPr>
      </p:pic>
    </p:spTree>
    <p:extLst>
      <p:ext uri="{BB962C8B-B14F-4D97-AF65-F5344CB8AC3E}">
        <p14:creationId xmlns:p14="http://schemas.microsoft.com/office/powerpoint/2010/main" val="152697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A615F4-8D11-35E3-BBFC-84C544365653}"/>
              </a:ext>
            </a:extLst>
          </p:cNvPr>
          <p:cNvSpPr txBox="1">
            <a:spLocks noGrp="1"/>
          </p:cNvSpPr>
          <p:nvPr>
            <p:ph type="title" idx="4294967295"/>
          </p:nvPr>
        </p:nvSpPr>
        <p:spPr>
          <a:xfrm>
            <a:off x="1093099" y="759711"/>
            <a:ext cx="6468140"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rPr>
              <a:t>Section 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chemeClr val="tx2">
                  <a:lumMod val="50000"/>
                  <a:lumOff val="50000"/>
                </a:schemeClr>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2">
                    <a:lumMod val="50000"/>
                    <a:lumOff val="50000"/>
                  </a:schemeClr>
                </a:solidFill>
                <a:effectLst/>
                <a:uLnTx/>
                <a:uFillTx/>
                <a:latin typeface="Segoe UI" panose="020B0502040204020203" pitchFamily="34" charset="0"/>
                <a:ea typeface="+mn-ea"/>
                <a:cs typeface="+mn-cs"/>
              </a:rPr>
              <a:t>Analysing results and next steps </a:t>
            </a:r>
          </a:p>
        </p:txBody>
      </p:sp>
      <p:sp>
        <p:nvSpPr>
          <p:cNvPr id="7" name="TextBox 6">
            <a:extLst>
              <a:ext uri="{FF2B5EF4-FFF2-40B4-BE49-F238E27FC236}">
                <a16:creationId xmlns:a16="http://schemas.microsoft.com/office/drawing/2014/main" id="{28ED4B41-C368-587F-3FF8-3A41A2462CA6}"/>
              </a:ext>
            </a:extLst>
          </p:cNvPr>
          <p:cNvSpPr txBox="1"/>
          <p:nvPr/>
        </p:nvSpPr>
        <p:spPr>
          <a:xfrm>
            <a:off x="1093099" y="3429000"/>
            <a:ext cx="535159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egoe UI" panose="020B0502040204020203" pitchFamily="34" charset="0"/>
                <a:cs typeface="Segoe UI" panose="020B0502040204020203" pitchFamily="34" charset="0"/>
              </a:rPr>
              <a:t>​In this section you will </a:t>
            </a:r>
            <a:r>
              <a:rPr lang="en-GB" sz="2800">
                <a:latin typeface="Segoe UI" panose="020B0502040204020203" pitchFamily="34" charset="0"/>
                <a:cs typeface="Arial"/>
              </a:rPr>
              <a:t>learn how to analyse the results of the research, </a:t>
            </a:r>
            <a:r>
              <a:rPr lang="en-GB" sz="2800">
                <a:latin typeface="Segoe UI" panose="020B0502040204020203" pitchFamily="34" charset="0"/>
                <a:cs typeface="Segoe UI" panose="020B0502040204020203" pitchFamily="34" charset="0"/>
              </a:rPr>
              <a:t>decide what to do next, and create an action plan.</a:t>
            </a:r>
            <a:endParaRPr lang="en-US" sz="2800">
              <a:latin typeface="Segoe UI" panose="020B0502040204020203" pitchFamily="34" charset="0"/>
              <a:cs typeface="Segoe UI" panose="020B0502040204020203" pitchFamily="34" charset="0"/>
            </a:endParaRPr>
          </a:p>
        </p:txBody>
      </p:sp>
      <p:pic>
        <p:nvPicPr>
          <p:cNvPr id="2" name="Picture 1" descr="A drawing of a young person looking at a diagram&#10;&#10;">
            <a:extLst>
              <a:ext uri="{FF2B5EF4-FFF2-40B4-BE49-F238E27FC236}">
                <a16:creationId xmlns:a16="http://schemas.microsoft.com/office/drawing/2014/main" id="{BC71F67C-CF72-E18D-2E2F-5732A11B35A3}"/>
              </a:ext>
            </a:extLst>
          </p:cNvPr>
          <p:cNvPicPr>
            <a:picLocks noChangeAspect="1"/>
          </p:cNvPicPr>
          <p:nvPr/>
        </p:nvPicPr>
        <p:blipFill>
          <a:blip r:embed="rId3"/>
          <a:stretch>
            <a:fillRect/>
          </a:stretch>
        </p:blipFill>
        <p:spPr>
          <a:xfrm>
            <a:off x="8617608" y="486116"/>
            <a:ext cx="2292724" cy="3635381"/>
          </a:xfrm>
          <a:prstGeom prst="rect">
            <a:avLst/>
          </a:prstGeom>
        </p:spPr>
      </p:pic>
      <p:pic>
        <p:nvPicPr>
          <p:cNvPr id="4" name="Picture 3" descr="A drawing of a paper with the text Make an action plan&#10;">
            <a:extLst>
              <a:ext uri="{FF2B5EF4-FFF2-40B4-BE49-F238E27FC236}">
                <a16:creationId xmlns:a16="http://schemas.microsoft.com/office/drawing/2014/main" id="{A1ED7A13-E31F-FFAA-1D4E-4605B9BD25C2}"/>
              </a:ext>
            </a:extLst>
          </p:cNvPr>
          <p:cNvPicPr>
            <a:picLocks noChangeAspect="1"/>
          </p:cNvPicPr>
          <p:nvPr/>
        </p:nvPicPr>
        <p:blipFill>
          <a:blip r:embed="rId4"/>
          <a:stretch>
            <a:fillRect/>
          </a:stretch>
        </p:blipFill>
        <p:spPr>
          <a:xfrm>
            <a:off x="8617092" y="4324574"/>
            <a:ext cx="2515142" cy="1635530"/>
          </a:xfrm>
          <a:prstGeom prst="rect">
            <a:avLst/>
          </a:prstGeom>
        </p:spPr>
      </p:pic>
    </p:spTree>
    <p:extLst>
      <p:ext uri="{BB962C8B-B14F-4D97-AF65-F5344CB8AC3E}">
        <p14:creationId xmlns:p14="http://schemas.microsoft.com/office/powerpoint/2010/main" val="122871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26892" y="604697"/>
            <a:ext cx="11303000" cy="625475"/>
          </a:xfrm>
        </p:spPr>
        <p:txBody>
          <a:bodyPr>
            <a:noAutofit/>
          </a:bodyPr>
          <a:lstStyle/>
          <a:p>
            <a:r>
              <a:rPr lang="en-GB" sz="4000" b="1">
                <a:latin typeface="+mn-lt"/>
              </a:rPr>
              <a:t>Looking at </a:t>
            </a:r>
            <a:r>
              <a:rPr lang="en-GB" sz="4000" b="1">
                <a:solidFill>
                  <a:srgbClr val="0070C0"/>
                </a:solidFill>
                <a:latin typeface="+mn-lt"/>
              </a:rPr>
              <a:t>qualitative</a:t>
            </a:r>
            <a:r>
              <a:rPr lang="en-GB" sz="4000" b="1">
                <a:latin typeface="+mn-lt"/>
              </a:rPr>
              <a:t> &amp; </a:t>
            </a:r>
            <a:r>
              <a:rPr lang="en-GB" sz="4000" b="1">
                <a:solidFill>
                  <a:srgbClr val="00B050"/>
                </a:solidFill>
                <a:latin typeface="+mn-lt"/>
              </a:rPr>
              <a:t>quantitative </a:t>
            </a:r>
            <a:r>
              <a:rPr lang="en-GB" sz="4000" b="1">
                <a:latin typeface="+mn-lt"/>
              </a:rPr>
              <a:t>results</a:t>
            </a:r>
          </a:p>
        </p:txBody>
      </p:sp>
      <p:sp>
        <p:nvSpPr>
          <p:cNvPr id="3" name="Google Shape;65;p14">
            <a:extLst>
              <a:ext uri="{FF2B5EF4-FFF2-40B4-BE49-F238E27FC236}">
                <a16:creationId xmlns:a16="http://schemas.microsoft.com/office/drawing/2014/main" id="{A52371F9-65D3-22BD-1532-4F87B6B14E7A}"/>
              </a:ext>
            </a:extLst>
          </p:cNvPr>
          <p:cNvSpPr txBox="1"/>
          <p:nvPr/>
        </p:nvSpPr>
        <p:spPr>
          <a:xfrm>
            <a:off x="726892" y="1769770"/>
            <a:ext cx="11374184" cy="680400"/>
          </a:xfrm>
          <a:prstGeom prst="rect">
            <a:avLst/>
          </a:prstGeom>
          <a:noFill/>
          <a:ln>
            <a:noFill/>
          </a:ln>
        </p:spPr>
        <p:txBody>
          <a:bodyPr spcFirstLastPara="1" wrap="square" lIns="121900" tIns="121900" rIns="121900" bIns="121900" anchor="t" anchorCtr="0">
            <a:noAutofit/>
          </a:bodyPr>
          <a:lstStyle/>
          <a:p>
            <a:r>
              <a:rPr lang="en-GB" sz="2400" dirty="0">
                <a:ea typeface="Calibri"/>
                <a:cs typeface="Segoe UI" panose="020B0502040204020203" pitchFamily="34" charset="0"/>
                <a:sym typeface="Calibri"/>
              </a:rPr>
              <a:t>Look at the information and decide what is </a:t>
            </a:r>
            <a:r>
              <a:rPr lang="en-GB" sz="2400" b="1" dirty="0">
                <a:solidFill>
                  <a:srgbClr val="0070C0"/>
                </a:solidFill>
                <a:ea typeface="Calibri"/>
                <a:cs typeface="Segoe UI" panose="020B0502040204020203" pitchFamily="34" charset="0"/>
                <a:sym typeface="Calibri"/>
              </a:rPr>
              <a:t>qualitative</a:t>
            </a:r>
            <a:r>
              <a:rPr lang="en-GB" sz="2400" dirty="0">
                <a:ea typeface="Calibri"/>
                <a:cs typeface="Segoe UI" panose="020B0502040204020203" pitchFamily="34" charset="0"/>
                <a:sym typeface="Calibri"/>
              </a:rPr>
              <a:t> and what is </a:t>
            </a:r>
            <a:r>
              <a:rPr lang="en-GB" sz="2400" b="1" dirty="0">
                <a:solidFill>
                  <a:srgbClr val="00B050"/>
                </a:solidFill>
                <a:ea typeface="Calibri"/>
                <a:cs typeface="Segoe UI" panose="020B0502040204020203" pitchFamily="34" charset="0"/>
                <a:sym typeface="Calibri"/>
              </a:rPr>
              <a:t>quantitative</a:t>
            </a:r>
            <a:endParaRPr sz="2400" b="1" dirty="0">
              <a:solidFill>
                <a:srgbClr val="00B050"/>
              </a:solidFill>
              <a:ea typeface="Calibri"/>
              <a:cs typeface="Segoe UI" panose="020B0502040204020203" pitchFamily="34" charset="0"/>
              <a:sym typeface="Calibri"/>
            </a:endParaRPr>
          </a:p>
        </p:txBody>
      </p:sp>
      <p:pic>
        <p:nvPicPr>
          <p:cNvPr id="7" name="Google Shape;66;p14" descr="Black and white cartoon eyes&#10;">
            <a:extLst>
              <a:ext uri="{FF2B5EF4-FFF2-40B4-BE49-F238E27FC236}">
                <a16:creationId xmlns:a16="http://schemas.microsoft.com/office/drawing/2014/main" id="{CF97CA73-1619-98AD-2650-1E97BA696405}"/>
              </a:ext>
            </a:extLst>
          </p:cNvPr>
          <p:cNvPicPr preferRelativeResize="0"/>
          <p:nvPr/>
        </p:nvPicPr>
        <p:blipFill>
          <a:blip r:embed="rId3">
            <a:alphaModFix/>
          </a:blip>
          <a:stretch>
            <a:fillRect/>
          </a:stretch>
        </p:blipFill>
        <p:spPr>
          <a:xfrm flipH="1">
            <a:off x="10495468" y="3614064"/>
            <a:ext cx="1571767" cy="774033"/>
          </a:xfrm>
          <a:prstGeom prst="rect">
            <a:avLst/>
          </a:prstGeom>
          <a:noFill/>
          <a:ln>
            <a:noFill/>
          </a:ln>
        </p:spPr>
      </p:pic>
      <p:sp>
        <p:nvSpPr>
          <p:cNvPr id="14" name="Google Shape;74;p14">
            <a:extLst>
              <a:ext uri="{FF2B5EF4-FFF2-40B4-BE49-F238E27FC236}">
                <a16:creationId xmlns:a16="http://schemas.microsoft.com/office/drawing/2014/main" id="{E731CFE9-D1AB-DF4B-8C17-5DDF6A3AD338}"/>
              </a:ext>
            </a:extLst>
          </p:cNvPr>
          <p:cNvSpPr txBox="1"/>
          <p:nvPr/>
        </p:nvSpPr>
        <p:spPr>
          <a:xfrm>
            <a:off x="838200" y="4599629"/>
            <a:ext cx="11080384" cy="890000"/>
          </a:xfrm>
          <a:prstGeom prst="rect">
            <a:avLst/>
          </a:prstGeom>
          <a:noFill/>
          <a:ln>
            <a:noFill/>
          </a:ln>
        </p:spPr>
        <p:txBody>
          <a:bodyPr spcFirstLastPara="1" wrap="square" lIns="121900" tIns="121900" rIns="121900" bIns="121900" anchor="t" anchorCtr="0">
            <a:noAutofit/>
          </a:bodyPr>
          <a:lstStyle/>
          <a:p>
            <a:pPr fontAlgn="base"/>
            <a:r>
              <a:rPr lang="en-GB" sz="2200" b="1">
                <a:solidFill>
                  <a:srgbClr val="00B050"/>
                </a:solidFill>
              </a:rPr>
              <a:t>Quantitative </a:t>
            </a:r>
            <a:r>
              <a:rPr lang="en-GB" sz="2200"/>
              <a:t>means results that can be counted, measured and added up.</a:t>
            </a:r>
          </a:p>
          <a:p>
            <a:pPr fontAlgn="base"/>
            <a:r>
              <a:rPr lang="en-GB" sz="2200" i="1"/>
              <a:t>Example - How many people said Yes or No to a question?</a:t>
            </a:r>
          </a:p>
          <a:p>
            <a:pPr fontAlgn="base"/>
            <a:r>
              <a:rPr lang="en-GB" sz="2200" i="1"/>
              <a:t>	    How many people agreed or disagreed with what you asked them?</a:t>
            </a:r>
          </a:p>
          <a:p>
            <a:pPr fontAlgn="base"/>
            <a:endParaRPr lang="en-GB" sz="2200"/>
          </a:p>
          <a:p>
            <a:pPr fontAlgn="base"/>
            <a:endParaRPr lang="en-GB" sz="2200"/>
          </a:p>
        </p:txBody>
      </p:sp>
      <p:sp>
        <p:nvSpPr>
          <p:cNvPr id="9" name="Google Shape;74;p14">
            <a:extLst>
              <a:ext uri="{FF2B5EF4-FFF2-40B4-BE49-F238E27FC236}">
                <a16:creationId xmlns:a16="http://schemas.microsoft.com/office/drawing/2014/main" id="{DEFED052-A27C-ADE8-0C99-4E7F8BF66F6E}"/>
              </a:ext>
            </a:extLst>
          </p:cNvPr>
          <p:cNvSpPr txBox="1"/>
          <p:nvPr/>
        </p:nvSpPr>
        <p:spPr>
          <a:xfrm>
            <a:off x="726892" y="2934631"/>
            <a:ext cx="11080384" cy="890000"/>
          </a:xfrm>
          <a:prstGeom prst="rect">
            <a:avLst/>
          </a:prstGeom>
          <a:noFill/>
          <a:ln>
            <a:noFill/>
          </a:ln>
        </p:spPr>
        <p:txBody>
          <a:bodyPr spcFirstLastPara="1" wrap="square" lIns="121900" tIns="121900" rIns="121900" bIns="121900" anchor="t" anchorCtr="0">
            <a:noAutofit/>
          </a:bodyPr>
          <a:lstStyle/>
          <a:p>
            <a:pPr fontAlgn="base"/>
            <a:r>
              <a:rPr lang="en-GB" sz="2200" b="1">
                <a:solidFill>
                  <a:schemeClr val="tx2">
                    <a:lumMod val="50000"/>
                    <a:lumOff val="50000"/>
                  </a:schemeClr>
                </a:solidFill>
              </a:rPr>
              <a:t>Qualitative</a:t>
            </a:r>
            <a:r>
              <a:rPr lang="en-GB" sz="2200"/>
              <a:t> means results are people's thoughts, views, suggestions and ideas.</a:t>
            </a:r>
          </a:p>
          <a:p>
            <a:pPr fontAlgn="base"/>
            <a:r>
              <a:rPr lang="en-GB" sz="2200" i="1"/>
              <a:t>Example - What did people say needs to change to make something better?</a:t>
            </a:r>
          </a:p>
          <a:p>
            <a:pPr fontAlgn="base"/>
            <a:endParaRPr lang="en-GB" sz="2200"/>
          </a:p>
        </p:txBody>
      </p:sp>
    </p:spTree>
    <p:extLst>
      <p:ext uri="{BB962C8B-B14F-4D97-AF65-F5344CB8AC3E}">
        <p14:creationId xmlns:p14="http://schemas.microsoft.com/office/powerpoint/2010/main" val="143947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5;p17">
            <a:extLst>
              <a:ext uri="{FF2B5EF4-FFF2-40B4-BE49-F238E27FC236}">
                <a16:creationId xmlns:a16="http://schemas.microsoft.com/office/drawing/2014/main" id="{CE60E665-2363-F026-7664-809ABD7273D4}"/>
              </a:ext>
            </a:extLst>
          </p:cNvPr>
          <p:cNvSpPr/>
          <p:nvPr/>
        </p:nvSpPr>
        <p:spPr>
          <a:xfrm>
            <a:off x="506991" y="1289197"/>
            <a:ext cx="9753290" cy="5268950"/>
          </a:xfrm>
          <a:prstGeom prst="roundRect">
            <a:avLst>
              <a:gd name="adj" fmla="val 16667"/>
            </a:avLst>
          </a:prstGeom>
          <a:solidFill>
            <a:schemeClr val="lt1"/>
          </a:solidFill>
          <a:ln w="19050" cap="flat" cmpd="sng">
            <a:noFill/>
            <a:prstDash val="solid"/>
            <a:round/>
            <a:headEnd type="none" w="sm" len="sm"/>
            <a:tailEnd type="none" w="sm" len="sm"/>
          </a:ln>
        </p:spPr>
        <p:txBody>
          <a:bodyPr spcFirstLastPara="1" wrap="square" lIns="121900" tIns="121900" rIns="121900" bIns="121900" anchor="t" anchorCtr="0">
            <a:noAutofit/>
          </a:bodyPr>
          <a:lstStyle/>
          <a:p>
            <a:r>
              <a:rPr lang="en-GB" sz="2200" b="1" dirty="0">
                <a:latin typeface="Segoe UI" panose="020B0502040204020203" pitchFamily="34" charset="0"/>
              </a:rPr>
              <a:t>Questions</a:t>
            </a:r>
          </a:p>
          <a:p>
            <a:r>
              <a:rPr lang="en-GB" sz="2200" dirty="0">
                <a:latin typeface="Segoe UI" panose="020B0502040204020203" pitchFamily="34" charset="0"/>
              </a:rPr>
              <a:t>200 children and young people were asked some questions about their community:</a:t>
            </a:r>
          </a:p>
          <a:p>
            <a:endParaRPr lang="en-GB" sz="2200" dirty="0">
              <a:latin typeface="Segoe UI" panose="020B0502040204020203" pitchFamily="34" charset="0"/>
            </a:endParaRPr>
          </a:p>
          <a:p>
            <a:pPr marL="342900" indent="-342900">
              <a:buFont typeface="Arial" panose="020B0604020202020204" pitchFamily="34" charset="0"/>
              <a:buChar char="•"/>
            </a:pPr>
            <a:r>
              <a:rPr lang="en-GB" sz="2200" dirty="0">
                <a:latin typeface="Segoe UI" panose="020B0502040204020203" pitchFamily="34" charset="0"/>
              </a:rPr>
              <a:t>Do you like where you live? (A lot, a little, not much, not at all)</a:t>
            </a:r>
          </a:p>
          <a:p>
            <a:pPr marL="342900" indent="-342900">
              <a:buFont typeface="Arial" panose="020B0604020202020204" pitchFamily="34" charset="0"/>
              <a:buChar char="•"/>
            </a:pPr>
            <a:r>
              <a:rPr lang="en-GB" sz="2200" dirty="0">
                <a:latin typeface="Segoe UI" panose="020B0502040204020203" pitchFamily="34" charset="0"/>
              </a:rPr>
              <a:t>What is the best bits about where you live?</a:t>
            </a:r>
          </a:p>
          <a:p>
            <a:pPr marL="342900" indent="-342900">
              <a:buFont typeface="Arial" panose="020B0604020202020204" pitchFamily="34" charset="0"/>
              <a:buChar char="•"/>
            </a:pPr>
            <a:r>
              <a:rPr lang="en-GB" sz="2200" dirty="0">
                <a:latin typeface="Segoe UI" panose="020B0502040204020203" pitchFamily="34" charset="0"/>
              </a:rPr>
              <a:t>What could make it better?</a:t>
            </a:r>
          </a:p>
          <a:p>
            <a:endParaRPr lang="en-GB" sz="2200" dirty="0">
              <a:latin typeface="Segoe UI" panose="020B0502040204020203" pitchFamily="34" charset="0"/>
            </a:endParaRPr>
          </a:p>
          <a:p>
            <a:r>
              <a:rPr lang="en-GB" sz="2200" b="1" dirty="0">
                <a:latin typeface="Segoe UI" panose="020B0502040204020203" pitchFamily="34" charset="0"/>
              </a:rPr>
              <a:t>Answers</a:t>
            </a:r>
          </a:p>
          <a:p>
            <a:pPr marL="342900" indent="-342900">
              <a:buFont typeface="Arial" panose="020B0604020202020204" pitchFamily="34" charset="0"/>
              <a:buChar char="•"/>
            </a:pPr>
            <a:r>
              <a:rPr lang="en-GB" sz="2200" dirty="0">
                <a:solidFill>
                  <a:schemeClr val="accent3">
                    <a:lumMod val="75000"/>
                  </a:schemeClr>
                </a:solidFill>
                <a:latin typeface="Segoe UI" panose="020B0502040204020203" pitchFamily="34" charset="0"/>
              </a:rPr>
              <a:t>75% or 150 </a:t>
            </a:r>
            <a:r>
              <a:rPr lang="en-GB" sz="2200" dirty="0">
                <a:latin typeface="Segoe UI" panose="020B0502040204020203" pitchFamily="34" charset="0"/>
              </a:rPr>
              <a:t>said they liked where they live, either </a:t>
            </a:r>
            <a:r>
              <a:rPr lang="en-GB" sz="2200" dirty="0">
                <a:solidFill>
                  <a:schemeClr val="accent3">
                    <a:lumMod val="75000"/>
                  </a:schemeClr>
                </a:solidFill>
                <a:latin typeface="Segoe UI" panose="020B0502040204020203" pitchFamily="34" charset="0"/>
              </a:rPr>
              <a:t>a lot </a:t>
            </a:r>
            <a:r>
              <a:rPr lang="en-GB" sz="2200" dirty="0">
                <a:latin typeface="Segoe UI" panose="020B0502040204020203" pitchFamily="34" charset="0"/>
              </a:rPr>
              <a:t>or </a:t>
            </a:r>
            <a:r>
              <a:rPr lang="en-GB" sz="2200" dirty="0">
                <a:solidFill>
                  <a:schemeClr val="accent3">
                    <a:lumMod val="75000"/>
                  </a:schemeClr>
                </a:solidFill>
                <a:latin typeface="Segoe UI" panose="020B0502040204020203" pitchFamily="34" charset="0"/>
              </a:rPr>
              <a:t>a little</a:t>
            </a:r>
            <a:r>
              <a:rPr lang="en-GB" sz="2200" dirty="0">
                <a:latin typeface="Segoe UI" panose="020B0502040204020203" pitchFamily="34" charset="0"/>
              </a:rPr>
              <a:t>.</a:t>
            </a:r>
          </a:p>
          <a:p>
            <a:pPr marL="342900" indent="-342900">
              <a:buFont typeface="Arial" panose="020B0604020202020204" pitchFamily="34" charset="0"/>
              <a:buChar char="•"/>
            </a:pPr>
            <a:r>
              <a:rPr lang="en-GB" sz="2200" dirty="0">
                <a:solidFill>
                  <a:schemeClr val="tx2">
                    <a:lumMod val="75000"/>
                    <a:lumOff val="25000"/>
                  </a:schemeClr>
                </a:solidFill>
                <a:latin typeface="Segoe UI" panose="020B0502040204020203" pitchFamily="34" charset="0"/>
              </a:rPr>
              <a:t>100</a:t>
            </a:r>
            <a:r>
              <a:rPr lang="en-GB" sz="2200" dirty="0">
                <a:latin typeface="Segoe UI" panose="020B0502040204020203" pitchFamily="34" charset="0"/>
              </a:rPr>
              <a:t> said the best bits were the </a:t>
            </a:r>
            <a:r>
              <a:rPr lang="en-GB" sz="2200" dirty="0">
                <a:solidFill>
                  <a:schemeClr val="tx2">
                    <a:lumMod val="75000"/>
                    <a:lumOff val="25000"/>
                  </a:schemeClr>
                </a:solidFill>
                <a:latin typeface="Segoe UI" panose="020B0502040204020203" pitchFamily="34" charset="0"/>
              </a:rPr>
              <a:t>park</a:t>
            </a:r>
            <a:r>
              <a:rPr lang="en-GB" sz="2200" dirty="0">
                <a:latin typeface="Segoe UI" panose="020B0502040204020203" pitchFamily="34" charset="0"/>
              </a:rPr>
              <a:t> and </a:t>
            </a:r>
            <a:r>
              <a:rPr lang="en-GB" sz="2200" dirty="0">
                <a:solidFill>
                  <a:schemeClr val="tx2">
                    <a:lumMod val="75000"/>
                    <a:lumOff val="25000"/>
                  </a:schemeClr>
                </a:solidFill>
                <a:latin typeface="Segoe UI" panose="020B0502040204020203" pitchFamily="34" charset="0"/>
              </a:rPr>
              <a:t>the sports centre</a:t>
            </a:r>
            <a:r>
              <a:rPr lang="en-GB" sz="2200" dirty="0">
                <a:latin typeface="Segoe UI" panose="020B0502040204020203" pitchFamily="34" charset="0"/>
              </a:rPr>
              <a:t>.</a:t>
            </a:r>
          </a:p>
          <a:p>
            <a:pPr marL="342900" indent="-342900">
              <a:buFont typeface="Arial" panose="020B0604020202020204" pitchFamily="34" charset="0"/>
              <a:buChar char="•"/>
            </a:pPr>
            <a:r>
              <a:rPr lang="en-GB" sz="2200" dirty="0">
                <a:solidFill>
                  <a:schemeClr val="tx2">
                    <a:lumMod val="75000"/>
                    <a:lumOff val="25000"/>
                  </a:schemeClr>
                </a:solidFill>
                <a:latin typeface="Segoe UI" panose="020B0502040204020203" pitchFamily="34" charset="0"/>
              </a:rPr>
              <a:t>150</a:t>
            </a:r>
            <a:r>
              <a:rPr lang="en-GB" sz="2200" dirty="0">
                <a:latin typeface="Segoe UI" panose="020B0502040204020203" pitchFamily="34" charset="0"/>
              </a:rPr>
              <a:t> said that it would be better if there were </a:t>
            </a:r>
            <a:r>
              <a:rPr lang="en-GB" sz="2200" dirty="0">
                <a:solidFill>
                  <a:schemeClr val="tx2">
                    <a:lumMod val="75000"/>
                    <a:lumOff val="25000"/>
                  </a:schemeClr>
                </a:solidFill>
                <a:latin typeface="Segoe UI" panose="020B0502040204020203" pitchFamily="34" charset="0"/>
              </a:rPr>
              <a:t>more things to do</a:t>
            </a:r>
            <a:r>
              <a:rPr lang="en-GB" sz="2200" dirty="0">
                <a:latin typeface="Segoe UI" panose="020B0502040204020203" pitchFamily="34" charset="0"/>
              </a:rPr>
              <a:t>.</a:t>
            </a:r>
          </a:p>
          <a:p>
            <a:pPr marL="342900" indent="-342900">
              <a:buFont typeface="Arial" panose="020B0604020202020204" pitchFamily="34" charset="0"/>
              <a:buChar char="•"/>
            </a:pPr>
            <a:endParaRPr lang="en-GB" sz="2200" dirty="0">
              <a:latin typeface="Segoe UI" panose="020B0502040204020203" pitchFamily="34" charset="0"/>
            </a:endParaRPr>
          </a:p>
        </p:txBody>
      </p:sp>
      <p:pic>
        <p:nvPicPr>
          <p:cNvPr id="5" name="Picture 4" descr="A young person looking at a diagram&#10;">
            <a:extLst>
              <a:ext uri="{FF2B5EF4-FFF2-40B4-BE49-F238E27FC236}">
                <a16:creationId xmlns:a16="http://schemas.microsoft.com/office/drawing/2014/main" id="{DD30F85B-379A-C666-524F-D2A9BA5793FD}"/>
              </a:ext>
            </a:extLst>
          </p:cNvPr>
          <p:cNvPicPr>
            <a:picLocks noChangeAspect="1"/>
          </p:cNvPicPr>
          <p:nvPr/>
        </p:nvPicPr>
        <p:blipFill>
          <a:blip r:embed="rId3"/>
          <a:stretch>
            <a:fillRect/>
          </a:stretch>
        </p:blipFill>
        <p:spPr>
          <a:xfrm>
            <a:off x="9462977" y="2103886"/>
            <a:ext cx="2468617" cy="3914279"/>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87468" y="617231"/>
            <a:ext cx="10353799" cy="625475"/>
          </a:xfrm>
        </p:spPr>
        <p:txBody>
          <a:bodyPr>
            <a:noAutofit/>
          </a:bodyPr>
          <a:lstStyle/>
          <a:p>
            <a:r>
              <a:rPr lang="en-GB" sz="4000" b="1">
                <a:ea typeface="Calibri"/>
                <a:cs typeface="Segoe UI" panose="020B0502040204020203" pitchFamily="34" charset="0"/>
                <a:sym typeface="Calibri"/>
              </a:rPr>
              <a:t>An example…</a:t>
            </a:r>
            <a:endParaRPr lang="en-GB" sz="4000" b="1"/>
          </a:p>
        </p:txBody>
      </p:sp>
      <p:sp>
        <p:nvSpPr>
          <p:cNvPr id="4" name="Google Shape;65;p14">
            <a:extLst>
              <a:ext uri="{FF2B5EF4-FFF2-40B4-BE49-F238E27FC236}">
                <a16:creationId xmlns:a16="http://schemas.microsoft.com/office/drawing/2014/main" id="{21B7C433-BC4F-3C75-41AA-BB38ECF9CD10}"/>
              </a:ext>
            </a:extLst>
          </p:cNvPr>
          <p:cNvSpPr txBox="1"/>
          <p:nvPr/>
        </p:nvSpPr>
        <p:spPr>
          <a:xfrm rot="485514">
            <a:off x="7893689" y="1118673"/>
            <a:ext cx="4009981" cy="680400"/>
          </a:xfrm>
          <a:prstGeom prst="rect">
            <a:avLst/>
          </a:prstGeom>
          <a:noFill/>
          <a:ln>
            <a:noFill/>
          </a:ln>
        </p:spPr>
        <p:txBody>
          <a:bodyPr spcFirstLastPara="1" wrap="square" lIns="121900" tIns="121900" rIns="121900" bIns="121900" anchor="t" anchorCtr="0">
            <a:noAutofit/>
          </a:bodyPr>
          <a:lstStyle/>
          <a:p>
            <a:r>
              <a:rPr lang="en-GB" sz="2400" b="1" dirty="0">
                <a:solidFill>
                  <a:srgbClr val="0070C0"/>
                </a:solidFill>
                <a:ea typeface="Calibri"/>
                <a:cs typeface="Segoe UI" panose="020B0502040204020203" pitchFamily="34" charset="0"/>
                <a:sym typeface="Calibri"/>
              </a:rPr>
              <a:t>qualitative</a:t>
            </a:r>
            <a:r>
              <a:rPr lang="en-GB" sz="2400" dirty="0">
                <a:ea typeface="Calibri"/>
                <a:cs typeface="Segoe UI" panose="020B0502040204020203" pitchFamily="34" charset="0"/>
                <a:sym typeface="Calibri"/>
              </a:rPr>
              <a:t> or </a:t>
            </a:r>
            <a:r>
              <a:rPr lang="en-GB" sz="2400" b="1" dirty="0">
                <a:solidFill>
                  <a:srgbClr val="00B050"/>
                </a:solidFill>
                <a:ea typeface="Calibri"/>
                <a:cs typeface="Segoe UI" panose="020B0502040204020203" pitchFamily="34" charset="0"/>
                <a:sym typeface="Calibri"/>
              </a:rPr>
              <a:t>quantitative</a:t>
            </a:r>
            <a:endParaRPr sz="2400" b="1" dirty="0">
              <a:solidFill>
                <a:srgbClr val="00B050"/>
              </a:solidFill>
              <a:ea typeface="Calibri"/>
              <a:cs typeface="Segoe UI" panose="020B0502040204020203" pitchFamily="34" charset="0"/>
              <a:sym typeface="Calibri"/>
            </a:endParaRPr>
          </a:p>
        </p:txBody>
      </p:sp>
    </p:spTree>
    <p:extLst>
      <p:ext uri="{BB962C8B-B14F-4D97-AF65-F5344CB8AC3E}">
        <p14:creationId xmlns:p14="http://schemas.microsoft.com/office/powerpoint/2010/main" val="294607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576192" y="518880"/>
            <a:ext cx="10515600" cy="625475"/>
          </a:xfrm>
        </p:spPr>
        <p:txBody>
          <a:bodyPr>
            <a:noAutofit/>
          </a:bodyPr>
          <a:lstStyle/>
          <a:p>
            <a:r>
              <a:rPr lang="en-GB" sz="4400" b="1">
                <a:latin typeface="+mn-lt"/>
              </a:rPr>
              <a:t>Looking at</a:t>
            </a:r>
            <a:r>
              <a:rPr lang="en-GB" sz="4400" b="1">
                <a:solidFill>
                  <a:srgbClr val="268FC0"/>
                </a:solidFill>
                <a:latin typeface="+mn-lt"/>
              </a:rPr>
              <a:t> qualitative </a:t>
            </a:r>
            <a:r>
              <a:rPr lang="en-GB" sz="4400" b="1">
                <a:latin typeface="+mn-lt"/>
              </a:rPr>
              <a:t>results</a:t>
            </a:r>
          </a:p>
        </p:txBody>
      </p:sp>
      <p:sp>
        <p:nvSpPr>
          <p:cNvPr id="3" name="Google Shape;65;p14">
            <a:extLst>
              <a:ext uri="{FF2B5EF4-FFF2-40B4-BE49-F238E27FC236}">
                <a16:creationId xmlns:a16="http://schemas.microsoft.com/office/drawing/2014/main" id="{A52371F9-65D3-22BD-1532-4F87B6B14E7A}"/>
              </a:ext>
            </a:extLst>
          </p:cNvPr>
          <p:cNvSpPr txBox="1"/>
          <p:nvPr/>
        </p:nvSpPr>
        <p:spPr>
          <a:xfrm>
            <a:off x="576192" y="1486084"/>
            <a:ext cx="11604400" cy="680400"/>
          </a:xfrm>
          <a:prstGeom prst="rect">
            <a:avLst/>
          </a:prstGeom>
          <a:noFill/>
          <a:ln>
            <a:noFill/>
          </a:ln>
        </p:spPr>
        <p:txBody>
          <a:bodyPr spcFirstLastPara="1" wrap="square" lIns="121900" tIns="121900" rIns="121900" bIns="121900" anchor="t" anchorCtr="0">
            <a:noAutofit/>
          </a:bodyPr>
          <a:lstStyle/>
          <a:p>
            <a:r>
              <a:rPr lang="en-GB" sz="2267" b="1">
                <a:ea typeface="Calibri"/>
                <a:cs typeface="Segoe UI" panose="020B0502040204020203" pitchFamily="34" charset="0"/>
                <a:sym typeface="Calibri"/>
              </a:rPr>
              <a:t>First things first, look at the research and do the following steps…</a:t>
            </a:r>
            <a:endParaRPr sz="2267" b="1">
              <a:ea typeface="Calibri"/>
              <a:cs typeface="Segoe UI" panose="020B0502040204020203" pitchFamily="34" charset="0"/>
              <a:sym typeface="Calibri"/>
            </a:endParaRPr>
          </a:p>
        </p:txBody>
      </p:sp>
      <p:pic>
        <p:nvPicPr>
          <p:cNvPr id="7" name="Google Shape;66;p14" descr="Black and white cartoon eyes&#10;">
            <a:extLst>
              <a:ext uri="{FF2B5EF4-FFF2-40B4-BE49-F238E27FC236}">
                <a16:creationId xmlns:a16="http://schemas.microsoft.com/office/drawing/2014/main" id="{CF97CA73-1619-98AD-2650-1E97BA696405}"/>
              </a:ext>
            </a:extLst>
          </p:cNvPr>
          <p:cNvPicPr preferRelativeResize="0"/>
          <p:nvPr/>
        </p:nvPicPr>
        <p:blipFill>
          <a:blip r:embed="rId3">
            <a:alphaModFix/>
          </a:blip>
          <a:stretch>
            <a:fillRect/>
          </a:stretch>
        </p:blipFill>
        <p:spPr>
          <a:xfrm flipH="1">
            <a:off x="10515600" y="3338781"/>
            <a:ext cx="1571767" cy="774033"/>
          </a:xfrm>
          <a:prstGeom prst="rect">
            <a:avLst/>
          </a:prstGeom>
          <a:noFill/>
          <a:ln>
            <a:noFill/>
          </a:ln>
        </p:spPr>
      </p:pic>
      <p:sp>
        <p:nvSpPr>
          <p:cNvPr id="12" name="Google Shape;72;p14">
            <a:extLst>
              <a:ext uri="{FF2B5EF4-FFF2-40B4-BE49-F238E27FC236}">
                <a16:creationId xmlns:a16="http://schemas.microsoft.com/office/drawing/2014/main" id="{F6BA59DB-8849-E866-0EF7-6F92947226D5}"/>
              </a:ext>
            </a:extLst>
          </p:cNvPr>
          <p:cNvSpPr txBox="1"/>
          <p:nvPr/>
        </p:nvSpPr>
        <p:spPr>
          <a:xfrm>
            <a:off x="576192" y="3280798"/>
            <a:ext cx="11080383" cy="890000"/>
          </a:xfrm>
          <a:prstGeom prst="rect">
            <a:avLst/>
          </a:prstGeom>
          <a:noFill/>
          <a:ln>
            <a:noFill/>
          </a:ln>
        </p:spPr>
        <p:txBody>
          <a:bodyPr spcFirstLastPara="1" wrap="square" lIns="121900" tIns="121900" rIns="121900" bIns="121900" anchor="t" anchorCtr="0">
            <a:noAutofit/>
          </a:bodyPr>
          <a:lstStyle/>
          <a:p>
            <a:r>
              <a:rPr lang="en-GB" sz="2200">
                <a:ea typeface="Calibri"/>
                <a:cs typeface="Segoe UI" panose="020B0502040204020203" pitchFamily="34" charset="0"/>
                <a:sym typeface="Calibri"/>
              </a:rPr>
              <a:t>Now count how often the</a:t>
            </a:r>
            <a:r>
              <a:rPr lang="en-GB" sz="2200">
                <a:solidFill>
                  <a:srgbClr val="7030A0"/>
                </a:solidFill>
                <a:ea typeface="Calibri"/>
                <a:cs typeface="Segoe UI" panose="020B0502040204020203" pitchFamily="34" charset="0"/>
                <a:sym typeface="Calibri"/>
              </a:rPr>
              <a:t> </a:t>
            </a:r>
            <a:r>
              <a:rPr lang="en-GB" sz="2200">
                <a:ea typeface="Calibri"/>
                <a:cs typeface="Segoe UI" panose="020B0502040204020203" pitchFamily="34" charset="0"/>
                <a:sym typeface="Calibri"/>
              </a:rPr>
              <a:t>‘similar comments’ are made.</a:t>
            </a:r>
            <a:endParaRPr sz="2200">
              <a:ea typeface="Calibri"/>
              <a:cs typeface="Segoe UI" panose="020B0502040204020203" pitchFamily="34" charset="0"/>
              <a:sym typeface="Calibri"/>
            </a:endParaRPr>
          </a:p>
        </p:txBody>
      </p:sp>
      <p:sp>
        <p:nvSpPr>
          <p:cNvPr id="13" name="Google Shape;73;p14">
            <a:extLst>
              <a:ext uri="{FF2B5EF4-FFF2-40B4-BE49-F238E27FC236}">
                <a16:creationId xmlns:a16="http://schemas.microsoft.com/office/drawing/2014/main" id="{26F876E5-AE0C-0FAA-F94F-302EEFB0901A}"/>
              </a:ext>
            </a:extLst>
          </p:cNvPr>
          <p:cNvSpPr txBox="1"/>
          <p:nvPr/>
        </p:nvSpPr>
        <p:spPr>
          <a:xfrm>
            <a:off x="576192" y="3990169"/>
            <a:ext cx="11192062" cy="1364000"/>
          </a:xfrm>
          <a:prstGeom prst="rect">
            <a:avLst/>
          </a:prstGeom>
          <a:noFill/>
          <a:ln>
            <a:noFill/>
          </a:ln>
        </p:spPr>
        <p:txBody>
          <a:bodyPr spcFirstLastPara="1" wrap="square" lIns="121900" tIns="121900" rIns="121900" bIns="121900" anchor="t" anchorCtr="0">
            <a:noAutofit/>
          </a:bodyPr>
          <a:lstStyle/>
          <a:p>
            <a:r>
              <a:rPr lang="en-GB" sz="2200">
                <a:ea typeface="Calibri"/>
                <a:cs typeface="Segoe UI" panose="020B0502040204020203" pitchFamily="34" charset="0"/>
                <a:sym typeface="Calibri"/>
              </a:rPr>
              <a:t>The more times it’s said, the more important or popular it is.</a:t>
            </a:r>
          </a:p>
          <a:p>
            <a:endParaRPr lang="en-GB" sz="2200">
              <a:ea typeface="Calibri"/>
              <a:cs typeface="Segoe UI" panose="020B0502040204020203" pitchFamily="34" charset="0"/>
              <a:sym typeface="Calibri"/>
            </a:endParaRPr>
          </a:p>
          <a:p>
            <a:r>
              <a:rPr lang="en-GB" sz="2200">
                <a:ea typeface="Calibri"/>
                <a:cs typeface="Segoe UI" panose="020B0502040204020203" pitchFamily="34" charset="0"/>
                <a:sym typeface="Calibri"/>
              </a:rPr>
              <a:t>This means it should be more noticeable within the results.</a:t>
            </a:r>
          </a:p>
          <a:p>
            <a:endParaRPr lang="en-GB" sz="2200">
              <a:ea typeface="Calibri"/>
              <a:cs typeface="Segoe UI" panose="020B0502040204020203" pitchFamily="34" charset="0"/>
              <a:sym typeface="Calibri"/>
            </a:endParaRPr>
          </a:p>
          <a:p>
            <a:r>
              <a:rPr lang="en-GB" sz="3000" i="1">
                <a:solidFill>
                  <a:srgbClr val="268FC0"/>
                </a:solidFill>
                <a:ea typeface="Calibri"/>
                <a:cs typeface="Segoe UI" panose="020B0502040204020203" pitchFamily="34" charset="0"/>
                <a:sym typeface="Calibri"/>
              </a:rPr>
              <a:t>Can you find the key similarities in the results?</a:t>
            </a:r>
            <a:endParaRPr sz="3000" i="1">
              <a:solidFill>
                <a:srgbClr val="268FC0"/>
              </a:solidFill>
              <a:ea typeface="Calibri"/>
              <a:cs typeface="Segoe UI" panose="020B0502040204020203" pitchFamily="34" charset="0"/>
              <a:sym typeface="Calibri"/>
            </a:endParaRPr>
          </a:p>
        </p:txBody>
      </p:sp>
      <p:sp>
        <p:nvSpPr>
          <p:cNvPr id="14" name="Google Shape;74;p14">
            <a:extLst>
              <a:ext uri="{FF2B5EF4-FFF2-40B4-BE49-F238E27FC236}">
                <a16:creationId xmlns:a16="http://schemas.microsoft.com/office/drawing/2014/main" id="{E731CFE9-D1AB-DF4B-8C17-5DDF6A3AD338}"/>
              </a:ext>
            </a:extLst>
          </p:cNvPr>
          <p:cNvSpPr txBox="1"/>
          <p:nvPr/>
        </p:nvSpPr>
        <p:spPr>
          <a:xfrm>
            <a:off x="576192" y="2338349"/>
            <a:ext cx="11080384" cy="890000"/>
          </a:xfrm>
          <a:prstGeom prst="rect">
            <a:avLst/>
          </a:prstGeom>
          <a:noFill/>
          <a:ln>
            <a:noFill/>
          </a:ln>
        </p:spPr>
        <p:txBody>
          <a:bodyPr spcFirstLastPara="1" wrap="square" lIns="121900" tIns="121900" rIns="121900" bIns="121900" anchor="t" anchorCtr="0">
            <a:noAutofit/>
          </a:bodyPr>
          <a:lstStyle/>
          <a:p>
            <a:r>
              <a:rPr lang="en-GB" sz="2200">
                <a:ea typeface="Calibri"/>
                <a:cs typeface="Segoe UI" panose="020B0502040204020203" pitchFamily="34" charset="0"/>
                <a:sym typeface="Calibri"/>
              </a:rPr>
              <a:t>In the answers, look for things that are </a:t>
            </a:r>
            <a:r>
              <a:rPr lang="en-GB" sz="2200" b="1">
                <a:ea typeface="Calibri"/>
                <a:cs typeface="Segoe UI" panose="020B0502040204020203" pitchFamily="34" charset="0"/>
                <a:sym typeface="Calibri"/>
              </a:rPr>
              <a:t>‘similar’ </a:t>
            </a:r>
            <a:r>
              <a:rPr lang="en-GB" sz="2200">
                <a:ea typeface="Calibri"/>
                <a:cs typeface="Segoe UI" panose="020B0502040204020203" pitchFamily="34" charset="0"/>
                <a:sym typeface="Calibri"/>
              </a:rPr>
              <a:t>comments.</a:t>
            </a:r>
          </a:p>
          <a:p>
            <a:r>
              <a:rPr lang="en-GB" sz="2200">
                <a:ea typeface="Calibri"/>
                <a:cs typeface="Segoe UI" panose="020B0502040204020203" pitchFamily="34" charset="0"/>
                <a:sym typeface="Calibri"/>
              </a:rPr>
              <a:t>It might be helpful to colour code these. </a:t>
            </a:r>
          </a:p>
        </p:txBody>
      </p:sp>
      <p:sp>
        <p:nvSpPr>
          <p:cNvPr id="4" name="Rectangle: Rounded Corners 3">
            <a:extLst>
              <a:ext uri="{FF2B5EF4-FFF2-40B4-BE49-F238E27FC236}">
                <a16:creationId xmlns:a16="http://schemas.microsoft.com/office/drawing/2014/main" id="{ABEE9C5A-EB4E-0061-52F7-821F4FDFBC2F}"/>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2581876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664894" y="561753"/>
            <a:ext cx="10515600" cy="625475"/>
          </a:xfrm>
        </p:spPr>
        <p:txBody>
          <a:bodyPr>
            <a:noAutofit/>
          </a:bodyPr>
          <a:lstStyle/>
          <a:p>
            <a:r>
              <a:rPr lang="en-GB" sz="4400" b="1">
                <a:latin typeface="+mn-lt"/>
              </a:rPr>
              <a:t>Looking at </a:t>
            </a:r>
            <a:r>
              <a:rPr lang="en-GB" sz="4400" b="1">
                <a:solidFill>
                  <a:srgbClr val="00B050"/>
                </a:solidFill>
                <a:latin typeface="+mn-lt"/>
              </a:rPr>
              <a:t>quantitative</a:t>
            </a:r>
            <a:r>
              <a:rPr lang="en-GB" sz="4400" b="1">
                <a:latin typeface="+mn-lt"/>
              </a:rPr>
              <a:t> results</a:t>
            </a:r>
          </a:p>
        </p:txBody>
      </p:sp>
      <p:sp>
        <p:nvSpPr>
          <p:cNvPr id="8" name="Google Shape;76;p14">
            <a:extLst>
              <a:ext uri="{FF2B5EF4-FFF2-40B4-BE49-F238E27FC236}">
                <a16:creationId xmlns:a16="http://schemas.microsoft.com/office/drawing/2014/main" id="{67CDF2E1-82F4-0BDC-9B46-A0731529376B}"/>
              </a:ext>
            </a:extLst>
          </p:cNvPr>
          <p:cNvSpPr txBox="1"/>
          <p:nvPr/>
        </p:nvSpPr>
        <p:spPr>
          <a:xfrm>
            <a:off x="664894" y="5416357"/>
            <a:ext cx="11029017" cy="1171600"/>
          </a:xfrm>
          <a:prstGeom prst="rect">
            <a:avLst/>
          </a:prstGeom>
          <a:noFill/>
          <a:ln>
            <a:noFill/>
          </a:ln>
        </p:spPr>
        <p:txBody>
          <a:bodyPr spcFirstLastPara="1" wrap="square" lIns="121900" tIns="121900" rIns="121900" bIns="121900" anchor="t" anchorCtr="0">
            <a:noAutofit/>
          </a:bodyPr>
          <a:lstStyle/>
          <a:p>
            <a:r>
              <a:rPr lang="en-GB" sz="3000" i="1">
                <a:solidFill>
                  <a:srgbClr val="00B050"/>
                </a:solidFill>
                <a:ea typeface="Calibri"/>
                <a:cs typeface="Segoe UI" panose="020B0502040204020203" pitchFamily="34" charset="0"/>
                <a:sym typeface="Calibri"/>
              </a:rPr>
              <a:t>How many answered yes/no or agree/disagree? </a:t>
            </a:r>
            <a:endParaRPr sz="3000" i="1">
              <a:solidFill>
                <a:srgbClr val="00B050"/>
              </a:solidFill>
              <a:ea typeface="Calibri"/>
              <a:cs typeface="Segoe UI" panose="020B0502040204020203" pitchFamily="34" charset="0"/>
              <a:sym typeface="Calibri"/>
            </a:endParaRPr>
          </a:p>
        </p:txBody>
      </p:sp>
      <p:sp>
        <p:nvSpPr>
          <p:cNvPr id="9" name="Google Shape;77;p14">
            <a:extLst>
              <a:ext uri="{FF2B5EF4-FFF2-40B4-BE49-F238E27FC236}">
                <a16:creationId xmlns:a16="http://schemas.microsoft.com/office/drawing/2014/main" id="{CC09AFB9-D87E-BF07-A54D-BAA853220A35}"/>
              </a:ext>
            </a:extLst>
          </p:cNvPr>
          <p:cNvSpPr txBox="1"/>
          <p:nvPr/>
        </p:nvSpPr>
        <p:spPr>
          <a:xfrm>
            <a:off x="664894" y="2059531"/>
            <a:ext cx="9887686" cy="971200"/>
          </a:xfrm>
          <a:prstGeom prst="rect">
            <a:avLst/>
          </a:prstGeom>
          <a:noFill/>
          <a:ln>
            <a:noFill/>
          </a:ln>
        </p:spPr>
        <p:txBody>
          <a:bodyPr spcFirstLastPara="1" wrap="square" lIns="121900" tIns="121900" rIns="121900" bIns="121900" anchor="t" anchorCtr="0">
            <a:noAutofit/>
          </a:bodyPr>
          <a:lstStyle/>
          <a:p>
            <a:r>
              <a:rPr lang="en-GB" sz="2200">
                <a:ea typeface="Calibri"/>
                <a:cs typeface="Segoe UI" panose="020B0502040204020203" pitchFamily="34" charset="0"/>
                <a:sym typeface="Calibri"/>
              </a:rPr>
              <a:t>Count how many times ‘yes’ or ‘no’ were said to answer a question.</a:t>
            </a:r>
          </a:p>
          <a:p>
            <a:endParaRPr lang="en-GB" sz="2200">
              <a:ea typeface="Calibri"/>
              <a:cs typeface="Segoe UI" panose="020B0502040204020203" pitchFamily="34" charset="0"/>
              <a:sym typeface="Calibri"/>
            </a:endParaRPr>
          </a:p>
          <a:p>
            <a:r>
              <a:rPr lang="en-GB" sz="2200">
                <a:ea typeface="Calibri"/>
                <a:cs typeface="Segoe UI" panose="020B0502040204020203" pitchFamily="34" charset="0"/>
                <a:sym typeface="Calibri"/>
              </a:rPr>
              <a:t>How many people agreed or disagreed with something you asked them?  </a:t>
            </a:r>
          </a:p>
          <a:p>
            <a:endParaRPr lang="en-GB" sz="2200">
              <a:ea typeface="Calibri"/>
              <a:cs typeface="Segoe UI" panose="020B0502040204020203" pitchFamily="34" charset="0"/>
              <a:sym typeface="Calibri"/>
            </a:endParaRPr>
          </a:p>
          <a:p>
            <a:r>
              <a:rPr lang="en-GB" sz="2200">
                <a:ea typeface="Calibri"/>
                <a:cs typeface="Segoe UI" panose="020B0502040204020203" pitchFamily="34" charset="0"/>
                <a:sym typeface="Calibri"/>
              </a:rPr>
              <a:t>Now look at the total participants and write out the information for each answer.  </a:t>
            </a:r>
            <a:r>
              <a:rPr lang="en-GB" sz="2200" i="1">
                <a:ea typeface="Calibri"/>
                <a:cs typeface="Segoe UI" panose="020B0502040204020203" pitchFamily="34" charset="0"/>
                <a:sym typeface="Calibri"/>
              </a:rPr>
              <a:t>Example - 50 people were asked, 40 said yes and 10 said no.</a:t>
            </a:r>
          </a:p>
          <a:p>
            <a:endParaRPr lang="en-GB" sz="2200">
              <a:ea typeface="Calibri"/>
              <a:cs typeface="Segoe UI" panose="020B0502040204020203" pitchFamily="34" charset="0"/>
              <a:sym typeface="Calibri"/>
            </a:endParaRPr>
          </a:p>
          <a:p>
            <a:r>
              <a:rPr lang="en-GB" sz="2200">
                <a:ea typeface="Calibri"/>
                <a:cs typeface="Segoe UI" panose="020B0502040204020203" pitchFamily="34" charset="0"/>
                <a:sym typeface="Calibri"/>
              </a:rPr>
              <a:t>You can also make this into a percentage. </a:t>
            </a:r>
          </a:p>
          <a:p>
            <a:endParaRPr lang="en-GB" sz="2200">
              <a:ea typeface="Calibri"/>
              <a:cs typeface="Segoe UI" panose="020B0502040204020203" pitchFamily="34" charset="0"/>
              <a:sym typeface="Calibri"/>
            </a:endParaRPr>
          </a:p>
        </p:txBody>
      </p:sp>
      <p:sp>
        <p:nvSpPr>
          <p:cNvPr id="3" name="Google Shape;65;p14">
            <a:extLst>
              <a:ext uri="{FF2B5EF4-FFF2-40B4-BE49-F238E27FC236}">
                <a16:creationId xmlns:a16="http://schemas.microsoft.com/office/drawing/2014/main" id="{44236334-B5C8-28F4-EEF9-93F2CDD6078D}"/>
              </a:ext>
            </a:extLst>
          </p:cNvPr>
          <p:cNvSpPr txBox="1"/>
          <p:nvPr/>
        </p:nvSpPr>
        <p:spPr>
          <a:xfrm>
            <a:off x="664894" y="1354838"/>
            <a:ext cx="11604400" cy="680400"/>
          </a:xfrm>
          <a:prstGeom prst="rect">
            <a:avLst/>
          </a:prstGeom>
          <a:noFill/>
          <a:ln>
            <a:noFill/>
          </a:ln>
        </p:spPr>
        <p:txBody>
          <a:bodyPr spcFirstLastPara="1" wrap="square" lIns="121900" tIns="121900" rIns="121900" bIns="121900" anchor="t" anchorCtr="0">
            <a:noAutofit/>
          </a:bodyPr>
          <a:lstStyle/>
          <a:p>
            <a:r>
              <a:rPr lang="en-GB" sz="2267" b="1">
                <a:ea typeface="Calibri"/>
                <a:cs typeface="Segoe UI" panose="020B0502040204020203" pitchFamily="34" charset="0"/>
                <a:sym typeface="Calibri"/>
              </a:rPr>
              <a:t>Now we look at the questions that are easy to add up and see what they tell us…</a:t>
            </a:r>
            <a:endParaRPr sz="2267" b="1">
              <a:ea typeface="Calibri"/>
              <a:cs typeface="Segoe UI" panose="020B0502040204020203" pitchFamily="34" charset="0"/>
              <a:sym typeface="Calibri"/>
            </a:endParaRPr>
          </a:p>
        </p:txBody>
      </p:sp>
      <p:pic>
        <p:nvPicPr>
          <p:cNvPr id="4" name="Google Shape;66;p14" descr="Black and white cartoon eyes&#10;">
            <a:extLst>
              <a:ext uri="{FF2B5EF4-FFF2-40B4-BE49-F238E27FC236}">
                <a16:creationId xmlns:a16="http://schemas.microsoft.com/office/drawing/2014/main" id="{8161145B-8B73-FF20-2082-EC8C190120FA}"/>
              </a:ext>
            </a:extLst>
          </p:cNvPr>
          <p:cNvPicPr preferRelativeResize="0"/>
          <p:nvPr/>
        </p:nvPicPr>
        <p:blipFill>
          <a:blip r:embed="rId3">
            <a:alphaModFix/>
          </a:blip>
          <a:stretch>
            <a:fillRect/>
          </a:stretch>
        </p:blipFill>
        <p:spPr>
          <a:xfrm flipH="1">
            <a:off x="10515600" y="3338781"/>
            <a:ext cx="1571767" cy="774033"/>
          </a:xfrm>
          <a:prstGeom prst="rect">
            <a:avLst/>
          </a:prstGeom>
          <a:noFill/>
          <a:ln>
            <a:noFill/>
          </a:ln>
        </p:spPr>
      </p:pic>
      <p:sp>
        <p:nvSpPr>
          <p:cNvPr id="5" name="Rectangle: Rounded Corners 4">
            <a:extLst>
              <a:ext uri="{FF2B5EF4-FFF2-40B4-BE49-F238E27FC236}">
                <a16:creationId xmlns:a16="http://schemas.microsoft.com/office/drawing/2014/main" id="{DEF050E5-29C9-C45C-5F65-00922C26C8B4}"/>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3142080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43148" y="677055"/>
            <a:ext cx="10510652" cy="625475"/>
          </a:xfrm>
        </p:spPr>
        <p:txBody>
          <a:bodyPr>
            <a:noAutofit/>
          </a:bodyPr>
          <a:lstStyle/>
          <a:p>
            <a:r>
              <a:rPr lang="en-GB" sz="4400" b="1">
                <a:ea typeface="Calibri"/>
                <a:cs typeface="Segoe UI" panose="020B0502040204020203" pitchFamily="34" charset="0"/>
                <a:sym typeface="Calibri"/>
              </a:rPr>
              <a:t>Looking at the results</a:t>
            </a:r>
            <a:r>
              <a:rPr lang="en-GB" sz="4400" b="1"/>
              <a:t> </a:t>
            </a:r>
          </a:p>
        </p:txBody>
      </p:sp>
      <p:sp>
        <p:nvSpPr>
          <p:cNvPr id="3" name="Google Shape;115;p17">
            <a:extLst>
              <a:ext uri="{FF2B5EF4-FFF2-40B4-BE49-F238E27FC236}">
                <a16:creationId xmlns:a16="http://schemas.microsoft.com/office/drawing/2014/main" id="{CE60E665-2363-F026-7664-809ABD7273D4}"/>
              </a:ext>
            </a:extLst>
          </p:cNvPr>
          <p:cNvSpPr/>
          <p:nvPr/>
        </p:nvSpPr>
        <p:spPr>
          <a:xfrm>
            <a:off x="580500" y="1555668"/>
            <a:ext cx="11031000" cy="4312539"/>
          </a:xfrm>
          <a:prstGeom prst="roundRect">
            <a:avLst>
              <a:gd name="adj" fmla="val 16667"/>
            </a:avLst>
          </a:prstGeom>
          <a:solidFill>
            <a:schemeClr val="lt1"/>
          </a:solidFill>
          <a:ln w="19050" cap="flat" cmpd="sng">
            <a:solidFill>
              <a:schemeClr val="bg1"/>
            </a:solidFill>
            <a:prstDash val="solid"/>
            <a:round/>
            <a:headEnd type="none" w="sm" len="sm"/>
            <a:tailEnd type="none" w="sm" len="sm"/>
          </a:ln>
        </p:spPr>
        <p:txBody>
          <a:bodyPr spcFirstLastPara="1" wrap="square" lIns="121900" tIns="121900" rIns="121900" bIns="121900" anchor="t" anchorCtr="0">
            <a:noAutofit/>
          </a:bodyPr>
          <a:lstStyle/>
          <a:p>
            <a:r>
              <a:rPr lang="en-GB" sz="2200" dirty="0">
                <a:latin typeface="Segoe UI" panose="020B0502040204020203" pitchFamily="34" charset="0"/>
              </a:rPr>
              <a:t>Answer the following questions from the research results:</a:t>
            </a:r>
          </a:p>
          <a:p>
            <a:endParaRPr lang="en-GB" sz="2200" dirty="0">
              <a:latin typeface="Segoe UI" panose="020B0502040204020203" pitchFamily="34" charset="0"/>
            </a:endParaRPr>
          </a:p>
          <a:p>
            <a:pPr marL="380990" indent="-380990">
              <a:buFont typeface="Arial" panose="020B0604020202020204" pitchFamily="34" charset="0"/>
              <a:buChar char="•"/>
            </a:pPr>
            <a:r>
              <a:rPr lang="en-GB" sz="2200" dirty="0">
                <a:latin typeface="Segoe UI" panose="020B0502040204020203" pitchFamily="34" charset="0"/>
              </a:rPr>
              <a:t>How many people took part in the research?  </a:t>
            </a:r>
          </a:p>
          <a:p>
            <a:pPr marL="380990" indent="-380990">
              <a:buFont typeface="Arial" panose="020B0604020202020204" pitchFamily="34" charset="0"/>
              <a:buChar char="•"/>
            </a:pPr>
            <a:endParaRPr lang="en-GB" sz="2200" dirty="0">
              <a:latin typeface="Segoe UI" panose="020B0502040204020203" pitchFamily="34" charset="0"/>
            </a:endParaRPr>
          </a:p>
          <a:p>
            <a:pPr marL="380990" indent="-380990">
              <a:buFont typeface="Arial" panose="020B0604020202020204" pitchFamily="34" charset="0"/>
              <a:buChar char="•"/>
            </a:pPr>
            <a:r>
              <a:rPr lang="en-GB" sz="2200" dirty="0">
                <a:latin typeface="Segoe UI" panose="020B0502040204020203" pitchFamily="34" charset="0"/>
              </a:rPr>
              <a:t>Did you find any big ideas in the results? </a:t>
            </a:r>
          </a:p>
          <a:p>
            <a:pPr marL="380990" indent="-380990">
              <a:buFont typeface="Arial" panose="020B0604020202020204" pitchFamily="34" charset="0"/>
              <a:buChar char="•"/>
            </a:pPr>
            <a:endParaRPr lang="en-GB" sz="2200" dirty="0">
              <a:latin typeface="Segoe UI" panose="020B0502040204020203" pitchFamily="34" charset="0"/>
            </a:endParaRPr>
          </a:p>
          <a:p>
            <a:pPr marL="380990" indent="-380990">
              <a:buFont typeface="Arial" panose="020B0604020202020204" pitchFamily="34" charset="0"/>
              <a:buChar char="•"/>
            </a:pPr>
            <a:r>
              <a:rPr lang="en-GB" sz="2200" dirty="0">
                <a:latin typeface="Segoe UI" panose="020B0502040204020203" pitchFamily="34" charset="0"/>
              </a:rPr>
              <a:t>Would it be helpful to use any graphs to show the results, particularly for any closed questions?</a:t>
            </a:r>
          </a:p>
          <a:p>
            <a:endParaRPr lang="en-GB" sz="2200" dirty="0">
              <a:latin typeface="Segoe UI" panose="020B0502040204020203" pitchFamily="34" charset="0"/>
            </a:endParaRPr>
          </a:p>
          <a:p>
            <a:pPr marL="380990" indent="-380990">
              <a:buFont typeface="Arial" panose="020B0604020202020204" pitchFamily="34" charset="0"/>
              <a:buChar char="•"/>
            </a:pPr>
            <a:r>
              <a:rPr lang="en-GB" sz="2200" dirty="0">
                <a:latin typeface="Segoe UI" panose="020B0502040204020203" pitchFamily="34" charset="0"/>
              </a:rPr>
              <a:t>Look to find any differences in how people answered the questions?  </a:t>
            </a:r>
          </a:p>
        </p:txBody>
      </p:sp>
      <p:pic>
        <p:nvPicPr>
          <p:cNvPr id="4" name="Picture 3">
            <a:extLst>
              <a:ext uri="{FF2B5EF4-FFF2-40B4-BE49-F238E27FC236}">
                <a16:creationId xmlns:a16="http://schemas.microsoft.com/office/drawing/2014/main" id="{5CF224D5-BCBD-0506-BEDC-6BC5F6EA666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492013" y="1391406"/>
            <a:ext cx="2861787" cy="2289429"/>
          </a:xfrm>
          <a:prstGeom prst="rect">
            <a:avLst/>
          </a:prstGeom>
        </p:spPr>
      </p:pic>
      <p:sp>
        <p:nvSpPr>
          <p:cNvPr id="5" name="Rectangle: Rounded Corners 4">
            <a:extLst>
              <a:ext uri="{FF2B5EF4-FFF2-40B4-BE49-F238E27FC236}">
                <a16:creationId xmlns:a16="http://schemas.microsoft.com/office/drawing/2014/main" id="{3A543FAF-7EA1-601A-88D8-7B72BB2054CA}"/>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2497005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15664" y="649946"/>
            <a:ext cx="10515600" cy="625475"/>
          </a:xfrm>
        </p:spPr>
        <p:txBody>
          <a:bodyPr>
            <a:noAutofit/>
          </a:bodyPr>
          <a:lstStyle/>
          <a:p>
            <a:r>
              <a:rPr lang="en-GB" sz="4000" b="1">
                <a:latin typeface="+mn-lt"/>
              </a:rPr>
              <a:t>What next?</a:t>
            </a:r>
          </a:p>
        </p:txBody>
      </p:sp>
      <p:sp>
        <p:nvSpPr>
          <p:cNvPr id="7" name="TextBox 6">
            <a:extLst>
              <a:ext uri="{FF2B5EF4-FFF2-40B4-BE49-F238E27FC236}">
                <a16:creationId xmlns:a16="http://schemas.microsoft.com/office/drawing/2014/main" id="{5332C209-FD42-2919-6582-CFDB4FEDC197}"/>
              </a:ext>
            </a:extLst>
          </p:cNvPr>
          <p:cNvSpPr txBox="1"/>
          <p:nvPr/>
        </p:nvSpPr>
        <p:spPr>
          <a:xfrm>
            <a:off x="715663" y="1361279"/>
            <a:ext cx="11126931" cy="584775"/>
          </a:xfrm>
          <a:prstGeom prst="rect">
            <a:avLst/>
          </a:prstGeom>
          <a:noFill/>
        </p:spPr>
        <p:txBody>
          <a:bodyPr wrap="square" rtlCol="0">
            <a:spAutoFit/>
          </a:bodyPr>
          <a:lstStyle/>
          <a:p>
            <a:r>
              <a:rPr lang="en-GB" sz="3200"/>
              <a:t>Now we have the research results, what next?</a:t>
            </a:r>
          </a:p>
        </p:txBody>
      </p:sp>
      <p:pic>
        <p:nvPicPr>
          <p:cNvPr id="5" name="Picture 4" descr="A cartoon of a person giving a thumbs up&#10;&#10;">
            <a:extLst>
              <a:ext uri="{FF2B5EF4-FFF2-40B4-BE49-F238E27FC236}">
                <a16:creationId xmlns:a16="http://schemas.microsoft.com/office/drawing/2014/main" id="{E0984A53-8A10-90B2-BAB9-2BBB84651D6C}"/>
              </a:ext>
            </a:extLst>
          </p:cNvPr>
          <p:cNvPicPr>
            <a:picLocks noChangeAspect="1"/>
          </p:cNvPicPr>
          <p:nvPr/>
        </p:nvPicPr>
        <p:blipFill>
          <a:blip r:embed="rId3"/>
          <a:stretch>
            <a:fillRect/>
          </a:stretch>
        </p:blipFill>
        <p:spPr>
          <a:xfrm>
            <a:off x="8231196" y="2731429"/>
            <a:ext cx="2000250" cy="3476625"/>
          </a:xfrm>
          <a:prstGeom prst="rect">
            <a:avLst/>
          </a:prstGeom>
        </p:spPr>
      </p:pic>
      <p:pic>
        <p:nvPicPr>
          <p:cNvPr id="8" name="Picture 7" descr="A cartoon of a person giving a thumbs up&#10;">
            <a:extLst>
              <a:ext uri="{FF2B5EF4-FFF2-40B4-BE49-F238E27FC236}">
                <a16:creationId xmlns:a16="http://schemas.microsoft.com/office/drawing/2014/main" id="{25298EEF-7B94-C779-F456-74FA4819FBAD}"/>
              </a:ext>
            </a:extLst>
          </p:cNvPr>
          <p:cNvPicPr>
            <a:picLocks noChangeAspect="1"/>
          </p:cNvPicPr>
          <p:nvPr/>
        </p:nvPicPr>
        <p:blipFill>
          <a:blip r:embed="rId4"/>
          <a:stretch>
            <a:fillRect/>
          </a:stretch>
        </p:blipFill>
        <p:spPr>
          <a:xfrm>
            <a:off x="1960554" y="2912404"/>
            <a:ext cx="1647825" cy="3295650"/>
          </a:xfrm>
          <a:prstGeom prst="rect">
            <a:avLst/>
          </a:prstGeom>
        </p:spPr>
      </p:pic>
      <p:pic>
        <p:nvPicPr>
          <p:cNvPr id="10" name="Picture 9" descr="A cartoon of three people">
            <a:extLst>
              <a:ext uri="{FF2B5EF4-FFF2-40B4-BE49-F238E27FC236}">
                <a16:creationId xmlns:a16="http://schemas.microsoft.com/office/drawing/2014/main" id="{22185359-7C59-8F92-92DD-295A8C7BC663}"/>
              </a:ext>
            </a:extLst>
          </p:cNvPr>
          <p:cNvPicPr>
            <a:picLocks noChangeAspect="1"/>
          </p:cNvPicPr>
          <p:nvPr/>
        </p:nvPicPr>
        <p:blipFill>
          <a:blip r:embed="rId5"/>
          <a:stretch>
            <a:fillRect/>
          </a:stretch>
        </p:blipFill>
        <p:spPr>
          <a:xfrm>
            <a:off x="3625552" y="1946054"/>
            <a:ext cx="4695825" cy="4514850"/>
          </a:xfrm>
          <a:prstGeom prst="rect">
            <a:avLst/>
          </a:prstGeom>
        </p:spPr>
      </p:pic>
      <p:sp>
        <p:nvSpPr>
          <p:cNvPr id="3" name="Rectangle: Rounded Corners 2">
            <a:extLst>
              <a:ext uri="{FF2B5EF4-FFF2-40B4-BE49-F238E27FC236}">
                <a16:creationId xmlns:a16="http://schemas.microsoft.com/office/drawing/2014/main" id="{165BD5D3-F109-79C8-E131-22F6035BBA1E}"/>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a:t>
            </a:r>
          </a:p>
        </p:txBody>
      </p:sp>
    </p:spTree>
    <p:extLst>
      <p:ext uri="{BB962C8B-B14F-4D97-AF65-F5344CB8AC3E}">
        <p14:creationId xmlns:p14="http://schemas.microsoft.com/office/powerpoint/2010/main" val="266677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473152"/>
            <a:ext cx="10515600" cy="625475"/>
          </a:xfrm>
        </p:spPr>
        <p:txBody>
          <a:bodyPr>
            <a:noAutofit/>
          </a:bodyPr>
          <a:lstStyle/>
          <a:p>
            <a:pPr algn="ctr"/>
            <a:r>
              <a:rPr lang="en-GB" sz="5400" b="1" dirty="0"/>
              <a:t>Let's make an Action </a:t>
            </a:r>
            <a:r>
              <a:rPr lang="en-GB" sz="5400" dirty="0"/>
              <a:t>P</a:t>
            </a:r>
            <a:r>
              <a:rPr lang="en-GB" sz="5400" b="1" dirty="0"/>
              <a:t>lan! </a:t>
            </a:r>
          </a:p>
        </p:txBody>
      </p:sp>
      <p:graphicFrame>
        <p:nvGraphicFramePr>
          <p:cNvPr id="8" name="Table 7">
            <a:extLst>
              <a:ext uri="{FF2B5EF4-FFF2-40B4-BE49-F238E27FC236}">
                <a16:creationId xmlns:a16="http://schemas.microsoft.com/office/drawing/2014/main" id="{81178D07-C326-FA9D-6AF2-4B632F193557}"/>
              </a:ext>
            </a:extLst>
          </p:cNvPr>
          <p:cNvGraphicFramePr>
            <a:graphicFrameLocks noGrp="1"/>
          </p:cNvGraphicFramePr>
          <p:nvPr>
            <p:extLst>
              <p:ext uri="{D42A27DB-BD31-4B8C-83A1-F6EECF244321}">
                <p14:modId xmlns:p14="http://schemas.microsoft.com/office/powerpoint/2010/main" val="207954006"/>
              </p:ext>
            </p:extLst>
          </p:nvPr>
        </p:nvGraphicFramePr>
        <p:xfrm>
          <a:off x="326258" y="1553949"/>
          <a:ext cx="11176011" cy="4704708"/>
        </p:xfrm>
        <a:graphic>
          <a:graphicData uri="http://schemas.openxmlformats.org/drawingml/2006/table">
            <a:tbl>
              <a:tblPr firstRow="1" bandRow="1">
                <a:tableStyleId>{5C22544A-7EE6-4342-B048-85BDC9FD1C3A}</a:tableStyleId>
              </a:tblPr>
              <a:tblGrid>
                <a:gridCol w="6743700">
                  <a:extLst>
                    <a:ext uri="{9D8B030D-6E8A-4147-A177-3AD203B41FA5}">
                      <a16:colId xmlns:a16="http://schemas.microsoft.com/office/drawing/2014/main" val="74441282"/>
                    </a:ext>
                  </a:extLst>
                </a:gridCol>
                <a:gridCol w="4432311">
                  <a:extLst>
                    <a:ext uri="{9D8B030D-6E8A-4147-A177-3AD203B41FA5}">
                      <a16:colId xmlns:a16="http://schemas.microsoft.com/office/drawing/2014/main" val="766938359"/>
                    </a:ext>
                  </a:extLst>
                </a:gridCol>
              </a:tblGrid>
              <a:tr h="601298">
                <a:tc>
                  <a:txBody>
                    <a:bodyPr/>
                    <a:lstStyle/>
                    <a:p>
                      <a:pPr algn="ctr"/>
                      <a:r>
                        <a:rPr lang="en-GB" sz="2000">
                          <a:latin typeface="Segoe UI" panose="020B0502040204020203" pitchFamily="34" charset="0"/>
                        </a:rPr>
                        <a:t>Question</a:t>
                      </a:r>
                    </a:p>
                  </a:txBody>
                  <a:tcPr marL="121920" marR="121920" marT="60960" marB="60960"/>
                </a:tc>
                <a:tc>
                  <a:txBody>
                    <a:bodyPr/>
                    <a:lstStyle/>
                    <a:p>
                      <a:pPr algn="ctr"/>
                      <a:r>
                        <a:rPr lang="en-GB" sz="2000">
                          <a:latin typeface="Segoe UI" panose="020B0502040204020203" pitchFamily="34" charset="0"/>
                        </a:rPr>
                        <a:t>Answers</a:t>
                      </a:r>
                    </a:p>
                  </a:txBody>
                  <a:tcPr marL="121920" marR="121920" marT="60960" marB="60960"/>
                </a:tc>
                <a:extLst>
                  <a:ext uri="{0D108BD9-81ED-4DB2-BD59-A6C34878D82A}">
                    <a16:rowId xmlns:a16="http://schemas.microsoft.com/office/drawing/2014/main" val="4198953437"/>
                  </a:ext>
                </a:extLst>
              </a:tr>
              <a:tr h="671897">
                <a:tc>
                  <a:txBody>
                    <a:bodyPr/>
                    <a:lstStyle/>
                    <a:p>
                      <a:pPr algn="l">
                        <a:lnSpc>
                          <a:spcPct val="150000"/>
                        </a:lnSpc>
                      </a:pPr>
                      <a:r>
                        <a:rPr lang="en-GB" sz="2000" b="1">
                          <a:latin typeface="Segoe UI" panose="020B0502040204020203" pitchFamily="34" charset="0"/>
                        </a:rPr>
                        <a:t>What did you find out?</a:t>
                      </a:r>
                    </a:p>
                  </a:txBody>
                  <a:tcPr marL="121920" marR="121920" marT="60960" marB="60960"/>
                </a:tc>
                <a:tc>
                  <a:txBody>
                    <a:bodyPr/>
                    <a:lstStyle/>
                    <a:p>
                      <a:endParaRPr lang="en-GB" sz="2000">
                        <a:latin typeface="Segoe UI" panose="020B0502040204020203" pitchFamily="34" charset="0"/>
                      </a:endParaRPr>
                    </a:p>
                  </a:txBody>
                  <a:tcPr marL="121920" marR="121920" marT="60960" marB="60960"/>
                </a:tc>
                <a:extLst>
                  <a:ext uri="{0D108BD9-81ED-4DB2-BD59-A6C34878D82A}">
                    <a16:rowId xmlns:a16="http://schemas.microsoft.com/office/drawing/2014/main" val="1122486565"/>
                  </a:ext>
                </a:extLst>
              </a:tr>
              <a:tr h="671897">
                <a:tc>
                  <a:txBody>
                    <a:bodyPr/>
                    <a:lstStyle/>
                    <a:p>
                      <a:pPr algn="l">
                        <a:lnSpc>
                          <a:spcPct val="150000"/>
                        </a:lnSpc>
                      </a:pPr>
                      <a:r>
                        <a:rPr lang="en-GB" sz="2000" b="1">
                          <a:latin typeface="Segoe UI" panose="020B0502040204020203" pitchFamily="34" charset="0"/>
                        </a:rPr>
                        <a:t>What do you want to change?</a:t>
                      </a:r>
                    </a:p>
                  </a:txBody>
                  <a:tcPr marL="121920" marR="121920" marT="60960" marB="60960"/>
                </a:tc>
                <a:tc>
                  <a:txBody>
                    <a:bodyPr/>
                    <a:lstStyle/>
                    <a:p>
                      <a:endParaRPr lang="en-GB" sz="2000">
                        <a:latin typeface="Segoe UI" panose="020B0502040204020203" pitchFamily="34" charset="0"/>
                      </a:endParaRPr>
                    </a:p>
                  </a:txBody>
                  <a:tcPr marL="121920" marR="121920" marT="60960" marB="60960"/>
                </a:tc>
                <a:extLst>
                  <a:ext uri="{0D108BD9-81ED-4DB2-BD59-A6C34878D82A}">
                    <a16:rowId xmlns:a16="http://schemas.microsoft.com/office/drawing/2014/main" val="2438640760"/>
                  </a:ext>
                </a:extLst>
              </a:tr>
              <a:tr h="666564">
                <a:tc>
                  <a:txBody>
                    <a:bodyPr/>
                    <a:lstStyle/>
                    <a:p>
                      <a:pPr algn="l">
                        <a:lnSpc>
                          <a:spcPct val="150000"/>
                        </a:lnSpc>
                      </a:pPr>
                      <a:r>
                        <a:rPr lang="en-GB" sz="2000" b="1">
                          <a:latin typeface="Segoe UI" panose="020B0502040204020203" pitchFamily="34" charset="0"/>
                        </a:rPr>
                        <a:t>Why is it important</a:t>
                      </a:r>
                      <a:r>
                        <a:rPr lang="en-GB" sz="2000" b="1" baseline="0"/>
                        <a:t> to change this?</a:t>
                      </a:r>
                      <a:endParaRPr lang="en-GB" sz="2000" b="1"/>
                    </a:p>
                  </a:txBody>
                  <a:tcPr marL="121920" marR="121920" marT="60960" marB="60960"/>
                </a:tc>
                <a:tc>
                  <a:txBody>
                    <a:bodyPr/>
                    <a:lstStyle/>
                    <a:p>
                      <a:endParaRPr lang="en-GB" sz="2000">
                        <a:latin typeface="Segoe UI" panose="020B0502040204020203" pitchFamily="34" charset="0"/>
                      </a:endParaRPr>
                    </a:p>
                  </a:txBody>
                  <a:tcPr marL="121920" marR="121920" marT="60960" marB="60960"/>
                </a:tc>
                <a:extLst>
                  <a:ext uri="{0D108BD9-81ED-4DB2-BD59-A6C34878D82A}">
                    <a16:rowId xmlns:a16="http://schemas.microsoft.com/office/drawing/2014/main" val="2715145234"/>
                  </a:ext>
                </a:extLst>
              </a:tr>
              <a:tr h="681672">
                <a:tc>
                  <a:txBody>
                    <a:bodyPr/>
                    <a:lstStyle/>
                    <a:p>
                      <a:pPr algn="l">
                        <a:lnSpc>
                          <a:spcPct val="150000"/>
                        </a:lnSpc>
                      </a:pPr>
                      <a:r>
                        <a:rPr lang="en-GB" sz="2000" b="1">
                          <a:latin typeface="Segoe UI" panose="020B0502040204020203" pitchFamily="34" charset="0"/>
                        </a:rPr>
                        <a:t>How will you know the change has been a success?</a:t>
                      </a:r>
                    </a:p>
                  </a:txBody>
                  <a:tcPr marL="121920" marR="121920" marT="60960" marB="60960"/>
                </a:tc>
                <a:tc>
                  <a:txBody>
                    <a:bodyPr/>
                    <a:lstStyle/>
                    <a:p>
                      <a:endParaRPr lang="en-GB" sz="2000">
                        <a:latin typeface="Segoe UI" panose="020B0502040204020203" pitchFamily="34" charset="0"/>
                      </a:endParaRPr>
                    </a:p>
                  </a:txBody>
                  <a:tcPr marL="121920" marR="121920" marT="60960" marB="60960"/>
                </a:tc>
                <a:extLst>
                  <a:ext uri="{0D108BD9-81ED-4DB2-BD59-A6C34878D82A}">
                    <a16:rowId xmlns:a16="http://schemas.microsoft.com/office/drawing/2014/main" val="3771746286"/>
                  </a:ext>
                </a:extLst>
              </a:tr>
              <a:tr h="666564">
                <a:tc>
                  <a:txBody>
                    <a:bodyPr/>
                    <a:lstStyle/>
                    <a:p>
                      <a:pPr algn="l">
                        <a:lnSpc>
                          <a:spcPct val="150000"/>
                        </a:lnSpc>
                      </a:pPr>
                      <a:r>
                        <a:rPr lang="en-GB" sz="2000" b="1" dirty="0">
                          <a:latin typeface="Segoe UI" panose="020B0502040204020203" pitchFamily="34" charset="0"/>
                        </a:rPr>
                        <a:t>Actions needed to get there: </a:t>
                      </a:r>
                    </a:p>
                  </a:txBody>
                  <a:tcPr marL="121920" marR="121920" marT="60960" marB="60960"/>
                </a:tc>
                <a:tc>
                  <a:txBody>
                    <a:bodyPr/>
                    <a:lstStyle/>
                    <a:p>
                      <a:endParaRPr lang="en-GB" sz="2000">
                        <a:latin typeface="Segoe UI" panose="020B0502040204020203" pitchFamily="34" charset="0"/>
                      </a:endParaRPr>
                    </a:p>
                  </a:txBody>
                  <a:tcPr marL="121920" marR="121920" marT="60960" marB="60960"/>
                </a:tc>
                <a:extLst>
                  <a:ext uri="{0D108BD9-81ED-4DB2-BD59-A6C34878D82A}">
                    <a16:rowId xmlns:a16="http://schemas.microsoft.com/office/drawing/2014/main" val="3603893901"/>
                  </a:ext>
                </a:extLst>
              </a:tr>
              <a:tr h="744816">
                <a:tc>
                  <a:txBody>
                    <a:bodyPr/>
                    <a:lstStyle/>
                    <a:p>
                      <a:pPr algn="l">
                        <a:lnSpc>
                          <a:spcPct val="150000"/>
                        </a:lnSpc>
                      </a:pPr>
                      <a:r>
                        <a:rPr lang="en-GB" sz="2000" b="1">
                          <a:latin typeface="Segoe UI" panose="020B0502040204020203" pitchFamily="34" charset="0"/>
                        </a:rPr>
                        <a:t>Support we need to make</a:t>
                      </a:r>
                      <a:r>
                        <a:rPr lang="en-GB" sz="2000" b="1" baseline="0"/>
                        <a:t> it successful:</a:t>
                      </a:r>
                      <a:endParaRPr lang="en-GB" sz="2000" b="1"/>
                    </a:p>
                  </a:txBody>
                  <a:tcPr marL="121920" marR="121920" marT="60960" marB="60960"/>
                </a:tc>
                <a:tc>
                  <a:txBody>
                    <a:bodyPr/>
                    <a:lstStyle/>
                    <a:p>
                      <a:endParaRPr lang="en-GB" sz="2000" dirty="0">
                        <a:latin typeface="Segoe UI" panose="020B0502040204020203" pitchFamily="34" charset="0"/>
                      </a:endParaRPr>
                    </a:p>
                  </a:txBody>
                  <a:tcPr marL="121920" marR="121920" marT="60960" marB="60960"/>
                </a:tc>
                <a:extLst>
                  <a:ext uri="{0D108BD9-81ED-4DB2-BD59-A6C34878D82A}">
                    <a16:rowId xmlns:a16="http://schemas.microsoft.com/office/drawing/2014/main" val="2813111852"/>
                  </a:ext>
                </a:extLst>
              </a:tr>
            </a:tbl>
          </a:graphicData>
        </a:graphic>
      </p:graphicFrame>
      <p:pic>
        <p:nvPicPr>
          <p:cNvPr id="4" name="Picture 3" descr="A paper with check marks with the text Make an action plan">
            <a:extLst>
              <a:ext uri="{FF2B5EF4-FFF2-40B4-BE49-F238E27FC236}">
                <a16:creationId xmlns:a16="http://schemas.microsoft.com/office/drawing/2014/main" id="{7A63C130-9354-937A-AF54-4FAE5E071A54}"/>
              </a:ext>
            </a:extLst>
          </p:cNvPr>
          <p:cNvPicPr>
            <a:picLocks noChangeAspect="1"/>
          </p:cNvPicPr>
          <p:nvPr/>
        </p:nvPicPr>
        <p:blipFill>
          <a:blip r:embed="rId3"/>
          <a:stretch>
            <a:fillRect/>
          </a:stretch>
        </p:blipFill>
        <p:spPr>
          <a:xfrm>
            <a:off x="8627791" y="4591050"/>
            <a:ext cx="3486150" cy="2266950"/>
          </a:xfrm>
          <a:prstGeom prst="rect">
            <a:avLst/>
          </a:prstGeom>
        </p:spPr>
      </p:pic>
    </p:spTree>
    <p:extLst>
      <p:ext uri="{BB962C8B-B14F-4D97-AF65-F5344CB8AC3E}">
        <p14:creationId xmlns:p14="http://schemas.microsoft.com/office/powerpoint/2010/main" val="128446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A615F4-8D11-35E3-BBFC-84C544365653}"/>
              </a:ext>
            </a:extLst>
          </p:cNvPr>
          <p:cNvSpPr txBox="1"/>
          <p:nvPr/>
        </p:nvSpPr>
        <p:spPr>
          <a:xfrm>
            <a:off x="1197013" y="3429000"/>
            <a:ext cx="5594080" cy="1938992"/>
          </a:xfrm>
          <a:prstGeom prst="rect">
            <a:avLst/>
          </a:prstGeom>
          <a:noFill/>
        </p:spPr>
        <p:txBody>
          <a:bodyPr wrap="square" lIns="91440" tIns="45720" rIns="91440" bIns="45720" rtlCol="0" anchor="t">
            <a:spAutoFit/>
          </a:bodyPr>
          <a:lstStyle/>
          <a:p>
            <a:r>
              <a:rPr lang="en-GB" sz="2000" dirty="0">
                <a:latin typeface="Segoe UI" panose="020B0502040204020203" pitchFamily="34" charset="0"/>
              </a:rPr>
              <a:t>This section you will identify a theme for the research, cover different research tools and techniques.</a:t>
            </a:r>
          </a:p>
          <a:p>
            <a:endParaRPr lang="en-GB" sz="2000" dirty="0">
              <a:latin typeface="Segoe UI" panose="020B0502040204020203" pitchFamily="34" charset="0"/>
            </a:endParaRPr>
          </a:p>
          <a:p>
            <a:r>
              <a:rPr lang="en-GB" sz="2000" b="1" i="1" dirty="0">
                <a:latin typeface="Segoe UI" panose="020B0502040204020203" pitchFamily="34" charset="0"/>
              </a:rPr>
              <a:t>Please note - With any new theme, </a:t>
            </a:r>
            <a:r>
              <a:rPr lang="en-GB" sz="2000" b="1" i="1" dirty="0" err="1">
                <a:latin typeface="Segoe UI" panose="020B0502040204020203" pitchFamily="34" charset="0"/>
              </a:rPr>
              <a:t>Powerpoint</a:t>
            </a:r>
            <a:r>
              <a:rPr lang="en-GB" sz="2000" b="1" i="1" dirty="0">
                <a:latin typeface="Segoe UI" panose="020B0502040204020203" pitchFamily="34" charset="0"/>
              </a:rPr>
              <a:t> 2 should be undertaken</a:t>
            </a:r>
          </a:p>
        </p:txBody>
      </p:sp>
      <p:sp>
        <p:nvSpPr>
          <p:cNvPr id="3" name="TextBox 2">
            <a:extLst>
              <a:ext uri="{FF2B5EF4-FFF2-40B4-BE49-F238E27FC236}">
                <a16:creationId xmlns:a16="http://schemas.microsoft.com/office/drawing/2014/main" id="{3AFB4DC5-BE7C-9E40-7BC3-A4D59A75983B}"/>
              </a:ext>
            </a:extLst>
          </p:cNvPr>
          <p:cNvSpPr txBox="1"/>
          <p:nvPr/>
        </p:nvSpPr>
        <p:spPr>
          <a:xfrm>
            <a:off x="1197013" y="622471"/>
            <a:ext cx="7708182" cy="2554545"/>
          </a:xfrm>
          <a:prstGeom prst="rect">
            <a:avLst/>
          </a:prstGeom>
          <a:noFill/>
        </p:spPr>
        <p:txBody>
          <a:bodyPr wrap="square">
            <a:spAutoFit/>
          </a:bodyPr>
          <a:lstStyle/>
          <a:p>
            <a:endParaRPr lang="en-GB" sz="4000" b="1">
              <a:latin typeface="Segoe UI" panose="020B0502040204020203" pitchFamily="34" charset="0"/>
            </a:endParaRPr>
          </a:p>
          <a:p>
            <a:endParaRPr lang="en-GB" sz="4000" b="1">
              <a:latin typeface="Segoe UI" panose="020B0502040204020203" pitchFamily="34" charset="0"/>
            </a:endParaRPr>
          </a:p>
          <a:p>
            <a:r>
              <a:rPr lang="en-GB" sz="4000" b="1">
                <a:solidFill>
                  <a:srgbClr val="268FC0"/>
                </a:solidFill>
                <a:latin typeface="Segoe UI" panose="020B0502040204020203" pitchFamily="34" charset="0"/>
              </a:rPr>
              <a:t>Identifying a theme</a:t>
            </a:r>
          </a:p>
          <a:p>
            <a:r>
              <a:rPr lang="en-GB" sz="4000" b="1">
                <a:solidFill>
                  <a:srgbClr val="268FC0"/>
                </a:solidFill>
                <a:latin typeface="Segoe UI" panose="020B0502040204020203" pitchFamily="34" charset="0"/>
              </a:rPr>
              <a:t>and research tools</a:t>
            </a:r>
          </a:p>
        </p:txBody>
      </p:sp>
      <p:pic>
        <p:nvPicPr>
          <p:cNvPr id="4" name="Picture 3" descr="A group of light bulbs with the text Identify a Theme">
            <a:extLst>
              <a:ext uri="{FF2B5EF4-FFF2-40B4-BE49-F238E27FC236}">
                <a16:creationId xmlns:a16="http://schemas.microsoft.com/office/drawing/2014/main" id="{C3332FAA-5F8B-7B4B-C76A-27A9CBCCA631}"/>
              </a:ext>
            </a:extLst>
          </p:cNvPr>
          <p:cNvPicPr>
            <a:picLocks noChangeAspect="1"/>
          </p:cNvPicPr>
          <p:nvPr/>
        </p:nvPicPr>
        <p:blipFill>
          <a:blip r:embed="rId3"/>
          <a:stretch>
            <a:fillRect/>
          </a:stretch>
        </p:blipFill>
        <p:spPr>
          <a:xfrm>
            <a:off x="7617191" y="1077414"/>
            <a:ext cx="3099015" cy="1654636"/>
          </a:xfrm>
          <a:prstGeom prst="rect">
            <a:avLst/>
          </a:prstGeom>
        </p:spPr>
      </p:pic>
      <p:pic>
        <p:nvPicPr>
          <p:cNvPr id="5" name="Picture 4" descr="A clipboard with check marks and a light bulb&#10;">
            <a:extLst>
              <a:ext uri="{FF2B5EF4-FFF2-40B4-BE49-F238E27FC236}">
                <a16:creationId xmlns:a16="http://schemas.microsoft.com/office/drawing/2014/main" id="{AE4113E0-8901-737A-47EF-6CB73618904F}"/>
              </a:ext>
            </a:extLst>
          </p:cNvPr>
          <p:cNvPicPr>
            <a:picLocks noChangeAspect="1"/>
          </p:cNvPicPr>
          <p:nvPr/>
        </p:nvPicPr>
        <p:blipFill>
          <a:blip r:embed="rId4"/>
          <a:stretch>
            <a:fillRect/>
          </a:stretch>
        </p:blipFill>
        <p:spPr>
          <a:xfrm>
            <a:off x="7976073" y="2732050"/>
            <a:ext cx="2381250" cy="3190875"/>
          </a:xfrm>
          <a:prstGeom prst="rect">
            <a:avLst/>
          </a:prstGeom>
        </p:spPr>
      </p:pic>
      <p:sp>
        <p:nvSpPr>
          <p:cNvPr id="7" name="Title 6">
            <a:extLst>
              <a:ext uri="{FF2B5EF4-FFF2-40B4-BE49-F238E27FC236}">
                <a16:creationId xmlns:a16="http://schemas.microsoft.com/office/drawing/2014/main" id="{5D2DBA39-53FC-F2CE-D3C4-10DBB9208F4A}"/>
              </a:ext>
            </a:extLst>
          </p:cNvPr>
          <p:cNvSpPr>
            <a:spLocks noGrp="1"/>
          </p:cNvSpPr>
          <p:nvPr>
            <p:ph type="title" idx="4294967295"/>
          </p:nvPr>
        </p:nvSpPr>
        <p:spPr>
          <a:xfrm>
            <a:off x="1197013" y="579169"/>
            <a:ext cx="10515600" cy="1325563"/>
          </a:xfrm>
        </p:spPr>
        <p:txBody>
          <a:bodyPr>
            <a:normAutofit/>
          </a:bodyPr>
          <a:lstStyle/>
          <a:p>
            <a:r>
              <a:rPr lang="en-GB" sz="4400"/>
              <a:t>Section 4</a:t>
            </a:r>
          </a:p>
        </p:txBody>
      </p:sp>
    </p:spTree>
    <p:extLst>
      <p:ext uri="{BB962C8B-B14F-4D97-AF65-F5344CB8AC3E}">
        <p14:creationId xmlns:p14="http://schemas.microsoft.com/office/powerpoint/2010/main" val="4137078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344422"/>
            <a:ext cx="10515600" cy="625475"/>
          </a:xfrm>
        </p:spPr>
        <p:txBody>
          <a:bodyPr>
            <a:noAutofit/>
          </a:bodyPr>
          <a:lstStyle/>
          <a:p>
            <a:pPr algn="ctr"/>
            <a:r>
              <a:rPr lang="en-GB" sz="5400" b="1">
                <a:latin typeface="+mn-lt"/>
              </a:rPr>
              <a:t>Keeping people informed</a:t>
            </a:r>
          </a:p>
        </p:txBody>
      </p:sp>
      <p:pic>
        <p:nvPicPr>
          <p:cNvPr id="6" name="Picture 5" descr="A cartoon of a young person speaking through a loudspeaker">
            <a:extLst>
              <a:ext uri="{FF2B5EF4-FFF2-40B4-BE49-F238E27FC236}">
                <a16:creationId xmlns:a16="http://schemas.microsoft.com/office/drawing/2014/main" id="{8725CF19-60BF-5885-C7BC-B2328E24777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05130" y="3734165"/>
            <a:ext cx="2564381" cy="2905389"/>
          </a:xfrm>
          <a:prstGeom prst="rect">
            <a:avLst/>
          </a:prstGeom>
        </p:spPr>
      </p:pic>
      <p:sp>
        <p:nvSpPr>
          <p:cNvPr id="8" name="Thought Bubble: Cloud 7">
            <a:extLst>
              <a:ext uri="{FF2B5EF4-FFF2-40B4-BE49-F238E27FC236}">
                <a16:creationId xmlns:a16="http://schemas.microsoft.com/office/drawing/2014/main" id="{7662EFAF-7C61-94B0-4190-D7F7BB554EFA}"/>
              </a:ext>
            </a:extLst>
          </p:cNvPr>
          <p:cNvSpPr/>
          <p:nvPr/>
        </p:nvSpPr>
        <p:spPr>
          <a:xfrm>
            <a:off x="4772436" y="2104850"/>
            <a:ext cx="2647127" cy="1435395"/>
          </a:xfrm>
          <a:prstGeom prst="cloudCallout">
            <a:avLst>
              <a:gd name="adj1" fmla="val -70280"/>
              <a:gd name="adj2" fmla="val 55610"/>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a:t>Who do you want to tell?</a:t>
            </a:r>
          </a:p>
        </p:txBody>
      </p:sp>
      <p:sp>
        <p:nvSpPr>
          <p:cNvPr id="13" name="Thought Bubble: Cloud 12">
            <a:extLst>
              <a:ext uri="{FF2B5EF4-FFF2-40B4-BE49-F238E27FC236}">
                <a16:creationId xmlns:a16="http://schemas.microsoft.com/office/drawing/2014/main" id="{3FDF81C9-C164-882B-4471-27127A84FB73}"/>
              </a:ext>
            </a:extLst>
          </p:cNvPr>
          <p:cNvSpPr/>
          <p:nvPr/>
        </p:nvSpPr>
        <p:spPr>
          <a:xfrm>
            <a:off x="8284535" y="2193045"/>
            <a:ext cx="2647127" cy="1756893"/>
          </a:xfrm>
          <a:prstGeom prst="cloudCallout">
            <a:avLst>
              <a:gd name="adj1" fmla="val -78997"/>
              <a:gd name="adj2" fmla="val 43455"/>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a:t>Why is feedback important?</a:t>
            </a:r>
          </a:p>
        </p:txBody>
      </p:sp>
      <p:sp>
        <p:nvSpPr>
          <p:cNvPr id="16" name="Thought Bubble: Cloud 15">
            <a:extLst>
              <a:ext uri="{FF2B5EF4-FFF2-40B4-BE49-F238E27FC236}">
                <a16:creationId xmlns:a16="http://schemas.microsoft.com/office/drawing/2014/main" id="{FD6DC1ED-3714-8429-8929-2CA452FBC152}"/>
              </a:ext>
            </a:extLst>
          </p:cNvPr>
          <p:cNvSpPr/>
          <p:nvPr/>
        </p:nvSpPr>
        <p:spPr>
          <a:xfrm>
            <a:off x="7646581" y="4394877"/>
            <a:ext cx="3840289" cy="2118701"/>
          </a:xfrm>
          <a:prstGeom prst="cloudCallout">
            <a:avLst>
              <a:gd name="adj1" fmla="val -69995"/>
              <a:gd name="adj2" fmla="val -18511"/>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a:t>Remember to share the findings with the people who took part in the research!</a:t>
            </a:r>
          </a:p>
        </p:txBody>
      </p:sp>
      <p:pic>
        <p:nvPicPr>
          <p:cNvPr id="18" name="Picture 17" descr="A circular arrow with arrows pointing to the right with the test you said, we did&#10;">
            <a:extLst>
              <a:ext uri="{FF2B5EF4-FFF2-40B4-BE49-F238E27FC236}">
                <a16:creationId xmlns:a16="http://schemas.microsoft.com/office/drawing/2014/main" id="{10ADA7DF-DE1F-4822-7719-851E9C58AADE}"/>
              </a:ext>
            </a:extLst>
          </p:cNvPr>
          <p:cNvPicPr>
            <a:picLocks noChangeAspect="1"/>
          </p:cNvPicPr>
          <p:nvPr/>
        </p:nvPicPr>
        <p:blipFill>
          <a:blip r:embed="rId4"/>
          <a:stretch>
            <a:fillRect/>
          </a:stretch>
        </p:blipFill>
        <p:spPr>
          <a:xfrm>
            <a:off x="3869284" y="4127776"/>
            <a:ext cx="2564381" cy="2511778"/>
          </a:xfrm>
          <a:prstGeom prst="rect">
            <a:avLst/>
          </a:prstGeom>
          <a:ln w="25400">
            <a:solidFill>
              <a:schemeClr val="tx1"/>
            </a:solidFill>
          </a:ln>
        </p:spPr>
      </p:pic>
      <p:sp>
        <p:nvSpPr>
          <p:cNvPr id="19" name="TextBox 18">
            <a:extLst>
              <a:ext uri="{FF2B5EF4-FFF2-40B4-BE49-F238E27FC236}">
                <a16:creationId xmlns:a16="http://schemas.microsoft.com/office/drawing/2014/main" id="{A6A3927B-FB4B-7C19-7C29-0A0815DCD2CD}"/>
              </a:ext>
            </a:extLst>
          </p:cNvPr>
          <p:cNvSpPr txBox="1"/>
          <p:nvPr/>
        </p:nvSpPr>
        <p:spPr>
          <a:xfrm>
            <a:off x="321269" y="1317264"/>
            <a:ext cx="11549460" cy="400110"/>
          </a:xfrm>
          <a:prstGeom prst="rect">
            <a:avLst/>
          </a:prstGeom>
          <a:noFill/>
        </p:spPr>
        <p:txBody>
          <a:bodyPr wrap="square" rtlCol="0">
            <a:spAutoFit/>
          </a:bodyPr>
          <a:lstStyle/>
          <a:p>
            <a:pPr algn="ctr"/>
            <a:r>
              <a:rPr lang="en-GB" sz="2000"/>
              <a:t>After doing research it is important to keep people involved and let them know what happens next.</a:t>
            </a:r>
          </a:p>
        </p:txBody>
      </p:sp>
      <p:sp>
        <p:nvSpPr>
          <p:cNvPr id="3" name="Rectangle: Rounded Corners 2">
            <a:extLst>
              <a:ext uri="{FF2B5EF4-FFF2-40B4-BE49-F238E27FC236}">
                <a16:creationId xmlns:a16="http://schemas.microsoft.com/office/drawing/2014/main" id="{7611DFEE-3549-D740-B6BF-0610E29C3214}"/>
              </a:ext>
            </a:extLst>
          </p:cNvPr>
          <p:cNvSpPr/>
          <p:nvPr/>
        </p:nvSpPr>
        <p:spPr>
          <a:xfrm rot="21240978">
            <a:off x="10632894" y="331714"/>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Discuss</a:t>
            </a:r>
          </a:p>
        </p:txBody>
      </p:sp>
    </p:spTree>
    <p:extLst>
      <p:ext uri="{BB962C8B-B14F-4D97-AF65-F5344CB8AC3E}">
        <p14:creationId xmlns:p14="http://schemas.microsoft.com/office/powerpoint/2010/main" val="3667328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2262" y="396460"/>
            <a:ext cx="10527476" cy="625475"/>
          </a:xfrm>
        </p:spPr>
        <p:txBody>
          <a:bodyPr>
            <a:noAutofit/>
          </a:bodyPr>
          <a:lstStyle/>
          <a:p>
            <a:r>
              <a:rPr lang="en-GB" sz="5400" b="1"/>
              <a:t>Presenting the research results</a:t>
            </a:r>
            <a:endParaRPr lang="en-US"/>
          </a:p>
        </p:txBody>
      </p:sp>
      <p:pic>
        <p:nvPicPr>
          <p:cNvPr id="4" name="Picture 3" descr="A person standing in front of a white board with a pie chart and people watching">
            <a:extLst>
              <a:ext uri="{FF2B5EF4-FFF2-40B4-BE49-F238E27FC236}">
                <a16:creationId xmlns:a16="http://schemas.microsoft.com/office/drawing/2014/main" id="{E10EBB3B-204D-CE3D-7B50-8D8812BB361B}"/>
              </a:ext>
            </a:extLst>
          </p:cNvPr>
          <p:cNvPicPr>
            <a:picLocks noChangeAspect="1"/>
          </p:cNvPicPr>
          <p:nvPr/>
        </p:nvPicPr>
        <p:blipFill rotWithShape="1">
          <a:blip r:embed="rId3"/>
          <a:srcRect t="2144"/>
          <a:stretch/>
        </p:blipFill>
        <p:spPr>
          <a:xfrm>
            <a:off x="552893" y="2385781"/>
            <a:ext cx="4635795" cy="4323283"/>
          </a:xfrm>
          <a:prstGeom prst="rect">
            <a:avLst/>
          </a:prstGeom>
        </p:spPr>
      </p:pic>
      <p:pic>
        <p:nvPicPr>
          <p:cNvPr id="5" name="Picture 4" descr="A cartoon of people looking at a graph with the text Presentations for leaders&#10;">
            <a:extLst>
              <a:ext uri="{FF2B5EF4-FFF2-40B4-BE49-F238E27FC236}">
                <a16:creationId xmlns:a16="http://schemas.microsoft.com/office/drawing/2014/main" id="{04245703-A638-7AD1-CF22-5B7347150B1D}"/>
              </a:ext>
            </a:extLst>
          </p:cNvPr>
          <p:cNvPicPr>
            <a:picLocks noChangeAspect="1"/>
          </p:cNvPicPr>
          <p:nvPr/>
        </p:nvPicPr>
        <p:blipFill rotWithShape="1">
          <a:blip r:embed="rId4"/>
          <a:srcRect t="3178"/>
          <a:stretch/>
        </p:blipFill>
        <p:spPr>
          <a:xfrm>
            <a:off x="5406172" y="2728975"/>
            <a:ext cx="6629216" cy="3253563"/>
          </a:xfrm>
          <a:prstGeom prst="rect">
            <a:avLst/>
          </a:prstGeom>
        </p:spPr>
      </p:pic>
      <p:sp>
        <p:nvSpPr>
          <p:cNvPr id="7" name="TextBox 6">
            <a:extLst>
              <a:ext uri="{FF2B5EF4-FFF2-40B4-BE49-F238E27FC236}">
                <a16:creationId xmlns:a16="http://schemas.microsoft.com/office/drawing/2014/main" id="{5A04DCD3-EB1C-A343-880A-073F47096E59}"/>
              </a:ext>
            </a:extLst>
          </p:cNvPr>
          <p:cNvSpPr txBox="1"/>
          <p:nvPr/>
        </p:nvSpPr>
        <p:spPr>
          <a:xfrm>
            <a:off x="552893" y="1380692"/>
            <a:ext cx="10994065" cy="707886"/>
          </a:xfrm>
          <a:prstGeom prst="rect">
            <a:avLst/>
          </a:prstGeom>
          <a:noFill/>
        </p:spPr>
        <p:txBody>
          <a:bodyPr wrap="square" rtlCol="0">
            <a:spAutoFit/>
          </a:bodyPr>
          <a:lstStyle/>
          <a:p>
            <a:pPr algn="ctr"/>
            <a:r>
              <a:rPr lang="en-GB" sz="2000" dirty="0"/>
              <a:t>Consider how the group would like to present the results of the research - this could be a presentation, a poster, writing a report or making a video.</a:t>
            </a:r>
          </a:p>
        </p:txBody>
      </p:sp>
    </p:spTree>
    <p:extLst>
      <p:ext uri="{BB962C8B-B14F-4D97-AF65-F5344CB8AC3E}">
        <p14:creationId xmlns:p14="http://schemas.microsoft.com/office/powerpoint/2010/main" val="1396579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B3A22B-19CA-9121-B726-E1EDA6DACCFE}"/>
              </a:ext>
            </a:extLst>
          </p:cNvPr>
          <p:cNvSpPr>
            <a:spLocks noGrp="1"/>
          </p:cNvSpPr>
          <p:nvPr>
            <p:ph type="subTitle" idx="4294967295"/>
          </p:nvPr>
        </p:nvSpPr>
        <p:spPr>
          <a:xfrm>
            <a:off x="1291207" y="1754291"/>
            <a:ext cx="9609569" cy="1544080"/>
          </a:xfrm>
        </p:spPr>
        <p:txBody>
          <a:bodyPr/>
          <a:lstStyle/>
          <a:p>
            <a:pPr marL="0" indent="0" algn="ctr">
              <a:buNone/>
            </a:pPr>
            <a:r>
              <a:rPr lang="en-GB" sz="2400" dirty="0">
                <a:latin typeface="Segoe UI" panose="020B0502040204020203" pitchFamily="34" charset="0"/>
                <a:cs typeface="Segoe UI" panose="020B0502040204020203" pitchFamily="34" charset="0"/>
              </a:rPr>
              <a:t>Thank you for using the Youth Voice Toolkit. If you haven’t already done so, please make sure to complete our toolkit </a:t>
            </a:r>
            <a:r>
              <a:rPr lang="en-GB" sz="2400" dirty="0">
                <a:latin typeface="Segoe UI" panose="020B0502040204020203" pitchFamily="34" charset="0"/>
                <a:cs typeface="Segoe UI" panose="020B0502040204020203" pitchFamily="34" charset="0"/>
                <a:hlinkClick r:id="rId3"/>
              </a:rPr>
              <a:t>contact form </a:t>
            </a:r>
            <a:endParaRPr lang="en-GB" sz="2400" dirty="0">
              <a:latin typeface="Segoe UI" panose="020B0502040204020203" pitchFamily="34" charset="0"/>
              <a:cs typeface="Segoe UI" panose="020B0502040204020203" pitchFamily="34" charset="0"/>
            </a:endParaRPr>
          </a:p>
          <a:p>
            <a:pPr marL="0" indent="0" algn="ctr">
              <a:buNone/>
            </a:pPr>
            <a:r>
              <a:rPr lang="en-GB" sz="2400" dirty="0">
                <a:latin typeface="Segoe UI" panose="020B0502040204020203" pitchFamily="34" charset="0"/>
                <a:cs typeface="Segoe UI" panose="020B0502040204020203" pitchFamily="34" charset="0"/>
              </a:rPr>
              <a:t>You can also email us at </a:t>
            </a:r>
            <a:r>
              <a:rPr lang="en-GB" sz="2400" dirty="0" err="1">
                <a:latin typeface="Segoe UI" panose="020B0502040204020203" pitchFamily="34" charset="0"/>
                <a:cs typeface="Segoe UI" panose="020B0502040204020203" pitchFamily="34" charset="0"/>
                <a:hlinkClick r:id="rId4"/>
              </a:rPr>
              <a:t>youthvoice@educationscotland.gov.scot</a:t>
            </a:r>
            <a:r>
              <a:rPr lang="en-GB" sz="2400" dirty="0">
                <a:latin typeface="Segoe UI" panose="020B0502040204020203" pitchFamily="34" charset="0"/>
                <a:cs typeface="Segoe UI" panose="020B0502040204020203" pitchFamily="34" charset="0"/>
              </a:rPr>
              <a:t> </a:t>
            </a:r>
          </a:p>
        </p:txBody>
      </p:sp>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955279" y="596381"/>
            <a:ext cx="10281426" cy="1039677"/>
          </a:xfrm>
        </p:spPr>
        <p:txBody>
          <a:bodyPr>
            <a:noAutofit/>
          </a:bodyPr>
          <a:lstStyle/>
          <a:p>
            <a:pPr algn="ctr">
              <a:lnSpc>
                <a:spcPct val="100000"/>
              </a:lnSpc>
            </a:pPr>
            <a:r>
              <a:rPr lang="en-GB" sz="4800" b="1">
                <a:solidFill>
                  <a:schemeClr val="tx2">
                    <a:lumMod val="75000"/>
                    <a:lumOff val="25000"/>
                  </a:schemeClr>
                </a:solidFill>
                <a:latin typeface="Segoe UI" panose="020B0502040204020203" pitchFamily="34" charset="0"/>
                <a:cs typeface="Segoe UI" panose="020B0502040204020203" pitchFamily="34" charset="0"/>
              </a:rPr>
              <a:t>Let Education Scotland </a:t>
            </a:r>
            <a:r>
              <a:rPr lang="en-GB" sz="4800">
                <a:solidFill>
                  <a:schemeClr val="tx2">
                    <a:lumMod val="75000"/>
                    <a:lumOff val="25000"/>
                  </a:schemeClr>
                </a:solidFill>
                <a:latin typeface="Segoe UI" panose="020B0502040204020203" pitchFamily="34" charset="0"/>
                <a:cs typeface="Segoe UI" panose="020B0502040204020203" pitchFamily="34" charset="0"/>
              </a:rPr>
              <a:t>know!</a:t>
            </a:r>
            <a:endParaRPr lang="en-GB" sz="4800" b="1" i="1">
              <a:solidFill>
                <a:schemeClr val="tx2">
                  <a:lumMod val="75000"/>
                  <a:lumOff val="25000"/>
                </a:schemeClr>
              </a:solidFill>
              <a:latin typeface="Segoe UI" panose="020B0502040204020203" pitchFamily="34" charset="0"/>
              <a:cs typeface="Segoe UI" panose="020B0502040204020203" pitchFamily="34" charset="0"/>
            </a:endParaRPr>
          </a:p>
        </p:txBody>
      </p:sp>
      <p:pic>
        <p:nvPicPr>
          <p:cNvPr id="1026" name="Picture 1" descr="A group of young people talking with the text Youth Voice Tookit &#10;">
            <a:extLst>
              <a:ext uri="{FF2B5EF4-FFF2-40B4-BE49-F238E27FC236}">
                <a16:creationId xmlns:a16="http://schemas.microsoft.com/office/drawing/2014/main" id="{ACE7853B-8CFD-480C-5AB7-8EF7847660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967" y="3559630"/>
            <a:ext cx="5940347" cy="208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QR Code which relates to the evaluation link in the previous text">
            <a:extLst>
              <a:ext uri="{FF2B5EF4-FFF2-40B4-BE49-F238E27FC236}">
                <a16:creationId xmlns:a16="http://schemas.microsoft.com/office/drawing/2014/main" id="{61D8BCDE-3FA2-08CD-6394-A90CB063F8A5}"/>
              </a:ext>
            </a:extLst>
          </p:cNvPr>
          <p:cNvPicPr>
            <a:picLocks noChangeAspect="1"/>
          </p:cNvPicPr>
          <p:nvPr/>
        </p:nvPicPr>
        <p:blipFill>
          <a:blip r:embed="rId6"/>
          <a:srcRect l="25260" t="36113" r="25087" b="14360"/>
          <a:stretch/>
        </p:blipFill>
        <p:spPr>
          <a:xfrm>
            <a:off x="8294914" y="3631081"/>
            <a:ext cx="2105119" cy="2099779"/>
          </a:xfrm>
          <a:prstGeom prst="rect">
            <a:avLst/>
          </a:prstGeom>
        </p:spPr>
      </p:pic>
    </p:spTree>
    <p:extLst>
      <p:ext uri="{BB962C8B-B14F-4D97-AF65-F5344CB8AC3E}">
        <p14:creationId xmlns:p14="http://schemas.microsoft.com/office/powerpoint/2010/main" val="2094638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young person sitting on a stack of books talking to three other young people with the text - Youth Voice, Democracy, Plans, Budgets, Decisions">
            <a:extLst>
              <a:ext uri="{FF2B5EF4-FFF2-40B4-BE49-F238E27FC236}">
                <a16:creationId xmlns:a16="http://schemas.microsoft.com/office/drawing/2014/main" id="{75DE9AF8-8EAB-769F-C3AE-87BAEF323930}"/>
              </a:ext>
            </a:extLst>
          </p:cNvPr>
          <p:cNvPicPr>
            <a:picLocks noChangeAspect="1"/>
          </p:cNvPicPr>
          <p:nvPr/>
        </p:nvPicPr>
        <p:blipFill rotWithShape="1">
          <a:blip r:embed="rId3"/>
          <a:srcRect b="7374"/>
          <a:stretch/>
        </p:blipFill>
        <p:spPr>
          <a:xfrm>
            <a:off x="2334175" y="3341149"/>
            <a:ext cx="3668233" cy="2638469"/>
          </a:xfrm>
          <a:prstGeom prst="rect">
            <a:avLst/>
          </a:prstGeom>
        </p:spPr>
      </p:pic>
      <p:sp>
        <p:nvSpPr>
          <p:cNvPr id="4" name="Subtitle 3">
            <a:extLst>
              <a:ext uri="{FF2B5EF4-FFF2-40B4-BE49-F238E27FC236}">
                <a16:creationId xmlns:a16="http://schemas.microsoft.com/office/drawing/2014/main" id="{12B3A22B-19CA-9121-B726-E1EDA6DACCFE}"/>
              </a:ext>
            </a:extLst>
          </p:cNvPr>
          <p:cNvSpPr>
            <a:spLocks noGrp="1"/>
          </p:cNvSpPr>
          <p:nvPr>
            <p:ph type="subTitle" idx="4294967295"/>
          </p:nvPr>
        </p:nvSpPr>
        <p:spPr>
          <a:xfrm>
            <a:off x="1141658" y="1875154"/>
            <a:ext cx="9908665" cy="911789"/>
          </a:xfrm>
        </p:spPr>
        <p:txBody>
          <a:bodyPr/>
          <a:lstStyle/>
          <a:p>
            <a:pPr marL="0" indent="0" algn="ctr">
              <a:buNone/>
            </a:pPr>
            <a:r>
              <a:rPr lang="en-GB" sz="2400" dirty="0">
                <a:latin typeface="Segoe UI" panose="020B0502040204020203" pitchFamily="34" charset="0"/>
                <a:cs typeface="Segoe UI" panose="020B0502040204020203" pitchFamily="34" charset="0"/>
              </a:rPr>
              <a:t>Now the group are trained in peer-research, you may wish to do consultation on a different theme.  Use this Powerpoint (Part 2) again to identify a different theme when ready.</a:t>
            </a:r>
          </a:p>
        </p:txBody>
      </p:sp>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955278" y="767648"/>
            <a:ext cx="10281426" cy="1039677"/>
          </a:xfrm>
        </p:spPr>
        <p:txBody>
          <a:bodyPr>
            <a:noAutofit/>
          </a:bodyPr>
          <a:lstStyle/>
          <a:p>
            <a:pPr algn="ctr">
              <a:lnSpc>
                <a:spcPct val="100000"/>
              </a:lnSpc>
            </a:pPr>
            <a:r>
              <a:rPr lang="en-GB" sz="4800" b="1">
                <a:solidFill>
                  <a:schemeClr val="tx2">
                    <a:lumMod val="75000"/>
                    <a:lumOff val="25000"/>
                  </a:schemeClr>
                </a:solidFill>
                <a:latin typeface="Segoe UI" panose="020B0502040204020203" pitchFamily="34" charset="0"/>
                <a:cs typeface="Segoe UI" panose="020B0502040204020203" pitchFamily="34" charset="0"/>
              </a:rPr>
              <a:t>Finished? </a:t>
            </a:r>
            <a:endParaRPr lang="en-GB" sz="4800" b="1" i="1">
              <a:solidFill>
                <a:schemeClr val="tx2">
                  <a:lumMod val="75000"/>
                  <a:lumOff val="25000"/>
                </a:schemeClr>
              </a:solidFill>
              <a:latin typeface="Segoe UI" panose="020B0502040204020203" pitchFamily="34" charset="0"/>
              <a:cs typeface="Segoe UI" panose="020B0502040204020203" pitchFamily="34" charset="0"/>
            </a:endParaRPr>
          </a:p>
        </p:txBody>
      </p:sp>
      <p:pic>
        <p:nvPicPr>
          <p:cNvPr id="5" name="Picture 4" descr="Cartoon a cartoon of two children talking &#10;">
            <a:extLst>
              <a:ext uri="{FF2B5EF4-FFF2-40B4-BE49-F238E27FC236}">
                <a16:creationId xmlns:a16="http://schemas.microsoft.com/office/drawing/2014/main" id="{57C3AA24-F65C-ACA1-F657-BE6EB1A8173B}"/>
              </a:ext>
            </a:extLst>
          </p:cNvPr>
          <p:cNvPicPr>
            <a:picLocks noChangeAspect="1"/>
          </p:cNvPicPr>
          <p:nvPr/>
        </p:nvPicPr>
        <p:blipFill>
          <a:blip r:embed="rId4"/>
          <a:stretch>
            <a:fillRect/>
          </a:stretch>
        </p:blipFill>
        <p:spPr>
          <a:xfrm>
            <a:off x="6744686" y="3097960"/>
            <a:ext cx="2765283" cy="2881658"/>
          </a:xfrm>
          <a:prstGeom prst="rect">
            <a:avLst/>
          </a:prstGeom>
        </p:spPr>
      </p:pic>
    </p:spTree>
    <p:extLst>
      <p:ext uri="{BB962C8B-B14F-4D97-AF65-F5344CB8AC3E}">
        <p14:creationId xmlns:p14="http://schemas.microsoft.com/office/powerpoint/2010/main" val="99227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648198" y="574784"/>
            <a:ext cx="10515600" cy="625475"/>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Autofit/>
          </a:bodyPr>
          <a:lstStyle/>
          <a:p>
            <a:r>
              <a:rPr lang="en-GB" sz="5400" b="1">
                <a:latin typeface="+mn-lt"/>
              </a:rPr>
              <a:t>Identifying a theme</a:t>
            </a:r>
          </a:p>
        </p:txBody>
      </p:sp>
      <p:sp>
        <p:nvSpPr>
          <p:cNvPr id="6" name="TextBox 5">
            <a:extLst>
              <a:ext uri="{FF2B5EF4-FFF2-40B4-BE49-F238E27FC236}">
                <a16:creationId xmlns:a16="http://schemas.microsoft.com/office/drawing/2014/main" id="{2DA615F4-8D11-35E3-BBFC-84C544365653}"/>
              </a:ext>
            </a:extLst>
          </p:cNvPr>
          <p:cNvSpPr txBox="1"/>
          <p:nvPr/>
        </p:nvSpPr>
        <p:spPr>
          <a:xfrm>
            <a:off x="709196" y="1375510"/>
            <a:ext cx="8707773" cy="461665"/>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r>
              <a:rPr lang="en-GB" sz="2400"/>
              <a:t>These are some research theme ideas: </a:t>
            </a:r>
            <a:endParaRPr lang="en-GB" sz="2400">
              <a:cs typeface="Segoe UI" panose="020B0502040204020203" pitchFamily="34" charset="0"/>
            </a:endParaRPr>
          </a:p>
        </p:txBody>
      </p:sp>
      <p:sp>
        <p:nvSpPr>
          <p:cNvPr id="3" name="Explosion 1 1">
            <a:extLst>
              <a:ext uri="{FF2B5EF4-FFF2-40B4-BE49-F238E27FC236}">
                <a16:creationId xmlns:a16="http://schemas.microsoft.com/office/drawing/2014/main" id="{1AB41919-AB68-7D29-50A0-6FEA0FE10E9A}"/>
              </a:ext>
            </a:extLst>
          </p:cNvPr>
          <p:cNvSpPr/>
          <p:nvPr/>
        </p:nvSpPr>
        <p:spPr>
          <a:xfrm>
            <a:off x="-210996" y="2298357"/>
            <a:ext cx="3657600" cy="2205520"/>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GB" sz="2400"/>
              <a:t>Accessing education?</a:t>
            </a:r>
            <a:endParaRPr lang="en-GB" sz="2400">
              <a:cs typeface="Segoe UI" panose="020B0502040204020203" pitchFamily="34" charset="0"/>
            </a:endParaRPr>
          </a:p>
        </p:txBody>
      </p:sp>
      <p:sp>
        <p:nvSpPr>
          <p:cNvPr id="7" name="Explosion 1 3">
            <a:extLst>
              <a:ext uri="{FF2B5EF4-FFF2-40B4-BE49-F238E27FC236}">
                <a16:creationId xmlns:a16="http://schemas.microsoft.com/office/drawing/2014/main" id="{5F38DE04-7CE0-33CF-9625-FD1A130076D2}"/>
              </a:ext>
            </a:extLst>
          </p:cNvPr>
          <p:cNvSpPr/>
          <p:nvPr/>
        </p:nvSpPr>
        <p:spPr>
          <a:xfrm>
            <a:off x="3371006" y="1901223"/>
            <a:ext cx="3094266" cy="2279465"/>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Mental health?</a:t>
            </a:r>
          </a:p>
        </p:txBody>
      </p:sp>
      <p:sp>
        <p:nvSpPr>
          <p:cNvPr id="9" name="Explosion 1 5">
            <a:extLst>
              <a:ext uri="{FF2B5EF4-FFF2-40B4-BE49-F238E27FC236}">
                <a16:creationId xmlns:a16="http://schemas.microsoft.com/office/drawing/2014/main" id="{A11EB38B-5A51-DE8D-BEAB-EC8C1CAA3A20}"/>
              </a:ext>
            </a:extLst>
          </p:cNvPr>
          <p:cNvSpPr/>
          <p:nvPr/>
        </p:nvSpPr>
        <p:spPr>
          <a:xfrm>
            <a:off x="6453735" y="2609333"/>
            <a:ext cx="3806150" cy="2580632"/>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Opportunities available after school?</a:t>
            </a:r>
          </a:p>
        </p:txBody>
      </p:sp>
      <p:sp>
        <p:nvSpPr>
          <p:cNvPr id="10" name="Explosion 1 6">
            <a:extLst>
              <a:ext uri="{FF2B5EF4-FFF2-40B4-BE49-F238E27FC236}">
                <a16:creationId xmlns:a16="http://schemas.microsoft.com/office/drawing/2014/main" id="{0887525E-07D6-4EB5-65EC-2AA1726B9D02}"/>
              </a:ext>
            </a:extLst>
          </p:cNvPr>
          <p:cNvSpPr/>
          <p:nvPr/>
        </p:nvSpPr>
        <p:spPr>
          <a:xfrm>
            <a:off x="637831" y="4097970"/>
            <a:ext cx="3806150" cy="3050301"/>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Help with learning or exams?</a:t>
            </a:r>
          </a:p>
        </p:txBody>
      </p:sp>
      <p:sp>
        <p:nvSpPr>
          <p:cNvPr id="11" name="Explosion 1 7">
            <a:extLst>
              <a:ext uri="{FF2B5EF4-FFF2-40B4-BE49-F238E27FC236}">
                <a16:creationId xmlns:a16="http://schemas.microsoft.com/office/drawing/2014/main" id="{1E366DD8-6AC4-455A-B31A-82779384AE9F}"/>
              </a:ext>
            </a:extLst>
          </p:cNvPr>
          <p:cNvSpPr/>
          <p:nvPr/>
        </p:nvSpPr>
        <p:spPr>
          <a:xfrm>
            <a:off x="4495208" y="4502495"/>
            <a:ext cx="3723241" cy="2555232"/>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Places to meet up or  play?</a:t>
            </a:r>
          </a:p>
        </p:txBody>
      </p:sp>
      <p:sp>
        <p:nvSpPr>
          <p:cNvPr id="12" name="Explosion 1 8">
            <a:extLst>
              <a:ext uri="{FF2B5EF4-FFF2-40B4-BE49-F238E27FC236}">
                <a16:creationId xmlns:a16="http://schemas.microsoft.com/office/drawing/2014/main" id="{6E425AA7-E5E1-B711-4162-8F5B11A6C9B3}"/>
              </a:ext>
            </a:extLst>
          </p:cNvPr>
          <p:cNvSpPr/>
          <p:nvPr/>
        </p:nvSpPr>
        <p:spPr>
          <a:xfrm>
            <a:off x="9884113" y="1863044"/>
            <a:ext cx="2518691" cy="2205519"/>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Future dreams?</a:t>
            </a:r>
          </a:p>
        </p:txBody>
      </p:sp>
      <p:sp>
        <p:nvSpPr>
          <p:cNvPr id="13" name="Explosion 1 9">
            <a:extLst>
              <a:ext uri="{FF2B5EF4-FFF2-40B4-BE49-F238E27FC236}">
                <a16:creationId xmlns:a16="http://schemas.microsoft.com/office/drawing/2014/main" id="{FBC01E45-7D0F-0011-6431-3D4A67D4B183}"/>
              </a:ext>
            </a:extLst>
          </p:cNvPr>
          <p:cNvSpPr/>
          <p:nvPr/>
        </p:nvSpPr>
        <p:spPr>
          <a:xfrm>
            <a:off x="9127081" y="156812"/>
            <a:ext cx="2862977" cy="1932294"/>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Groups or clubs?</a:t>
            </a:r>
          </a:p>
        </p:txBody>
      </p:sp>
      <p:pic>
        <p:nvPicPr>
          <p:cNvPr id="5" name="Picture 4" descr="A group of light bulbs with the text Identify a Theme">
            <a:extLst>
              <a:ext uri="{FF2B5EF4-FFF2-40B4-BE49-F238E27FC236}">
                <a16:creationId xmlns:a16="http://schemas.microsoft.com/office/drawing/2014/main" id="{203D1466-1AC6-953B-B2AC-3DC8735AA07D}"/>
              </a:ext>
            </a:extLst>
          </p:cNvPr>
          <p:cNvPicPr>
            <a:picLocks noChangeAspect="1"/>
          </p:cNvPicPr>
          <p:nvPr/>
        </p:nvPicPr>
        <p:blipFill>
          <a:blip r:embed="rId3"/>
          <a:stretch>
            <a:fillRect/>
          </a:stretch>
        </p:blipFill>
        <p:spPr>
          <a:xfrm>
            <a:off x="9549142" y="4902837"/>
            <a:ext cx="2332059" cy="1247924"/>
          </a:xfrm>
          <a:prstGeom prst="rect">
            <a:avLst/>
          </a:prstGeom>
          <a:solidFill>
            <a:schemeClr val="tx2">
              <a:lumMod val="10000"/>
              <a:lumOff val="90000"/>
            </a:schemeClr>
          </a:solidFill>
        </p:spPr>
      </p:pic>
    </p:spTree>
    <p:extLst>
      <p:ext uri="{BB962C8B-B14F-4D97-AF65-F5344CB8AC3E}">
        <p14:creationId xmlns:p14="http://schemas.microsoft.com/office/powerpoint/2010/main" val="365663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688631" y="525288"/>
            <a:ext cx="10515600" cy="625475"/>
          </a:xfrm>
          <a:solidFill>
            <a:schemeClr val="bg1"/>
          </a:solidFill>
          <a:ln>
            <a:solidFill>
              <a:schemeClr val="bg1"/>
            </a:solidFill>
          </a:ln>
        </p:spPr>
        <p:txBody>
          <a:bodyPr>
            <a:noAutofit/>
          </a:bodyPr>
          <a:lstStyle/>
          <a:p>
            <a:r>
              <a:rPr lang="en-GB" sz="5400" b="1">
                <a:latin typeface="+mn-lt"/>
              </a:rPr>
              <a:t>Identifying a theme</a:t>
            </a:r>
          </a:p>
        </p:txBody>
      </p:sp>
      <p:sp>
        <p:nvSpPr>
          <p:cNvPr id="6" name="TextBox 5">
            <a:extLst>
              <a:ext uri="{FF2B5EF4-FFF2-40B4-BE49-F238E27FC236}">
                <a16:creationId xmlns:a16="http://schemas.microsoft.com/office/drawing/2014/main" id="{2DA615F4-8D11-35E3-BBFC-84C544365653}"/>
              </a:ext>
            </a:extLst>
          </p:cNvPr>
          <p:cNvSpPr txBox="1"/>
          <p:nvPr/>
        </p:nvSpPr>
        <p:spPr>
          <a:xfrm>
            <a:off x="688631" y="1259683"/>
            <a:ext cx="11112508" cy="830997"/>
          </a:xfrm>
          <a:prstGeom prst="rect">
            <a:avLst/>
          </a:prstGeom>
          <a:solidFill>
            <a:schemeClr val="bg1"/>
          </a:solidFill>
          <a:ln>
            <a:solidFill>
              <a:schemeClr val="bg1"/>
            </a:solidFill>
          </a:ln>
        </p:spPr>
        <p:txBody>
          <a:bodyPr wrap="square" rtlCol="0">
            <a:spAutoFit/>
          </a:bodyPr>
          <a:lstStyle/>
          <a:p>
            <a:r>
              <a:rPr lang="en-GB" sz="2400" dirty="0"/>
              <a:t>Think of things that are important to children, young people in your community and/or school. These could be ideas for research themes:</a:t>
            </a:r>
          </a:p>
        </p:txBody>
      </p:sp>
      <p:sp>
        <p:nvSpPr>
          <p:cNvPr id="3" name="Explosion 1 1">
            <a:extLst>
              <a:ext uri="{FF2B5EF4-FFF2-40B4-BE49-F238E27FC236}">
                <a16:creationId xmlns:a16="http://schemas.microsoft.com/office/drawing/2014/main" id="{1AB41919-AB68-7D29-50A0-6FEA0FE10E9A}"/>
              </a:ext>
              <a:ext uri="{C183D7F6-B498-43B3-948B-1728B52AA6E4}">
                <adec:decorative xmlns:adec="http://schemas.microsoft.com/office/drawing/2017/decorative" val="1"/>
              </a:ext>
            </a:extLst>
          </p:cNvPr>
          <p:cNvSpPr/>
          <p:nvPr/>
        </p:nvSpPr>
        <p:spPr>
          <a:xfrm>
            <a:off x="374209" y="1967537"/>
            <a:ext cx="4054668" cy="3188985"/>
          </a:xfrm>
          <a:prstGeom prst="irregularSeal1">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Explosion 1 3">
            <a:extLst>
              <a:ext uri="{FF2B5EF4-FFF2-40B4-BE49-F238E27FC236}">
                <a16:creationId xmlns:a16="http://schemas.microsoft.com/office/drawing/2014/main" id="{5F38DE04-7CE0-33CF-9625-FD1A130076D2}"/>
              </a:ext>
              <a:ext uri="{C183D7F6-B498-43B3-948B-1728B52AA6E4}">
                <adec:decorative xmlns:adec="http://schemas.microsoft.com/office/drawing/2017/decorative" val="1"/>
              </a:ext>
            </a:extLst>
          </p:cNvPr>
          <p:cNvSpPr/>
          <p:nvPr/>
        </p:nvSpPr>
        <p:spPr>
          <a:xfrm>
            <a:off x="6321287" y="2090680"/>
            <a:ext cx="4882944" cy="3188986"/>
          </a:xfrm>
          <a:prstGeom prst="irregularSeal1">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Explosion 1 6">
            <a:extLst>
              <a:ext uri="{FF2B5EF4-FFF2-40B4-BE49-F238E27FC236}">
                <a16:creationId xmlns:a16="http://schemas.microsoft.com/office/drawing/2014/main" id="{0887525E-07D6-4EB5-65EC-2AA1726B9D02}"/>
              </a:ext>
              <a:ext uri="{C183D7F6-B498-43B3-948B-1728B52AA6E4}">
                <adec:decorative xmlns:adec="http://schemas.microsoft.com/office/drawing/2017/decorative" val="1"/>
              </a:ext>
            </a:extLst>
          </p:cNvPr>
          <p:cNvSpPr/>
          <p:nvPr/>
        </p:nvSpPr>
        <p:spPr>
          <a:xfrm>
            <a:off x="3097716" y="4118733"/>
            <a:ext cx="4383618" cy="3526930"/>
          </a:xfrm>
          <a:prstGeom prst="irregularSeal1">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 name="Picture 4" descr="A group of light bulbs with the text Identify a Theme&#10;">
            <a:extLst>
              <a:ext uri="{FF2B5EF4-FFF2-40B4-BE49-F238E27FC236}">
                <a16:creationId xmlns:a16="http://schemas.microsoft.com/office/drawing/2014/main" id="{0A64A021-6BC1-8FD0-BC01-517981520B71}"/>
              </a:ext>
            </a:extLst>
          </p:cNvPr>
          <p:cNvPicPr>
            <a:picLocks noChangeAspect="1"/>
          </p:cNvPicPr>
          <p:nvPr/>
        </p:nvPicPr>
        <p:blipFill>
          <a:blip r:embed="rId3"/>
          <a:stretch>
            <a:fillRect/>
          </a:stretch>
        </p:blipFill>
        <p:spPr>
          <a:xfrm>
            <a:off x="7755989" y="5279666"/>
            <a:ext cx="2948916" cy="1574495"/>
          </a:xfrm>
          <a:prstGeom prst="rect">
            <a:avLst/>
          </a:prstGeom>
          <a:solidFill>
            <a:schemeClr val="tx2">
              <a:lumMod val="10000"/>
              <a:lumOff val="90000"/>
            </a:schemeClr>
          </a:solidFill>
        </p:spPr>
      </p:pic>
      <p:sp>
        <p:nvSpPr>
          <p:cNvPr id="4" name="Rectangle: Rounded Corners 3">
            <a:extLst>
              <a:ext uri="{FF2B5EF4-FFF2-40B4-BE49-F238E27FC236}">
                <a16:creationId xmlns:a16="http://schemas.microsoft.com/office/drawing/2014/main" id="{3DA2F51C-9A3A-82E6-B29B-E3FBA66B1857}"/>
              </a:ext>
            </a:extLst>
          </p:cNvPr>
          <p:cNvSpPr/>
          <p:nvPr/>
        </p:nvSpPr>
        <p:spPr>
          <a:xfrm rot="912343">
            <a:off x="9946935" y="451974"/>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a:t>
            </a:r>
          </a:p>
        </p:txBody>
      </p:sp>
    </p:spTree>
    <p:extLst>
      <p:ext uri="{BB962C8B-B14F-4D97-AF65-F5344CB8AC3E}">
        <p14:creationId xmlns:p14="http://schemas.microsoft.com/office/powerpoint/2010/main" val="322009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977593" y="697944"/>
            <a:ext cx="10515600" cy="625475"/>
          </a:xfrm>
        </p:spPr>
        <p:txBody>
          <a:bodyPr>
            <a:noAutofit/>
          </a:bodyPr>
          <a:lstStyle/>
          <a:p>
            <a:r>
              <a:rPr lang="en-GB" sz="4000" b="1" dirty="0">
                <a:latin typeface="+mn-lt"/>
              </a:rPr>
              <a:t>Confirm the theme </a:t>
            </a:r>
          </a:p>
        </p:txBody>
      </p:sp>
      <p:sp>
        <p:nvSpPr>
          <p:cNvPr id="4" name="TextBox 3">
            <a:extLst>
              <a:ext uri="{FF2B5EF4-FFF2-40B4-BE49-F238E27FC236}">
                <a16:creationId xmlns:a16="http://schemas.microsoft.com/office/drawing/2014/main" id="{9E197CA4-9CD3-CD4A-F8D8-71C5847F7CD5}"/>
              </a:ext>
            </a:extLst>
          </p:cNvPr>
          <p:cNvSpPr txBox="1"/>
          <p:nvPr/>
        </p:nvSpPr>
        <p:spPr>
          <a:xfrm>
            <a:off x="977593" y="2061557"/>
            <a:ext cx="6032839" cy="3416320"/>
          </a:xfrm>
          <a:prstGeom prst="rect">
            <a:avLst/>
          </a:prstGeom>
          <a:noFill/>
        </p:spPr>
        <p:txBody>
          <a:bodyPr wrap="square" rtlCol="0">
            <a:spAutoFit/>
          </a:bodyPr>
          <a:lstStyle/>
          <a:p>
            <a:r>
              <a:rPr lang="en-GB" sz="2400" dirty="0"/>
              <a:t>Now it is time to pick the theme of what you want to research. </a:t>
            </a:r>
          </a:p>
          <a:p>
            <a:endParaRPr lang="en-GB" sz="2400" dirty="0"/>
          </a:p>
          <a:p>
            <a:r>
              <a:rPr lang="en-GB" sz="2400" dirty="0"/>
              <a:t>You might already have an idea of what you want to research, or there might be something that is bigger than your school/group/community.</a:t>
            </a:r>
          </a:p>
          <a:p>
            <a:endParaRPr lang="en-GB" sz="2400" dirty="0"/>
          </a:p>
          <a:p>
            <a:r>
              <a:rPr lang="en-GB" sz="2400" dirty="0"/>
              <a:t>What is the research theme going to be?</a:t>
            </a:r>
          </a:p>
        </p:txBody>
      </p:sp>
      <p:sp>
        <p:nvSpPr>
          <p:cNvPr id="6" name="Explosion 1 6">
            <a:extLst>
              <a:ext uri="{FF2B5EF4-FFF2-40B4-BE49-F238E27FC236}">
                <a16:creationId xmlns:a16="http://schemas.microsoft.com/office/drawing/2014/main" id="{E90BB80B-FD3B-98E4-BB1A-FB2DB6DA5111}"/>
              </a:ext>
              <a:ext uri="{C183D7F6-B498-43B3-948B-1728B52AA6E4}">
                <adec:decorative xmlns:adec="http://schemas.microsoft.com/office/drawing/2017/decorative" val="1"/>
              </a:ext>
            </a:extLst>
          </p:cNvPr>
          <p:cNvSpPr/>
          <p:nvPr/>
        </p:nvSpPr>
        <p:spPr>
          <a:xfrm>
            <a:off x="7121769" y="2684882"/>
            <a:ext cx="4532285" cy="3533683"/>
          </a:xfrm>
          <a:prstGeom prst="irregularSeal1">
            <a:avLst/>
          </a:prstGeom>
          <a:solidFill>
            <a:schemeClr val="tx2">
              <a:lumMod val="10000"/>
              <a:lumOff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endParaRPr>
          </a:p>
        </p:txBody>
      </p:sp>
      <p:sp>
        <p:nvSpPr>
          <p:cNvPr id="18" name="TextBox 17">
            <a:extLst>
              <a:ext uri="{FF2B5EF4-FFF2-40B4-BE49-F238E27FC236}">
                <a16:creationId xmlns:a16="http://schemas.microsoft.com/office/drawing/2014/main" id="{6E4CB008-D975-A8C1-0693-75D6FDE2E402}"/>
              </a:ext>
            </a:extLst>
          </p:cNvPr>
          <p:cNvSpPr txBox="1"/>
          <p:nvPr/>
        </p:nvSpPr>
        <p:spPr>
          <a:xfrm>
            <a:off x="7948478" y="2061557"/>
            <a:ext cx="2878865" cy="400110"/>
          </a:xfrm>
          <a:prstGeom prst="rect">
            <a:avLst/>
          </a:prstGeom>
          <a:noFill/>
        </p:spPr>
        <p:txBody>
          <a:bodyPr wrap="none" rtlCol="0">
            <a:spAutoFit/>
          </a:bodyPr>
          <a:lstStyle/>
          <a:p>
            <a:r>
              <a:rPr lang="en-GB" sz="2000" b="1"/>
              <a:t>Our research theme is:</a:t>
            </a:r>
          </a:p>
        </p:txBody>
      </p:sp>
      <p:sp>
        <p:nvSpPr>
          <p:cNvPr id="5" name="TextBox 4">
            <a:extLst>
              <a:ext uri="{FF2B5EF4-FFF2-40B4-BE49-F238E27FC236}">
                <a16:creationId xmlns:a16="http://schemas.microsoft.com/office/drawing/2014/main" id="{23B604D0-11FF-3FF8-3A0C-889044A1426C}"/>
              </a:ext>
            </a:extLst>
          </p:cNvPr>
          <p:cNvSpPr txBox="1"/>
          <p:nvPr/>
        </p:nvSpPr>
        <p:spPr>
          <a:xfrm rot="527272">
            <a:off x="7709639" y="1196160"/>
            <a:ext cx="4256455" cy="369332"/>
          </a:xfrm>
          <a:prstGeom prst="rect">
            <a:avLst/>
          </a:prstGeom>
          <a:noFill/>
        </p:spPr>
        <p:txBody>
          <a:bodyPr wrap="square">
            <a:spAutoFit/>
          </a:bodyPr>
          <a:lstStyle/>
          <a:p>
            <a:r>
              <a:rPr lang="en-GB" dirty="0">
                <a:hlinkClick r:id="rId3"/>
              </a:rPr>
              <a:t>Does everyone understand the theme?</a:t>
            </a:r>
            <a:endParaRPr lang="en-GB" dirty="0"/>
          </a:p>
        </p:txBody>
      </p:sp>
      <p:sp>
        <p:nvSpPr>
          <p:cNvPr id="3" name="Rectangle: Rounded Corners 2">
            <a:extLst>
              <a:ext uri="{FF2B5EF4-FFF2-40B4-BE49-F238E27FC236}">
                <a16:creationId xmlns:a16="http://schemas.microsoft.com/office/drawing/2014/main" id="{84F2BB02-9056-69B0-562D-153DC08FF7BC}"/>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a:t>
            </a:r>
          </a:p>
        </p:txBody>
      </p:sp>
    </p:spTree>
    <p:extLst>
      <p:ext uri="{BB962C8B-B14F-4D97-AF65-F5344CB8AC3E}">
        <p14:creationId xmlns:p14="http://schemas.microsoft.com/office/powerpoint/2010/main" val="301994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24832" y="537146"/>
            <a:ext cx="10515600" cy="625475"/>
          </a:xfrm>
        </p:spPr>
        <p:txBody>
          <a:bodyPr>
            <a:noAutofit/>
          </a:bodyPr>
          <a:lstStyle/>
          <a:p>
            <a:r>
              <a:rPr lang="en-GB" sz="5400" b="1">
                <a:latin typeface="+mn-lt"/>
              </a:rPr>
              <a:t>Research tools </a:t>
            </a:r>
          </a:p>
        </p:txBody>
      </p:sp>
      <p:sp>
        <p:nvSpPr>
          <p:cNvPr id="6" name="TextBox 5">
            <a:extLst>
              <a:ext uri="{FF2B5EF4-FFF2-40B4-BE49-F238E27FC236}">
                <a16:creationId xmlns:a16="http://schemas.microsoft.com/office/drawing/2014/main" id="{2DA615F4-8D11-35E3-BBFC-84C544365653}"/>
              </a:ext>
            </a:extLst>
          </p:cNvPr>
          <p:cNvSpPr txBox="1"/>
          <p:nvPr/>
        </p:nvSpPr>
        <p:spPr>
          <a:xfrm>
            <a:off x="824832" y="1466100"/>
            <a:ext cx="10790178" cy="1938992"/>
          </a:xfrm>
          <a:prstGeom prst="rect">
            <a:avLst/>
          </a:prstGeom>
          <a:noFill/>
        </p:spPr>
        <p:txBody>
          <a:bodyPr wrap="square" rtlCol="0">
            <a:spAutoFit/>
          </a:bodyPr>
          <a:lstStyle/>
          <a:p>
            <a:r>
              <a:rPr lang="en-GB" sz="2400" dirty="0">
                <a:latin typeface="Segoe UI" panose="020B0502040204020203" pitchFamily="34" charset="0"/>
                <a:ea typeface="Calibri"/>
                <a:cs typeface="Segoe UI" panose="020B0502040204020203" pitchFamily="34" charset="0"/>
                <a:sym typeface="Calibri"/>
              </a:rPr>
              <a:t>Before finding out more about the theme, we need to learn about research.</a:t>
            </a:r>
          </a:p>
          <a:p>
            <a:r>
              <a:rPr lang="en-GB" sz="2400" dirty="0">
                <a:latin typeface="Segoe UI" panose="020B0502040204020203" pitchFamily="34" charset="0"/>
                <a:ea typeface="Calibri"/>
                <a:cs typeface="Segoe UI" panose="020B0502040204020203" pitchFamily="34" charset="0"/>
                <a:sym typeface="Calibri"/>
              </a:rPr>
              <a:t>Being a researcher is like being a detective, what tools could you use to find out more about the research theme?</a:t>
            </a:r>
          </a:p>
          <a:p>
            <a:endParaRPr lang="en-GB" sz="2400" dirty="0">
              <a:latin typeface="Segoe UI" panose="020B0502040204020203" pitchFamily="34" charset="0"/>
              <a:ea typeface="Calibri"/>
              <a:cs typeface="Segoe UI" panose="020B0502040204020203" pitchFamily="34" charset="0"/>
              <a:sym typeface="Calibri"/>
            </a:endParaRPr>
          </a:p>
          <a:p>
            <a:r>
              <a:rPr lang="en-GB" sz="2400" dirty="0">
                <a:latin typeface="Segoe UI" panose="020B0502040204020203" pitchFamily="34" charset="0"/>
                <a:ea typeface="Calibri"/>
                <a:cs typeface="Segoe UI" panose="020B0502040204020203" pitchFamily="34" charset="0"/>
                <a:sym typeface="Calibri"/>
              </a:rPr>
              <a:t>But remember you also have to work out how valid each piece of evidence is!</a:t>
            </a:r>
          </a:p>
        </p:txBody>
      </p:sp>
      <p:pic>
        <p:nvPicPr>
          <p:cNvPr id="5" name="Graphic 4" descr="Open book with table lamp, books, pen and pencil">
            <a:extLst>
              <a:ext uri="{FF2B5EF4-FFF2-40B4-BE49-F238E27FC236}">
                <a16:creationId xmlns:a16="http://schemas.microsoft.com/office/drawing/2014/main" id="{C7CA2098-BC10-274C-7FE6-2078531357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990" y="2269050"/>
            <a:ext cx="5642145" cy="5642145"/>
          </a:xfrm>
          <a:prstGeom prst="rect">
            <a:avLst/>
          </a:prstGeom>
        </p:spPr>
      </p:pic>
      <p:pic>
        <p:nvPicPr>
          <p:cNvPr id="15" name="Graphic 14" descr="Laptop with phone and calculator">
            <a:extLst>
              <a:ext uri="{FF2B5EF4-FFF2-40B4-BE49-F238E27FC236}">
                <a16:creationId xmlns:a16="http://schemas.microsoft.com/office/drawing/2014/main" id="{1C7D3A38-C4DC-64FB-212D-9AEE44352A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82632" y="3692482"/>
            <a:ext cx="3289759" cy="3289759"/>
          </a:xfrm>
          <a:prstGeom prst="rect">
            <a:avLst/>
          </a:prstGeom>
        </p:spPr>
      </p:pic>
      <p:pic>
        <p:nvPicPr>
          <p:cNvPr id="26" name="Graphic 25" descr="Rectangle speech bubble">
            <a:extLst>
              <a:ext uri="{FF2B5EF4-FFF2-40B4-BE49-F238E27FC236}">
                <a16:creationId xmlns:a16="http://schemas.microsoft.com/office/drawing/2014/main" id="{47538BBF-A77E-C9BD-2542-6E22C390E7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38972">
            <a:off x="10102464" y="4892717"/>
            <a:ext cx="1457325" cy="1304925"/>
          </a:xfrm>
          <a:prstGeom prst="rect">
            <a:avLst/>
          </a:prstGeom>
        </p:spPr>
      </p:pic>
      <p:pic>
        <p:nvPicPr>
          <p:cNvPr id="28" name="Graphic 27" descr="Round speech bubble">
            <a:extLst>
              <a:ext uri="{FF2B5EF4-FFF2-40B4-BE49-F238E27FC236}">
                <a16:creationId xmlns:a16="http://schemas.microsoft.com/office/drawing/2014/main" id="{84D00E15-E306-A360-ED23-39588A1D7A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941449">
            <a:off x="9819861" y="3549225"/>
            <a:ext cx="1219200" cy="1209675"/>
          </a:xfrm>
          <a:prstGeom prst="rect">
            <a:avLst/>
          </a:prstGeom>
        </p:spPr>
      </p:pic>
      <p:sp>
        <p:nvSpPr>
          <p:cNvPr id="3" name="Rectangle: Rounded Corners 2">
            <a:extLst>
              <a:ext uri="{FF2B5EF4-FFF2-40B4-BE49-F238E27FC236}">
                <a16:creationId xmlns:a16="http://schemas.microsoft.com/office/drawing/2014/main" id="{72923431-23BC-A1B8-0863-6AB82AF3C823}"/>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a:t>
            </a:r>
          </a:p>
        </p:txBody>
      </p:sp>
    </p:spTree>
    <p:extLst>
      <p:ext uri="{BB962C8B-B14F-4D97-AF65-F5344CB8AC3E}">
        <p14:creationId xmlns:p14="http://schemas.microsoft.com/office/powerpoint/2010/main" val="367685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Rectangle speech bubble">
            <a:extLst>
              <a:ext uri="{FF2B5EF4-FFF2-40B4-BE49-F238E27FC236}">
                <a16:creationId xmlns:a16="http://schemas.microsoft.com/office/drawing/2014/main" id="{256ED034-4537-94CA-EB29-45CA112DD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38972">
            <a:off x="8667256" y="2420411"/>
            <a:ext cx="2829822" cy="2533893"/>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467940"/>
            <a:ext cx="10515600" cy="625475"/>
          </a:xfrm>
        </p:spPr>
        <p:txBody>
          <a:bodyPr>
            <a:noAutofit/>
          </a:bodyPr>
          <a:lstStyle/>
          <a:p>
            <a:r>
              <a:rPr lang="en-GB" sz="5400">
                <a:latin typeface="+mn-lt"/>
              </a:rPr>
              <a:t>Research techniques</a:t>
            </a:r>
          </a:p>
        </p:txBody>
      </p:sp>
      <p:graphicFrame>
        <p:nvGraphicFramePr>
          <p:cNvPr id="4" name="Diagram 3" descr="Diagram with the text &#10;Methods of research&#10;Interviews&#10;Surveys&#10;Observations&#10;Focus groups&#10;Questionnaires &#10;">
            <a:extLst>
              <a:ext uri="{FF2B5EF4-FFF2-40B4-BE49-F238E27FC236}">
                <a16:creationId xmlns:a16="http://schemas.microsoft.com/office/drawing/2014/main" id="{0A609C3F-C7D0-EEA9-C17D-400D3FDCD04C}"/>
              </a:ext>
            </a:extLst>
          </p:cNvPr>
          <p:cNvGraphicFramePr/>
          <p:nvPr>
            <p:extLst>
              <p:ext uri="{D42A27DB-BD31-4B8C-83A1-F6EECF244321}">
                <p14:modId xmlns:p14="http://schemas.microsoft.com/office/powerpoint/2010/main" val="3574019835"/>
              </p:ext>
            </p:extLst>
          </p:nvPr>
        </p:nvGraphicFramePr>
        <p:xfrm>
          <a:off x="838200" y="1803692"/>
          <a:ext cx="7291192" cy="4586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3863ADE5-E0A8-FDA0-B5F7-5D02A6202D34}"/>
              </a:ext>
            </a:extLst>
          </p:cNvPr>
          <p:cNvSpPr txBox="1"/>
          <p:nvPr/>
        </p:nvSpPr>
        <p:spPr>
          <a:xfrm>
            <a:off x="8978591" y="2921168"/>
            <a:ext cx="2375209" cy="1015663"/>
          </a:xfrm>
          <a:prstGeom prst="rect">
            <a:avLst/>
          </a:prstGeom>
          <a:noFill/>
        </p:spPr>
        <p:txBody>
          <a:bodyPr wrap="square" rtlCol="0">
            <a:spAutoFit/>
          </a:bodyPr>
          <a:lstStyle/>
          <a:p>
            <a:pPr algn="ctr"/>
            <a:r>
              <a:rPr lang="en-GB" sz="2000">
                <a:latin typeface="Segoe UI" panose="020B0502040204020203" pitchFamily="34" charset="0"/>
              </a:rPr>
              <a:t>What approaches do you like best and why?</a:t>
            </a:r>
          </a:p>
        </p:txBody>
      </p:sp>
      <p:sp>
        <p:nvSpPr>
          <p:cNvPr id="6" name="Rectangle: Rounded Corners 5">
            <a:extLst>
              <a:ext uri="{FF2B5EF4-FFF2-40B4-BE49-F238E27FC236}">
                <a16:creationId xmlns:a16="http://schemas.microsoft.com/office/drawing/2014/main" id="{C426221D-0825-E676-1499-80F11099B9B1}"/>
              </a:ext>
            </a:extLst>
          </p:cNvPr>
          <p:cNvSpPr/>
          <p:nvPr/>
        </p:nvSpPr>
        <p:spPr>
          <a:xfrm rot="912343">
            <a:off x="9672710" y="821884"/>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a:t>
            </a:r>
          </a:p>
        </p:txBody>
      </p:sp>
    </p:spTree>
    <p:extLst>
      <p:ext uri="{BB962C8B-B14F-4D97-AF65-F5344CB8AC3E}">
        <p14:creationId xmlns:p14="http://schemas.microsoft.com/office/powerpoint/2010/main" val="213036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467940"/>
            <a:ext cx="10515600" cy="625475"/>
          </a:xfrm>
        </p:spPr>
        <p:txBody>
          <a:bodyPr>
            <a:noAutofit/>
          </a:bodyPr>
          <a:lstStyle/>
          <a:p>
            <a:r>
              <a:rPr lang="en-GB" sz="4000">
                <a:latin typeface="+mn-lt"/>
              </a:rPr>
              <a:t>Keeping research safe: What not to ask!</a:t>
            </a:r>
          </a:p>
        </p:txBody>
      </p:sp>
      <p:sp>
        <p:nvSpPr>
          <p:cNvPr id="3" name="TextBox 2">
            <a:extLst>
              <a:ext uri="{FF2B5EF4-FFF2-40B4-BE49-F238E27FC236}">
                <a16:creationId xmlns:a16="http://schemas.microsoft.com/office/drawing/2014/main" id="{46F02E6B-0B27-8380-F48A-3EE0AAE11091}"/>
              </a:ext>
            </a:extLst>
          </p:cNvPr>
          <p:cNvSpPr txBox="1"/>
          <p:nvPr/>
        </p:nvSpPr>
        <p:spPr>
          <a:xfrm>
            <a:off x="946673" y="1581374"/>
            <a:ext cx="6863379" cy="3785652"/>
          </a:xfrm>
          <a:prstGeom prst="rect">
            <a:avLst/>
          </a:prstGeom>
          <a:noFill/>
        </p:spPr>
        <p:txBody>
          <a:bodyPr wrap="square" rtlCol="0">
            <a:spAutoFit/>
          </a:bodyPr>
          <a:lstStyle/>
          <a:p>
            <a:r>
              <a:rPr lang="en-US" sz="2400" dirty="0"/>
              <a:t>To keep everyone safe – it is important not to ask any personal information when doing research.</a:t>
            </a:r>
          </a:p>
          <a:p>
            <a:endParaRPr lang="en-US" sz="2400" dirty="0"/>
          </a:p>
          <a:p>
            <a:r>
              <a:rPr lang="en-US" sz="2400" dirty="0"/>
              <a:t>This includes </a:t>
            </a:r>
            <a:r>
              <a:rPr lang="en-US" sz="2400" u="sng" dirty="0"/>
              <a:t>not</a:t>
            </a:r>
            <a:r>
              <a:rPr lang="en-US" sz="2400" dirty="0"/>
              <a:t> asking anyone’s: </a:t>
            </a:r>
          </a:p>
          <a:p>
            <a:endParaRPr lang="en-US" sz="2400" dirty="0"/>
          </a:p>
          <a:p>
            <a:pPr marL="342900" indent="-342900">
              <a:buFont typeface="Arial" panose="020B0604020202020204" pitchFamily="34" charset="0"/>
              <a:buChar char="•"/>
            </a:pPr>
            <a:r>
              <a:rPr lang="en-US" sz="2400" b="1" dirty="0"/>
              <a:t>Names</a:t>
            </a:r>
          </a:p>
          <a:p>
            <a:pPr marL="342900" indent="-342900">
              <a:buFont typeface="Arial" panose="020B0604020202020204" pitchFamily="34" charset="0"/>
              <a:buChar char="•"/>
            </a:pPr>
            <a:r>
              <a:rPr lang="en-US" sz="2400" b="1" dirty="0"/>
              <a:t>Ages </a:t>
            </a:r>
          </a:p>
          <a:p>
            <a:pPr marL="342900" indent="-342900">
              <a:buFont typeface="Arial" panose="020B0604020202020204" pitchFamily="34" charset="0"/>
              <a:buChar char="•"/>
            </a:pPr>
            <a:r>
              <a:rPr lang="en-US" sz="2400" b="1" dirty="0"/>
              <a:t>Addresses </a:t>
            </a:r>
          </a:p>
          <a:p>
            <a:pPr marL="342900" indent="-342900">
              <a:buFont typeface="Arial" panose="020B0604020202020204" pitchFamily="34" charset="0"/>
              <a:buChar char="•"/>
            </a:pPr>
            <a:r>
              <a:rPr lang="en-US" sz="2400" b="1" dirty="0"/>
              <a:t>Any identifiable information</a:t>
            </a:r>
          </a:p>
          <a:p>
            <a:endParaRPr lang="en-GB" sz="2400" dirty="0"/>
          </a:p>
        </p:txBody>
      </p:sp>
      <p:pic>
        <p:nvPicPr>
          <p:cNvPr id="4" name="Picture 3" descr="A cartoon of a young person holding a magnifying glass&#10;">
            <a:extLst>
              <a:ext uri="{FF2B5EF4-FFF2-40B4-BE49-F238E27FC236}">
                <a16:creationId xmlns:a16="http://schemas.microsoft.com/office/drawing/2014/main" id="{48E20175-CE8B-8DFE-3EF7-75FFBA1703B0}"/>
              </a:ext>
            </a:extLst>
          </p:cNvPr>
          <p:cNvPicPr>
            <a:picLocks noChangeAspect="1"/>
          </p:cNvPicPr>
          <p:nvPr/>
        </p:nvPicPr>
        <p:blipFill>
          <a:blip r:embed="rId3"/>
          <a:stretch>
            <a:fillRect/>
          </a:stretch>
        </p:blipFill>
        <p:spPr>
          <a:xfrm>
            <a:off x="8498541" y="1274625"/>
            <a:ext cx="3291215" cy="4952798"/>
          </a:xfrm>
          <a:prstGeom prst="rect">
            <a:avLst/>
          </a:prstGeom>
        </p:spPr>
      </p:pic>
    </p:spTree>
    <p:extLst>
      <p:ext uri="{BB962C8B-B14F-4D97-AF65-F5344CB8AC3E}">
        <p14:creationId xmlns:p14="http://schemas.microsoft.com/office/powerpoint/2010/main" val="3767455212"/>
      </p:ext>
    </p:extLst>
  </p:cSld>
  <p:clrMapOvr>
    <a:masterClrMapping/>
  </p:clrMapOvr>
</p:sld>
</file>

<file path=ppt/theme/theme1.xml><?xml version="1.0" encoding="utf-8"?>
<a:theme xmlns:a="http://schemas.openxmlformats.org/drawingml/2006/main" name="Office Theme">
  <a:themeElements>
    <a:clrScheme name="Ed Scot Colours">
      <a:dk1>
        <a:sysClr val="windowText" lastClr="000000"/>
      </a:dk1>
      <a:lt1>
        <a:sysClr val="window" lastClr="FFFFFF"/>
      </a:lt1>
      <a:dk2>
        <a:srgbClr val="0E2841"/>
      </a:dk2>
      <a:lt2>
        <a:srgbClr val="E8E8E8"/>
      </a:lt2>
      <a:accent1>
        <a:srgbClr val="009BAA"/>
      </a:accent1>
      <a:accent2>
        <a:srgbClr val="B2D235"/>
      </a:accent2>
      <a:accent3>
        <a:srgbClr val="00985F"/>
      </a:accent3>
      <a:accent4>
        <a:srgbClr val="64A0C8"/>
      </a:accent4>
      <a:accent5>
        <a:srgbClr val="C21DAC"/>
      </a:accent5>
      <a:accent6>
        <a:srgbClr val="E00034"/>
      </a:accent6>
      <a:hlink>
        <a:srgbClr val="FF7900"/>
      </a:hlink>
      <a:folHlink>
        <a:srgbClr val="FDC82F"/>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e86319-6d84-4afe-998d-9daa1ae1b44d" xsi:nil="true"/>
    <lcf76f155ced4ddcb4097134ff3c332f xmlns="6836dd4e-1979-4a2d-afd5-433994e82fc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4BB5C1405E3E4D91E494E87767BB7A" ma:contentTypeVersion="16" ma:contentTypeDescription="Create a new document." ma:contentTypeScope="" ma:versionID="0444b692c0221dfee28af22aabecd6c6">
  <xsd:schema xmlns:xsd="http://www.w3.org/2001/XMLSchema" xmlns:xs="http://www.w3.org/2001/XMLSchema" xmlns:p="http://schemas.microsoft.com/office/2006/metadata/properties" xmlns:ns2="6836dd4e-1979-4a2d-afd5-433994e82fc4" xmlns:ns3="d6e86319-6d84-4afe-998d-9daa1ae1b44d" targetNamespace="http://schemas.microsoft.com/office/2006/metadata/properties" ma:root="true" ma:fieldsID="8b9584e6729e07c76c1b19a50fd54176" ns2:_="" ns3:_="">
    <xsd:import namespace="6836dd4e-1979-4a2d-afd5-433994e82fc4"/>
    <xsd:import namespace="d6e86319-6d84-4afe-998d-9daa1ae1b44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6dd4e-1979-4a2d-afd5-433994e82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86319-6d84-4afe-998d-9daa1ae1b44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999725-18ae-4b3b-ba5c-64123375265d}" ma:internalName="TaxCatchAll" ma:showField="CatchAllData" ma:web="d6e86319-6d84-4afe-998d-9daa1ae1b44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88602-50A5-43DC-A326-371D23C7E30D}">
  <ds:schemaRefs>
    <ds:schemaRef ds:uri="6836dd4e-1979-4a2d-afd5-433994e82fc4"/>
    <ds:schemaRef ds:uri="d6e86319-6d84-4afe-998d-9daa1ae1b4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5A03C5-879D-43AA-B4EE-1410DA7828CA}">
  <ds:schemaRefs>
    <ds:schemaRef ds:uri="http://schemas.microsoft.com/sharepoint/v3/contenttype/forms"/>
  </ds:schemaRefs>
</ds:datastoreItem>
</file>

<file path=customXml/itemProps3.xml><?xml version="1.0" encoding="utf-8"?>
<ds:datastoreItem xmlns:ds="http://schemas.openxmlformats.org/officeDocument/2006/customXml" ds:itemID="{FD84AE60-E9BD-4E0F-8D31-4B3A088C3844}">
  <ds:schemaRefs>
    <ds:schemaRef ds:uri="6836dd4e-1979-4a2d-afd5-433994e82fc4"/>
    <ds:schemaRef ds:uri="d6e86319-6d84-4afe-998d-9daa1ae1b4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270</TotalTime>
  <Words>5628</Words>
  <Application>Microsoft Office PowerPoint</Application>
  <PresentationFormat>Widescreen</PresentationFormat>
  <Paragraphs>538</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Segoe UI</vt:lpstr>
      <vt:lpstr>Office Theme</vt:lpstr>
      <vt:lpstr>Empowering Youth Voice  Contents – Part 2</vt:lpstr>
      <vt:lpstr>Identifying a research theme</vt:lpstr>
      <vt:lpstr>Section 4</vt:lpstr>
      <vt:lpstr>Identifying a theme</vt:lpstr>
      <vt:lpstr>Identifying a theme</vt:lpstr>
      <vt:lpstr>Confirm the theme </vt:lpstr>
      <vt:lpstr>Research tools </vt:lpstr>
      <vt:lpstr>Research techniques</vt:lpstr>
      <vt:lpstr>Keeping research safe: What not to ask!</vt:lpstr>
      <vt:lpstr>The power of questions</vt:lpstr>
      <vt:lpstr>Styles of questions </vt:lpstr>
      <vt:lpstr>The difference between open &amp; closed questions </vt:lpstr>
      <vt:lpstr>Section 5  Undertaking research </vt:lpstr>
      <vt:lpstr>Thinking about the theme </vt:lpstr>
      <vt:lpstr>Thinking about the research</vt:lpstr>
      <vt:lpstr>Who do you want to ask? </vt:lpstr>
      <vt:lpstr>Mind map the research</vt:lpstr>
      <vt:lpstr>Creating questions for the theme </vt:lpstr>
      <vt:lpstr>Testing the questions… </vt:lpstr>
      <vt:lpstr>Confirm the final questions</vt:lpstr>
      <vt:lpstr>It’s time to do the research!</vt:lpstr>
      <vt:lpstr>Section 6  Analysing results and next steps </vt:lpstr>
      <vt:lpstr>Looking at qualitative &amp; quantitative results</vt:lpstr>
      <vt:lpstr>An example…</vt:lpstr>
      <vt:lpstr>Looking at qualitative results</vt:lpstr>
      <vt:lpstr>Looking at quantitative results</vt:lpstr>
      <vt:lpstr>Looking at the results </vt:lpstr>
      <vt:lpstr>What next?</vt:lpstr>
      <vt:lpstr>Let's make an Action Plan! </vt:lpstr>
      <vt:lpstr>Keeping people informed</vt:lpstr>
      <vt:lpstr>Presenting the research results</vt:lpstr>
      <vt:lpstr>Let Education Scotland know!</vt:lpstr>
      <vt:lpstr>Finished?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Voice</dc:title>
  <dc:creator>Julie Beckett</dc:creator>
  <cp:lastModifiedBy>Julie Beckett</cp:lastModifiedBy>
  <cp:revision>1</cp:revision>
  <dcterms:created xsi:type="dcterms:W3CDTF">2023-05-15T07:11:23Z</dcterms:created>
  <dcterms:modified xsi:type="dcterms:W3CDTF">2025-08-25T14:18:39Z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0x010100074BB5C1405E3E4D91E494E87767BB7A</vt:lpwstr>
  </property>
  <property fmtid="{D5CDD505-2E9C-101B-9397-08002B2CF9AE}" pid="3" name="MediaServiceImageTags">
    <vt:lpwstr/>
  </property>
</Properties>
</file>