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2"/>
  </p:notesMasterIdLst>
  <p:sldIdLst>
    <p:sldId id="264" r:id="rId6"/>
    <p:sldId id="490" r:id="rId7"/>
    <p:sldId id="472" r:id="rId8"/>
    <p:sldId id="475" r:id="rId9"/>
    <p:sldId id="587" r:id="rId10"/>
    <p:sldId id="588" r:id="rId1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A749E-376A-F26F-DB78-C2B1AA3F8AA9}" v="60" dt="2024-03-08T10:34:46.651"/>
    <p1510:client id="{D9AE6F40-A032-43A4-BB14-71302A0DB0F0}" v="25" dt="2024-03-08T17:57:35.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0" autoAdjust="0"/>
    <p:restoredTop sz="86482" autoAdjust="0"/>
  </p:normalViewPr>
  <p:slideViewPr>
    <p:cSldViewPr snapToGrid="0">
      <p:cViewPr varScale="1">
        <p:scale>
          <a:sx n="75" d="100"/>
          <a:sy n="75" d="100"/>
        </p:scale>
        <p:origin x="19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Ferguson" userId="S::bferguson@glow.gov.uk::6f08ff6b-98d9-449c-98ea-5f46b1ed5bdb" providerId="AD" clId="Web-{867A749E-376A-F26F-DB78-C2B1AA3F8AA9}"/>
    <pc:docChg chg="modSld sldOrd">
      <pc:chgData name="Beverley Ferguson" userId="S::bferguson@glow.gov.uk::6f08ff6b-98d9-449c-98ea-5f46b1ed5bdb" providerId="AD" clId="Web-{867A749E-376A-F26F-DB78-C2B1AA3F8AA9}" dt="2024-03-08T10:34:46.651" v="59"/>
      <pc:docMkLst>
        <pc:docMk/>
      </pc:docMkLst>
      <pc:sldChg chg="modSp ord">
        <pc:chgData name="Beverley Ferguson" userId="S::bferguson@glow.gov.uk::6f08ff6b-98d9-449c-98ea-5f46b1ed5bdb" providerId="AD" clId="Web-{867A749E-376A-F26F-DB78-C2B1AA3F8AA9}" dt="2024-03-08T10:34:43.260" v="58"/>
        <pc:sldMkLst>
          <pc:docMk/>
          <pc:sldMk cId="3564797986" sldId="472"/>
        </pc:sldMkLst>
        <pc:spChg chg="mod">
          <ac:chgData name="Beverley Ferguson" userId="S::bferguson@glow.gov.uk::6f08ff6b-98d9-449c-98ea-5f46b1ed5bdb" providerId="AD" clId="Web-{867A749E-376A-F26F-DB78-C2B1AA3F8AA9}" dt="2024-03-08T10:31:34.894" v="1" actId="20577"/>
          <ac:spMkLst>
            <pc:docMk/>
            <pc:sldMk cId="3564797986" sldId="472"/>
            <ac:spMk id="1200" creationId="{32D4F402-8878-269B-5AC2-4EC2C9F4EA56}"/>
          </ac:spMkLst>
        </pc:spChg>
      </pc:sldChg>
      <pc:sldChg chg="ord">
        <pc:chgData name="Beverley Ferguson" userId="S::bferguson@glow.gov.uk::6f08ff6b-98d9-449c-98ea-5f46b1ed5bdb" providerId="AD" clId="Web-{867A749E-376A-F26F-DB78-C2B1AA3F8AA9}" dt="2024-03-08T10:34:46.651" v="59"/>
        <pc:sldMkLst>
          <pc:docMk/>
          <pc:sldMk cId="3834968629" sldId="475"/>
        </pc:sldMkLst>
      </pc:sldChg>
      <pc:sldChg chg="modSp ord">
        <pc:chgData name="Beverley Ferguson" userId="S::bferguson@glow.gov.uk::6f08ff6b-98d9-449c-98ea-5f46b1ed5bdb" providerId="AD" clId="Web-{867A749E-376A-F26F-DB78-C2B1AA3F8AA9}" dt="2024-03-08T10:34:38.057" v="57"/>
        <pc:sldMkLst>
          <pc:docMk/>
          <pc:sldMk cId="28906866" sldId="490"/>
        </pc:sldMkLst>
        <pc:spChg chg="mod">
          <ac:chgData name="Beverley Ferguson" userId="S::bferguson@glow.gov.uk::6f08ff6b-98d9-449c-98ea-5f46b1ed5bdb" providerId="AD" clId="Web-{867A749E-376A-F26F-DB78-C2B1AA3F8AA9}" dt="2024-03-08T10:34:37.838" v="56" actId="20577"/>
          <ac:spMkLst>
            <pc:docMk/>
            <pc:sldMk cId="28906866" sldId="490"/>
            <ac:spMk id="3" creationId="{4B9896A2-0F94-FBAA-4CFD-863A6E75F086}"/>
          </ac:spMkLst>
        </pc:spChg>
      </pc:sldChg>
    </pc:docChg>
  </pc:docChgLst>
  <pc:docChgLst>
    <pc:chgData name="Beverley Ferguson" userId="4a5d90d7-4d97-43a2-9ddb-522ed5d03a7e" providerId="ADAL" clId="{CBEF993F-CFE0-4238-8763-66AA76C6044A}"/>
    <pc:docChg chg="undo redo custSel addSld delSld modSld sldOrd modMainMaster">
      <pc:chgData name="Beverley Ferguson" userId="4a5d90d7-4d97-43a2-9ddb-522ed5d03a7e" providerId="ADAL" clId="{CBEF993F-CFE0-4238-8763-66AA76C6044A}" dt="2024-02-21T12:17:31.610" v="578"/>
      <pc:docMkLst>
        <pc:docMk/>
      </pc:docMkLst>
      <pc:sldChg chg="modSp mod">
        <pc:chgData name="Beverley Ferguson" userId="4a5d90d7-4d97-43a2-9ddb-522ed5d03a7e" providerId="ADAL" clId="{CBEF993F-CFE0-4238-8763-66AA76C6044A}" dt="2024-02-09T12:21:26.966" v="132" actId="14100"/>
        <pc:sldMkLst>
          <pc:docMk/>
          <pc:sldMk cId="1717420105" sldId="264"/>
        </pc:sldMkLst>
        <pc:spChg chg="mod">
          <ac:chgData name="Beverley Ferguson" userId="4a5d90d7-4d97-43a2-9ddb-522ed5d03a7e" providerId="ADAL" clId="{CBEF993F-CFE0-4238-8763-66AA76C6044A}" dt="2024-02-09T12:20:22.898" v="123" actId="404"/>
          <ac:spMkLst>
            <pc:docMk/>
            <pc:sldMk cId="1717420105" sldId="264"/>
            <ac:spMk id="11" creationId="{00000000-0000-0000-0000-000000000000}"/>
          </ac:spMkLst>
        </pc:spChg>
        <pc:picChg chg="mod">
          <ac:chgData name="Beverley Ferguson" userId="4a5d90d7-4d97-43a2-9ddb-522ed5d03a7e" providerId="ADAL" clId="{CBEF993F-CFE0-4238-8763-66AA76C6044A}" dt="2024-02-09T12:21:26.966" v="132" actId="14100"/>
          <ac:picMkLst>
            <pc:docMk/>
            <pc:sldMk cId="1717420105" sldId="264"/>
            <ac:picMk id="9" creationId="{00000000-0000-0000-0000-000000000000}"/>
          </ac:picMkLst>
        </pc:picChg>
      </pc:sldChg>
      <pc:sldChg chg="addSp delSp modSp add del mod">
        <pc:chgData name="Beverley Ferguson" userId="4a5d90d7-4d97-43a2-9ddb-522ed5d03a7e" providerId="ADAL" clId="{CBEF993F-CFE0-4238-8763-66AA76C6044A}" dt="2024-02-16T16:48:48.548" v="571" actId="1076"/>
        <pc:sldMkLst>
          <pc:docMk/>
          <pc:sldMk cId="3564797986" sldId="472"/>
        </pc:sldMkLst>
        <pc:spChg chg="mod">
          <ac:chgData name="Beverley Ferguson" userId="4a5d90d7-4d97-43a2-9ddb-522ed5d03a7e" providerId="ADAL" clId="{CBEF993F-CFE0-4238-8763-66AA76C6044A}" dt="2024-02-16T16:47:21.551" v="537" actId="166"/>
          <ac:spMkLst>
            <pc:docMk/>
            <pc:sldMk cId="3564797986" sldId="472"/>
            <ac:spMk id="2" creationId="{00000000-0000-0000-0000-000000000000}"/>
          </ac:spMkLst>
        </pc:spChg>
        <pc:spChg chg="mod">
          <ac:chgData name="Beverley Ferguson" userId="4a5d90d7-4d97-43a2-9ddb-522ed5d03a7e" providerId="ADAL" clId="{CBEF993F-CFE0-4238-8763-66AA76C6044A}" dt="2024-02-16T16:42:45.740" v="509"/>
          <ac:spMkLst>
            <pc:docMk/>
            <pc:sldMk cId="3564797986" sldId="472"/>
            <ac:spMk id="4" creationId="{97032609-D504-BDD1-233F-08293106E172}"/>
          </ac:spMkLst>
        </pc:spChg>
        <pc:spChg chg="mod">
          <ac:chgData name="Beverley Ferguson" userId="4a5d90d7-4d97-43a2-9ddb-522ed5d03a7e" providerId="ADAL" clId="{CBEF993F-CFE0-4238-8763-66AA76C6044A}" dt="2024-02-16T16:42:45.740" v="509"/>
          <ac:spMkLst>
            <pc:docMk/>
            <pc:sldMk cId="3564797986" sldId="472"/>
            <ac:spMk id="5" creationId="{66D316C8-0A46-0493-ECEC-292EE3CAD882}"/>
          </ac:spMkLst>
        </pc:spChg>
        <pc:spChg chg="mod">
          <ac:chgData name="Beverley Ferguson" userId="4a5d90d7-4d97-43a2-9ddb-522ed5d03a7e" providerId="ADAL" clId="{CBEF993F-CFE0-4238-8763-66AA76C6044A}" dt="2024-02-16T16:42:45.740" v="509"/>
          <ac:spMkLst>
            <pc:docMk/>
            <pc:sldMk cId="3564797986" sldId="472"/>
            <ac:spMk id="6" creationId="{831B04EA-1044-4EDA-6851-ACCFFB4C8835}"/>
          </ac:spMkLst>
        </pc:spChg>
        <pc:spChg chg="mod">
          <ac:chgData name="Beverley Ferguson" userId="4a5d90d7-4d97-43a2-9ddb-522ed5d03a7e" providerId="ADAL" clId="{CBEF993F-CFE0-4238-8763-66AA76C6044A}" dt="2024-02-16T16:42:45.740" v="509"/>
          <ac:spMkLst>
            <pc:docMk/>
            <pc:sldMk cId="3564797986" sldId="472"/>
            <ac:spMk id="7" creationId="{FB056AA1-65F1-EDD0-D4D5-7D282ABB34F2}"/>
          </ac:spMkLst>
        </pc:spChg>
        <pc:spChg chg="mod">
          <ac:chgData name="Beverley Ferguson" userId="4a5d90d7-4d97-43a2-9ddb-522ed5d03a7e" providerId="ADAL" clId="{CBEF993F-CFE0-4238-8763-66AA76C6044A}" dt="2024-02-16T16:42:45.740" v="509"/>
          <ac:spMkLst>
            <pc:docMk/>
            <pc:sldMk cId="3564797986" sldId="472"/>
            <ac:spMk id="9" creationId="{99AD17F2-F169-016F-2DFE-2A8C325A8F4C}"/>
          </ac:spMkLst>
        </pc:spChg>
        <pc:spChg chg="mod">
          <ac:chgData name="Beverley Ferguson" userId="4a5d90d7-4d97-43a2-9ddb-522ed5d03a7e" providerId="ADAL" clId="{CBEF993F-CFE0-4238-8763-66AA76C6044A}" dt="2024-02-16T16:42:45.740" v="509"/>
          <ac:spMkLst>
            <pc:docMk/>
            <pc:sldMk cId="3564797986" sldId="472"/>
            <ac:spMk id="10" creationId="{1F1B4C99-2750-3490-FCEE-11137D8A7396}"/>
          </ac:spMkLst>
        </pc:spChg>
        <pc:spChg chg="mod">
          <ac:chgData name="Beverley Ferguson" userId="4a5d90d7-4d97-43a2-9ddb-522ed5d03a7e" providerId="ADAL" clId="{CBEF993F-CFE0-4238-8763-66AA76C6044A}" dt="2024-02-16T16:42:45.740" v="509"/>
          <ac:spMkLst>
            <pc:docMk/>
            <pc:sldMk cId="3564797986" sldId="472"/>
            <ac:spMk id="11" creationId="{39EC46CF-3F72-B14D-7FC9-4B90D469180B}"/>
          </ac:spMkLst>
        </pc:spChg>
        <pc:spChg chg="mod">
          <ac:chgData name="Beverley Ferguson" userId="4a5d90d7-4d97-43a2-9ddb-522ed5d03a7e" providerId="ADAL" clId="{CBEF993F-CFE0-4238-8763-66AA76C6044A}" dt="2024-02-16T16:42:45.740" v="509"/>
          <ac:spMkLst>
            <pc:docMk/>
            <pc:sldMk cId="3564797986" sldId="472"/>
            <ac:spMk id="12" creationId="{8E6258D7-BBF1-EEBC-B311-D42B87A66BA3}"/>
          </ac:spMkLst>
        </pc:spChg>
        <pc:spChg chg="mod">
          <ac:chgData name="Beverley Ferguson" userId="4a5d90d7-4d97-43a2-9ddb-522ed5d03a7e" providerId="ADAL" clId="{CBEF993F-CFE0-4238-8763-66AA76C6044A}" dt="2024-02-16T16:42:45.740" v="509"/>
          <ac:spMkLst>
            <pc:docMk/>
            <pc:sldMk cId="3564797986" sldId="472"/>
            <ac:spMk id="14" creationId="{FEF5FBC3-5739-9378-57DE-776949C67D5B}"/>
          </ac:spMkLst>
        </pc:spChg>
        <pc:spChg chg="mod ord">
          <ac:chgData name="Beverley Ferguson" userId="4a5d90d7-4d97-43a2-9ddb-522ed5d03a7e" providerId="ADAL" clId="{CBEF993F-CFE0-4238-8763-66AA76C6044A}" dt="2024-02-16T16:48:48.548" v="571" actId="1076"/>
          <ac:spMkLst>
            <pc:docMk/>
            <pc:sldMk cId="3564797986" sldId="472"/>
            <ac:spMk id="15" creationId="{00000000-0000-0000-0000-000000000000}"/>
          </ac:spMkLst>
        </pc:spChg>
        <pc:spChg chg="mod">
          <ac:chgData name="Beverley Ferguson" userId="4a5d90d7-4d97-43a2-9ddb-522ed5d03a7e" providerId="ADAL" clId="{CBEF993F-CFE0-4238-8763-66AA76C6044A}" dt="2024-02-16T16:42:45.740" v="509"/>
          <ac:spMkLst>
            <pc:docMk/>
            <pc:sldMk cId="3564797986" sldId="472"/>
            <ac:spMk id="16" creationId="{DE55A38C-959B-FB43-58B7-644F46F51F4B}"/>
          </ac:spMkLst>
        </pc:spChg>
        <pc:spChg chg="del">
          <ac:chgData name="Beverley Ferguson" userId="4a5d90d7-4d97-43a2-9ddb-522ed5d03a7e" providerId="ADAL" clId="{CBEF993F-CFE0-4238-8763-66AA76C6044A}" dt="2024-02-09T12:17:29.800" v="55" actId="478"/>
          <ac:spMkLst>
            <pc:docMk/>
            <pc:sldMk cId="3564797986" sldId="472"/>
            <ac:spMk id="17" creationId="{00000000-0000-0000-0000-000000000000}"/>
          </ac:spMkLst>
        </pc:spChg>
        <pc:spChg chg="mod">
          <ac:chgData name="Beverley Ferguson" userId="4a5d90d7-4d97-43a2-9ddb-522ed5d03a7e" providerId="ADAL" clId="{CBEF993F-CFE0-4238-8763-66AA76C6044A}" dt="2024-02-16T16:42:45.740" v="509"/>
          <ac:spMkLst>
            <pc:docMk/>
            <pc:sldMk cId="3564797986" sldId="472"/>
            <ac:spMk id="17" creationId="{F93AC1E7-1779-0A46-68F4-2223DA8852F9}"/>
          </ac:spMkLst>
        </pc:spChg>
        <pc:spChg chg="mod">
          <ac:chgData name="Beverley Ferguson" userId="4a5d90d7-4d97-43a2-9ddb-522ed5d03a7e" providerId="ADAL" clId="{CBEF993F-CFE0-4238-8763-66AA76C6044A}" dt="2024-02-16T16:42:45.740" v="509"/>
          <ac:spMkLst>
            <pc:docMk/>
            <pc:sldMk cId="3564797986" sldId="472"/>
            <ac:spMk id="18" creationId="{3EDC36C8-D2F6-0D6B-C13F-9CC9A459A6A0}"/>
          </ac:spMkLst>
        </pc:spChg>
        <pc:spChg chg="mod">
          <ac:chgData name="Beverley Ferguson" userId="4a5d90d7-4d97-43a2-9ddb-522ed5d03a7e" providerId="ADAL" clId="{CBEF993F-CFE0-4238-8763-66AA76C6044A}" dt="2024-02-16T16:42:45.740" v="509"/>
          <ac:spMkLst>
            <pc:docMk/>
            <pc:sldMk cId="3564797986" sldId="472"/>
            <ac:spMk id="19" creationId="{E773223A-8A09-04D1-AEA6-355A961FC288}"/>
          </ac:spMkLst>
        </pc:spChg>
        <pc:spChg chg="mod">
          <ac:chgData name="Beverley Ferguson" userId="4a5d90d7-4d97-43a2-9ddb-522ed5d03a7e" providerId="ADAL" clId="{CBEF993F-CFE0-4238-8763-66AA76C6044A}" dt="2024-02-16T16:42:45.740" v="509"/>
          <ac:spMkLst>
            <pc:docMk/>
            <pc:sldMk cId="3564797986" sldId="472"/>
            <ac:spMk id="20" creationId="{8810D31D-7F5D-11C8-E7DA-0A59FFDBBA9C}"/>
          </ac:spMkLst>
        </pc:spChg>
        <pc:spChg chg="mod">
          <ac:chgData name="Beverley Ferguson" userId="4a5d90d7-4d97-43a2-9ddb-522ed5d03a7e" providerId="ADAL" clId="{CBEF993F-CFE0-4238-8763-66AA76C6044A}" dt="2024-02-16T16:42:45.740" v="509"/>
          <ac:spMkLst>
            <pc:docMk/>
            <pc:sldMk cId="3564797986" sldId="472"/>
            <ac:spMk id="21" creationId="{771BDFD1-FF67-1A1E-01EC-50D23CB5F6FD}"/>
          </ac:spMkLst>
        </pc:spChg>
        <pc:spChg chg="del">
          <ac:chgData name="Beverley Ferguson" userId="4a5d90d7-4d97-43a2-9ddb-522ed5d03a7e" providerId="ADAL" clId="{CBEF993F-CFE0-4238-8763-66AA76C6044A}" dt="2024-02-09T12:17:34.728" v="57" actId="478"/>
          <ac:spMkLst>
            <pc:docMk/>
            <pc:sldMk cId="3564797986" sldId="472"/>
            <ac:spMk id="22" creationId="{00000000-0000-0000-0000-000000000000}"/>
          </ac:spMkLst>
        </pc:spChg>
        <pc:spChg chg="mod">
          <ac:chgData name="Beverley Ferguson" userId="4a5d90d7-4d97-43a2-9ddb-522ed5d03a7e" providerId="ADAL" clId="{CBEF993F-CFE0-4238-8763-66AA76C6044A}" dt="2024-02-16T16:42:45.740" v="509"/>
          <ac:spMkLst>
            <pc:docMk/>
            <pc:sldMk cId="3564797986" sldId="472"/>
            <ac:spMk id="22" creationId="{8AB122CE-741A-D022-6945-03D77AAE76DA}"/>
          </ac:spMkLst>
        </pc:spChg>
        <pc:spChg chg="mod">
          <ac:chgData name="Beverley Ferguson" userId="4a5d90d7-4d97-43a2-9ddb-522ed5d03a7e" providerId="ADAL" clId="{CBEF993F-CFE0-4238-8763-66AA76C6044A}" dt="2024-02-16T16:42:45.740" v="509"/>
          <ac:spMkLst>
            <pc:docMk/>
            <pc:sldMk cId="3564797986" sldId="472"/>
            <ac:spMk id="23" creationId="{FB61A837-BE12-19E5-04B3-62DFD0F4999D}"/>
          </ac:spMkLst>
        </pc:spChg>
        <pc:spChg chg="mod">
          <ac:chgData name="Beverley Ferguson" userId="4a5d90d7-4d97-43a2-9ddb-522ed5d03a7e" providerId="ADAL" clId="{CBEF993F-CFE0-4238-8763-66AA76C6044A}" dt="2024-02-16T16:42:45.740" v="509"/>
          <ac:spMkLst>
            <pc:docMk/>
            <pc:sldMk cId="3564797986" sldId="472"/>
            <ac:spMk id="24" creationId="{0677AB26-F95E-657B-5109-35E79BCD304F}"/>
          </ac:spMkLst>
        </pc:spChg>
        <pc:spChg chg="del mod">
          <ac:chgData name="Beverley Ferguson" userId="4a5d90d7-4d97-43a2-9ddb-522ed5d03a7e" providerId="ADAL" clId="{CBEF993F-CFE0-4238-8763-66AA76C6044A}" dt="2024-02-16T16:42:37.168" v="508" actId="478"/>
          <ac:spMkLst>
            <pc:docMk/>
            <pc:sldMk cId="3564797986" sldId="472"/>
            <ac:spMk id="25" creationId="{00000000-0000-0000-0000-000000000000}"/>
          </ac:spMkLst>
        </pc:spChg>
        <pc:spChg chg="del mod">
          <ac:chgData name="Beverley Ferguson" userId="4a5d90d7-4d97-43a2-9ddb-522ed5d03a7e" providerId="ADAL" clId="{CBEF993F-CFE0-4238-8763-66AA76C6044A}" dt="2024-02-09T12:17:38.471" v="59" actId="478"/>
          <ac:spMkLst>
            <pc:docMk/>
            <pc:sldMk cId="3564797986" sldId="472"/>
            <ac:spMk id="26" creationId="{00000000-0000-0000-0000-000000000000}"/>
          </ac:spMkLst>
        </pc:spChg>
        <pc:spChg chg="mod">
          <ac:chgData name="Beverley Ferguson" userId="4a5d90d7-4d97-43a2-9ddb-522ed5d03a7e" providerId="ADAL" clId="{CBEF993F-CFE0-4238-8763-66AA76C6044A}" dt="2024-02-16T16:42:45.740" v="509"/>
          <ac:spMkLst>
            <pc:docMk/>
            <pc:sldMk cId="3564797986" sldId="472"/>
            <ac:spMk id="26" creationId="{DA843152-DE32-1084-DFAF-7051BC59222D}"/>
          </ac:spMkLst>
        </pc:spChg>
        <pc:spChg chg="mod">
          <ac:chgData name="Beverley Ferguson" userId="4a5d90d7-4d97-43a2-9ddb-522ed5d03a7e" providerId="ADAL" clId="{CBEF993F-CFE0-4238-8763-66AA76C6044A}" dt="2024-02-16T16:42:45.740" v="509"/>
          <ac:spMkLst>
            <pc:docMk/>
            <pc:sldMk cId="3564797986" sldId="472"/>
            <ac:spMk id="27" creationId="{990D4DB3-B2AE-5152-E07F-2893916A348E}"/>
          </ac:spMkLst>
        </pc:spChg>
        <pc:spChg chg="mod">
          <ac:chgData name="Beverley Ferguson" userId="4a5d90d7-4d97-43a2-9ddb-522ed5d03a7e" providerId="ADAL" clId="{CBEF993F-CFE0-4238-8763-66AA76C6044A}" dt="2024-02-16T16:42:45.740" v="509"/>
          <ac:spMkLst>
            <pc:docMk/>
            <pc:sldMk cId="3564797986" sldId="472"/>
            <ac:spMk id="28" creationId="{3F313E3F-4CDC-4C39-2120-5FD695EAFFB9}"/>
          </ac:spMkLst>
        </pc:spChg>
        <pc:spChg chg="mod">
          <ac:chgData name="Beverley Ferguson" userId="4a5d90d7-4d97-43a2-9ddb-522ed5d03a7e" providerId="ADAL" clId="{CBEF993F-CFE0-4238-8763-66AA76C6044A}" dt="2024-02-16T16:42:45.740" v="509"/>
          <ac:spMkLst>
            <pc:docMk/>
            <pc:sldMk cId="3564797986" sldId="472"/>
            <ac:spMk id="29" creationId="{EF07A1C7-302D-190F-0AF5-1B4AB717B7C1}"/>
          </ac:spMkLst>
        </pc:spChg>
        <pc:spChg chg="mod">
          <ac:chgData name="Beverley Ferguson" userId="4a5d90d7-4d97-43a2-9ddb-522ed5d03a7e" providerId="ADAL" clId="{CBEF993F-CFE0-4238-8763-66AA76C6044A}" dt="2024-02-16T16:42:45.740" v="509"/>
          <ac:spMkLst>
            <pc:docMk/>
            <pc:sldMk cId="3564797986" sldId="472"/>
            <ac:spMk id="30" creationId="{90CED918-F0A5-1C36-C019-F6538B4129A9}"/>
          </ac:spMkLst>
        </pc:spChg>
        <pc:spChg chg="mod">
          <ac:chgData name="Beverley Ferguson" userId="4a5d90d7-4d97-43a2-9ddb-522ed5d03a7e" providerId="ADAL" clId="{CBEF993F-CFE0-4238-8763-66AA76C6044A}" dt="2024-02-16T16:42:45.740" v="509"/>
          <ac:spMkLst>
            <pc:docMk/>
            <pc:sldMk cId="3564797986" sldId="472"/>
            <ac:spMk id="31" creationId="{38B2358B-2CC1-B1F9-1E11-BA9198CFF4A0}"/>
          </ac:spMkLst>
        </pc:spChg>
        <pc:spChg chg="mod">
          <ac:chgData name="Beverley Ferguson" userId="4a5d90d7-4d97-43a2-9ddb-522ed5d03a7e" providerId="ADAL" clId="{CBEF993F-CFE0-4238-8763-66AA76C6044A}" dt="2024-02-16T16:42:45.740" v="509"/>
          <ac:spMkLst>
            <pc:docMk/>
            <pc:sldMk cId="3564797986" sldId="472"/>
            <ac:spMk id="32" creationId="{9F5FED59-B6D1-4ACF-44B4-B27D2A72283D}"/>
          </ac:spMkLst>
        </pc:spChg>
        <pc:spChg chg="mod">
          <ac:chgData name="Beverley Ferguson" userId="4a5d90d7-4d97-43a2-9ddb-522ed5d03a7e" providerId="ADAL" clId="{CBEF993F-CFE0-4238-8763-66AA76C6044A}" dt="2024-02-16T16:42:45.740" v="509"/>
          <ac:spMkLst>
            <pc:docMk/>
            <pc:sldMk cId="3564797986" sldId="472"/>
            <ac:spMk id="33" creationId="{85F8AA06-237C-D1BD-9B7B-67FDA35F8D00}"/>
          </ac:spMkLst>
        </pc:spChg>
        <pc:spChg chg="mod">
          <ac:chgData name="Beverley Ferguson" userId="4a5d90d7-4d97-43a2-9ddb-522ed5d03a7e" providerId="ADAL" clId="{CBEF993F-CFE0-4238-8763-66AA76C6044A}" dt="2024-02-16T16:42:45.740" v="509"/>
          <ac:spMkLst>
            <pc:docMk/>
            <pc:sldMk cId="3564797986" sldId="472"/>
            <ac:spMk id="34" creationId="{59AAB74C-EEFA-8E47-5B98-00C7D79A3114}"/>
          </ac:spMkLst>
        </pc:spChg>
        <pc:spChg chg="del mod">
          <ac:chgData name="Beverley Ferguson" userId="4a5d90d7-4d97-43a2-9ddb-522ed5d03a7e" providerId="ADAL" clId="{CBEF993F-CFE0-4238-8763-66AA76C6044A}" dt="2024-02-16T16:43:01.703" v="511" actId="478"/>
          <ac:spMkLst>
            <pc:docMk/>
            <pc:sldMk cId="3564797986" sldId="472"/>
            <ac:spMk id="35" creationId="{8DC86B86-627A-9CB2-1EF8-6D00DBB09417}"/>
          </ac:spMkLst>
        </pc:spChg>
        <pc:spChg chg="mod">
          <ac:chgData name="Beverley Ferguson" userId="4a5d90d7-4d97-43a2-9ddb-522ed5d03a7e" providerId="ADAL" clId="{CBEF993F-CFE0-4238-8763-66AA76C6044A}" dt="2024-02-16T16:42:45.740" v="509"/>
          <ac:spMkLst>
            <pc:docMk/>
            <pc:sldMk cId="3564797986" sldId="472"/>
            <ac:spMk id="36" creationId="{C8761524-8224-B8EC-0FD2-94C5628D228B}"/>
          </ac:spMkLst>
        </pc:spChg>
        <pc:spChg chg="mod">
          <ac:chgData name="Beverley Ferguson" userId="4a5d90d7-4d97-43a2-9ddb-522ed5d03a7e" providerId="ADAL" clId="{CBEF993F-CFE0-4238-8763-66AA76C6044A}" dt="2024-02-16T16:42:45.740" v="509"/>
          <ac:spMkLst>
            <pc:docMk/>
            <pc:sldMk cId="3564797986" sldId="472"/>
            <ac:spMk id="37" creationId="{322586C6-B9B1-A3F2-4F51-A3179BE73659}"/>
          </ac:spMkLst>
        </pc:spChg>
        <pc:spChg chg="mod">
          <ac:chgData name="Beverley Ferguson" userId="4a5d90d7-4d97-43a2-9ddb-522ed5d03a7e" providerId="ADAL" clId="{CBEF993F-CFE0-4238-8763-66AA76C6044A}" dt="2024-02-16T16:42:45.740" v="509"/>
          <ac:spMkLst>
            <pc:docMk/>
            <pc:sldMk cId="3564797986" sldId="472"/>
            <ac:spMk id="38" creationId="{92211272-503F-CE07-D872-ED52DFF6EE1A}"/>
          </ac:spMkLst>
        </pc:spChg>
        <pc:spChg chg="mod">
          <ac:chgData name="Beverley Ferguson" userId="4a5d90d7-4d97-43a2-9ddb-522ed5d03a7e" providerId="ADAL" clId="{CBEF993F-CFE0-4238-8763-66AA76C6044A}" dt="2024-02-16T16:42:45.740" v="509"/>
          <ac:spMkLst>
            <pc:docMk/>
            <pc:sldMk cId="3564797986" sldId="472"/>
            <ac:spMk id="39" creationId="{10997135-F049-62E3-65BD-2130EE94F7DA}"/>
          </ac:spMkLst>
        </pc:spChg>
        <pc:spChg chg="mod">
          <ac:chgData name="Beverley Ferguson" userId="4a5d90d7-4d97-43a2-9ddb-522ed5d03a7e" providerId="ADAL" clId="{CBEF993F-CFE0-4238-8763-66AA76C6044A}" dt="2024-02-16T16:42:45.740" v="509"/>
          <ac:spMkLst>
            <pc:docMk/>
            <pc:sldMk cId="3564797986" sldId="472"/>
            <ac:spMk id="40" creationId="{96A04C2A-781F-C188-99E4-21F9EEEDD63D}"/>
          </ac:spMkLst>
        </pc:spChg>
        <pc:spChg chg="mod">
          <ac:chgData name="Beverley Ferguson" userId="4a5d90d7-4d97-43a2-9ddb-522ed5d03a7e" providerId="ADAL" clId="{CBEF993F-CFE0-4238-8763-66AA76C6044A}" dt="2024-02-16T16:42:45.740" v="509"/>
          <ac:spMkLst>
            <pc:docMk/>
            <pc:sldMk cId="3564797986" sldId="472"/>
            <ac:spMk id="41" creationId="{ADF8B4B8-A27E-941D-1C2B-3D2ACC1F4156}"/>
          </ac:spMkLst>
        </pc:spChg>
        <pc:spChg chg="mod">
          <ac:chgData name="Beverley Ferguson" userId="4a5d90d7-4d97-43a2-9ddb-522ed5d03a7e" providerId="ADAL" clId="{CBEF993F-CFE0-4238-8763-66AA76C6044A}" dt="2024-02-16T16:42:45.740" v="509"/>
          <ac:spMkLst>
            <pc:docMk/>
            <pc:sldMk cId="3564797986" sldId="472"/>
            <ac:spMk id="42" creationId="{DB11FB94-728B-4659-84DC-A707C484E998}"/>
          </ac:spMkLst>
        </pc:spChg>
        <pc:spChg chg="mod">
          <ac:chgData name="Beverley Ferguson" userId="4a5d90d7-4d97-43a2-9ddb-522ed5d03a7e" providerId="ADAL" clId="{CBEF993F-CFE0-4238-8763-66AA76C6044A}" dt="2024-02-16T16:42:45.740" v="509"/>
          <ac:spMkLst>
            <pc:docMk/>
            <pc:sldMk cId="3564797986" sldId="472"/>
            <ac:spMk id="43" creationId="{85ED4551-7512-7B63-3FD5-261E1B7C0336}"/>
          </ac:spMkLst>
        </pc:spChg>
        <pc:spChg chg="mod">
          <ac:chgData name="Beverley Ferguson" userId="4a5d90d7-4d97-43a2-9ddb-522ed5d03a7e" providerId="ADAL" clId="{CBEF993F-CFE0-4238-8763-66AA76C6044A}" dt="2024-02-16T16:42:45.740" v="509"/>
          <ac:spMkLst>
            <pc:docMk/>
            <pc:sldMk cId="3564797986" sldId="472"/>
            <ac:spMk id="44" creationId="{D5CEEFDC-E869-A9AD-7C5E-D342F984B912}"/>
          </ac:spMkLst>
        </pc:spChg>
        <pc:spChg chg="mod">
          <ac:chgData name="Beverley Ferguson" userId="4a5d90d7-4d97-43a2-9ddb-522ed5d03a7e" providerId="ADAL" clId="{CBEF993F-CFE0-4238-8763-66AA76C6044A}" dt="2024-02-16T16:42:45.740" v="509"/>
          <ac:spMkLst>
            <pc:docMk/>
            <pc:sldMk cId="3564797986" sldId="472"/>
            <ac:spMk id="45" creationId="{D07F592A-FEDE-F5D6-B303-16F5E8BAD195}"/>
          </ac:spMkLst>
        </pc:spChg>
        <pc:spChg chg="mod">
          <ac:chgData name="Beverley Ferguson" userId="4a5d90d7-4d97-43a2-9ddb-522ed5d03a7e" providerId="ADAL" clId="{CBEF993F-CFE0-4238-8763-66AA76C6044A}" dt="2024-02-16T16:42:45.740" v="509"/>
          <ac:spMkLst>
            <pc:docMk/>
            <pc:sldMk cId="3564797986" sldId="472"/>
            <ac:spMk id="46" creationId="{ABE2AD5E-BFE1-8D6E-DF38-7F0D4049ADE5}"/>
          </ac:spMkLst>
        </pc:spChg>
        <pc:spChg chg="mod">
          <ac:chgData name="Beverley Ferguson" userId="4a5d90d7-4d97-43a2-9ddb-522ed5d03a7e" providerId="ADAL" clId="{CBEF993F-CFE0-4238-8763-66AA76C6044A}" dt="2024-02-16T16:42:45.740" v="509"/>
          <ac:spMkLst>
            <pc:docMk/>
            <pc:sldMk cId="3564797986" sldId="472"/>
            <ac:spMk id="47" creationId="{60A0181E-D091-7C55-3ED8-3A8BD2C744DB}"/>
          </ac:spMkLst>
        </pc:spChg>
        <pc:spChg chg="mod">
          <ac:chgData name="Beverley Ferguson" userId="4a5d90d7-4d97-43a2-9ddb-522ed5d03a7e" providerId="ADAL" clId="{CBEF993F-CFE0-4238-8763-66AA76C6044A}" dt="2024-02-16T16:42:45.740" v="509"/>
          <ac:spMkLst>
            <pc:docMk/>
            <pc:sldMk cId="3564797986" sldId="472"/>
            <ac:spMk id="48" creationId="{75CEB68E-5435-6564-DA7A-8538BCAEF87A}"/>
          </ac:spMkLst>
        </pc:spChg>
        <pc:spChg chg="mod">
          <ac:chgData name="Beverley Ferguson" userId="4a5d90d7-4d97-43a2-9ddb-522ed5d03a7e" providerId="ADAL" clId="{CBEF993F-CFE0-4238-8763-66AA76C6044A}" dt="2024-02-16T16:42:45.740" v="509"/>
          <ac:spMkLst>
            <pc:docMk/>
            <pc:sldMk cId="3564797986" sldId="472"/>
            <ac:spMk id="49" creationId="{08B425DB-78AC-BF3C-9F84-8941DCA00684}"/>
          </ac:spMkLst>
        </pc:spChg>
        <pc:spChg chg="mod">
          <ac:chgData name="Beverley Ferguson" userId="4a5d90d7-4d97-43a2-9ddb-522ed5d03a7e" providerId="ADAL" clId="{CBEF993F-CFE0-4238-8763-66AA76C6044A}" dt="2024-02-16T16:43:57.928" v="521"/>
          <ac:spMkLst>
            <pc:docMk/>
            <pc:sldMk cId="3564797986" sldId="472"/>
            <ac:spMk id="51" creationId="{430F09AD-C25E-44A1-13BD-29E849AF44D5}"/>
          </ac:spMkLst>
        </pc:spChg>
        <pc:spChg chg="mod">
          <ac:chgData name="Beverley Ferguson" userId="4a5d90d7-4d97-43a2-9ddb-522ed5d03a7e" providerId="ADAL" clId="{CBEF993F-CFE0-4238-8763-66AA76C6044A}" dt="2024-02-16T16:43:57.928" v="521"/>
          <ac:spMkLst>
            <pc:docMk/>
            <pc:sldMk cId="3564797986" sldId="472"/>
            <ac:spMk id="52" creationId="{1E07681F-5C0F-BA20-51AA-17FC76E3332A}"/>
          </ac:spMkLst>
        </pc:spChg>
        <pc:spChg chg="mod">
          <ac:chgData name="Beverley Ferguson" userId="4a5d90d7-4d97-43a2-9ddb-522ed5d03a7e" providerId="ADAL" clId="{CBEF993F-CFE0-4238-8763-66AA76C6044A}" dt="2024-02-16T16:43:57.928" v="521"/>
          <ac:spMkLst>
            <pc:docMk/>
            <pc:sldMk cId="3564797986" sldId="472"/>
            <ac:spMk id="53" creationId="{B51E7D0C-583D-3FDD-D811-4DF8D09AAD6C}"/>
          </ac:spMkLst>
        </pc:spChg>
        <pc:spChg chg="mod">
          <ac:chgData name="Beverley Ferguson" userId="4a5d90d7-4d97-43a2-9ddb-522ed5d03a7e" providerId="ADAL" clId="{CBEF993F-CFE0-4238-8763-66AA76C6044A}" dt="2024-02-16T16:43:57.928" v="521"/>
          <ac:spMkLst>
            <pc:docMk/>
            <pc:sldMk cId="3564797986" sldId="472"/>
            <ac:spMk id="54" creationId="{1D0A96B2-30E0-CC39-ED79-A15C083EB832}"/>
          </ac:spMkLst>
        </pc:spChg>
        <pc:spChg chg="mod">
          <ac:chgData name="Beverley Ferguson" userId="4a5d90d7-4d97-43a2-9ddb-522ed5d03a7e" providerId="ADAL" clId="{CBEF993F-CFE0-4238-8763-66AA76C6044A}" dt="2024-02-16T16:43:57.928" v="521"/>
          <ac:spMkLst>
            <pc:docMk/>
            <pc:sldMk cId="3564797986" sldId="472"/>
            <ac:spMk id="55" creationId="{AF18C9F9-06C7-93D4-67A5-5E6E9BD41DE9}"/>
          </ac:spMkLst>
        </pc:spChg>
        <pc:spChg chg="mod">
          <ac:chgData name="Beverley Ferguson" userId="4a5d90d7-4d97-43a2-9ddb-522ed5d03a7e" providerId="ADAL" clId="{CBEF993F-CFE0-4238-8763-66AA76C6044A}" dt="2024-02-16T16:43:57.928" v="521"/>
          <ac:spMkLst>
            <pc:docMk/>
            <pc:sldMk cId="3564797986" sldId="472"/>
            <ac:spMk id="56" creationId="{D38957B5-0194-D67C-B225-12438F7418B2}"/>
          </ac:spMkLst>
        </pc:spChg>
        <pc:spChg chg="mod">
          <ac:chgData name="Beverley Ferguson" userId="4a5d90d7-4d97-43a2-9ddb-522ed5d03a7e" providerId="ADAL" clId="{CBEF993F-CFE0-4238-8763-66AA76C6044A}" dt="2024-02-16T16:43:57.928" v="521"/>
          <ac:spMkLst>
            <pc:docMk/>
            <pc:sldMk cId="3564797986" sldId="472"/>
            <ac:spMk id="57" creationId="{0ECB8959-EC60-9BB3-B6FF-0E52C0D48EA4}"/>
          </ac:spMkLst>
        </pc:spChg>
        <pc:spChg chg="mod">
          <ac:chgData name="Beverley Ferguson" userId="4a5d90d7-4d97-43a2-9ddb-522ed5d03a7e" providerId="ADAL" clId="{CBEF993F-CFE0-4238-8763-66AA76C6044A}" dt="2024-02-16T16:43:57.928" v="521"/>
          <ac:spMkLst>
            <pc:docMk/>
            <pc:sldMk cId="3564797986" sldId="472"/>
            <ac:spMk id="58" creationId="{58913AC7-B060-185C-968F-816C6F6189FC}"/>
          </ac:spMkLst>
        </pc:spChg>
        <pc:spChg chg="mod">
          <ac:chgData name="Beverley Ferguson" userId="4a5d90d7-4d97-43a2-9ddb-522ed5d03a7e" providerId="ADAL" clId="{CBEF993F-CFE0-4238-8763-66AA76C6044A}" dt="2024-02-16T16:43:57.928" v="521"/>
          <ac:spMkLst>
            <pc:docMk/>
            <pc:sldMk cId="3564797986" sldId="472"/>
            <ac:spMk id="59" creationId="{A2D01456-FD40-DF47-B439-EA6D31D2BAE8}"/>
          </ac:spMkLst>
        </pc:spChg>
        <pc:spChg chg="mod">
          <ac:chgData name="Beverley Ferguson" userId="4a5d90d7-4d97-43a2-9ddb-522ed5d03a7e" providerId="ADAL" clId="{CBEF993F-CFE0-4238-8763-66AA76C6044A}" dt="2024-02-16T16:43:57.928" v="521"/>
          <ac:spMkLst>
            <pc:docMk/>
            <pc:sldMk cId="3564797986" sldId="472"/>
            <ac:spMk id="60" creationId="{DBA4AAB9-B741-988A-D325-7920D2FA345B}"/>
          </ac:spMkLst>
        </pc:spChg>
        <pc:spChg chg="mod">
          <ac:chgData name="Beverley Ferguson" userId="4a5d90d7-4d97-43a2-9ddb-522ed5d03a7e" providerId="ADAL" clId="{CBEF993F-CFE0-4238-8763-66AA76C6044A}" dt="2024-02-16T16:43:57.928" v="521"/>
          <ac:spMkLst>
            <pc:docMk/>
            <pc:sldMk cId="3564797986" sldId="472"/>
            <ac:spMk id="61" creationId="{1E65F076-E246-8696-CED7-EF25C7E2C163}"/>
          </ac:spMkLst>
        </pc:spChg>
        <pc:spChg chg="mod">
          <ac:chgData name="Beverley Ferguson" userId="4a5d90d7-4d97-43a2-9ddb-522ed5d03a7e" providerId="ADAL" clId="{CBEF993F-CFE0-4238-8763-66AA76C6044A}" dt="2024-02-16T16:43:57.928" v="521"/>
          <ac:spMkLst>
            <pc:docMk/>
            <pc:sldMk cId="3564797986" sldId="472"/>
            <ac:spMk id="62" creationId="{7A1BCFEE-1D08-9CFF-A767-4B7B73D84CDB}"/>
          </ac:spMkLst>
        </pc:spChg>
        <pc:spChg chg="mod">
          <ac:chgData name="Beverley Ferguson" userId="4a5d90d7-4d97-43a2-9ddb-522ed5d03a7e" providerId="ADAL" clId="{CBEF993F-CFE0-4238-8763-66AA76C6044A}" dt="2024-02-16T16:43:57.928" v="521"/>
          <ac:spMkLst>
            <pc:docMk/>
            <pc:sldMk cId="3564797986" sldId="472"/>
            <ac:spMk id="63" creationId="{717C2CBB-99C4-E80A-3A46-D19FCFEA2A21}"/>
          </ac:spMkLst>
        </pc:spChg>
        <pc:spChg chg="mod">
          <ac:chgData name="Beverley Ferguson" userId="4a5d90d7-4d97-43a2-9ddb-522ed5d03a7e" providerId="ADAL" clId="{CBEF993F-CFE0-4238-8763-66AA76C6044A}" dt="2024-02-16T16:43:57.928" v="521"/>
          <ac:spMkLst>
            <pc:docMk/>
            <pc:sldMk cId="3564797986" sldId="472"/>
            <ac:spMk id="1024" creationId="{F026BC66-F631-8E03-6C48-265DDBE3C122}"/>
          </ac:spMkLst>
        </pc:spChg>
        <pc:spChg chg="mod">
          <ac:chgData name="Beverley Ferguson" userId="4a5d90d7-4d97-43a2-9ddb-522ed5d03a7e" providerId="ADAL" clId="{CBEF993F-CFE0-4238-8763-66AA76C6044A}" dt="2024-02-16T16:43:57.928" v="521"/>
          <ac:spMkLst>
            <pc:docMk/>
            <pc:sldMk cId="3564797986" sldId="472"/>
            <ac:spMk id="1025" creationId="{4FAF60D6-AF8F-AB41-EFC3-BDD66105B580}"/>
          </ac:spMkLst>
        </pc:spChg>
        <pc:spChg chg="mod">
          <ac:chgData name="Beverley Ferguson" userId="4a5d90d7-4d97-43a2-9ddb-522ed5d03a7e" providerId="ADAL" clId="{CBEF993F-CFE0-4238-8763-66AA76C6044A}" dt="2024-02-16T16:43:57.928" v="521"/>
          <ac:spMkLst>
            <pc:docMk/>
            <pc:sldMk cId="3564797986" sldId="472"/>
            <ac:spMk id="1026" creationId="{04238291-A303-012E-E08B-80069DA2EB53}"/>
          </ac:spMkLst>
        </pc:spChg>
        <pc:spChg chg="mod">
          <ac:chgData name="Beverley Ferguson" userId="4a5d90d7-4d97-43a2-9ddb-522ed5d03a7e" providerId="ADAL" clId="{CBEF993F-CFE0-4238-8763-66AA76C6044A}" dt="2024-02-16T16:43:57.928" v="521"/>
          <ac:spMkLst>
            <pc:docMk/>
            <pc:sldMk cId="3564797986" sldId="472"/>
            <ac:spMk id="1027" creationId="{4B2B32D5-81DF-040E-6FDE-1F4D374B0F1C}"/>
          </ac:spMkLst>
        </pc:spChg>
        <pc:spChg chg="mod">
          <ac:chgData name="Beverley Ferguson" userId="4a5d90d7-4d97-43a2-9ddb-522ed5d03a7e" providerId="ADAL" clId="{CBEF993F-CFE0-4238-8763-66AA76C6044A}" dt="2024-02-16T16:43:57.928" v="521"/>
          <ac:spMkLst>
            <pc:docMk/>
            <pc:sldMk cId="3564797986" sldId="472"/>
            <ac:spMk id="1028" creationId="{07494A9B-01E8-C4B4-BFBB-EE79DB950102}"/>
          </ac:spMkLst>
        </pc:spChg>
        <pc:spChg chg="mod">
          <ac:chgData name="Beverley Ferguson" userId="4a5d90d7-4d97-43a2-9ddb-522ed5d03a7e" providerId="ADAL" clId="{CBEF993F-CFE0-4238-8763-66AA76C6044A}" dt="2024-02-16T16:43:57.928" v="521"/>
          <ac:spMkLst>
            <pc:docMk/>
            <pc:sldMk cId="3564797986" sldId="472"/>
            <ac:spMk id="1029" creationId="{5911EB5C-0E1B-6780-C2EB-22FAF026BA65}"/>
          </ac:spMkLst>
        </pc:spChg>
        <pc:spChg chg="mod">
          <ac:chgData name="Beverley Ferguson" userId="4a5d90d7-4d97-43a2-9ddb-522ed5d03a7e" providerId="ADAL" clId="{CBEF993F-CFE0-4238-8763-66AA76C6044A}" dt="2024-02-16T16:43:57.928" v="521"/>
          <ac:spMkLst>
            <pc:docMk/>
            <pc:sldMk cId="3564797986" sldId="472"/>
            <ac:spMk id="1030" creationId="{E8AE482E-AF66-3A7B-7F4F-8DDA7502C0E3}"/>
          </ac:spMkLst>
        </pc:spChg>
        <pc:spChg chg="mod">
          <ac:chgData name="Beverley Ferguson" userId="4a5d90d7-4d97-43a2-9ddb-522ed5d03a7e" providerId="ADAL" clId="{CBEF993F-CFE0-4238-8763-66AA76C6044A}" dt="2024-02-16T16:43:57.928" v="521"/>
          <ac:spMkLst>
            <pc:docMk/>
            <pc:sldMk cId="3564797986" sldId="472"/>
            <ac:spMk id="1032" creationId="{FA7271E9-F5E0-830E-AC9D-8494333172D0}"/>
          </ac:spMkLst>
        </pc:spChg>
        <pc:spChg chg="mod">
          <ac:chgData name="Beverley Ferguson" userId="4a5d90d7-4d97-43a2-9ddb-522ed5d03a7e" providerId="ADAL" clId="{CBEF993F-CFE0-4238-8763-66AA76C6044A}" dt="2024-02-16T16:43:57.928" v="521"/>
          <ac:spMkLst>
            <pc:docMk/>
            <pc:sldMk cId="3564797986" sldId="472"/>
            <ac:spMk id="1033" creationId="{1C6A69D5-C0AC-DC55-65A0-5739D6D3F413}"/>
          </ac:spMkLst>
        </pc:spChg>
        <pc:spChg chg="mod">
          <ac:chgData name="Beverley Ferguson" userId="4a5d90d7-4d97-43a2-9ddb-522ed5d03a7e" providerId="ADAL" clId="{CBEF993F-CFE0-4238-8763-66AA76C6044A}" dt="2024-02-16T16:43:57.928" v="521"/>
          <ac:spMkLst>
            <pc:docMk/>
            <pc:sldMk cId="3564797986" sldId="472"/>
            <ac:spMk id="1034" creationId="{E6AE52AA-976F-71B0-9B3B-40BC0FB351EA}"/>
          </ac:spMkLst>
        </pc:spChg>
        <pc:spChg chg="mod">
          <ac:chgData name="Beverley Ferguson" userId="4a5d90d7-4d97-43a2-9ddb-522ed5d03a7e" providerId="ADAL" clId="{CBEF993F-CFE0-4238-8763-66AA76C6044A}" dt="2024-02-16T16:43:57.928" v="521"/>
          <ac:spMkLst>
            <pc:docMk/>
            <pc:sldMk cId="3564797986" sldId="472"/>
            <ac:spMk id="1035" creationId="{9BF7528A-F729-ACED-BAEA-1A0BA4939F47}"/>
          </ac:spMkLst>
        </pc:spChg>
        <pc:spChg chg="mod">
          <ac:chgData name="Beverley Ferguson" userId="4a5d90d7-4d97-43a2-9ddb-522ed5d03a7e" providerId="ADAL" clId="{CBEF993F-CFE0-4238-8763-66AA76C6044A}" dt="2024-02-16T16:43:57.928" v="521"/>
          <ac:spMkLst>
            <pc:docMk/>
            <pc:sldMk cId="3564797986" sldId="472"/>
            <ac:spMk id="1036" creationId="{474BC5AD-DF13-4C92-0D25-76C45FF8A59A}"/>
          </ac:spMkLst>
        </pc:spChg>
        <pc:spChg chg="mod">
          <ac:chgData name="Beverley Ferguson" userId="4a5d90d7-4d97-43a2-9ddb-522ed5d03a7e" providerId="ADAL" clId="{CBEF993F-CFE0-4238-8763-66AA76C6044A}" dt="2024-02-16T16:43:57.928" v="521"/>
          <ac:spMkLst>
            <pc:docMk/>
            <pc:sldMk cId="3564797986" sldId="472"/>
            <ac:spMk id="1037" creationId="{B19A66DF-CA54-051B-F5D1-87FB67593A8C}"/>
          </ac:spMkLst>
        </pc:spChg>
        <pc:spChg chg="mod">
          <ac:chgData name="Beverley Ferguson" userId="4a5d90d7-4d97-43a2-9ddb-522ed5d03a7e" providerId="ADAL" clId="{CBEF993F-CFE0-4238-8763-66AA76C6044A}" dt="2024-02-16T16:43:57.928" v="521"/>
          <ac:spMkLst>
            <pc:docMk/>
            <pc:sldMk cId="3564797986" sldId="472"/>
            <ac:spMk id="1038" creationId="{C40F942B-23A2-DC74-8AB0-2AB6159AAC90}"/>
          </ac:spMkLst>
        </pc:spChg>
        <pc:spChg chg="mod">
          <ac:chgData name="Beverley Ferguson" userId="4a5d90d7-4d97-43a2-9ddb-522ed5d03a7e" providerId="ADAL" clId="{CBEF993F-CFE0-4238-8763-66AA76C6044A}" dt="2024-02-16T16:43:57.928" v="521"/>
          <ac:spMkLst>
            <pc:docMk/>
            <pc:sldMk cId="3564797986" sldId="472"/>
            <ac:spMk id="1039" creationId="{FFAB44BF-C018-3CA6-3273-1640A27A927C}"/>
          </ac:spMkLst>
        </pc:spChg>
        <pc:spChg chg="mod">
          <ac:chgData name="Beverley Ferguson" userId="4a5d90d7-4d97-43a2-9ddb-522ed5d03a7e" providerId="ADAL" clId="{CBEF993F-CFE0-4238-8763-66AA76C6044A}" dt="2024-02-16T16:43:57.928" v="521"/>
          <ac:spMkLst>
            <pc:docMk/>
            <pc:sldMk cId="3564797986" sldId="472"/>
            <ac:spMk id="1040" creationId="{ECA7173F-C08A-9881-DF43-D1AD7198AA47}"/>
          </ac:spMkLst>
        </pc:spChg>
        <pc:spChg chg="mod">
          <ac:chgData name="Beverley Ferguson" userId="4a5d90d7-4d97-43a2-9ddb-522ed5d03a7e" providerId="ADAL" clId="{CBEF993F-CFE0-4238-8763-66AA76C6044A}" dt="2024-02-16T16:43:57.928" v="521"/>
          <ac:spMkLst>
            <pc:docMk/>
            <pc:sldMk cId="3564797986" sldId="472"/>
            <ac:spMk id="1041" creationId="{AF7696A1-674B-D510-EACB-9BCDCBCBA170}"/>
          </ac:spMkLst>
        </pc:spChg>
        <pc:spChg chg="mod">
          <ac:chgData name="Beverley Ferguson" userId="4a5d90d7-4d97-43a2-9ddb-522ed5d03a7e" providerId="ADAL" clId="{CBEF993F-CFE0-4238-8763-66AA76C6044A}" dt="2024-02-16T16:43:57.928" v="521"/>
          <ac:spMkLst>
            <pc:docMk/>
            <pc:sldMk cId="3564797986" sldId="472"/>
            <ac:spMk id="1042" creationId="{1D6F86F2-3CA2-1C8C-FEB2-1E8B38642AB9}"/>
          </ac:spMkLst>
        </pc:spChg>
        <pc:spChg chg="mod">
          <ac:chgData name="Beverley Ferguson" userId="4a5d90d7-4d97-43a2-9ddb-522ed5d03a7e" providerId="ADAL" clId="{CBEF993F-CFE0-4238-8763-66AA76C6044A}" dt="2024-02-16T16:43:57.928" v="521"/>
          <ac:spMkLst>
            <pc:docMk/>
            <pc:sldMk cId="3564797986" sldId="472"/>
            <ac:spMk id="1043" creationId="{6E085449-2211-28C3-DB83-F622809E5C4B}"/>
          </ac:spMkLst>
        </pc:spChg>
        <pc:spChg chg="mod">
          <ac:chgData name="Beverley Ferguson" userId="4a5d90d7-4d97-43a2-9ddb-522ed5d03a7e" providerId="ADAL" clId="{CBEF993F-CFE0-4238-8763-66AA76C6044A}" dt="2024-02-16T16:43:57.928" v="521"/>
          <ac:spMkLst>
            <pc:docMk/>
            <pc:sldMk cId="3564797986" sldId="472"/>
            <ac:spMk id="1044" creationId="{872D25B3-1098-45E5-C03D-3979C52F27A6}"/>
          </ac:spMkLst>
        </pc:spChg>
        <pc:spChg chg="mod">
          <ac:chgData name="Beverley Ferguson" userId="4a5d90d7-4d97-43a2-9ddb-522ed5d03a7e" providerId="ADAL" clId="{CBEF993F-CFE0-4238-8763-66AA76C6044A}" dt="2024-02-16T16:43:57.928" v="521"/>
          <ac:spMkLst>
            <pc:docMk/>
            <pc:sldMk cId="3564797986" sldId="472"/>
            <ac:spMk id="1045" creationId="{F9573B6D-77A9-E3F4-E421-2645A5504023}"/>
          </ac:spMkLst>
        </pc:spChg>
        <pc:spChg chg="mod">
          <ac:chgData name="Beverley Ferguson" userId="4a5d90d7-4d97-43a2-9ddb-522ed5d03a7e" providerId="ADAL" clId="{CBEF993F-CFE0-4238-8763-66AA76C6044A}" dt="2024-02-16T16:43:57.928" v="521"/>
          <ac:spMkLst>
            <pc:docMk/>
            <pc:sldMk cId="3564797986" sldId="472"/>
            <ac:spMk id="1046" creationId="{5F8EA73C-EDD0-8025-56BA-5767DF594114}"/>
          </ac:spMkLst>
        </pc:spChg>
        <pc:spChg chg="mod">
          <ac:chgData name="Beverley Ferguson" userId="4a5d90d7-4d97-43a2-9ddb-522ed5d03a7e" providerId="ADAL" clId="{CBEF993F-CFE0-4238-8763-66AA76C6044A}" dt="2024-02-16T16:43:57.928" v="521"/>
          <ac:spMkLst>
            <pc:docMk/>
            <pc:sldMk cId="3564797986" sldId="472"/>
            <ac:spMk id="1047" creationId="{7B360A20-CAAD-4F2F-71AF-3A72E3A339F0}"/>
          </ac:spMkLst>
        </pc:spChg>
        <pc:spChg chg="mod">
          <ac:chgData name="Beverley Ferguson" userId="4a5d90d7-4d97-43a2-9ddb-522ed5d03a7e" providerId="ADAL" clId="{CBEF993F-CFE0-4238-8763-66AA76C6044A}" dt="2024-02-16T16:43:57.928" v="521"/>
          <ac:spMkLst>
            <pc:docMk/>
            <pc:sldMk cId="3564797986" sldId="472"/>
            <ac:spMk id="1048" creationId="{C1F80EBE-3B5F-406E-494A-EDBDF40456CC}"/>
          </ac:spMkLst>
        </pc:spChg>
        <pc:spChg chg="mod">
          <ac:chgData name="Beverley Ferguson" userId="4a5d90d7-4d97-43a2-9ddb-522ed5d03a7e" providerId="ADAL" clId="{CBEF993F-CFE0-4238-8763-66AA76C6044A}" dt="2024-02-16T16:43:57.928" v="521"/>
          <ac:spMkLst>
            <pc:docMk/>
            <pc:sldMk cId="3564797986" sldId="472"/>
            <ac:spMk id="1049" creationId="{15F83D0A-B3C8-DD2D-9A16-E15A56A09609}"/>
          </ac:spMkLst>
        </pc:spChg>
        <pc:spChg chg="mod">
          <ac:chgData name="Beverley Ferguson" userId="4a5d90d7-4d97-43a2-9ddb-522ed5d03a7e" providerId="ADAL" clId="{CBEF993F-CFE0-4238-8763-66AA76C6044A}" dt="2024-02-16T16:43:57.928" v="521"/>
          <ac:spMkLst>
            <pc:docMk/>
            <pc:sldMk cId="3564797986" sldId="472"/>
            <ac:spMk id="1050" creationId="{E525BFA3-3389-31A4-D061-9C6A36498F9F}"/>
          </ac:spMkLst>
        </pc:spChg>
        <pc:spChg chg="mod">
          <ac:chgData name="Beverley Ferguson" userId="4a5d90d7-4d97-43a2-9ddb-522ed5d03a7e" providerId="ADAL" clId="{CBEF993F-CFE0-4238-8763-66AA76C6044A}" dt="2024-02-16T16:43:57.928" v="521"/>
          <ac:spMkLst>
            <pc:docMk/>
            <pc:sldMk cId="3564797986" sldId="472"/>
            <ac:spMk id="1051" creationId="{B27902C6-35E2-3BD4-0B6C-DEE118140103}"/>
          </ac:spMkLst>
        </pc:spChg>
        <pc:spChg chg="mod">
          <ac:chgData name="Beverley Ferguson" userId="4a5d90d7-4d97-43a2-9ddb-522ed5d03a7e" providerId="ADAL" clId="{CBEF993F-CFE0-4238-8763-66AA76C6044A}" dt="2024-02-16T16:43:57.928" v="521"/>
          <ac:spMkLst>
            <pc:docMk/>
            <pc:sldMk cId="3564797986" sldId="472"/>
            <ac:spMk id="1052" creationId="{5F9ED4A9-7DFE-806F-4CE2-FBA832EE63B5}"/>
          </ac:spMkLst>
        </pc:spChg>
        <pc:spChg chg="mod">
          <ac:chgData name="Beverley Ferguson" userId="4a5d90d7-4d97-43a2-9ddb-522ed5d03a7e" providerId="ADAL" clId="{CBEF993F-CFE0-4238-8763-66AA76C6044A}" dt="2024-02-16T16:43:57.928" v="521"/>
          <ac:spMkLst>
            <pc:docMk/>
            <pc:sldMk cId="3564797986" sldId="472"/>
            <ac:spMk id="1053" creationId="{94982307-36CC-49AC-41EC-CB4BABCC9A48}"/>
          </ac:spMkLst>
        </pc:spChg>
        <pc:spChg chg="mod">
          <ac:chgData name="Beverley Ferguson" userId="4a5d90d7-4d97-43a2-9ddb-522ed5d03a7e" providerId="ADAL" clId="{CBEF993F-CFE0-4238-8763-66AA76C6044A}" dt="2024-02-16T16:44:44.959" v="523"/>
          <ac:spMkLst>
            <pc:docMk/>
            <pc:sldMk cId="3564797986" sldId="472"/>
            <ac:spMk id="1056" creationId="{42EE9DC2-569B-2F04-2C38-D8126B8C227D}"/>
          </ac:spMkLst>
        </pc:spChg>
        <pc:spChg chg="mod">
          <ac:chgData name="Beverley Ferguson" userId="4a5d90d7-4d97-43a2-9ddb-522ed5d03a7e" providerId="ADAL" clId="{CBEF993F-CFE0-4238-8763-66AA76C6044A}" dt="2024-02-16T16:44:44.959" v="523"/>
          <ac:spMkLst>
            <pc:docMk/>
            <pc:sldMk cId="3564797986" sldId="472"/>
            <ac:spMk id="1057" creationId="{EA94689E-26CD-E1D3-F25B-AF0241ED1EF1}"/>
          </ac:spMkLst>
        </pc:spChg>
        <pc:spChg chg="mod">
          <ac:chgData name="Beverley Ferguson" userId="4a5d90d7-4d97-43a2-9ddb-522ed5d03a7e" providerId="ADAL" clId="{CBEF993F-CFE0-4238-8763-66AA76C6044A}" dt="2024-02-16T16:44:44.959" v="523"/>
          <ac:spMkLst>
            <pc:docMk/>
            <pc:sldMk cId="3564797986" sldId="472"/>
            <ac:spMk id="1058" creationId="{7D63335A-C48F-071E-DDEB-F1363A71C302}"/>
          </ac:spMkLst>
        </pc:spChg>
        <pc:spChg chg="mod">
          <ac:chgData name="Beverley Ferguson" userId="4a5d90d7-4d97-43a2-9ddb-522ed5d03a7e" providerId="ADAL" clId="{CBEF993F-CFE0-4238-8763-66AA76C6044A}" dt="2024-02-16T16:44:44.959" v="523"/>
          <ac:spMkLst>
            <pc:docMk/>
            <pc:sldMk cId="3564797986" sldId="472"/>
            <ac:spMk id="1059" creationId="{9A7AFAA9-DB71-9248-E1B8-30096D07F23C}"/>
          </ac:spMkLst>
        </pc:spChg>
        <pc:spChg chg="mod">
          <ac:chgData name="Beverley Ferguson" userId="4a5d90d7-4d97-43a2-9ddb-522ed5d03a7e" providerId="ADAL" clId="{CBEF993F-CFE0-4238-8763-66AA76C6044A}" dt="2024-02-16T16:44:44.959" v="523"/>
          <ac:spMkLst>
            <pc:docMk/>
            <pc:sldMk cId="3564797986" sldId="472"/>
            <ac:spMk id="1060" creationId="{49820D67-FB69-54DC-9803-3508E415033D}"/>
          </ac:spMkLst>
        </pc:spChg>
        <pc:spChg chg="mod">
          <ac:chgData name="Beverley Ferguson" userId="4a5d90d7-4d97-43a2-9ddb-522ed5d03a7e" providerId="ADAL" clId="{CBEF993F-CFE0-4238-8763-66AA76C6044A}" dt="2024-02-16T16:44:44.959" v="523"/>
          <ac:spMkLst>
            <pc:docMk/>
            <pc:sldMk cId="3564797986" sldId="472"/>
            <ac:spMk id="1061" creationId="{00883D6C-94B8-51ED-DA89-AB2C3989EAEB}"/>
          </ac:spMkLst>
        </pc:spChg>
        <pc:spChg chg="mod">
          <ac:chgData name="Beverley Ferguson" userId="4a5d90d7-4d97-43a2-9ddb-522ed5d03a7e" providerId="ADAL" clId="{CBEF993F-CFE0-4238-8763-66AA76C6044A}" dt="2024-02-16T16:44:44.959" v="523"/>
          <ac:spMkLst>
            <pc:docMk/>
            <pc:sldMk cId="3564797986" sldId="472"/>
            <ac:spMk id="1062" creationId="{7EF5CE03-E5BE-ACA0-FA3F-3EFBD135777D}"/>
          </ac:spMkLst>
        </pc:spChg>
        <pc:spChg chg="mod">
          <ac:chgData name="Beverley Ferguson" userId="4a5d90d7-4d97-43a2-9ddb-522ed5d03a7e" providerId="ADAL" clId="{CBEF993F-CFE0-4238-8763-66AA76C6044A}" dt="2024-02-16T16:44:44.959" v="523"/>
          <ac:spMkLst>
            <pc:docMk/>
            <pc:sldMk cId="3564797986" sldId="472"/>
            <ac:spMk id="1063" creationId="{966B058C-9419-5B56-BADA-735F3A312C3F}"/>
          </ac:spMkLst>
        </pc:spChg>
        <pc:spChg chg="mod">
          <ac:chgData name="Beverley Ferguson" userId="4a5d90d7-4d97-43a2-9ddb-522ed5d03a7e" providerId="ADAL" clId="{CBEF993F-CFE0-4238-8763-66AA76C6044A}" dt="2024-02-16T16:44:44.959" v="523"/>
          <ac:spMkLst>
            <pc:docMk/>
            <pc:sldMk cId="3564797986" sldId="472"/>
            <ac:spMk id="1064" creationId="{33DFB5EA-E2D9-5EE1-8C14-723A068F36C8}"/>
          </ac:spMkLst>
        </pc:spChg>
        <pc:spChg chg="mod">
          <ac:chgData name="Beverley Ferguson" userId="4a5d90d7-4d97-43a2-9ddb-522ed5d03a7e" providerId="ADAL" clId="{CBEF993F-CFE0-4238-8763-66AA76C6044A}" dt="2024-02-16T16:44:44.959" v="523"/>
          <ac:spMkLst>
            <pc:docMk/>
            <pc:sldMk cId="3564797986" sldId="472"/>
            <ac:spMk id="1065" creationId="{E5675409-879C-7538-F842-3FB8C179BE3D}"/>
          </ac:spMkLst>
        </pc:spChg>
        <pc:spChg chg="mod">
          <ac:chgData name="Beverley Ferguson" userId="4a5d90d7-4d97-43a2-9ddb-522ed5d03a7e" providerId="ADAL" clId="{CBEF993F-CFE0-4238-8763-66AA76C6044A}" dt="2024-02-16T16:44:44.959" v="523"/>
          <ac:spMkLst>
            <pc:docMk/>
            <pc:sldMk cId="3564797986" sldId="472"/>
            <ac:spMk id="1066" creationId="{3A94F98C-8C0C-4A11-D690-DB8533DF9A3E}"/>
          </ac:spMkLst>
        </pc:spChg>
        <pc:spChg chg="mod">
          <ac:chgData name="Beverley Ferguson" userId="4a5d90d7-4d97-43a2-9ddb-522ed5d03a7e" providerId="ADAL" clId="{CBEF993F-CFE0-4238-8763-66AA76C6044A}" dt="2024-02-16T16:44:44.959" v="523"/>
          <ac:spMkLst>
            <pc:docMk/>
            <pc:sldMk cId="3564797986" sldId="472"/>
            <ac:spMk id="1067" creationId="{C9E59C4B-77A2-180E-FECE-3EFCD81F2489}"/>
          </ac:spMkLst>
        </pc:spChg>
        <pc:spChg chg="mod">
          <ac:chgData name="Beverley Ferguson" userId="4a5d90d7-4d97-43a2-9ddb-522ed5d03a7e" providerId="ADAL" clId="{CBEF993F-CFE0-4238-8763-66AA76C6044A}" dt="2024-02-16T16:44:44.959" v="523"/>
          <ac:spMkLst>
            <pc:docMk/>
            <pc:sldMk cId="3564797986" sldId="472"/>
            <ac:spMk id="1068" creationId="{7C7B50EF-D97C-3DF2-122D-EB71FA6451DC}"/>
          </ac:spMkLst>
        </pc:spChg>
        <pc:spChg chg="mod">
          <ac:chgData name="Beverley Ferguson" userId="4a5d90d7-4d97-43a2-9ddb-522ed5d03a7e" providerId="ADAL" clId="{CBEF993F-CFE0-4238-8763-66AA76C6044A}" dt="2024-02-16T16:44:44.959" v="523"/>
          <ac:spMkLst>
            <pc:docMk/>
            <pc:sldMk cId="3564797986" sldId="472"/>
            <ac:spMk id="1069" creationId="{A3178A6A-331A-B75D-E473-CFC8A585C9E3}"/>
          </ac:spMkLst>
        </pc:spChg>
        <pc:spChg chg="mod">
          <ac:chgData name="Beverley Ferguson" userId="4a5d90d7-4d97-43a2-9ddb-522ed5d03a7e" providerId="ADAL" clId="{CBEF993F-CFE0-4238-8763-66AA76C6044A}" dt="2024-02-16T16:44:44.959" v="523"/>
          <ac:spMkLst>
            <pc:docMk/>
            <pc:sldMk cId="3564797986" sldId="472"/>
            <ac:spMk id="1070" creationId="{CBD138E6-CA06-DCAC-9F72-66533A19C429}"/>
          </ac:spMkLst>
        </pc:spChg>
        <pc:spChg chg="mod">
          <ac:chgData name="Beverley Ferguson" userId="4a5d90d7-4d97-43a2-9ddb-522ed5d03a7e" providerId="ADAL" clId="{CBEF993F-CFE0-4238-8763-66AA76C6044A}" dt="2024-02-16T16:44:44.959" v="523"/>
          <ac:spMkLst>
            <pc:docMk/>
            <pc:sldMk cId="3564797986" sldId="472"/>
            <ac:spMk id="1071" creationId="{7C3E4C0D-6C13-34FF-B943-5542A728B804}"/>
          </ac:spMkLst>
        </pc:spChg>
        <pc:spChg chg="mod">
          <ac:chgData name="Beverley Ferguson" userId="4a5d90d7-4d97-43a2-9ddb-522ed5d03a7e" providerId="ADAL" clId="{CBEF993F-CFE0-4238-8763-66AA76C6044A}" dt="2024-02-16T16:44:44.959" v="523"/>
          <ac:spMkLst>
            <pc:docMk/>
            <pc:sldMk cId="3564797986" sldId="472"/>
            <ac:spMk id="1072" creationId="{8040D9EE-EA19-C577-55AA-9D6987ED1BC3}"/>
          </ac:spMkLst>
        </pc:spChg>
        <pc:spChg chg="mod">
          <ac:chgData name="Beverley Ferguson" userId="4a5d90d7-4d97-43a2-9ddb-522ed5d03a7e" providerId="ADAL" clId="{CBEF993F-CFE0-4238-8763-66AA76C6044A}" dt="2024-02-16T16:44:44.959" v="523"/>
          <ac:spMkLst>
            <pc:docMk/>
            <pc:sldMk cId="3564797986" sldId="472"/>
            <ac:spMk id="1073" creationId="{333F3679-61E0-7A07-1D27-CA3E494F596E}"/>
          </ac:spMkLst>
        </pc:spChg>
        <pc:spChg chg="mod">
          <ac:chgData name="Beverley Ferguson" userId="4a5d90d7-4d97-43a2-9ddb-522ed5d03a7e" providerId="ADAL" clId="{CBEF993F-CFE0-4238-8763-66AA76C6044A}" dt="2024-02-16T16:44:44.959" v="523"/>
          <ac:spMkLst>
            <pc:docMk/>
            <pc:sldMk cId="3564797986" sldId="472"/>
            <ac:spMk id="1074" creationId="{26E9AFB3-2500-9D66-20FC-E720CE1B2504}"/>
          </ac:spMkLst>
        </pc:spChg>
        <pc:spChg chg="mod">
          <ac:chgData name="Beverley Ferguson" userId="4a5d90d7-4d97-43a2-9ddb-522ed5d03a7e" providerId="ADAL" clId="{CBEF993F-CFE0-4238-8763-66AA76C6044A}" dt="2024-02-16T16:44:44.959" v="523"/>
          <ac:spMkLst>
            <pc:docMk/>
            <pc:sldMk cId="3564797986" sldId="472"/>
            <ac:spMk id="1075" creationId="{3A12C1F8-75D0-E187-F55A-2DD84B0937CD}"/>
          </ac:spMkLst>
        </pc:spChg>
        <pc:spChg chg="mod">
          <ac:chgData name="Beverley Ferguson" userId="4a5d90d7-4d97-43a2-9ddb-522ed5d03a7e" providerId="ADAL" clId="{CBEF993F-CFE0-4238-8763-66AA76C6044A}" dt="2024-02-16T16:44:44.959" v="523"/>
          <ac:spMkLst>
            <pc:docMk/>
            <pc:sldMk cId="3564797986" sldId="472"/>
            <ac:spMk id="1076" creationId="{F5B4BEE0-2FD1-0913-28E7-7FDDF11B421B}"/>
          </ac:spMkLst>
        </pc:spChg>
        <pc:spChg chg="mod">
          <ac:chgData name="Beverley Ferguson" userId="4a5d90d7-4d97-43a2-9ddb-522ed5d03a7e" providerId="ADAL" clId="{CBEF993F-CFE0-4238-8763-66AA76C6044A}" dt="2024-02-16T16:44:44.959" v="523"/>
          <ac:spMkLst>
            <pc:docMk/>
            <pc:sldMk cId="3564797986" sldId="472"/>
            <ac:spMk id="1077" creationId="{3261A4D7-D820-9A0B-A606-48384FABC2CE}"/>
          </ac:spMkLst>
        </pc:spChg>
        <pc:spChg chg="mod">
          <ac:chgData name="Beverley Ferguson" userId="4a5d90d7-4d97-43a2-9ddb-522ed5d03a7e" providerId="ADAL" clId="{CBEF993F-CFE0-4238-8763-66AA76C6044A}" dt="2024-02-16T16:44:44.959" v="523"/>
          <ac:spMkLst>
            <pc:docMk/>
            <pc:sldMk cId="3564797986" sldId="472"/>
            <ac:spMk id="1078" creationId="{C8B761DB-22EF-4ED9-769F-E637392FC804}"/>
          </ac:spMkLst>
        </pc:spChg>
        <pc:spChg chg="mod">
          <ac:chgData name="Beverley Ferguson" userId="4a5d90d7-4d97-43a2-9ddb-522ed5d03a7e" providerId="ADAL" clId="{CBEF993F-CFE0-4238-8763-66AA76C6044A}" dt="2024-02-16T16:44:44.959" v="523"/>
          <ac:spMkLst>
            <pc:docMk/>
            <pc:sldMk cId="3564797986" sldId="472"/>
            <ac:spMk id="1079" creationId="{B4248FDC-9C87-BFDB-CC33-971D18F99213}"/>
          </ac:spMkLst>
        </pc:spChg>
        <pc:spChg chg="mod">
          <ac:chgData name="Beverley Ferguson" userId="4a5d90d7-4d97-43a2-9ddb-522ed5d03a7e" providerId="ADAL" clId="{CBEF993F-CFE0-4238-8763-66AA76C6044A}" dt="2024-02-16T16:44:44.959" v="523"/>
          <ac:spMkLst>
            <pc:docMk/>
            <pc:sldMk cId="3564797986" sldId="472"/>
            <ac:spMk id="1080" creationId="{8A2E8355-0A28-AF87-3400-12E82033DE85}"/>
          </ac:spMkLst>
        </pc:spChg>
        <pc:spChg chg="mod">
          <ac:chgData name="Beverley Ferguson" userId="4a5d90d7-4d97-43a2-9ddb-522ed5d03a7e" providerId="ADAL" clId="{CBEF993F-CFE0-4238-8763-66AA76C6044A}" dt="2024-02-16T16:44:44.959" v="523"/>
          <ac:spMkLst>
            <pc:docMk/>
            <pc:sldMk cId="3564797986" sldId="472"/>
            <ac:spMk id="1081" creationId="{0C67142F-2CB3-4E1B-183F-98C4350EAA79}"/>
          </ac:spMkLst>
        </pc:spChg>
        <pc:spChg chg="mod">
          <ac:chgData name="Beverley Ferguson" userId="4a5d90d7-4d97-43a2-9ddb-522ed5d03a7e" providerId="ADAL" clId="{CBEF993F-CFE0-4238-8763-66AA76C6044A}" dt="2024-02-16T16:44:44.959" v="523"/>
          <ac:spMkLst>
            <pc:docMk/>
            <pc:sldMk cId="3564797986" sldId="472"/>
            <ac:spMk id="1082" creationId="{6C38976B-55D6-462D-7C0A-388C51009DE3}"/>
          </ac:spMkLst>
        </pc:spChg>
        <pc:spChg chg="mod">
          <ac:chgData name="Beverley Ferguson" userId="4a5d90d7-4d97-43a2-9ddb-522ed5d03a7e" providerId="ADAL" clId="{CBEF993F-CFE0-4238-8763-66AA76C6044A}" dt="2024-02-16T16:44:44.959" v="523"/>
          <ac:spMkLst>
            <pc:docMk/>
            <pc:sldMk cId="3564797986" sldId="472"/>
            <ac:spMk id="1083" creationId="{8822DD95-07A1-4C66-3E5B-4F62CF28AA9B}"/>
          </ac:spMkLst>
        </pc:spChg>
        <pc:spChg chg="mod">
          <ac:chgData name="Beverley Ferguson" userId="4a5d90d7-4d97-43a2-9ddb-522ed5d03a7e" providerId="ADAL" clId="{CBEF993F-CFE0-4238-8763-66AA76C6044A}" dt="2024-02-16T16:44:44.959" v="523"/>
          <ac:spMkLst>
            <pc:docMk/>
            <pc:sldMk cId="3564797986" sldId="472"/>
            <ac:spMk id="1084" creationId="{9AC44A7F-35D0-E4D2-41EB-5C0052B55749}"/>
          </ac:spMkLst>
        </pc:spChg>
        <pc:spChg chg="mod">
          <ac:chgData name="Beverley Ferguson" userId="4a5d90d7-4d97-43a2-9ddb-522ed5d03a7e" providerId="ADAL" clId="{CBEF993F-CFE0-4238-8763-66AA76C6044A}" dt="2024-02-16T16:44:44.959" v="523"/>
          <ac:spMkLst>
            <pc:docMk/>
            <pc:sldMk cId="3564797986" sldId="472"/>
            <ac:spMk id="1085" creationId="{4AA47B16-993A-2C72-39B6-CC449D0CDEA8}"/>
          </ac:spMkLst>
        </pc:spChg>
        <pc:spChg chg="mod">
          <ac:chgData name="Beverley Ferguson" userId="4a5d90d7-4d97-43a2-9ddb-522ed5d03a7e" providerId="ADAL" clId="{CBEF993F-CFE0-4238-8763-66AA76C6044A}" dt="2024-02-16T16:44:44.959" v="523"/>
          <ac:spMkLst>
            <pc:docMk/>
            <pc:sldMk cId="3564797986" sldId="472"/>
            <ac:spMk id="1086" creationId="{A4FE9722-E110-516E-F117-FA43268E09FA}"/>
          </ac:spMkLst>
        </pc:spChg>
        <pc:spChg chg="mod">
          <ac:chgData name="Beverley Ferguson" userId="4a5d90d7-4d97-43a2-9ddb-522ed5d03a7e" providerId="ADAL" clId="{CBEF993F-CFE0-4238-8763-66AA76C6044A}" dt="2024-02-16T16:44:44.959" v="523"/>
          <ac:spMkLst>
            <pc:docMk/>
            <pc:sldMk cId="3564797986" sldId="472"/>
            <ac:spMk id="1087" creationId="{A0B14B21-949F-DE36-1978-3D8C04265086}"/>
          </ac:spMkLst>
        </pc:spChg>
        <pc:spChg chg="mod">
          <ac:chgData name="Beverley Ferguson" userId="4a5d90d7-4d97-43a2-9ddb-522ed5d03a7e" providerId="ADAL" clId="{CBEF993F-CFE0-4238-8763-66AA76C6044A}" dt="2024-02-16T16:44:44.959" v="523"/>
          <ac:spMkLst>
            <pc:docMk/>
            <pc:sldMk cId="3564797986" sldId="472"/>
            <ac:spMk id="1088" creationId="{98A37EF8-82FC-FCBC-40AD-C12759D32518}"/>
          </ac:spMkLst>
        </pc:spChg>
        <pc:spChg chg="mod">
          <ac:chgData name="Beverley Ferguson" userId="4a5d90d7-4d97-43a2-9ddb-522ed5d03a7e" providerId="ADAL" clId="{CBEF993F-CFE0-4238-8763-66AA76C6044A}" dt="2024-02-16T16:44:44.959" v="523"/>
          <ac:spMkLst>
            <pc:docMk/>
            <pc:sldMk cId="3564797986" sldId="472"/>
            <ac:spMk id="1089" creationId="{C0D85DA8-7312-765F-FD7D-F859904FBD3F}"/>
          </ac:spMkLst>
        </pc:spChg>
        <pc:spChg chg="mod">
          <ac:chgData name="Beverley Ferguson" userId="4a5d90d7-4d97-43a2-9ddb-522ed5d03a7e" providerId="ADAL" clId="{CBEF993F-CFE0-4238-8763-66AA76C6044A}" dt="2024-02-16T16:44:44.959" v="523"/>
          <ac:spMkLst>
            <pc:docMk/>
            <pc:sldMk cId="3564797986" sldId="472"/>
            <ac:spMk id="1090" creationId="{DF802E48-435C-8B65-33E9-BD050A54F440}"/>
          </ac:spMkLst>
        </pc:spChg>
        <pc:spChg chg="mod">
          <ac:chgData name="Beverley Ferguson" userId="4a5d90d7-4d97-43a2-9ddb-522ed5d03a7e" providerId="ADAL" clId="{CBEF993F-CFE0-4238-8763-66AA76C6044A}" dt="2024-02-16T16:44:44.959" v="523"/>
          <ac:spMkLst>
            <pc:docMk/>
            <pc:sldMk cId="3564797986" sldId="472"/>
            <ac:spMk id="1091" creationId="{493FC2DA-06EB-593F-3930-58C809B7365F}"/>
          </ac:spMkLst>
        </pc:spChg>
        <pc:spChg chg="mod">
          <ac:chgData name="Beverley Ferguson" userId="4a5d90d7-4d97-43a2-9ddb-522ed5d03a7e" providerId="ADAL" clId="{CBEF993F-CFE0-4238-8763-66AA76C6044A}" dt="2024-02-16T16:44:44.959" v="523"/>
          <ac:spMkLst>
            <pc:docMk/>
            <pc:sldMk cId="3564797986" sldId="472"/>
            <ac:spMk id="1092" creationId="{5BCB49D4-C5ED-5DB4-D6B5-2C1CCE16874B}"/>
          </ac:spMkLst>
        </pc:spChg>
        <pc:spChg chg="mod">
          <ac:chgData name="Beverley Ferguson" userId="4a5d90d7-4d97-43a2-9ddb-522ed5d03a7e" providerId="ADAL" clId="{CBEF993F-CFE0-4238-8763-66AA76C6044A}" dt="2024-02-16T16:44:44.959" v="523"/>
          <ac:spMkLst>
            <pc:docMk/>
            <pc:sldMk cId="3564797986" sldId="472"/>
            <ac:spMk id="1093" creationId="{5B6F375C-CE0D-03EC-75F3-1BCCF8DDC488}"/>
          </ac:spMkLst>
        </pc:spChg>
        <pc:spChg chg="mod">
          <ac:chgData name="Beverley Ferguson" userId="4a5d90d7-4d97-43a2-9ddb-522ed5d03a7e" providerId="ADAL" clId="{CBEF993F-CFE0-4238-8763-66AA76C6044A}" dt="2024-02-16T16:44:44.959" v="523"/>
          <ac:spMkLst>
            <pc:docMk/>
            <pc:sldMk cId="3564797986" sldId="472"/>
            <ac:spMk id="1094" creationId="{FECA4FF8-15F6-13E1-6CA1-283573267607}"/>
          </ac:spMkLst>
        </pc:spChg>
        <pc:spChg chg="mod">
          <ac:chgData name="Beverley Ferguson" userId="4a5d90d7-4d97-43a2-9ddb-522ed5d03a7e" providerId="ADAL" clId="{CBEF993F-CFE0-4238-8763-66AA76C6044A}" dt="2024-02-16T16:44:44.959" v="523"/>
          <ac:spMkLst>
            <pc:docMk/>
            <pc:sldMk cId="3564797986" sldId="472"/>
            <ac:spMk id="1095" creationId="{EC2A5DC8-9DA6-CD22-BC57-CBE4F92F4879}"/>
          </ac:spMkLst>
        </pc:spChg>
        <pc:spChg chg="mod">
          <ac:chgData name="Beverley Ferguson" userId="4a5d90d7-4d97-43a2-9ddb-522ed5d03a7e" providerId="ADAL" clId="{CBEF993F-CFE0-4238-8763-66AA76C6044A}" dt="2024-02-16T16:44:44.959" v="523"/>
          <ac:spMkLst>
            <pc:docMk/>
            <pc:sldMk cId="3564797986" sldId="472"/>
            <ac:spMk id="1096" creationId="{87B67A6D-FF78-5EE2-51BE-0A6C8D84C9E3}"/>
          </ac:spMkLst>
        </pc:spChg>
        <pc:spChg chg="mod">
          <ac:chgData name="Beverley Ferguson" userId="4a5d90d7-4d97-43a2-9ddb-522ed5d03a7e" providerId="ADAL" clId="{CBEF993F-CFE0-4238-8763-66AA76C6044A}" dt="2024-02-16T16:44:44.959" v="523"/>
          <ac:spMkLst>
            <pc:docMk/>
            <pc:sldMk cId="3564797986" sldId="472"/>
            <ac:spMk id="1097" creationId="{ADF3CCC5-CFE2-2AD2-63BA-3326BFE73168}"/>
          </ac:spMkLst>
        </pc:spChg>
        <pc:spChg chg="mod">
          <ac:chgData name="Beverley Ferguson" userId="4a5d90d7-4d97-43a2-9ddb-522ed5d03a7e" providerId="ADAL" clId="{CBEF993F-CFE0-4238-8763-66AA76C6044A}" dt="2024-02-16T16:44:44.959" v="523"/>
          <ac:spMkLst>
            <pc:docMk/>
            <pc:sldMk cId="3564797986" sldId="472"/>
            <ac:spMk id="1098" creationId="{09B4FA0C-029E-657A-DAAC-368ABB6A1A05}"/>
          </ac:spMkLst>
        </pc:spChg>
        <pc:spChg chg="mod">
          <ac:chgData name="Beverley Ferguson" userId="4a5d90d7-4d97-43a2-9ddb-522ed5d03a7e" providerId="ADAL" clId="{CBEF993F-CFE0-4238-8763-66AA76C6044A}" dt="2024-02-16T16:44:44.959" v="523"/>
          <ac:spMkLst>
            <pc:docMk/>
            <pc:sldMk cId="3564797986" sldId="472"/>
            <ac:spMk id="1099" creationId="{AFBC62AB-E0FB-C098-3F93-54A225D25904}"/>
          </ac:spMkLst>
        </pc:spChg>
        <pc:spChg chg="mod">
          <ac:chgData name="Beverley Ferguson" userId="4a5d90d7-4d97-43a2-9ddb-522ed5d03a7e" providerId="ADAL" clId="{CBEF993F-CFE0-4238-8763-66AA76C6044A}" dt="2024-02-16T16:44:44.959" v="523"/>
          <ac:spMkLst>
            <pc:docMk/>
            <pc:sldMk cId="3564797986" sldId="472"/>
            <ac:spMk id="1100" creationId="{7303DF66-6713-D1BB-42D3-DD0C74934021}"/>
          </ac:spMkLst>
        </pc:spChg>
        <pc:spChg chg="mod">
          <ac:chgData name="Beverley Ferguson" userId="4a5d90d7-4d97-43a2-9ddb-522ed5d03a7e" providerId="ADAL" clId="{CBEF993F-CFE0-4238-8763-66AA76C6044A}" dt="2024-02-16T16:44:44.959" v="523"/>
          <ac:spMkLst>
            <pc:docMk/>
            <pc:sldMk cId="3564797986" sldId="472"/>
            <ac:spMk id="1101" creationId="{ADDC6220-0207-DB1A-48F3-BB7E67045B4E}"/>
          </ac:spMkLst>
        </pc:spChg>
        <pc:spChg chg="mod">
          <ac:chgData name="Beverley Ferguson" userId="4a5d90d7-4d97-43a2-9ddb-522ed5d03a7e" providerId="ADAL" clId="{CBEF993F-CFE0-4238-8763-66AA76C6044A}" dt="2024-02-16T16:46:16.883" v="527"/>
          <ac:spMkLst>
            <pc:docMk/>
            <pc:sldMk cId="3564797986" sldId="472"/>
            <ac:spMk id="1103" creationId="{2EEE69BC-626A-59BB-1A43-61ABF03DB922}"/>
          </ac:spMkLst>
        </pc:spChg>
        <pc:spChg chg="mod">
          <ac:chgData name="Beverley Ferguson" userId="4a5d90d7-4d97-43a2-9ddb-522ed5d03a7e" providerId="ADAL" clId="{CBEF993F-CFE0-4238-8763-66AA76C6044A}" dt="2024-02-16T16:46:16.883" v="527"/>
          <ac:spMkLst>
            <pc:docMk/>
            <pc:sldMk cId="3564797986" sldId="472"/>
            <ac:spMk id="1104" creationId="{E5503278-5B48-0413-E595-4FF98D8636C1}"/>
          </ac:spMkLst>
        </pc:spChg>
        <pc:spChg chg="mod">
          <ac:chgData name="Beverley Ferguson" userId="4a5d90d7-4d97-43a2-9ddb-522ed5d03a7e" providerId="ADAL" clId="{CBEF993F-CFE0-4238-8763-66AA76C6044A}" dt="2024-02-16T16:46:16.883" v="527"/>
          <ac:spMkLst>
            <pc:docMk/>
            <pc:sldMk cId="3564797986" sldId="472"/>
            <ac:spMk id="1105" creationId="{5E379F0E-6A21-FA36-9BFE-6D7AC05E4D23}"/>
          </ac:spMkLst>
        </pc:spChg>
        <pc:spChg chg="mod">
          <ac:chgData name="Beverley Ferguson" userId="4a5d90d7-4d97-43a2-9ddb-522ed5d03a7e" providerId="ADAL" clId="{CBEF993F-CFE0-4238-8763-66AA76C6044A}" dt="2024-02-16T16:46:16.883" v="527"/>
          <ac:spMkLst>
            <pc:docMk/>
            <pc:sldMk cId="3564797986" sldId="472"/>
            <ac:spMk id="1106" creationId="{623CEB52-C222-F541-63F3-EB78CDCFB41D}"/>
          </ac:spMkLst>
        </pc:spChg>
        <pc:spChg chg="mod">
          <ac:chgData name="Beverley Ferguson" userId="4a5d90d7-4d97-43a2-9ddb-522ed5d03a7e" providerId="ADAL" clId="{CBEF993F-CFE0-4238-8763-66AA76C6044A}" dt="2024-02-16T16:46:16.883" v="527"/>
          <ac:spMkLst>
            <pc:docMk/>
            <pc:sldMk cId="3564797986" sldId="472"/>
            <ac:spMk id="1107" creationId="{AC245103-A032-8FC3-35A6-A0045A7F4ABA}"/>
          </ac:spMkLst>
        </pc:spChg>
        <pc:spChg chg="mod">
          <ac:chgData name="Beverley Ferguson" userId="4a5d90d7-4d97-43a2-9ddb-522ed5d03a7e" providerId="ADAL" clId="{CBEF993F-CFE0-4238-8763-66AA76C6044A}" dt="2024-02-16T16:46:16.883" v="527"/>
          <ac:spMkLst>
            <pc:docMk/>
            <pc:sldMk cId="3564797986" sldId="472"/>
            <ac:spMk id="1108" creationId="{9248D719-84A3-8C9D-56FB-2ACE597F352E}"/>
          </ac:spMkLst>
        </pc:spChg>
        <pc:spChg chg="mod">
          <ac:chgData name="Beverley Ferguson" userId="4a5d90d7-4d97-43a2-9ddb-522ed5d03a7e" providerId="ADAL" clId="{CBEF993F-CFE0-4238-8763-66AA76C6044A}" dt="2024-02-16T16:46:16.883" v="527"/>
          <ac:spMkLst>
            <pc:docMk/>
            <pc:sldMk cId="3564797986" sldId="472"/>
            <ac:spMk id="1109" creationId="{DE34DB2C-CDB5-3059-2992-EF0784166389}"/>
          </ac:spMkLst>
        </pc:spChg>
        <pc:spChg chg="mod">
          <ac:chgData name="Beverley Ferguson" userId="4a5d90d7-4d97-43a2-9ddb-522ed5d03a7e" providerId="ADAL" clId="{CBEF993F-CFE0-4238-8763-66AA76C6044A}" dt="2024-02-16T16:46:16.883" v="527"/>
          <ac:spMkLst>
            <pc:docMk/>
            <pc:sldMk cId="3564797986" sldId="472"/>
            <ac:spMk id="1110" creationId="{A7344D35-9CE8-63F0-D31B-AC2E9717E18A}"/>
          </ac:spMkLst>
        </pc:spChg>
        <pc:spChg chg="mod">
          <ac:chgData name="Beverley Ferguson" userId="4a5d90d7-4d97-43a2-9ddb-522ed5d03a7e" providerId="ADAL" clId="{CBEF993F-CFE0-4238-8763-66AA76C6044A}" dt="2024-02-16T16:46:16.883" v="527"/>
          <ac:spMkLst>
            <pc:docMk/>
            <pc:sldMk cId="3564797986" sldId="472"/>
            <ac:spMk id="1111" creationId="{BDBB27D9-DB46-7975-C230-38CA90AA2F23}"/>
          </ac:spMkLst>
        </pc:spChg>
        <pc:spChg chg="mod">
          <ac:chgData name="Beverley Ferguson" userId="4a5d90d7-4d97-43a2-9ddb-522ed5d03a7e" providerId="ADAL" clId="{CBEF993F-CFE0-4238-8763-66AA76C6044A}" dt="2024-02-16T16:46:16.883" v="527"/>
          <ac:spMkLst>
            <pc:docMk/>
            <pc:sldMk cId="3564797986" sldId="472"/>
            <ac:spMk id="1112" creationId="{09A08C50-3343-DFB5-C73C-0ED380ADE7E9}"/>
          </ac:spMkLst>
        </pc:spChg>
        <pc:spChg chg="mod">
          <ac:chgData name="Beverley Ferguson" userId="4a5d90d7-4d97-43a2-9ddb-522ed5d03a7e" providerId="ADAL" clId="{CBEF993F-CFE0-4238-8763-66AA76C6044A}" dt="2024-02-16T16:46:16.883" v="527"/>
          <ac:spMkLst>
            <pc:docMk/>
            <pc:sldMk cId="3564797986" sldId="472"/>
            <ac:spMk id="1113" creationId="{910E975B-B64D-B96B-5F73-8A4FAD563705}"/>
          </ac:spMkLst>
        </pc:spChg>
        <pc:spChg chg="mod">
          <ac:chgData name="Beverley Ferguson" userId="4a5d90d7-4d97-43a2-9ddb-522ed5d03a7e" providerId="ADAL" clId="{CBEF993F-CFE0-4238-8763-66AA76C6044A}" dt="2024-02-16T16:46:16.883" v="527"/>
          <ac:spMkLst>
            <pc:docMk/>
            <pc:sldMk cId="3564797986" sldId="472"/>
            <ac:spMk id="1114" creationId="{8A670C96-4FD7-DFA7-51EE-CD4A15042B54}"/>
          </ac:spMkLst>
        </pc:spChg>
        <pc:spChg chg="mod">
          <ac:chgData name="Beverley Ferguson" userId="4a5d90d7-4d97-43a2-9ddb-522ed5d03a7e" providerId="ADAL" clId="{CBEF993F-CFE0-4238-8763-66AA76C6044A}" dt="2024-02-16T16:46:16.883" v="527"/>
          <ac:spMkLst>
            <pc:docMk/>
            <pc:sldMk cId="3564797986" sldId="472"/>
            <ac:spMk id="1115" creationId="{61B7C2E2-57FF-2CD7-551D-C0EC38DA467A}"/>
          </ac:spMkLst>
        </pc:spChg>
        <pc:spChg chg="mod">
          <ac:chgData name="Beverley Ferguson" userId="4a5d90d7-4d97-43a2-9ddb-522ed5d03a7e" providerId="ADAL" clId="{CBEF993F-CFE0-4238-8763-66AA76C6044A}" dt="2024-02-16T16:46:16.883" v="527"/>
          <ac:spMkLst>
            <pc:docMk/>
            <pc:sldMk cId="3564797986" sldId="472"/>
            <ac:spMk id="1116" creationId="{7CC978B7-B851-1063-A1A3-C42AF5949132}"/>
          </ac:spMkLst>
        </pc:spChg>
        <pc:spChg chg="mod">
          <ac:chgData name="Beverley Ferguson" userId="4a5d90d7-4d97-43a2-9ddb-522ed5d03a7e" providerId="ADAL" clId="{CBEF993F-CFE0-4238-8763-66AA76C6044A}" dt="2024-02-16T16:46:16.883" v="527"/>
          <ac:spMkLst>
            <pc:docMk/>
            <pc:sldMk cId="3564797986" sldId="472"/>
            <ac:spMk id="1117" creationId="{23ED5F7B-C286-6DA3-6C2C-F65BDC1B822E}"/>
          </ac:spMkLst>
        </pc:spChg>
        <pc:spChg chg="mod">
          <ac:chgData name="Beverley Ferguson" userId="4a5d90d7-4d97-43a2-9ddb-522ed5d03a7e" providerId="ADAL" clId="{CBEF993F-CFE0-4238-8763-66AA76C6044A}" dt="2024-02-16T16:46:16.883" v="527"/>
          <ac:spMkLst>
            <pc:docMk/>
            <pc:sldMk cId="3564797986" sldId="472"/>
            <ac:spMk id="1118" creationId="{BCEA54EF-394C-1BF3-0767-FED657C118AD}"/>
          </ac:spMkLst>
        </pc:spChg>
        <pc:spChg chg="mod">
          <ac:chgData name="Beverley Ferguson" userId="4a5d90d7-4d97-43a2-9ddb-522ed5d03a7e" providerId="ADAL" clId="{CBEF993F-CFE0-4238-8763-66AA76C6044A}" dt="2024-02-16T16:46:16.883" v="527"/>
          <ac:spMkLst>
            <pc:docMk/>
            <pc:sldMk cId="3564797986" sldId="472"/>
            <ac:spMk id="1119" creationId="{7536D3D5-58B5-CAD1-EE52-390F10A2570B}"/>
          </ac:spMkLst>
        </pc:spChg>
        <pc:spChg chg="mod">
          <ac:chgData name="Beverley Ferguson" userId="4a5d90d7-4d97-43a2-9ddb-522ed5d03a7e" providerId="ADAL" clId="{CBEF993F-CFE0-4238-8763-66AA76C6044A}" dt="2024-02-16T16:46:16.883" v="527"/>
          <ac:spMkLst>
            <pc:docMk/>
            <pc:sldMk cId="3564797986" sldId="472"/>
            <ac:spMk id="1120" creationId="{FC30C4B4-FE59-FE5D-D84E-3EB8902B6A09}"/>
          </ac:spMkLst>
        </pc:spChg>
        <pc:spChg chg="mod">
          <ac:chgData name="Beverley Ferguson" userId="4a5d90d7-4d97-43a2-9ddb-522ed5d03a7e" providerId="ADAL" clId="{CBEF993F-CFE0-4238-8763-66AA76C6044A}" dt="2024-02-16T16:46:16.883" v="527"/>
          <ac:spMkLst>
            <pc:docMk/>
            <pc:sldMk cId="3564797986" sldId="472"/>
            <ac:spMk id="1121" creationId="{9D6C5FCF-A4F6-7CEF-5A90-1A3CF7C5E893}"/>
          </ac:spMkLst>
        </pc:spChg>
        <pc:spChg chg="mod">
          <ac:chgData name="Beverley Ferguson" userId="4a5d90d7-4d97-43a2-9ddb-522ed5d03a7e" providerId="ADAL" clId="{CBEF993F-CFE0-4238-8763-66AA76C6044A}" dt="2024-02-16T16:46:16.883" v="527"/>
          <ac:spMkLst>
            <pc:docMk/>
            <pc:sldMk cId="3564797986" sldId="472"/>
            <ac:spMk id="1122" creationId="{0F0AB001-100A-7FAE-64BE-AC413D2FFFF3}"/>
          </ac:spMkLst>
        </pc:spChg>
        <pc:spChg chg="mod">
          <ac:chgData name="Beverley Ferguson" userId="4a5d90d7-4d97-43a2-9ddb-522ed5d03a7e" providerId="ADAL" clId="{CBEF993F-CFE0-4238-8763-66AA76C6044A}" dt="2024-02-16T16:46:16.883" v="527"/>
          <ac:spMkLst>
            <pc:docMk/>
            <pc:sldMk cId="3564797986" sldId="472"/>
            <ac:spMk id="1123" creationId="{43C90BD6-AE26-BCF0-3183-FA84C478DFA6}"/>
          </ac:spMkLst>
        </pc:spChg>
        <pc:spChg chg="mod">
          <ac:chgData name="Beverley Ferguson" userId="4a5d90d7-4d97-43a2-9ddb-522ed5d03a7e" providerId="ADAL" clId="{CBEF993F-CFE0-4238-8763-66AA76C6044A}" dt="2024-02-16T16:46:16.883" v="527"/>
          <ac:spMkLst>
            <pc:docMk/>
            <pc:sldMk cId="3564797986" sldId="472"/>
            <ac:spMk id="1124" creationId="{8478FAAA-F30F-1807-263F-333D4295A5A1}"/>
          </ac:spMkLst>
        </pc:spChg>
        <pc:spChg chg="mod">
          <ac:chgData name="Beverley Ferguson" userId="4a5d90d7-4d97-43a2-9ddb-522ed5d03a7e" providerId="ADAL" clId="{CBEF993F-CFE0-4238-8763-66AA76C6044A}" dt="2024-02-16T16:46:16.883" v="527"/>
          <ac:spMkLst>
            <pc:docMk/>
            <pc:sldMk cId="3564797986" sldId="472"/>
            <ac:spMk id="1125" creationId="{947E6B4E-7494-BBCA-F65B-8B6F1C550E2B}"/>
          </ac:spMkLst>
        </pc:spChg>
        <pc:spChg chg="mod">
          <ac:chgData name="Beverley Ferguson" userId="4a5d90d7-4d97-43a2-9ddb-522ed5d03a7e" providerId="ADAL" clId="{CBEF993F-CFE0-4238-8763-66AA76C6044A}" dt="2024-02-16T16:46:16.883" v="527"/>
          <ac:spMkLst>
            <pc:docMk/>
            <pc:sldMk cId="3564797986" sldId="472"/>
            <ac:spMk id="1126" creationId="{3FD72AED-6F65-928B-5CCA-1D02C18C1792}"/>
          </ac:spMkLst>
        </pc:spChg>
        <pc:spChg chg="mod">
          <ac:chgData name="Beverley Ferguson" userId="4a5d90d7-4d97-43a2-9ddb-522ed5d03a7e" providerId="ADAL" clId="{CBEF993F-CFE0-4238-8763-66AA76C6044A}" dt="2024-02-16T16:46:16.883" v="527"/>
          <ac:spMkLst>
            <pc:docMk/>
            <pc:sldMk cId="3564797986" sldId="472"/>
            <ac:spMk id="1127" creationId="{306394A1-5123-0088-0829-683DB197B4FB}"/>
          </ac:spMkLst>
        </pc:spChg>
        <pc:spChg chg="mod">
          <ac:chgData name="Beverley Ferguson" userId="4a5d90d7-4d97-43a2-9ddb-522ed5d03a7e" providerId="ADAL" clId="{CBEF993F-CFE0-4238-8763-66AA76C6044A}" dt="2024-02-16T16:46:16.883" v="527"/>
          <ac:spMkLst>
            <pc:docMk/>
            <pc:sldMk cId="3564797986" sldId="472"/>
            <ac:spMk id="1128" creationId="{E311A82E-2249-4ECA-6AF1-D903DC64732E}"/>
          </ac:spMkLst>
        </pc:spChg>
        <pc:spChg chg="mod">
          <ac:chgData name="Beverley Ferguson" userId="4a5d90d7-4d97-43a2-9ddb-522ed5d03a7e" providerId="ADAL" clId="{CBEF993F-CFE0-4238-8763-66AA76C6044A}" dt="2024-02-16T16:46:16.883" v="527"/>
          <ac:spMkLst>
            <pc:docMk/>
            <pc:sldMk cId="3564797986" sldId="472"/>
            <ac:spMk id="1129" creationId="{F6B16F65-6461-F989-C67F-E8681F4DBE97}"/>
          </ac:spMkLst>
        </pc:spChg>
        <pc:spChg chg="mod">
          <ac:chgData name="Beverley Ferguson" userId="4a5d90d7-4d97-43a2-9ddb-522ed5d03a7e" providerId="ADAL" clId="{CBEF993F-CFE0-4238-8763-66AA76C6044A}" dt="2024-02-16T16:46:16.883" v="527"/>
          <ac:spMkLst>
            <pc:docMk/>
            <pc:sldMk cId="3564797986" sldId="472"/>
            <ac:spMk id="1130" creationId="{8E11BACF-81AD-0FE8-CB88-64E42AB99956}"/>
          </ac:spMkLst>
        </pc:spChg>
        <pc:spChg chg="mod">
          <ac:chgData name="Beverley Ferguson" userId="4a5d90d7-4d97-43a2-9ddb-522ed5d03a7e" providerId="ADAL" clId="{CBEF993F-CFE0-4238-8763-66AA76C6044A}" dt="2024-02-16T16:46:16.883" v="527"/>
          <ac:spMkLst>
            <pc:docMk/>
            <pc:sldMk cId="3564797986" sldId="472"/>
            <ac:spMk id="1131" creationId="{68879A3A-082E-A830-49A6-1481A1A5BAE0}"/>
          </ac:spMkLst>
        </pc:spChg>
        <pc:spChg chg="mod">
          <ac:chgData name="Beverley Ferguson" userId="4a5d90d7-4d97-43a2-9ddb-522ed5d03a7e" providerId="ADAL" clId="{CBEF993F-CFE0-4238-8763-66AA76C6044A}" dt="2024-02-16T16:46:16.883" v="527"/>
          <ac:spMkLst>
            <pc:docMk/>
            <pc:sldMk cId="3564797986" sldId="472"/>
            <ac:spMk id="1132" creationId="{0EC510D4-8628-8B94-EE4A-7D39B12EB93D}"/>
          </ac:spMkLst>
        </pc:spChg>
        <pc:spChg chg="mod">
          <ac:chgData name="Beverley Ferguson" userId="4a5d90d7-4d97-43a2-9ddb-522ed5d03a7e" providerId="ADAL" clId="{CBEF993F-CFE0-4238-8763-66AA76C6044A}" dt="2024-02-16T16:46:16.883" v="527"/>
          <ac:spMkLst>
            <pc:docMk/>
            <pc:sldMk cId="3564797986" sldId="472"/>
            <ac:spMk id="1133" creationId="{59976B8E-748E-9EF0-32DB-031FCC731A19}"/>
          </ac:spMkLst>
        </pc:spChg>
        <pc:spChg chg="mod">
          <ac:chgData name="Beverley Ferguson" userId="4a5d90d7-4d97-43a2-9ddb-522ed5d03a7e" providerId="ADAL" clId="{CBEF993F-CFE0-4238-8763-66AA76C6044A}" dt="2024-02-16T16:46:16.883" v="527"/>
          <ac:spMkLst>
            <pc:docMk/>
            <pc:sldMk cId="3564797986" sldId="472"/>
            <ac:spMk id="1134" creationId="{C2DC2C33-75F4-7481-1125-F0D50A9AD3BC}"/>
          </ac:spMkLst>
        </pc:spChg>
        <pc:spChg chg="mod">
          <ac:chgData name="Beverley Ferguson" userId="4a5d90d7-4d97-43a2-9ddb-522ed5d03a7e" providerId="ADAL" clId="{CBEF993F-CFE0-4238-8763-66AA76C6044A}" dt="2024-02-16T16:46:16.883" v="527"/>
          <ac:spMkLst>
            <pc:docMk/>
            <pc:sldMk cId="3564797986" sldId="472"/>
            <ac:spMk id="1135" creationId="{B76065FB-A023-2FD3-0F7A-160BB2AF53BC}"/>
          </ac:spMkLst>
        </pc:spChg>
        <pc:spChg chg="mod">
          <ac:chgData name="Beverley Ferguson" userId="4a5d90d7-4d97-43a2-9ddb-522ed5d03a7e" providerId="ADAL" clId="{CBEF993F-CFE0-4238-8763-66AA76C6044A}" dt="2024-02-16T16:46:16.883" v="527"/>
          <ac:spMkLst>
            <pc:docMk/>
            <pc:sldMk cId="3564797986" sldId="472"/>
            <ac:spMk id="1136" creationId="{13342988-B2F4-C6C7-E463-7D769BB4B35B}"/>
          </ac:spMkLst>
        </pc:spChg>
        <pc:spChg chg="mod">
          <ac:chgData name="Beverley Ferguson" userId="4a5d90d7-4d97-43a2-9ddb-522ed5d03a7e" providerId="ADAL" clId="{CBEF993F-CFE0-4238-8763-66AA76C6044A}" dt="2024-02-16T16:46:16.883" v="527"/>
          <ac:spMkLst>
            <pc:docMk/>
            <pc:sldMk cId="3564797986" sldId="472"/>
            <ac:spMk id="1137" creationId="{E19C2ECC-4BB8-ADE8-B149-14D0F65C2E48}"/>
          </ac:spMkLst>
        </pc:spChg>
        <pc:spChg chg="mod">
          <ac:chgData name="Beverley Ferguson" userId="4a5d90d7-4d97-43a2-9ddb-522ed5d03a7e" providerId="ADAL" clId="{CBEF993F-CFE0-4238-8763-66AA76C6044A}" dt="2024-02-16T16:46:16.883" v="527"/>
          <ac:spMkLst>
            <pc:docMk/>
            <pc:sldMk cId="3564797986" sldId="472"/>
            <ac:spMk id="1138" creationId="{D1F3627B-F1AB-8DD0-073E-9B8DE9A61C60}"/>
          </ac:spMkLst>
        </pc:spChg>
        <pc:spChg chg="mod">
          <ac:chgData name="Beverley Ferguson" userId="4a5d90d7-4d97-43a2-9ddb-522ed5d03a7e" providerId="ADAL" clId="{CBEF993F-CFE0-4238-8763-66AA76C6044A}" dt="2024-02-16T16:46:16.883" v="527"/>
          <ac:spMkLst>
            <pc:docMk/>
            <pc:sldMk cId="3564797986" sldId="472"/>
            <ac:spMk id="1139" creationId="{5AE55FD6-E5E1-A186-C4C2-1B53EB987223}"/>
          </ac:spMkLst>
        </pc:spChg>
        <pc:spChg chg="mod">
          <ac:chgData name="Beverley Ferguson" userId="4a5d90d7-4d97-43a2-9ddb-522ed5d03a7e" providerId="ADAL" clId="{CBEF993F-CFE0-4238-8763-66AA76C6044A}" dt="2024-02-16T16:46:16.883" v="527"/>
          <ac:spMkLst>
            <pc:docMk/>
            <pc:sldMk cId="3564797986" sldId="472"/>
            <ac:spMk id="1140" creationId="{AF8D0F79-CA5D-80E9-6326-D3E0A563E5E7}"/>
          </ac:spMkLst>
        </pc:spChg>
        <pc:spChg chg="mod">
          <ac:chgData name="Beverley Ferguson" userId="4a5d90d7-4d97-43a2-9ddb-522ed5d03a7e" providerId="ADAL" clId="{CBEF993F-CFE0-4238-8763-66AA76C6044A}" dt="2024-02-16T16:46:16.883" v="527"/>
          <ac:spMkLst>
            <pc:docMk/>
            <pc:sldMk cId="3564797986" sldId="472"/>
            <ac:spMk id="1141" creationId="{FAF64918-350F-B72E-809D-BA22A45F696D}"/>
          </ac:spMkLst>
        </pc:spChg>
        <pc:spChg chg="mod">
          <ac:chgData name="Beverley Ferguson" userId="4a5d90d7-4d97-43a2-9ddb-522ed5d03a7e" providerId="ADAL" clId="{CBEF993F-CFE0-4238-8763-66AA76C6044A}" dt="2024-02-16T16:46:16.883" v="527"/>
          <ac:spMkLst>
            <pc:docMk/>
            <pc:sldMk cId="3564797986" sldId="472"/>
            <ac:spMk id="1142" creationId="{8D9DF899-BD21-77B2-D38A-66CCEB964590}"/>
          </ac:spMkLst>
        </pc:spChg>
        <pc:spChg chg="mod">
          <ac:chgData name="Beverley Ferguson" userId="4a5d90d7-4d97-43a2-9ddb-522ed5d03a7e" providerId="ADAL" clId="{CBEF993F-CFE0-4238-8763-66AA76C6044A}" dt="2024-02-16T16:46:16.883" v="527"/>
          <ac:spMkLst>
            <pc:docMk/>
            <pc:sldMk cId="3564797986" sldId="472"/>
            <ac:spMk id="1143" creationId="{C97B1A53-BCA3-4141-CBC5-784312AD8DDD}"/>
          </ac:spMkLst>
        </pc:spChg>
        <pc:spChg chg="mod">
          <ac:chgData name="Beverley Ferguson" userId="4a5d90d7-4d97-43a2-9ddb-522ed5d03a7e" providerId="ADAL" clId="{CBEF993F-CFE0-4238-8763-66AA76C6044A}" dt="2024-02-16T16:46:16.883" v="527"/>
          <ac:spMkLst>
            <pc:docMk/>
            <pc:sldMk cId="3564797986" sldId="472"/>
            <ac:spMk id="1144" creationId="{BE10AA8E-B5B6-AD97-7B78-D8FC5920EE56}"/>
          </ac:spMkLst>
        </pc:spChg>
        <pc:spChg chg="mod">
          <ac:chgData name="Beverley Ferguson" userId="4a5d90d7-4d97-43a2-9ddb-522ed5d03a7e" providerId="ADAL" clId="{CBEF993F-CFE0-4238-8763-66AA76C6044A}" dt="2024-02-16T16:46:56.141" v="529"/>
          <ac:spMkLst>
            <pc:docMk/>
            <pc:sldMk cId="3564797986" sldId="472"/>
            <ac:spMk id="1147" creationId="{0C750D53-8247-14A1-C185-C28624AC3D9D}"/>
          </ac:spMkLst>
        </pc:spChg>
        <pc:spChg chg="mod">
          <ac:chgData name="Beverley Ferguson" userId="4a5d90d7-4d97-43a2-9ddb-522ed5d03a7e" providerId="ADAL" clId="{CBEF993F-CFE0-4238-8763-66AA76C6044A}" dt="2024-02-16T16:46:56.141" v="529"/>
          <ac:spMkLst>
            <pc:docMk/>
            <pc:sldMk cId="3564797986" sldId="472"/>
            <ac:spMk id="1148" creationId="{96C493AE-1B0B-6B6A-6E44-E591AA70DADF}"/>
          </ac:spMkLst>
        </pc:spChg>
        <pc:spChg chg="mod">
          <ac:chgData name="Beverley Ferguson" userId="4a5d90d7-4d97-43a2-9ddb-522ed5d03a7e" providerId="ADAL" clId="{CBEF993F-CFE0-4238-8763-66AA76C6044A}" dt="2024-02-16T16:46:56.141" v="529"/>
          <ac:spMkLst>
            <pc:docMk/>
            <pc:sldMk cId="3564797986" sldId="472"/>
            <ac:spMk id="1149" creationId="{9C30BEF3-5E6D-C3DC-5F88-698BB03D8ACF}"/>
          </ac:spMkLst>
        </pc:spChg>
        <pc:spChg chg="mod">
          <ac:chgData name="Beverley Ferguson" userId="4a5d90d7-4d97-43a2-9ddb-522ed5d03a7e" providerId="ADAL" clId="{CBEF993F-CFE0-4238-8763-66AA76C6044A}" dt="2024-02-16T16:46:56.141" v="529"/>
          <ac:spMkLst>
            <pc:docMk/>
            <pc:sldMk cId="3564797986" sldId="472"/>
            <ac:spMk id="1150" creationId="{65E06EC3-A07E-0264-EDE5-53EA67F002C0}"/>
          </ac:spMkLst>
        </pc:spChg>
        <pc:spChg chg="mod">
          <ac:chgData name="Beverley Ferguson" userId="4a5d90d7-4d97-43a2-9ddb-522ed5d03a7e" providerId="ADAL" clId="{CBEF993F-CFE0-4238-8763-66AA76C6044A}" dt="2024-02-16T16:46:56.141" v="529"/>
          <ac:spMkLst>
            <pc:docMk/>
            <pc:sldMk cId="3564797986" sldId="472"/>
            <ac:spMk id="1151" creationId="{E8D8EB2D-8D61-BCE8-835F-D04FC57A0488}"/>
          </ac:spMkLst>
        </pc:spChg>
        <pc:spChg chg="mod">
          <ac:chgData name="Beverley Ferguson" userId="4a5d90d7-4d97-43a2-9ddb-522ed5d03a7e" providerId="ADAL" clId="{CBEF993F-CFE0-4238-8763-66AA76C6044A}" dt="2024-02-16T16:46:56.141" v="529"/>
          <ac:spMkLst>
            <pc:docMk/>
            <pc:sldMk cId="3564797986" sldId="472"/>
            <ac:spMk id="1152" creationId="{D4EBE753-363E-C1ED-6AC4-B600AEBA2DBA}"/>
          </ac:spMkLst>
        </pc:spChg>
        <pc:spChg chg="mod">
          <ac:chgData name="Beverley Ferguson" userId="4a5d90d7-4d97-43a2-9ddb-522ed5d03a7e" providerId="ADAL" clId="{CBEF993F-CFE0-4238-8763-66AA76C6044A}" dt="2024-02-16T16:46:56.141" v="529"/>
          <ac:spMkLst>
            <pc:docMk/>
            <pc:sldMk cId="3564797986" sldId="472"/>
            <ac:spMk id="1153" creationId="{C946502B-D589-CA7E-07F7-838A69BFB368}"/>
          </ac:spMkLst>
        </pc:spChg>
        <pc:spChg chg="mod">
          <ac:chgData name="Beverley Ferguson" userId="4a5d90d7-4d97-43a2-9ddb-522ed5d03a7e" providerId="ADAL" clId="{CBEF993F-CFE0-4238-8763-66AA76C6044A}" dt="2024-02-16T16:46:56.141" v="529"/>
          <ac:spMkLst>
            <pc:docMk/>
            <pc:sldMk cId="3564797986" sldId="472"/>
            <ac:spMk id="1154" creationId="{DFD7611E-5608-EDF7-D038-9848AF832A8C}"/>
          </ac:spMkLst>
        </pc:spChg>
        <pc:spChg chg="mod">
          <ac:chgData name="Beverley Ferguson" userId="4a5d90d7-4d97-43a2-9ddb-522ed5d03a7e" providerId="ADAL" clId="{CBEF993F-CFE0-4238-8763-66AA76C6044A}" dt="2024-02-16T16:46:56.141" v="529"/>
          <ac:spMkLst>
            <pc:docMk/>
            <pc:sldMk cId="3564797986" sldId="472"/>
            <ac:spMk id="1155" creationId="{AB986DB3-1359-F12D-9A2B-61043E9FBAEA}"/>
          </ac:spMkLst>
        </pc:spChg>
        <pc:spChg chg="mod">
          <ac:chgData name="Beverley Ferguson" userId="4a5d90d7-4d97-43a2-9ddb-522ed5d03a7e" providerId="ADAL" clId="{CBEF993F-CFE0-4238-8763-66AA76C6044A}" dt="2024-02-16T16:46:56.141" v="529"/>
          <ac:spMkLst>
            <pc:docMk/>
            <pc:sldMk cId="3564797986" sldId="472"/>
            <ac:spMk id="1156" creationId="{DBD1313A-8821-6E0B-5984-55BAD27A6823}"/>
          </ac:spMkLst>
        </pc:spChg>
        <pc:spChg chg="mod">
          <ac:chgData name="Beverley Ferguson" userId="4a5d90d7-4d97-43a2-9ddb-522ed5d03a7e" providerId="ADAL" clId="{CBEF993F-CFE0-4238-8763-66AA76C6044A}" dt="2024-02-16T16:46:56.141" v="529"/>
          <ac:spMkLst>
            <pc:docMk/>
            <pc:sldMk cId="3564797986" sldId="472"/>
            <ac:spMk id="1157" creationId="{BDFCB185-BD8E-44FD-D2DC-653720A2F05C}"/>
          </ac:spMkLst>
        </pc:spChg>
        <pc:spChg chg="mod">
          <ac:chgData name="Beverley Ferguson" userId="4a5d90d7-4d97-43a2-9ddb-522ed5d03a7e" providerId="ADAL" clId="{CBEF993F-CFE0-4238-8763-66AA76C6044A}" dt="2024-02-16T16:46:56.141" v="529"/>
          <ac:spMkLst>
            <pc:docMk/>
            <pc:sldMk cId="3564797986" sldId="472"/>
            <ac:spMk id="1158" creationId="{69C03D6F-870C-9050-63F8-6FF85AEAB6BA}"/>
          </ac:spMkLst>
        </pc:spChg>
        <pc:spChg chg="mod">
          <ac:chgData name="Beverley Ferguson" userId="4a5d90d7-4d97-43a2-9ddb-522ed5d03a7e" providerId="ADAL" clId="{CBEF993F-CFE0-4238-8763-66AA76C6044A}" dt="2024-02-16T16:46:56.141" v="529"/>
          <ac:spMkLst>
            <pc:docMk/>
            <pc:sldMk cId="3564797986" sldId="472"/>
            <ac:spMk id="1159" creationId="{234AD45F-6575-C390-ED0D-892AB2682D62}"/>
          </ac:spMkLst>
        </pc:spChg>
        <pc:spChg chg="mod">
          <ac:chgData name="Beverley Ferguson" userId="4a5d90d7-4d97-43a2-9ddb-522ed5d03a7e" providerId="ADAL" clId="{CBEF993F-CFE0-4238-8763-66AA76C6044A}" dt="2024-02-16T16:46:56.141" v="529"/>
          <ac:spMkLst>
            <pc:docMk/>
            <pc:sldMk cId="3564797986" sldId="472"/>
            <ac:spMk id="1160" creationId="{55051F49-D776-C483-27FD-66DCFE5CB366}"/>
          </ac:spMkLst>
        </pc:spChg>
        <pc:spChg chg="mod">
          <ac:chgData name="Beverley Ferguson" userId="4a5d90d7-4d97-43a2-9ddb-522ed5d03a7e" providerId="ADAL" clId="{CBEF993F-CFE0-4238-8763-66AA76C6044A}" dt="2024-02-16T16:46:56.141" v="529"/>
          <ac:spMkLst>
            <pc:docMk/>
            <pc:sldMk cId="3564797986" sldId="472"/>
            <ac:spMk id="1161" creationId="{001DF051-58CE-3271-9987-61D96724ECAD}"/>
          </ac:spMkLst>
        </pc:spChg>
        <pc:spChg chg="mod">
          <ac:chgData name="Beverley Ferguson" userId="4a5d90d7-4d97-43a2-9ddb-522ed5d03a7e" providerId="ADAL" clId="{CBEF993F-CFE0-4238-8763-66AA76C6044A}" dt="2024-02-16T16:46:56.141" v="529"/>
          <ac:spMkLst>
            <pc:docMk/>
            <pc:sldMk cId="3564797986" sldId="472"/>
            <ac:spMk id="1162" creationId="{895DAABE-D32A-3D94-1E48-1F8D0F46FDF9}"/>
          </ac:spMkLst>
        </pc:spChg>
        <pc:spChg chg="mod">
          <ac:chgData name="Beverley Ferguson" userId="4a5d90d7-4d97-43a2-9ddb-522ed5d03a7e" providerId="ADAL" clId="{CBEF993F-CFE0-4238-8763-66AA76C6044A}" dt="2024-02-16T16:46:56.141" v="529"/>
          <ac:spMkLst>
            <pc:docMk/>
            <pc:sldMk cId="3564797986" sldId="472"/>
            <ac:spMk id="1163" creationId="{04C2B306-C463-744B-81F2-D717689CA4C1}"/>
          </ac:spMkLst>
        </pc:spChg>
        <pc:spChg chg="mod">
          <ac:chgData name="Beverley Ferguson" userId="4a5d90d7-4d97-43a2-9ddb-522ed5d03a7e" providerId="ADAL" clId="{CBEF993F-CFE0-4238-8763-66AA76C6044A}" dt="2024-02-16T16:46:56.141" v="529"/>
          <ac:spMkLst>
            <pc:docMk/>
            <pc:sldMk cId="3564797986" sldId="472"/>
            <ac:spMk id="1164" creationId="{5D274260-E106-1A22-5630-0F5C4E914A92}"/>
          </ac:spMkLst>
        </pc:spChg>
        <pc:spChg chg="mod">
          <ac:chgData name="Beverley Ferguson" userId="4a5d90d7-4d97-43a2-9ddb-522ed5d03a7e" providerId="ADAL" clId="{CBEF993F-CFE0-4238-8763-66AA76C6044A}" dt="2024-02-16T16:46:56.141" v="529"/>
          <ac:spMkLst>
            <pc:docMk/>
            <pc:sldMk cId="3564797986" sldId="472"/>
            <ac:spMk id="1165" creationId="{0B5B21F5-FD8C-A060-22C3-850793BB61D4}"/>
          </ac:spMkLst>
        </pc:spChg>
        <pc:spChg chg="mod">
          <ac:chgData name="Beverley Ferguson" userId="4a5d90d7-4d97-43a2-9ddb-522ed5d03a7e" providerId="ADAL" clId="{CBEF993F-CFE0-4238-8763-66AA76C6044A}" dt="2024-02-16T16:46:56.141" v="529"/>
          <ac:spMkLst>
            <pc:docMk/>
            <pc:sldMk cId="3564797986" sldId="472"/>
            <ac:spMk id="1166" creationId="{C624C9F9-0D96-4745-C855-B462934F5B2F}"/>
          </ac:spMkLst>
        </pc:spChg>
        <pc:spChg chg="mod">
          <ac:chgData name="Beverley Ferguson" userId="4a5d90d7-4d97-43a2-9ddb-522ed5d03a7e" providerId="ADAL" clId="{CBEF993F-CFE0-4238-8763-66AA76C6044A}" dt="2024-02-16T16:46:56.141" v="529"/>
          <ac:spMkLst>
            <pc:docMk/>
            <pc:sldMk cId="3564797986" sldId="472"/>
            <ac:spMk id="1167" creationId="{78E236A8-4B14-9B59-C39F-BA32F170E38D}"/>
          </ac:spMkLst>
        </pc:spChg>
        <pc:spChg chg="mod">
          <ac:chgData name="Beverley Ferguson" userId="4a5d90d7-4d97-43a2-9ddb-522ed5d03a7e" providerId="ADAL" clId="{CBEF993F-CFE0-4238-8763-66AA76C6044A}" dt="2024-02-16T16:46:56.141" v="529"/>
          <ac:spMkLst>
            <pc:docMk/>
            <pc:sldMk cId="3564797986" sldId="472"/>
            <ac:spMk id="1168" creationId="{246704E7-3957-0130-3589-D1459D9E9899}"/>
          </ac:spMkLst>
        </pc:spChg>
        <pc:spChg chg="mod">
          <ac:chgData name="Beverley Ferguson" userId="4a5d90d7-4d97-43a2-9ddb-522ed5d03a7e" providerId="ADAL" clId="{CBEF993F-CFE0-4238-8763-66AA76C6044A}" dt="2024-02-16T16:46:56.141" v="529"/>
          <ac:spMkLst>
            <pc:docMk/>
            <pc:sldMk cId="3564797986" sldId="472"/>
            <ac:spMk id="1169" creationId="{2A68745E-A703-1647-F4A7-F9943DFB6274}"/>
          </ac:spMkLst>
        </pc:spChg>
        <pc:spChg chg="mod">
          <ac:chgData name="Beverley Ferguson" userId="4a5d90d7-4d97-43a2-9ddb-522ed5d03a7e" providerId="ADAL" clId="{CBEF993F-CFE0-4238-8763-66AA76C6044A}" dt="2024-02-16T16:46:56.141" v="529"/>
          <ac:spMkLst>
            <pc:docMk/>
            <pc:sldMk cId="3564797986" sldId="472"/>
            <ac:spMk id="1170" creationId="{9187982D-A01D-B622-B9E4-597DC4B30263}"/>
          </ac:spMkLst>
        </pc:spChg>
        <pc:spChg chg="mod">
          <ac:chgData name="Beverley Ferguson" userId="4a5d90d7-4d97-43a2-9ddb-522ed5d03a7e" providerId="ADAL" clId="{CBEF993F-CFE0-4238-8763-66AA76C6044A}" dt="2024-02-16T16:46:56.141" v="529"/>
          <ac:spMkLst>
            <pc:docMk/>
            <pc:sldMk cId="3564797986" sldId="472"/>
            <ac:spMk id="1171" creationId="{0DC5B2B1-BCEE-953C-047B-DF40942F1845}"/>
          </ac:spMkLst>
        </pc:spChg>
        <pc:spChg chg="mod">
          <ac:chgData name="Beverley Ferguson" userId="4a5d90d7-4d97-43a2-9ddb-522ed5d03a7e" providerId="ADAL" clId="{CBEF993F-CFE0-4238-8763-66AA76C6044A}" dt="2024-02-16T16:46:56.141" v="529"/>
          <ac:spMkLst>
            <pc:docMk/>
            <pc:sldMk cId="3564797986" sldId="472"/>
            <ac:spMk id="1172" creationId="{9E8A8093-1B02-CBCD-AD3D-2D19112C2A80}"/>
          </ac:spMkLst>
        </pc:spChg>
        <pc:spChg chg="mod">
          <ac:chgData name="Beverley Ferguson" userId="4a5d90d7-4d97-43a2-9ddb-522ed5d03a7e" providerId="ADAL" clId="{CBEF993F-CFE0-4238-8763-66AA76C6044A}" dt="2024-02-16T16:46:56.141" v="529"/>
          <ac:spMkLst>
            <pc:docMk/>
            <pc:sldMk cId="3564797986" sldId="472"/>
            <ac:spMk id="1173" creationId="{952DCF2A-E9AD-B121-68C1-358924BE98F2}"/>
          </ac:spMkLst>
        </pc:spChg>
        <pc:spChg chg="mod">
          <ac:chgData name="Beverley Ferguson" userId="4a5d90d7-4d97-43a2-9ddb-522ed5d03a7e" providerId="ADAL" clId="{CBEF993F-CFE0-4238-8763-66AA76C6044A}" dt="2024-02-16T16:46:56.141" v="529"/>
          <ac:spMkLst>
            <pc:docMk/>
            <pc:sldMk cId="3564797986" sldId="472"/>
            <ac:spMk id="1174" creationId="{B507C19F-AE8B-232A-2072-62E1A7B57840}"/>
          </ac:spMkLst>
        </pc:spChg>
        <pc:spChg chg="mod">
          <ac:chgData name="Beverley Ferguson" userId="4a5d90d7-4d97-43a2-9ddb-522ed5d03a7e" providerId="ADAL" clId="{CBEF993F-CFE0-4238-8763-66AA76C6044A}" dt="2024-02-16T16:46:56.141" v="529"/>
          <ac:spMkLst>
            <pc:docMk/>
            <pc:sldMk cId="3564797986" sldId="472"/>
            <ac:spMk id="1175" creationId="{BDA12BD0-6455-5652-509C-287F49A78C44}"/>
          </ac:spMkLst>
        </pc:spChg>
        <pc:spChg chg="mod">
          <ac:chgData name="Beverley Ferguson" userId="4a5d90d7-4d97-43a2-9ddb-522ed5d03a7e" providerId="ADAL" clId="{CBEF993F-CFE0-4238-8763-66AA76C6044A}" dt="2024-02-16T16:46:56.141" v="529"/>
          <ac:spMkLst>
            <pc:docMk/>
            <pc:sldMk cId="3564797986" sldId="472"/>
            <ac:spMk id="1176" creationId="{CDC5349F-3A57-EA7E-5EA5-E884C63AA24A}"/>
          </ac:spMkLst>
        </pc:spChg>
        <pc:spChg chg="mod">
          <ac:chgData name="Beverley Ferguson" userId="4a5d90d7-4d97-43a2-9ddb-522ed5d03a7e" providerId="ADAL" clId="{CBEF993F-CFE0-4238-8763-66AA76C6044A}" dt="2024-02-16T16:46:56.141" v="529"/>
          <ac:spMkLst>
            <pc:docMk/>
            <pc:sldMk cId="3564797986" sldId="472"/>
            <ac:spMk id="1177" creationId="{A898FB6F-6883-3B6F-782F-259CF2FC6129}"/>
          </ac:spMkLst>
        </pc:spChg>
        <pc:spChg chg="mod">
          <ac:chgData name="Beverley Ferguson" userId="4a5d90d7-4d97-43a2-9ddb-522ed5d03a7e" providerId="ADAL" clId="{CBEF993F-CFE0-4238-8763-66AA76C6044A}" dt="2024-02-16T16:46:56.141" v="529"/>
          <ac:spMkLst>
            <pc:docMk/>
            <pc:sldMk cId="3564797986" sldId="472"/>
            <ac:spMk id="1178" creationId="{21D8D076-ED86-61F4-542C-B72768D5D800}"/>
          </ac:spMkLst>
        </pc:spChg>
        <pc:spChg chg="mod">
          <ac:chgData name="Beverley Ferguson" userId="4a5d90d7-4d97-43a2-9ddb-522ed5d03a7e" providerId="ADAL" clId="{CBEF993F-CFE0-4238-8763-66AA76C6044A}" dt="2024-02-16T16:46:56.141" v="529"/>
          <ac:spMkLst>
            <pc:docMk/>
            <pc:sldMk cId="3564797986" sldId="472"/>
            <ac:spMk id="1179" creationId="{6AADB138-C72E-4C10-5208-AA290C0DB437}"/>
          </ac:spMkLst>
        </pc:spChg>
        <pc:spChg chg="mod">
          <ac:chgData name="Beverley Ferguson" userId="4a5d90d7-4d97-43a2-9ddb-522ed5d03a7e" providerId="ADAL" clId="{CBEF993F-CFE0-4238-8763-66AA76C6044A}" dt="2024-02-16T16:46:56.141" v="529"/>
          <ac:spMkLst>
            <pc:docMk/>
            <pc:sldMk cId="3564797986" sldId="472"/>
            <ac:spMk id="1180" creationId="{3B8A8AAF-5D6E-8293-ED10-E9CA0CAE6C91}"/>
          </ac:spMkLst>
        </pc:spChg>
        <pc:spChg chg="mod">
          <ac:chgData name="Beverley Ferguson" userId="4a5d90d7-4d97-43a2-9ddb-522ed5d03a7e" providerId="ADAL" clId="{CBEF993F-CFE0-4238-8763-66AA76C6044A}" dt="2024-02-16T16:46:56.141" v="529"/>
          <ac:spMkLst>
            <pc:docMk/>
            <pc:sldMk cId="3564797986" sldId="472"/>
            <ac:spMk id="1181" creationId="{16CD0280-853A-6DCB-F654-2FBE375006FB}"/>
          </ac:spMkLst>
        </pc:spChg>
        <pc:spChg chg="mod">
          <ac:chgData name="Beverley Ferguson" userId="4a5d90d7-4d97-43a2-9ddb-522ed5d03a7e" providerId="ADAL" clId="{CBEF993F-CFE0-4238-8763-66AA76C6044A}" dt="2024-02-16T16:46:56.141" v="529"/>
          <ac:spMkLst>
            <pc:docMk/>
            <pc:sldMk cId="3564797986" sldId="472"/>
            <ac:spMk id="1182" creationId="{2DC484BD-031B-D6E8-E9E5-05DECCCB34D7}"/>
          </ac:spMkLst>
        </pc:spChg>
        <pc:spChg chg="mod">
          <ac:chgData name="Beverley Ferguson" userId="4a5d90d7-4d97-43a2-9ddb-522ed5d03a7e" providerId="ADAL" clId="{CBEF993F-CFE0-4238-8763-66AA76C6044A}" dt="2024-02-16T16:46:56.141" v="529"/>
          <ac:spMkLst>
            <pc:docMk/>
            <pc:sldMk cId="3564797986" sldId="472"/>
            <ac:spMk id="1183" creationId="{3994C252-C5A1-CE53-38FF-B9312B593078}"/>
          </ac:spMkLst>
        </pc:spChg>
        <pc:spChg chg="mod">
          <ac:chgData name="Beverley Ferguson" userId="4a5d90d7-4d97-43a2-9ddb-522ed5d03a7e" providerId="ADAL" clId="{CBEF993F-CFE0-4238-8763-66AA76C6044A}" dt="2024-02-16T16:46:56.141" v="529"/>
          <ac:spMkLst>
            <pc:docMk/>
            <pc:sldMk cId="3564797986" sldId="472"/>
            <ac:spMk id="1184" creationId="{7F2E91F8-C482-CD26-E500-B00D29FF4C11}"/>
          </ac:spMkLst>
        </pc:spChg>
        <pc:spChg chg="mod">
          <ac:chgData name="Beverley Ferguson" userId="4a5d90d7-4d97-43a2-9ddb-522ed5d03a7e" providerId="ADAL" clId="{CBEF993F-CFE0-4238-8763-66AA76C6044A}" dt="2024-02-16T16:46:56.141" v="529"/>
          <ac:spMkLst>
            <pc:docMk/>
            <pc:sldMk cId="3564797986" sldId="472"/>
            <ac:spMk id="1185" creationId="{0F69D644-99CB-F017-B9B2-7895D18C3C89}"/>
          </ac:spMkLst>
        </pc:spChg>
        <pc:spChg chg="mod">
          <ac:chgData name="Beverley Ferguson" userId="4a5d90d7-4d97-43a2-9ddb-522ed5d03a7e" providerId="ADAL" clId="{CBEF993F-CFE0-4238-8763-66AA76C6044A}" dt="2024-02-16T16:46:56.141" v="529"/>
          <ac:spMkLst>
            <pc:docMk/>
            <pc:sldMk cId="3564797986" sldId="472"/>
            <ac:spMk id="1186" creationId="{30E7102C-7C55-877F-ABC6-9A10715251D6}"/>
          </ac:spMkLst>
        </pc:spChg>
        <pc:spChg chg="mod">
          <ac:chgData name="Beverley Ferguson" userId="4a5d90d7-4d97-43a2-9ddb-522ed5d03a7e" providerId="ADAL" clId="{CBEF993F-CFE0-4238-8763-66AA76C6044A}" dt="2024-02-16T16:46:56.141" v="529"/>
          <ac:spMkLst>
            <pc:docMk/>
            <pc:sldMk cId="3564797986" sldId="472"/>
            <ac:spMk id="1187" creationId="{5B3F379A-08F5-8F27-33ED-3F7B91F9F5CC}"/>
          </ac:spMkLst>
        </pc:spChg>
        <pc:spChg chg="mod">
          <ac:chgData name="Beverley Ferguson" userId="4a5d90d7-4d97-43a2-9ddb-522ed5d03a7e" providerId="ADAL" clId="{CBEF993F-CFE0-4238-8763-66AA76C6044A}" dt="2024-02-16T16:46:56.141" v="529"/>
          <ac:spMkLst>
            <pc:docMk/>
            <pc:sldMk cId="3564797986" sldId="472"/>
            <ac:spMk id="1188" creationId="{A370706C-6586-05E5-4F9D-70CBCA93CBEF}"/>
          </ac:spMkLst>
        </pc:spChg>
        <pc:spChg chg="mod">
          <ac:chgData name="Beverley Ferguson" userId="4a5d90d7-4d97-43a2-9ddb-522ed5d03a7e" providerId="ADAL" clId="{CBEF993F-CFE0-4238-8763-66AA76C6044A}" dt="2024-02-16T16:46:56.141" v="529"/>
          <ac:spMkLst>
            <pc:docMk/>
            <pc:sldMk cId="3564797986" sldId="472"/>
            <ac:spMk id="1189" creationId="{CCCB83BA-C900-9546-E912-1641A7BF3A50}"/>
          </ac:spMkLst>
        </pc:spChg>
        <pc:spChg chg="mod">
          <ac:chgData name="Beverley Ferguson" userId="4a5d90d7-4d97-43a2-9ddb-522ed5d03a7e" providerId="ADAL" clId="{CBEF993F-CFE0-4238-8763-66AA76C6044A}" dt="2024-02-16T16:46:56.141" v="529"/>
          <ac:spMkLst>
            <pc:docMk/>
            <pc:sldMk cId="3564797986" sldId="472"/>
            <ac:spMk id="1190" creationId="{2D3A5132-4C45-8A28-4C79-CA759284339D}"/>
          </ac:spMkLst>
        </pc:spChg>
        <pc:spChg chg="mod">
          <ac:chgData name="Beverley Ferguson" userId="4a5d90d7-4d97-43a2-9ddb-522ed5d03a7e" providerId="ADAL" clId="{CBEF993F-CFE0-4238-8763-66AA76C6044A}" dt="2024-02-16T16:46:56.141" v="529"/>
          <ac:spMkLst>
            <pc:docMk/>
            <pc:sldMk cId="3564797986" sldId="472"/>
            <ac:spMk id="1191" creationId="{76DADDB3-15C3-D650-BAE9-9F4778B211E5}"/>
          </ac:spMkLst>
        </pc:spChg>
        <pc:spChg chg="mod">
          <ac:chgData name="Beverley Ferguson" userId="4a5d90d7-4d97-43a2-9ddb-522ed5d03a7e" providerId="ADAL" clId="{CBEF993F-CFE0-4238-8763-66AA76C6044A}" dt="2024-02-16T16:46:56.141" v="529"/>
          <ac:spMkLst>
            <pc:docMk/>
            <pc:sldMk cId="3564797986" sldId="472"/>
            <ac:spMk id="1192" creationId="{F4A0C392-1441-92F5-B4C8-6339B70CF3AD}"/>
          </ac:spMkLst>
        </pc:spChg>
        <pc:spChg chg="mod">
          <ac:chgData name="Beverley Ferguson" userId="4a5d90d7-4d97-43a2-9ddb-522ed5d03a7e" providerId="ADAL" clId="{CBEF993F-CFE0-4238-8763-66AA76C6044A}" dt="2024-02-16T16:46:56.141" v="529"/>
          <ac:spMkLst>
            <pc:docMk/>
            <pc:sldMk cId="3564797986" sldId="472"/>
            <ac:spMk id="1193" creationId="{7108DEF5-6C60-AE2B-EF25-75D77E4FE061}"/>
          </ac:spMkLst>
        </pc:spChg>
        <pc:spChg chg="mod">
          <ac:chgData name="Beverley Ferguson" userId="4a5d90d7-4d97-43a2-9ddb-522ed5d03a7e" providerId="ADAL" clId="{CBEF993F-CFE0-4238-8763-66AA76C6044A}" dt="2024-02-16T16:46:56.141" v="529"/>
          <ac:spMkLst>
            <pc:docMk/>
            <pc:sldMk cId="3564797986" sldId="472"/>
            <ac:spMk id="1194" creationId="{44D35D40-6AB4-F25E-DEB8-77D142432AC3}"/>
          </ac:spMkLst>
        </pc:spChg>
        <pc:spChg chg="mod">
          <ac:chgData name="Beverley Ferguson" userId="4a5d90d7-4d97-43a2-9ddb-522ed5d03a7e" providerId="ADAL" clId="{CBEF993F-CFE0-4238-8763-66AA76C6044A}" dt="2024-02-16T16:47:03.450" v="533"/>
          <ac:spMkLst>
            <pc:docMk/>
            <pc:sldMk cId="3564797986" sldId="472"/>
            <ac:spMk id="1197" creationId="{4A078B4D-6764-D5DE-29BC-D73D774C14BB}"/>
          </ac:spMkLst>
        </pc:spChg>
        <pc:spChg chg="mod">
          <ac:chgData name="Beverley Ferguson" userId="4a5d90d7-4d97-43a2-9ddb-522ed5d03a7e" providerId="ADAL" clId="{CBEF993F-CFE0-4238-8763-66AA76C6044A}" dt="2024-02-16T16:47:03.450" v="533"/>
          <ac:spMkLst>
            <pc:docMk/>
            <pc:sldMk cId="3564797986" sldId="472"/>
            <ac:spMk id="1198" creationId="{775D797E-5442-496F-995D-5E660ECD5921}"/>
          </ac:spMkLst>
        </pc:spChg>
        <pc:spChg chg="mod">
          <ac:chgData name="Beverley Ferguson" userId="4a5d90d7-4d97-43a2-9ddb-522ed5d03a7e" providerId="ADAL" clId="{CBEF993F-CFE0-4238-8763-66AA76C6044A}" dt="2024-02-16T16:47:03.450" v="533"/>
          <ac:spMkLst>
            <pc:docMk/>
            <pc:sldMk cId="3564797986" sldId="472"/>
            <ac:spMk id="1199" creationId="{9C8C8163-AA98-6FC8-71B9-D4A48ADF70A7}"/>
          </ac:spMkLst>
        </pc:spChg>
        <pc:spChg chg="mod">
          <ac:chgData name="Beverley Ferguson" userId="4a5d90d7-4d97-43a2-9ddb-522ed5d03a7e" providerId="ADAL" clId="{CBEF993F-CFE0-4238-8763-66AA76C6044A}" dt="2024-02-16T16:47:03.450" v="533"/>
          <ac:spMkLst>
            <pc:docMk/>
            <pc:sldMk cId="3564797986" sldId="472"/>
            <ac:spMk id="1200" creationId="{32D4F402-8878-269B-5AC2-4EC2C9F4EA56}"/>
          </ac:spMkLst>
        </pc:spChg>
        <pc:spChg chg="mod">
          <ac:chgData name="Beverley Ferguson" userId="4a5d90d7-4d97-43a2-9ddb-522ed5d03a7e" providerId="ADAL" clId="{CBEF993F-CFE0-4238-8763-66AA76C6044A}" dt="2024-02-16T16:47:03.450" v="533"/>
          <ac:spMkLst>
            <pc:docMk/>
            <pc:sldMk cId="3564797986" sldId="472"/>
            <ac:spMk id="1201" creationId="{3EA0FB87-11B2-312C-1F28-87B0836B81C9}"/>
          </ac:spMkLst>
        </pc:spChg>
        <pc:spChg chg="mod">
          <ac:chgData name="Beverley Ferguson" userId="4a5d90d7-4d97-43a2-9ddb-522ed5d03a7e" providerId="ADAL" clId="{CBEF993F-CFE0-4238-8763-66AA76C6044A}" dt="2024-02-16T16:47:03.450" v="533"/>
          <ac:spMkLst>
            <pc:docMk/>
            <pc:sldMk cId="3564797986" sldId="472"/>
            <ac:spMk id="1202" creationId="{166B3BBF-DF14-828B-D52E-7A538253EF35}"/>
          </ac:spMkLst>
        </pc:spChg>
        <pc:spChg chg="mod">
          <ac:chgData name="Beverley Ferguson" userId="4a5d90d7-4d97-43a2-9ddb-522ed5d03a7e" providerId="ADAL" clId="{CBEF993F-CFE0-4238-8763-66AA76C6044A}" dt="2024-02-16T16:47:03.450" v="533"/>
          <ac:spMkLst>
            <pc:docMk/>
            <pc:sldMk cId="3564797986" sldId="472"/>
            <ac:spMk id="1203" creationId="{FC6918BA-6A0C-0020-9BCC-2ABF51E0A81F}"/>
          </ac:spMkLst>
        </pc:spChg>
        <pc:spChg chg="mod">
          <ac:chgData name="Beverley Ferguson" userId="4a5d90d7-4d97-43a2-9ddb-522ed5d03a7e" providerId="ADAL" clId="{CBEF993F-CFE0-4238-8763-66AA76C6044A}" dt="2024-02-16T16:47:03.450" v="533"/>
          <ac:spMkLst>
            <pc:docMk/>
            <pc:sldMk cId="3564797986" sldId="472"/>
            <ac:spMk id="1204" creationId="{4E08C86D-93DF-CC66-5846-41D4EB3B92AE}"/>
          </ac:spMkLst>
        </pc:spChg>
        <pc:spChg chg="mod">
          <ac:chgData name="Beverley Ferguson" userId="4a5d90d7-4d97-43a2-9ddb-522ed5d03a7e" providerId="ADAL" clId="{CBEF993F-CFE0-4238-8763-66AA76C6044A}" dt="2024-02-16T16:47:03.450" v="533"/>
          <ac:spMkLst>
            <pc:docMk/>
            <pc:sldMk cId="3564797986" sldId="472"/>
            <ac:spMk id="1205" creationId="{80ADAE5B-B516-8C80-482A-E013B5928384}"/>
          </ac:spMkLst>
        </pc:spChg>
        <pc:spChg chg="mod">
          <ac:chgData name="Beverley Ferguson" userId="4a5d90d7-4d97-43a2-9ddb-522ed5d03a7e" providerId="ADAL" clId="{CBEF993F-CFE0-4238-8763-66AA76C6044A}" dt="2024-02-16T16:47:03.450" v="533"/>
          <ac:spMkLst>
            <pc:docMk/>
            <pc:sldMk cId="3564797986" sldId="472"/>
            <ac:spMk id="1206" creationId="{3BD6EC0D-6B45-74E4-5CE4-651E805E5003}"/>
          </ac:spMkLst>
        </pc:spChg>
        <pc:spChg chg="mod">
          <ac:chgData name="Beverley Ferguson" userId="4a5d90d7-4d97-43a2-9ddb-522ed5d03a7e" providerId="ADAL" clId="{CBEF993F-CFE0-4238-8763-66AA76C6044A}" dt="2024-02-16T16:47:03.450" v="533"/>
          <ac:spMkLst>
            <pc:docMk/>
            <pc:sldMk cId="3564797986" sldId="472"/>
            <ac:spMk id="1207" creationId="{5C958226-39B4-C3DE-9930-0C19657B283E}"/>
          </ac:spMkLst>
        </pc:spChg>
        <pc:spChg chg="mod">
          <ac:chgData name="Beverley Ferguson" userId="4a5d90d7-4d97-43a2-9ddb-522ed5d03a7e" providerId="ADAL" clId="{CBEF993F-CFE0-4238-8763-66AA76C6044A}" dt="2024-02-16T16:47:03.450" v="533"/>
          <ac:spMkLst>
            <pc:docMk/>
            <pc:sldMk cId="3564797986" sldId="472"/>
            <ac:spMk id="1208" creationId="{B89953CD-203F-8C73-D919-2AAE2FD9DE0C}"/>
          </ac:spMkLst>
        </pc:spChg>
        <pc:spChg chg="mod">
          <ac:chgData name="Beverley Ferguson" userId="4a5d90d7-4d97-43a2-9ddb-522ed5d03a7e" providerId="ADAL" clId="{CBEF993F-CFE0-4238-8763-66AA76C6044A}" dt="2024-02-16T16:47:03.450" v="533"/>
          <ac:spMkLst>
            <pc:docMk/>
            <pc:sldMk cId="3564797986" sldId="472"/>
            <ac:spMk id="1209" creationId="{A3794BC8-8379-C989-BAC9-A18694695091}"/>
          </ac:spMkLst>
        </pc:spChg>
        <pc:spChg chg="mod">
          <ac:chgData name="Beverley Ferguson" userId="4a5d90d7-4d97-43a2-9ddb-522ed5d03a7e" providerId="ADAL" clId="{CBEF993F-CFE0-4238-8763-66AA76C6044A}" dt="2024-02-16T16:47:03.450" v="533"/>
          <ac:spMkLst>
            <pc:docMk/>
            <pc:sldMk cId="3564797986" sldId="472"/>
            <ac:spMk id="1210" creationId="{8E725545-A7ED-6D5D-DB29-0C845EA41D5F}"/>
          </ac:spMkLst>
        </pc:spChg>
        <pc:spChg chg="mod">
          <ac:chgData name="Beverley Ferguson" userId="4a5d90d7-4d97-43a2-9ddb-522ed5d03a7e" providerId="ADAL" clId="{CBEF993F-CFE0-4238-8763-66AA76C6044A}" dt="2024-02-16T16:47:03.450" v="533"/>
          <ac:spMkLst>
            <pc:docMk/>
            <pc:sldMk cId="3564797986" sldId="472"/>
            <ac:spMk id="1211" creationId="{5718A6EE-4A41-CDB3-DE07-BAB2B5EBE702}"/>
          </ac:spMkLst>
        </pc:spChg>
        <pc:spChg chg="mod">
          <ac:chgData name="Beverley Ferguson" userId="4a5d90d7-4d97-43a2-9ddb-522ed5d03a7e" providerId="ADAL" clId="{CBEF993F-CFE0-4238-8763-66AA76C6044A}" dt="2024-02-16T16:47:03.450" v="533"/>
          <ac:spMkLst>
            <pc:docMk/>
            <pc:sldMk cId="3564797986" sldId="472"/>
            <ac:spMk id="1212" creationId="{1F847B76-CD38-5945-EB08-42003904AB42}"/>
          </ac:spMkLst>
        </pc:spChg>
        <pc:spChg chg="mod">
          <ac:chgData name="Beverley Ferguson" userId="4a5d90d7-4d97-43a2-9ddb-522ed5d03a7e" providerId="ADAL" clId="{CBEF993F-CFE0-4238-8763-66AA76C6044A}" dt="2024-02-16T16:47:03.450" v="533"/>
          <ac:spMkLst>
            <pc:docMk/>
            <pc:sldMk cId="3564797986" sldId="472"/>
            <ac:spMk id="1213" creationId="{EE9F0074-E4C3-2162-128F-9C2F67ED826E}"/>
          </ac:spMkLst>
        </pc:spChg>
        <pc:spChg chg="mod">
          <ac:chgData name="Beverley Ferguson" userId="4a5d90d7-4d97-43a2-9ddb-522ed5d03a7e" providerId="ADAL" clId="{CBEF993F-CFE0-4238-8763-66AA76C6044A}" dt="2024-02-16T16:47:03.450" v="533"/>
          <ac:spMkLst>
            <pc:docMk/>
            <pc:sldMk cId="3564797986" sldId="472"/>
            <ac:spMk id="1214" creationId="{EB11AE5D-D3F8-3DFE-85A6-48B150258550}"/>
          </ac:spMkLst>
        </pc:spChg>
        <pc:spChg chg="mod">
          <ac:chgData name="Beverley Ferguson" userId="4a5d90d7-4d97-43a2-9ddb-522ed5d03a7e" providerId="ADAL" clId="{CBEF993F-CFE0-4238-8763-66AA76C6044A}" dt="2024-02-16T16:47:03.450" v="533"/>
          <ac:spMkLst>
            <pc:docMk/>
            <pc:sldMk cId="3564797986" sldId="472"/>
            <ac:spMk id="1215" creationId="{3977AACE-CF74-DD0D-49DE-81D016C888A6}"/>
          </ac:spMkLst>
        </pc:spChg>
        <pc:spChg chg="mod">
          <ac:chgData name="Beverley Ferguson" userId="4a5d90d7-4d97-43a2-9ddb-522ed5d03a7e" providerId="ADAL" clId="{CBEF993F-CFE0-4238-8763-66AA76C6044A}" dt="2024-02-16T16:47:03.450" v="533"/>
          <ac:spMkLst>
            <pc:docMk/>
            <pc:sldMk cId="3564797986" sldId="472"/>
            <ac:spMk id="1216" creationId="{90B01831-C6B1-B0C0-FB12-710BA1383615}"/>
          </ac:spMkLst>
        </pc:spChg>
        <pc:spChg chg="mod">
          <ac:chgData name="Beverley Ferguson" userId="4a5d90d7-4d97-43a2-9ddb-522ed5d03a7e" providerId="ADAL" clId="{CBEF993F-CFE0-4238-8763-66AA76C6044A}" dt="2024-02-16T16:47:03.450" v="533"/>
          <ac:spMkLst>
            <pc:docMk/>
            <pc:sldMk cId="3564797986" sldId="472"/>
            <ac:spMk id="1217" creationId="{D50B4951-1A45-63DA-33DC-061E5320EC0D}"/>
          </ac:spMkLst>
        </pc:spChg>
        <pc:spChg chg="mod">
          <ac:chgData name="Beverley Ferguson" userId="4a5d90d7-4d97-43a2-9ddb-522ed5d03a7e" providerId="ADAL" clId="{CBEF993F-CFE0-4238-8763-66AA76C6044A}" dt="2024-02-16T16:47:03.450" v="533"/>
          <ac:spMkLst>
            <pc:docMk/>
            <pc:sldMk cId="3564797986" sldId="472"/>
            <ac:spMk id="1218" creationId="{CC16A159-1CB6-F1EE-C179-752CC32A7A4A}"/>
          </ac:spMkLst>
        </pc:spChg>
        <pc:spChg chg="mod">
          <ac:chgData name="Beverley Ferguson" userId="4a5d90d7-4d97-43a2-9ddb-522ed5d03a7e" providerId="ADAL" clId="{CBEF993F-CFE0-4238-8763-66AA76C6044A}" dt="2024-02-16T16:47:03.450" v="533"/>
          <ac:spMkLst>
            <pc:docMk/>
            <pc:sldMk cId="3564797986" sldId="472"/>
            <ac:spMk id="1219" creationId="{A5ED46D6-25ED-F306-4393-071915CEC05F}"/>
          </ac:spMkLst>
        </pc:spChg>
        <pc:spChg chg="mod">
          <ac:chgData name="Beverley Ferguson" userId="4a5d90d7-4d97-43a2-9ddb-522ed5d03a7e" providerId="ADAL" clId="{CBEF993F-CFE0-4238-8763-66AA76C6044A}" dt="2024-02-16T16:47:03.450" v="533"/>
          <ac:spMkLst>
            <pc:docMk/>
            <pc:sldMk cId="3564797986" sldId="472"/>
            <ac:spMk id="1220" creationId="{7CAC30F9-04AC-6EBF-8B82-EBC52216414E}"/>
          </ac:spMkLst>
        </pc:spChg>
        <pc:spChg chg="mod">
          <ac:chgData name="Beverley Ferguson" userId="4a5d90d7-4d97-43a2-9ddb-522ed5d03a7e" providerId="ADAL" clId="{CBEF993F-CFE0-4238-8763-66AA76C6044A}" dt="2024-02-16T16:47:03.450" v="533"/>
          <ac:spMkLst>
            <pc:docMk/>
            <pc:sldMk cId="3564797986" sldId="472"/>
            <ac:spMk id="1221" creationId="{4F35354A-62D4-55AC-F5F3-AC787110033D}"/>
          </ac:spMkLst>
        </pc:spChg>
        <pc:spChg chg="mod">
          <ac:chgData name="Beverley Ferguson" userId="4a5d90d7-4d97-43a2-9ddb-522ed5d03a7e" providerId="ADAL" clId="{CBEF993F-CFE0-4238-8763-66AA76C6044A}" dt="2024-02-16T16:47:03.450" v="533"/>
          <ac:spMkLst>
            <pc:docMk/>
            <pc:sldMk cId="3564797986" sldId="472"/>
            <ac:spMk id="1222" creationId="{6BFDE2B1-8960-A8E0-517E-2DBB9F122634}"/>
          </ac:spMkLst>
        </pc:spChg>
        <pc:spChg chg="mod">
          <ac:chgData name="Beverley Ferguson" userId="4a5d90d7-4d97-43a2-9ddb-522ed5d03a7e" providerId="ADAL" clId="{CBEF993F-CFE0-4238-8763-66AA76C6044A}" dt="2024-02-16T16:47:03.450" v="533"/>
          <ac:spMkLst>
            <pc:docMk/>
            <pc:sldMk cId="3564797986" sldId="472"/>
            <ac:spMk id="1223" creationId="{8132B1CD-89DA-85D2-616C-4CDC4A693C8F}"/>
          </ac:spMkLst>
        </pc:spChg>
        <pc:spChg chg="mod">
          <ac:chgData name="Beverley Ferguson" userId="4a5d90d7-4d97-43a2-9ddb-522ed5d03a7e" providerId="ADAL" clId="{CBEF993F-CFE0-4238-8763-66AA76C6044A}" dt="2024-02-16T16:47:03.450" v="533"/>
          <ac:spMkLst>
            <pc:docMk/>
            <pc:sldMk cId="3564797986" sldId="472"/>
            <ac:spMk id="1224" creationId="{A69A60B8-4BCF-E94D-8F65-D21BFE6F901B}"/>
          </ac:spMkLst>
        </pc:spChg>
        <pc:spChg chg="mod">
          <ac:chgData name="Beverley Ferguson" userId="4a5d90d7-4d97-43a2-9ddb-522ed5d03a7e" providerId="ADAL" clId="{CBEF993F-CFE0-4238-8763-66AA76C6044A}" dt="2024-02-16T16:47:03.450" v="533"/>
          <ac:spMkLst>
            <pc:docMk/>
            <pc:sldMk cId="3564797986" sldId="472"/>
            <ac:spMk id="1225" creationId="{6B40E062-13BE-255E-3FAD-5668E483F95F}"/>
          </ac:spMkLst>
        </pc:spChg>
        <pc:spChg chg="mod">
          <ac:chgData name="Beverley Ferguson" userId="4a5d90d7-4d97-43a2-9ddb-522ed5d03a7e" providerId="ADAL" clId="{CBEF993F-CFE0-4238-8763-66AA76C6044A}" dt="2024-02-16T16:47:03.450" v="533"/>
          <ac:spMkLst>
            <pc:docMk/>
            <pc:sldMk cId="3564797986" sldId="472"/>
            <ac:spMk id="1226" creationId="{665FAEF2-FC5E-AFC0-E5E7-3510D3DA26C1}"/>
          </ac:spMkLst>
        </pc:spChg>
        <pc:spChg chg="mod">
          <ac:chgData name="Beverley Ferguson" userId="4a5d90d7-4d97-43a2-9ddb-522ed5d03a7e" providerId="ADAL" clId="{CBEF993F-CFE0-4238-8763-66AA76C6044A}" dt="2024-02-16T16:47:03.450" v="533"/>
          <ac:spMkLst>
            <pc:docMk/>
            <pc:sldMk cId="3564797986" sldId="472"/>
            <ac:spMk id="1227" creationId="{61A74C32-F850-A8DA-2D95-DA2BD49CF9E4}"/>
          </ac:spMkLst>
        </pc:spChg>
        <pc:spChg chg="mod">
          <ac:chgData name="Beverley Ferguson" userId="4a5d90d7-4d97-43a2-9ddb-522ed5d03a7e" providerId="ADAL" clId="{CBEF993F-CFE0-4238-8763-66AA76C6044A}" dt="2024-02-16T16:47:03.450" v="533"/>
          <ac:spMkLst>
            <pc:docMk/>
            <pc:sldMk cId="3564797986" sldId="472"/>
            <ac:spMk id="1228" creationId="{27284FA8-612F-E9F7-4533-6CA22D4413CD}"/>
          </ac:spMkLst>
        </pc:spChg>
        <pc:spChg chg="mod">
          <ac:chgData name="Beverley Ferguson" userId="4a5d90d7-4d97-43a2-9ddb-522ed5d03a7e" providerId="ADAL" clId="{CBEF993F-CFE0-4238-8763-66AA76C6044A}" dt="2024-02-16T16:47:03.450" v="533"/>
          <ac:spMkLst>
            <pc:docMk/>
            <pc:sldMk cId="3564797986" sldId="472"/>
            <ac:spMk id="1229" creationId="{351B15A8-A281-6B0B-1212-AE11DA94713F}"/>
          </ac:spMkLst>
        </pc:spChg>
        <pc:spChg chg="del mod">
          <ac:chgData name="Beverley Ferguson" userId="4a5d90d7-4d97-43a2-9ddb-522ed5d03a7e" providerId="ADAL" clId="{CBEF993F-CFE0-4238-8763-66AA76C6044A}" dt="2024-02-16T16:47:11.965" v="535" actId="478"/>
          <ac:spMkLst>
            <pc:docMk/>
            <pc:sldMk cId="3564797986" sldId="472"/>
            <ac:spMk id="1230" creationId="{6A9FA236-CB06-94F0-A83C-64A88BFF1E4A}"/>
          </ac:spMkLst>
        </pc:spChg>
        <pc:spChg chg="mod">
          <ac:chgData name="Beverley Ferguson" userId="4a5d90d7-4d97-43a2-9ddb-522ed5d03a7e" providerId="ADAL" clId="{CBEF993F-CFE0-4238-8763-66AA76C6044A}" dt="2024-02-16T16:47:03.450" v="533"/>
          <ac:spMkLst>
            <pc:docMk/>
            <pc:sldMk cId="3564797986" sldId="472"/>
            <ac:spMk id="1231" creationId="{A21E80D1-563A-D20F-2DF9-A91A00A0DE8A}"/>
          </ac:spMkLst>
        </pc:spChg>
        <pc:spChg chg="mod">
          <ac:chgData name="Beverley Ferguson" userId="4a5d90d7-4d97-43a2-9ddb-522ed5d03a7e" providerId="ADAL" clId="{CBEF993F-CFE0-4238-8763-66AA76C6044A}" dt="2024-02-16T16:47:03.450" v="533"/>
          <ac:spMkLst>
            <pc:docMk/>
            <pc:sldMk cId="3564797986" sldId="472"/>
            <ac:spMk id="1232" creationId="{21526F6B-2557-47ED-FBD8-255A7A6D4E17}"/>
          </ac:spMkLst>
        </pc:spChg>
        <pc:spChg chg="mod">
          <ac:chgData name="Beverley Ferguson" userId="4a5d90d7-4d97-43a2-9ddb-522ed5d03a7e" providerId="ADAL" clId="{CBEF993F-CFE0-4238-8763-66AA76C6044A}" dt="2024-02-16T16:47:03.450" v="533"/>
          <ac:spMkLst>
            <pc:docMk/>
            <pc:sldMk cId="3564797986" sldId="472"/>
            <ac:spMk id="1233" creationId="{015C357A-2749-E9BD-7DDB-C6BA85A2A76E}"/>
          </ac:spMkLst>
        </pc:spChg>
        <pc:spChg chg="mod">
          <ac:chgData name="Beverley Ferguson" userId="4a5d90d7-4d97-43a2-9ddb-522ed5d03a7e" providerId="ADAL" clId="{CBEF993F-CFE0-4238-8763-66AA76C6044A}" dt="2024-02-16T16:47:03.450" v="533"/>
          <ac:spMkLst>
            <pc:docMk/>
            <pc:sldMk cId="3564797986" sldId="472"/>
            <ac:spMk id="1234" creationId="{8668A294-A3AB-71B0-A30E-F2CC588EEEAD}"/>
          </ac:spMkLst>
        </pc:spChg>
        <pc:spChg chg="mod">
          <ac:chgData name="Beverley Ferguson" userId="4a5d90d7-4d97-43a2-9ddb-522ed5d03a7e" providerId="ADAL" clId="{CBEF993F-CFE0-4238-8763-66AA76C6044A}" dt="2024-02-16T16:47:03.450" v="533"/>
          <ac:spMkLst>
            <pc:docMk/>
            <pc:sldMk cId="3564797986" sldId="472"/>
            <ac:spMk id="1235" creationId="{5EB3D2E4-9573-BE09-0ED9-D3C756A3030E}"/>
          </ac:spMkLst>
        </pc:spChg>
        <pc:spChg chg="mod">
          <ac:chgData name="Beverley Ferguson" userId="4a5d90d7-4d97-43a2-9ddb-522ed5d03a7e" providerId="ADAL" clId="{CBEF993F-CFE0-4238-8763-66AA76C6044A}" dt="2024-02-16T16:47:03.450" v="533"/>
          <ac:spMkLst>
            <pc:docMk/>
            <pc:sldMk cId="3564797986" sldId="472"/>
            <ac:spMk id="1236" creationId="{931B825F-C37C-E114-22A9-87A6929E629C}"/>
          </ac:spMkLst>
        </pc:spChg>
        <pc:spChg chg="mod">
          <ac:chgData name="Beverley Ferguson" userId="4a5d90d7-4d97-43a2-9ddb-522ed5d03a7e" providerId="ADAL" clId="{CBEF993F-CFE0-4238-8763-66AA76C6044A}" dt="2024-02-16T16:47:03.450" v="533"/>
          <ac:spMkLst>
            <pc:docMk/>
            <pc:sldMk cId="3564797986" sldId="472"/>
            <ac:spMk id="1237" creationId="{673AF9F5-9426-62B5-0A2D-53081C1AB793}"/>
          </ac:spMkLst>
        </pc:spChg>
        <pc:spChg chg="mod">
          <ac:chgData name="Beverley Ferguson" userId="4a5d90d7-4d97-43a2-9ddb-522ed5d03a7e" providerId="ADAL" clId="{CBEF993F-CFE0-4238-8763-66AA76C6044A}" dt="2024-02-16T16:47:03.450" v="533"/>
          <ac:spMkLst>
            <pc:docMk/>
            <pc:sldMk cId="3564797986" sldId="472"/>
            <ac:spMk id="1238" creationId="{B88765DC-FEA5-4EA9-745C-36B6509D3509}"/>
          </ac:spMkLst>
        </pc:spChg>
        <pc:spChg chg="mod">
          <ac:chgData name="Beverley Ferguson" userId="4a5d90d7-4d97-43a2-9ddb-522ed5d03a7e" providerId="ADAL" clId="{CBEF993F-CFE0-4238-8763-66AA76C6044A}" dt="2024-02-16T16:47:03.450" v="533"/>
          <ac:spMkLst>
            <pc:docMk/>
            <pc:sldMk cId="3564797986" sldId="472"/>
            <ac:spMk id="1239" creationId="{2396A246-CEA6-CB80-BFB6-1CE70D33F852}"/>
          </ac:spMkLst>
        </pc:spChg>
        <pc:spChg chg="mod">
          <ac:chgData name="Beverley Ferguson" userId="4a5d90d7-4d97-43a2-9ddb-522ed5d03a7e" providerId="ADAL" clId="{CBEF993F-CFE0-4238-8763-66AA76C6044A}" dt="2024-02-16T16:47:03.450" v="533"/>
          <ac:spMkLst>
            <pc:docMk/>
            <pc:sldMk cId="3564797986" sldId="472"/>
            <ac:spMk id="1240" creationId="{09190275-73B8-2107-9083-55B84867F5D5}"/>
          </ac:spMkLst>
        </pc:spChg>
        <pc:spChg chg="mod">
          <ac:chgData name="Beverley Ferguson" userId="4a5d90d7-4d97-43a2-9ddb-522ed5d03a7e" providerId="ADAL" clId="{CBEF993F-CFE0-4238-8763-66AA76C6044A}" dt="2024-02-16T16:47:03.450" v="533"/>
          <ac:spMkLst>
            <pc:docMk/>
            <pc:sldMk cId="3564797986" sldId="472"/>
            <ac:spMk id="1241" creationId="{26DD51B4-AE27-734E-276D-656E5A0F1E63}"/>
          </ac:spMkLst>
        </pc:spChg>
        <pc:spChg chg="mod">
          <ac:chgData name="Beverley Ferguson" userId="4a5d90d7-4d97-43a2-9ddb-522ed5d03a7e" providerId="ADAL" clId="{CBEF993F-CFE0-4238-8763-66AA76C6044A}" dt="2024-02-16T16:47:03.450" v="533"/>
          <ac:spMkLst>
            <pc:docMk/>
            <pc:sldMk cId="3564797986" sldId="472"/>
            <ac:spMk id="1242" creationId="{DA691C6F-340E-8B7B-EA9A-E370B86D0E10}"/>
          </ac:spMkLst>
        </pc:spChg>
        <pc:spChg chg="mod">
          <ac:chgData name="Beverley Ferguson" userId="4a5d90d7-4d97-43a2-9ddb-522ed5d03a7e" providerId="ADAL" clId="{CBEF993F-CFE0-4238-8763-66AA76C6044A}" dt="2024-02-16T16:47:03.450" v="533"/>
          <ac:spMkLst>
            <pc:docMk/>
            <pc:sldMk cId="3564797986" sldId="472"/>
            <ac:spMk id="1243" creationId="{486730DA-39E7-B39B-3FE2-D983025C132D}"/>
          </ac:spMkLst>
        </pc:spChg>
        <pc:spChg chg="mod">
          <ac:chgData name="Beverley Ferguson" userId="4a5d90d7-4d97-43a2-9ddb-522ed5d03a7e" providerId="ADAL" clId="{CBEF993F-CFE0-4238-8763-66AA76C6044A}" dt="2024-02-16T16:47:03.450" v="533"/>
          <ac:spMkLst>
            <pc:docMk/>
            <pc:sldMk cId="3564797986" sldId="472"/>
            <ac:spMk id="1244" creationId="{E0205407-34B9-85BF-5F38-84AF1E153E5C}"/>
          </ac:spMkLst>
        </pc:spChg>
        <pc:grpChg chg="add del mod">
          <ac:chgData name="Beverley Ferguson" userId="4a5d90d7-4d97-43a2-9ddb-522ed5d03a7e" providerId="ADAL" clId="{CBEF993F-CFE0-4238-8763-66AA76C6044A}" dt="2024-02-16T16:43:47.437" v="520" actId="478"/>
          <ac:grpSpMkLst>
            <pc:docMk/>
            <pc:sldMk cId="3564797986" sldId="472"/>
            <ac:grpSpMk id="3" creationId="{22661321-603A-78D9-9566-8E84872544EA}"/>
          </ac:grpSpMkLst>
        </pc:grpChg>
        <pc:grpChg chg="add del mod">
          <ac:chgData name="Beverley Ferguson" userId="4a5d90d7-4d97-43a2-9ddb-522ed5d03a7e" providerId="ADAL" clId="{CBEF993F-CFE0-4238-8763-66AA76C6044A}" dt="2024-02-16T16:44:37.728" v="522" actId="478"/>
          <ac:grpSpMkLst>
            <pc:docMk/>
            <pc:sldMk cId="3564797986" sldId="472"/>
            <ac:grpSpMk id="50" creationId="{350C40CF-BAB9-F1C9-4F92-F3483C5F2168}"/>
          </ac:grpSpMkLst>
        </pc:grpChg>
        <pc:grpChg chg="add del mod">
          <ac:chgData name="Beverley Ferguson" userId="4a5d90d7-4d97-43a2-9ddb-522ed5d03a7e" providerId="ADAL" clId="{CBEF993F-CFE0-4238-8763-66AA76C6044A}" dt="2024-02-16T16:45:53.479" v="524" actId="478"/>
          <ac:grpSpMkLst>
            <pc:docMk/>
            <pc:sldMk cId="3564797986" sldId="472"/>
            <ac:grpSpMk id="1054" creationId="{57AF01F5-484D-ABD5-995D-CF91147E4096}"/>
          </ac:grpSpMkLst>
        </pc:grpChg>
        <pc:grpChg chg="mod">
          <ac:chgData name="Beverley Ferguson" userId="4a5d90d7-4d97-43a2-9ddb-522ed5d03a7e" providerId="ADAL" clId="{CBEF993F-CFE0-4238-8763-66AA76C6044A}" dt="2024-02-16T16:44:44.959" v="523"/>
          <ac:grpSpMkLst>
            <pc:docMk/>
            <pc:sldMk cId="3564797986" sldId="472"/>
            <ac:grpSpMk id="1055" creationId="{E46B6C47-3A25-BFE9-890D-EE455483838E}"/>
          </ac:grpSpMkLst>
        </pc:grpChg>
        <pc:grpChg chg="add del mod">
          <ac:chgData name="Beverley Ferguson" userId="4a5d90d7-4d97-43a2-9ddb-522ed5d03a7e" providerId="ADAL" clId="{CBEF993F-CFE0-4238-8763-66AA76C6044A}" dt="2024-02-16T16:46:20.890" v="528"/>
          <ac:grpSpMkLst>
            <pc:docMk/>
            <pc:sldMk cId="3564797986" sldId="472"/>
            <ac:grpSpMk id="1102" creationId="{BE1D6C8C-0585-7FE5-2125-55138DD685CD}"/>
          </ac:grpSpMkLst>
        </pc:grpChg>
        <pc:grpChg chg="add del mod">
          <ac:chgData name="Beverley Ferguson" userId="4a5d90d7-4d97-43a2-9ddb-522ed5d03a7e" providerId="ADAL" clId="{CBEF993F-CFE0-4238-8763-66AA76C6044A}" dt="2024-02-16T16:47:03.401" v="532"/>
          <ac:grpSpMkLst>
            <pc:docMk/>
            <pc:sldMk cId="3564797986" sldId="472"/>
            <ac:grpSpMk id="1145" creationId="{D44FDADE-0E4B-1EC7-A5C4-AFBFDAE28B0D}"/>
          </ac:grpSpMkLst>
        </pc:grpChg>
        <pc:grpChg chg="mod">
          <ac:chgData name="Beverley Ferguson" userId="4a5d90d7-4d97-43a2-9ddb-522ed5d03a7e" providerId="ADAL" clId="{CBEF993F-CFE0-4238-8763-66AA76C6044A}" dt="2024-02-16T16:46:56.141" v="529"/>
          <ac:grpSpMkLst>
            <pc:docMk/>
            <pc:sldMk cId="3564797986" sldId="472"/>
            <ac:grpSpMk id="1146" creationId="{74E7E202-20E9-63C1-ACE2-43FE4F9441A4}"/>
          </ac:grpSpMkLst>
        </pc:grpChg>
        <pc:grpChg chg="add mod">
          <ac:chgData name="Beverley Ferguson" userId="4a5d90d7-4d97-43a2-9ddb-522ed5d03a7e" providerId="ADAL" clId="{CBEF993F-CFE0-4238-8763-66AA76C6044A}" dt="2024-02-16T16:48:09.978" v="563" actId="1035"/>
          <ac:grpSpMkLst>
            <pc:docMk/>
            <pc:sldMk cId="3564797986" sldId="472"/>
            <ac:grpSpMk id="1195" creationId="{B4A3B5B4-0B20-A710-1287-1A8A1BBBB67B}"/>
          </ac:grpSpMkLst>
        </pc:grpChg>
        <pc:grpChg chg="mod">
          <ac:chgData name="Beverley Ferguson" userId="4a5d90d7-4d97-43a2-9ddb-522ed5d03a7e" providerId="ADAL" clId="{CBEF993F-CFE0-4238-8763-66AA76C6044A}" dt="2024-02-16T16:47:03.450" v="533"/>
          <ac:grpSpMkLst>
            <pc:docMk/>
            <pc:sldMk cId="3564797986" sldId="472"/>
            <ac:grpSpMk id="1196" creationId="{22AAE0AA-FC89-6AB9-DA5C-9C5CC60128FD}"/>
          </ac:grpSpMkLst>
        </pc:grpChg>
        <pc:picChg chg="del">
          <ac:chgData name="Beverley Ferguson" userId="4a5d90d7-4d97-43a2-9ddb-522ed5d03a7e" providerId="ADAL" clId="{CBEF993F-CFE0-4238-8763-66AA76C6044A}" dt="2024-02-09T12:17:39.912" v="60" actId="478"/>
          <ac:picMkLst>
            <pc:docMk/>
            <pc:sldMk cId="3564797986" sldId="472"/>
            <ac:picMk id="4" creationId="{00000000-0000-0000-0000-000000000000}"/>
          </ac:picMkLst>
        </pc:picChg>
        <pc:picChg chg="mod ord">
          <ac:chgData name="Beverley Ferguson" userId="4a5d90d7-4d97-43a2-9ddb-522ed5d03a7e" providerId="ADAL" clId="{CBEF993F-CFE0-4238-8763-66AA76C6044A}" dt="2024-02-16T16:48:33.094" v="568" actId="166"/>
          <ac:picMkLst>
            <pc:docMk/>
            <pc:sldMk cId="3564797986" sldId="472"/>
            <ac:picMk id="13" creationId="{00000000-0000-0000-0000-000000000000}"/>
          </ac:picMkLst>
        </pc:picChg>
        <pc:picChg chg="del">
          <ac:chgData name="Beverley Ferguson" userId="4a5d90d7-4d97-43a2-9ddb-522ed5d03a7e" providerId="ADAL" clId="{CBEF993F-CFE0-4238-8763-66AA76C6044A}" dt="2024-02-09T12:17:28.482" v="54" actId="478"/>
          <ac:picMkLst>
            <pc:docMk/>
            <pc:sldMk cId="3564797986" sldId="472"/>
            <ac:picMk id="19" creationId="{00000000-0000-0000-0000-000000000000}"/>
          </ac:picMkLst>
        </pc:picChg>
        <pc:picChg chg="del">
          <ac:chgData name="Beverley Ferguson" userId="4a5d90d7-4d97-43a2-9ddb-522ed5d03a7e" providerId="ADAL" clId="{CBEF993F-CFE0-4238-8763-66AA76C6044A}" dt="2024-02-09T12:17:26.992" v="53" actId="478"/>
          <ac:picMkLst>
            <pc:docMk/>
            <pc:sldMk cId="3564797986" sldId="472"/>
            <ac:picMk id="20" creationId="{00000000-0000-0000-0000-000000000000}"/>
          </ac:picMkLst>
        </pc:picChg>
        <pc:picChg chg="del">
          <ac:chgData name="Beverley Ferguson" userId="4a5d90d7-4d97-43a2-9ddb-522ed5d03a7e" providerId="ADAL" clId="{CBEF993F-CFE0-4238-8763-66AA76C6044A}" dt="2024-02-09T12:17:32.282" v="56" actId="478"/>
          <ac:picMkLst>
            <pc:docMk/>
            <pc:sldMk cId="3564797986" sldId="472"/>
            <ac:picMk id="21" creationId="{00000000-0000-0000-0000-000000000000}"/>
          </ac:picMkLst>
        </pc:picChg>
      </pc:sldChg>
      <pc:sldChg chg="delSp modSp add del mod">
        <pc:chgData name="Beverley Ferguson" userId="4a5d90d7-4d97-43a2-9ddb-522ed5d03a7e" providerId="ADAL" clId="{CBEF993F-CFE0-4238-8763-66AA76C6044A}" dt="2024-02-21T12:11:19.384" v="576" actId="47"/>
        <pc:sldMkLst>
          <pc:docMk/>
          <pc:sldMk cId="1780432775" sldId="473"/>
        </pc:sldMkLst>
        <pc:spChg chg="mod">
          <ac:chgData name="Beverley Ferguson" userId="4a5d90d7-4d97-43a2-9ddb-522ed5d03a7e" providerId="ADAL" clId="{CBEF993F-CFE0-4238-8763-66AA76C6044A}" dt="2024-02-09T12:20:40.562" v="125" actId="404"/>
          <ac:spMkLst>
            <pc:docMk/>
            <pc:sldMk cId="1780432775" sldId="473"/>
            <ac:spMk id="23" creationId="{00000000-0000-0000-0000-000000000000}"/>
          </ac:spMkLst>
        </pc:spChg>
        <pc:spChg chg="del">
          <ac:chgData name="Beverley Ferguson" userId="4a5d90d7-4d97-43a2-9ddb-522ed5d03a7e" providerId="ADAL" clId="{CBEF993F-CFE0-4238-8763-66AA76C6044A}" dt="2024-02-09T12:22:56.328" v="139" actId="478"/>
          <ac:spMkLst>
            <pc:docMk/>
            <pc:sldMk cId="1780432775" sldId="473"/>
            <ac:spMk id="28" creationId="{DACE2B8D-862E-47E3-A599-6FFD540893AB}"/>
          </ac:spMkLst>
        </pc:spChg>
        <pc:grpChg chg="del">
          <ac:chgData name="Beverley Ferguson" userId="4a5d90d7-4d97-43a2-9ddb-522ed5d03a7e" providerId="ADAL" clId="{CBEF993F-CFE0-4238-8763-66AA76C6044A}" dt="2024-02-09T12:22:48.707" v="137" actId="478"/>
          <ac:grpSpMkLst>
            <pc:docMk/>
            <pc:sldMk cId="1780432775" sldId="473"/>
            <ac:grpSpMk id="3" creationId="{00000000-0000-0000-0000-000000000000}"/>
          </ac:grpSpMkLst>
        </pc:grpChg>
        <pc:grpChg chg="mod">
          <ac:chgData name="Beverley Ferguson" userId="4a5d90d7-4d97-43a2-9ddb-522ed5d03a7e" providerId="ADAL" clId="{CBEF993F-CFE0-4238-8763-66AA76C6044A}" dt="2024-02-09T12:24:34.344" v="164" actId="14100"/>
          <ac:grpSpMkLst>
            <pc:docMk/>
            <pc:sldMk cId="1780432775" sldId="473"/>
            <ac:grpSpMk id="4" creationId="{00000000-0000-0000-0000-000000000000}"/>
          </ac:grpSpMkLst>
        </pc:grpChg>
        <pc:grpChg chg="mod">
          <ac:chgData name="Beverley Ferguson" userId="4a5d90d7-4d97-43a2-9ddb-522ed5d03a7e" providerId="ADAL" clId="{CBEF993F-CFE0-4238-8763-66AA76C6044A}" dt="2024-02-09T12:24:40.858" v="165" actId="14100"/>
          <ac:grpSpMkLst>
            <pc:docMk/>
            <pc:sldMk cId="1780432775" sldId="473"/>
            <ac:grpSpMk id="6" creationId="{00000000-0000-0000-0000-000000000000}"/>
          </ac:grpSpMkLst>
        </pc:grpChg>
        <pc:grpChg chg="mod">
          <ac:chgData name="Beverley Ferguson" userId="4a5d90d7-4d97-43a2-9ddb-522ed5d03a7e" providerId="ADAL" clId="{CBEF993F-CFE0-4238-8763-66AA76C6044A}" dt="2024-02-09T12:25:18.245" v="319" actId="1038"/>
          <ac:grpSpMkLst>
            <pc:docMk/>
            <pc:sldMk cId="1780432775" sldId="473"/>
            <ac:grpSpMk id="7" creationId="{00000000-0000-0000-0000-000000000000}"/>
          </ac:grpSpMkLst>
        </pc:grpChg>
        <pc:picChg chg="mod">
          <ac:chgData name="Beverley Ferguson" userId="4a5d90d7-4d97-43a2-9ddb-522ed5d03a7e" providerId="ADAL" clId="{CBEF993F-CFE0-4238-8763-66AA76C6044A}" dt="2024-02-09T12:20:56.700" v="127" actId="1038"/>
          <ac:picMkLst>
            <pc:docMk/>
            <pc:sldMk cId="1780432775" sldId="473"/>
            <ac:picMk id="13" creationId="{00000000-0000-0000-0000-000000000000}"/>
          </ac:picMkLst>
        </pc:picChg>
        <pc:picChg chg="mod">
          <ac:chgData name="Beverley Ferguson" userId="4a5d90d7-4d97-43a2-9ddb-522ed5d03a7e" providerId="ADAL" clId="{CBEF993F-CFE0-4238-8763-66AA76C6044A}" dt="2024-02-09T12:25:24.395" v="320" actId="1076"/>
          <ac:picMkLst>
            <pc:docMk/>
            <pc:sldMk cId="1780432775" sldId="473"/>
            <ac:picMk id="15" creationId="{00000000-0000-0000-0000-000000000000}"/>
          </ac:picMkLst>
        </pc:picChg>
        <pc:picChg chg="del">
          <ac:chgData name="Beverley Ferguson" userId="4a5d90d7-4d97-43a2-9ddb-522ed5d03a7e" providerId="ADAL" clId="{CBEF993F-CFE0-4238-8763-66AA76C6044A}" dt="2024-02-09T12:22:53.716" v="138" actId="478"/>
          <ac:picMkLst>
            <pc:docMk/>
            <pc:sldMk cId="1780432775" sldId="473"/>
            <ac:picMk id="27" creationId="{FDEF2D08-D2AF-41E4-A81E-AC2B229D49AE}"/>
          </ac:picMkLst>
        </pc:picChg>
      </pc:sldChg>
      <pc:sldChg chg="addSp delSp modSp add mod">
        <pc:chgData name="Beverley Ferguson" userId="4a5d90d7-4d97-43a2-9ddb-522ed5d03a7e" providerId="ADAL" clId="{CBEF993F-CFE0-4238-8763-66AA76C6044A}" dt="2024-02-21T12:17:31.610" v="578"/>
        <pc:sldMkLst>
          <pc:docMk/>
          <pc:sldMk cId="3834968629" sldId="475"/>
        </pc:sldMkLst>
        <pc:spChg chg="mod">
          <ac:chgData name="Beverley Ferguson" userId="4a5d90d7-4d97-43a2-9ddb-522ed5d03a7e" providerId="ADAL" clId="{CBEF993F-CFE0-4238-8763-66AA76C6044A}" dt="2024-02-09T12:19:26.177" v="111" actId="21"/>
          <ac:spMkLst>
            <pc:docMk/>
            <pc:sldMk cId="3834968629" sldId="475"/>
            <ac:spMk id="2" creationId="{00000000-0000-0000-0000-000000000000}"/>
          </ac:spMkLst>
        </pc:spChg>
        <pc:spChg chg="add mod">
          <ac:chgData name="Beverley Ferguson" userId="4a5d90d7-4d97-43a2-9ddb-522ed5d03a7e" providerId="ADAL" clId="{CBEF993F-CFE0-4238-8763-66AA76C6044A}" dt="2024-02-21T12:17:31.610" v="578"/>
          <ac:spMkLst>
            <pc:docMk/>
            <pc:sldMk cId="3834968629" sldId="475"/>
            <ac:spMk id="3" creationId="{52451353-C114-C937-DB21-20F8E2193F3F}"/>
          </ac:spMkLst>
        </pc:spChg>
        <pc:spChg chg="add del">
          <ac:chgData name="Beverley Ferguson" userId="4a5d90d7-4d97-43a2-9ddb-522ed5d03a7e" providerId="ADAL" clId="{CBEF993F-CFE0-4238-8763-66AA76C6044A}" dt="2024-02-09T12:19:00.733" v="103" actId="22"/>
          <ac:spMkLst>
            <pc:docMk/>
            <pc:sldMk cId="3834968629" sldId="475"/>
            <ac:spMk id="6" creationId="{0FE21063-6AC0-5BB3-AB08-9F1371EC9F51}"/>
          </ac:spMkLst>
        </pc:spChg>
        <pc:spChg chg="mod">
          <ac:chgData name="Beverley Ferguson" userId="4a5d90d7-4d97-43a2-9ddb-522ed5d03a7e" providerId="ADAL" clId="{CBEF993F-CFE0-4238-8763-66AA76C6044A}" dt="2024-02-09T12:20:04.268" v="121" actId="255"/>
          <ac:spMkLst>
            <pc:docMk/>
            <pc:sldMk cId="3834968629" sldId="475"/>
            <ac:spMk id="9" creationId="{00000000-0000-0000-0000-000000000000}"/>
          </ac:spMkLst>
        </pc:spChg>
        <pc:spChg chg="add del mod">
          <ac:chgData name="Beverley Ferguson" userId="4a5d90d7-4d97-43a2-9ddb-522ed5d03a7e" providerId="ADAL" clId="{CBEF993F-CFE0-4238-8763-66AA76C6044A}" dt="2024-02-21T12:17:30.224" v="577" actId="478"/>
          <ac:spMkLst>
            <pc:docMk/>
            <pc:sldMk cId="3834968629" sldId="475"/>
            <ac:spMk id="10" creationId="{52451353-C114-C937-DB21-20F8E2193F3F}"/>
          </ac:spMkLst>
        </pc:spChg>
        <pc:picChg chg="del">
          <ac:chgData name="Beverley Ferguson" userId="4a5d90d7-4d97-43a2-9ddb-522ed5d03a7e" providerId="ADAL" clId="{CBEF993F-CFE0-4238-8763-66AA76C6044A}" dt="2024-02-09T12:18:28.607" v="64" actId="478"/>
          <ac:picMkLst>
            <pc:docMk/>
            <pc:sldMk cId="3834968629" sldId="475"/>
            <ac:picMk id="3" creationId="{00000000-0000-0000-0000-000000000000}"/>
          </ac:picMkLst>
        </pc:picChg>
        <pc:picChg chg="del">
          <ac:chgData name="Beverley Ferguson" userId="4a5d90d7-4d97-43a2-9ddb-522ed5d03a7e" providerId="ADAL" clId="{CBEF993F-CFE0-4238-8763-66AA76C6044A}" dt="2024-02-09T12:18:27.466" v="63" actId="478"/>
          <ac:picMkLst>
            <pc:docMk/>
            <pc:sldMk cId="3834968629" sldId="475"/>
            <ac:picMk id="4" creationId="{7870D977-2CA2-4CD2-A698-0BB214962AD3}"/>
          </ac:picMkLst>
        </pc:picChg>
        <pc:picChg chg="mod">
          <ac:chgData name="Beverley Ferguson" userId="4a5d90d7-4d97-43a2-9ddb-522ed5d03a7e" providerId="ADAL" clId="{CBEF993F-CFE0-4238-8763-66AA76C6044A}" dt="2024-02-09T12:19:54.586" v="120" actId="14100"/>
          <ac:picMkLst>
            <pc:docMk/>
            <pc:sldMk cId="3834968629" sldId="475"/>
            <ac:picMk id="13" creationId="{00000000-0000-0000-0000-000000000000}"/>
          </ac:picMkLst>
        </pc:picChg>
      </pc:sldChg>
      <pc:sldChg chg="addSp delSp modSp del mod ord">
        <pc:chgData name="Beverley Ferguson" userId="4a5d90d7-4d97-43a2-9ddb-522ed5d03a7e" providerId="ADAL" clId="{CBEF993F-CFE0-4238-8763-66AA76C6044A}" dt="2024-02-21T12:11:03.671" v="574" actId="47"/>
        <pc:sldMkLst>
          <pc:docMk/>
          <pc:sldMk cId="2398403539" sldId="486"/>
        </pc:sldMkLst>
        <pc:spChg chg="add mod">
          <ac:chgData name="Beverley Ferguson" userId="4a5d90d7-4d97-43a2-9ddb-522ed5d03a7e" providerId="ADAL" clId="{CBEF993F-CFE0-4238-8763-66AA76C6044A}" dt="2024-02-09T18:51:19.046" v="497" actId="207"/>
          <ac:spMkLst>
            <pc:docMk/>
            <pc:sldMk cId="2398403539" sldId="486"/>
            <ac:spMk id="2" creationId="{9F7EA614-F244-C97F-EFD0-C1BF7D975CC7}"/>
          </ac:spMkLst>
        </pc:spChg>
        <pc:spChg chg="mod">
          <ac:chgData name="Beverley Ferguson" userId="4a5d90d7-4d97-43a2-9ddb-522ed5d03a7e" providerId="ADAL" clId="{CBEF993F-CFE0-4238-8763-66AA76C6044A}" dt="2024-02-09T12:13:21.025" v="26" actId="1076"/>
          <ac:spMkLst>
            <pc:docMk/>
            <pc:sldMk cId="2398403539" sldId="486"/>
            <ac:spMk id="24" creationId="{7BCD9288-7EE1-3639-2AEA-BF4B1E831745}"/>
          </ac:spMkLst>
        </pc:spChg>
        <pc:spChg chg="mod">
          <ac:chgData name="Beverley Ferguson" userId="4a5d90d7-4d97-43a2-9ddb-522ed5d03a7e" providerId="ADAL" clId="{CBEF993F-CFE0-4238-8763-66AA76C6044A}" dt="2024-02-09T12:15:20.435" v="38" actId="113"/>
          <ac:spMkLst>
            <pc:docMk/>
            <pc:sldMk cId="2398403539" sldId="486"/>
            <ac:spMk id="193" creationId="{00000000-0000-0000-0000-000000000000}"/>
          </ac:spMkLst>
        </pc:spChg>
        <pc:spChg chg="mod">
          <ac:chgData name="Beverley Ferguson" userId="4a5d90d7-4d97-43a2-9ddb-522ed5d03a7e" providerId="ADAL" clId="{CBEF993F-CFE0-4238-8763-66AA76C6044A}" dt="2024-02-09T12:15:28.338" v="39" actId="113"/>
          <ac:spMkLst>
            <pc:docMk/>
            <pc:sldMk cId="2398403539" sldId="486"/>
            <ac:spMk id="194" creationId="{00000000-0000-0000-0000-000000000000}"/>
          </ac:spMkLst>
        </pc:spChg>
        <pc:grpChg chg="add mod">
          <ac:chgData name="Beverley Ferguson" userId="4a5d90d7-4d97-43a2-9ddb-522ed5d03a7e" providerId="ADAL" clId="{CBEF993F-CFE0-4238-8763-66AA76C6044A}" dt="2024-02-09T13:01:50.976" v="393" actId="164"/>
          <ac:grpSpMkLst>
            <pc:docMk/>
            <pc:sldMk cId="2398403539" sldId="486"/>
            <ac:grpSpMk id="29" creationId="{A6B55EAD-9B7A-D4D3-DF38-87F2632FBC2A}"/>
          </ac:grpSpMkLst>
        </pc:grpChg>
        <pc:graphicFrameChg chg="add del mod">
          <ac:chgData name="Beverley Ferguson" userId="4a5d90d7-4d97-43a2-9ddb-522ed5d03a7e" providerId="ADAL" clId="{CBEF993F-CFE0-4238-8763-66AA76C6044A}" dt="2024-02-09T12:11:58.141" v="5"/>
          <ac:graphicFrameMkLst>
            <pc:docMk/>
            <pc:sldMk cId="2398403539" sldId="486"/>
            <ac:graphicFrameMk id="27" creationId="{DA5E331E-8C69-83E4-4C2E-AC4A4C3C1B48}"/>
          </ac:graphicFrameMkLst>
        </pc:graphicFrameChg>
        <pc:graphicFrameChg chg="add mod">
          <ac:chgData name="Beverley Ferguson" userId="4a5d90d7-4d97-43a2-9ddb-522ed5d03a7e" providerId="ADAL" clId="{CBEF993F-CFE0-4238-8763-66AA76C6044A}" dt="2024-02-09T12:14:53.096" v="37" actId="20577"/>
          <ac:graphicFrameMkLst>
            <pc:docMk/>
            <pc:sldMk cId="2398403539" sldId="486"/>
            <ac:graphicFrameMk id="28" creationId="{14A33C30-769F-F3F1-7706-B9C87E908AC0}"/>
          </ac:graphicFrameMkLst>
        </pc:graphicFrameChg>
        <pc:picChg chg="del">
          <ac:chgData name="Beverley Ferguson" userId="4a5d90d7-4d97-43a2-9ddb-522ed5d03a7e" providerId="ADAL" clId="{CBEF993F-CFE0-4238-8763-66AA76C6044A}" dt="2024-02-09T12:11:49.585" v="1" actId="478"/>
          <ac:picMkLst>
            <pc:docMk/>
            <pc:sldMk cId="2398403539" sldId="486"/>
            <ac:picMk id="2" creationId="{AC3A1B25-7C4D-14C5-BF31-98D6C892229A}"/>
          </ac:picMkLst>
        </pc:picChg>
        <pc:picChg chg="del">
          <ac:chgData name="Beverley Ferguson" userId="4a5d90d7-4d97-43a2-9ddb-522ed5d03a7e" providerId="ADAL" clId="{CBEF993F-CFE0-4238-8763-66AA76C6044A}" dt="2024-02-09T18:48:41.880" v="427" actId="478"/>
          <ac:picMkLst>
            <pc:docMk/>
            <pc:sldMk cId="2398403539" sldId="486"/>
            <ac:picMk id="3" creationId="{DB9AA9BD-B895-2812-CFB8-DE31BC063BC5}"/>
          </ac:picMkLst>
        </pc:picChg>
        <pc:picChg chg="mod">
          <ac:chgData name="Beverley Ferguson" userId="4a5d90d7-4d97-43a2-9ddb-522ed5d03a7e" providerId="ADAL" clId="{CBEF993F-CFE0-4238-8763-66AA76C6044A}" dt="2024-02-09T12:12:21.066" v="12" actId="1076"/>
          <ac:picMkLst>
            <pc:docMk/>
            <pc:sldMk cId="2398403539" sldId="486"/>
            <ac:picMk id="8" creationId="{DFFAD404-5FF3-2356-6FCB-C57603A2AF9D}"/>
          </ac:picMkLst>
        </pc:picChg>
        <pc:picChg chg="mod">
          <ac:chgData name="Beverley Ferguson" userId="4a5d90d7-4d97-43a2-9ddb-522ed5d03a7e" providerId="ADAL" clId="{CBEF993F-CFE0-4238-8763-66AA76C6044A}" dt="2024-02-09T13:01:50.976" v="393" actId="164"/>
          <ac:picMkLst>
            <pc:docMk/>
            <pc:sldMk cId="2398403539" sldId="486"/>
            <ac:picMk id="10" creationId="{924C6140-15B6-8611-5DD1-59502D3D6721}"/>
          </ac:picMkLst>
        </pc:picChg>
        <pc:picChg chg="mod">
          <ac:chgData name="Beverley Ferguson" userId="4a5d90d7-4d97-43a2-9ddb-522ed5d03a7e" providerId="ADAL" clId="{CBEF993F-CFE0-4238-8763-66AA76C6044A}" dt="2024-02-09T12:13:21.025" v="26" actId="1076"/>
          <ac:picMkLst>
            <pc:docMk/>
            <pc:sldMk cId="2398403539" sldId="486"/>
            <ac:picMk id="23" creationId="{CB64FE48-7A24-CF95-B87F-766C958B6A59}"/>
          </ac:picMkLst>
        </pc:picChg>
        <pc:picChg chg="add mod modCrop">
          <ac:chgData name="Beverley Ferguson" userId="4a5d90d7-4d97-43a2-9ddb-522ed5d03a7e" providerId="ADAL" clId="{CBEF993F-CFE0-4238-8763-66AA76C6044A}" dt="2024-02-09T13:01:50.976" v="393" actId="164"/>
          <ac:picMkLst>
            <pc:docMk/>
            <pc:sldMk cId="2398403539" sldId="486"/>
            <ac:picMk id="27" creationId="{B5B4E617-166B-1CFE-485A-2FBD3C7E89D3}"/>
          </ac:picMkLst>
        </pc:picChg>
        <pc:picChg chg="mod">
          <ac:chgData name="Beverley Ferguson" userId="4a5d90d7-4d97-43a2-9ddb-522ed5d03a7e" providerId="ADAL" clId="{CBEF993F-CFE0-4238-8763-66AA76C6044A}" dt="2024-02-09T12:16:22.775" v="49" actId="14100"/>
          <ac:picMkLst>
            <pc:docMk/>
            <pc:sldMk cId="2398403539" sldId="486"/>
            <ac:picMk id="829" creationId="{00000000-0000-0000-0000-000000000000}"/>
          </ac:picMkLst>
        </pc:picChg>
      </pc:sldChg>
      <pc:sldChg chg="modSp add mod">
        <pc:chgData name="Beverley Ferguson" userId="4a5d90d7-4d97-43a2-9ddb-522ed5d03a7e" providerId="ADAL" clId="{CBEF993F-CFE0-4238-8763-66AA76C6044A}" dt="2024-02-09T12:21:45.871" v="134" actId="14100"/>
        <pc:sldMkLst>
          <pc:docMk/>
          <pc:sldMk cId="3024899059" sldId="587"/>
        </pc:sldMkLst>
        <pc:spChg chg="mod">
          <ac:chgData name="Beverley Ferguson" userId="4a5d90d7-4d97-43a2-9ddb-522ed5d03a7e" providerId="ADAL" clId="{CBEF993F-CFE0-4238-8763-66AA76C6044A}" dt="2024-02-09T12:21:41.242" v="133" actId="2711"/>
          <ac:spMkLst>
            <pc:docMk/>
            <pc:sldMk cId="3024899059" sldId="587"/>
            <ac:spMk id="7" creationId="{A19B1ABC-5C05-6BE4-4512-9120E55AA36F}"/>
          </ac:spMkLst>
        </pc:spChg>
        <pc:picChg chg="mod">
          <ac:chgData name="Beverley Ferguson" userId="4a5d90d7-4d97-43a2-9ddb-522ed5d03a7e" providerId="ADAL" clId="{CBEF993F-CFE0-4238-8763-66AA76C6044A}" dt="2024-02-09T12:21:45.871" v="134" actId="14100"/>
          <ac:picMkLst>
            <pc:docMk/>
            <pc:sldMk cId="3024899059" sldId="587"/>
            <ac:picMk id="6" creationId="{BC4FB8CC-92F9-100D-B307-50FFDBD9D057}"/>
          </ac:picMkLst>
        </pc:picChg>
      </pc:sldChg>
      <pc:sldChg chg="modSp add mod">
        <pc:chgData name="Beverley Ferguson" userId="4a5d90d7-4d97-43a2-9ddb-522ed5d03a7e" providerId="ADAL" clId="{CBEF993F-CFE0-4238-8763-66AA76C6044A}" dt="2024-02-09T12:22:05.283" v="136" actId="2711"/>
        <pc:sldMkLst>
          <pc:docMk/>
          <pc:sldMk cId="615161849" sldId="588"/>
        </pc:sldMkLst>
        <pc:spChg chg="mod">
          <ac:chgData name="Beverley Ferguson" userId="4a5d90d7-4d97-43a2-9ddb-522ed5d03a7e" providerId="ADAL" clId="{CBEF993F-CFE0-4238-8763-66AA76C6044A}" dt="2024-02-09T12:22:05.283" v="136" actId="2711"/>
          <ac:spMkLst>
            <pc:docMk/>
            <pc:sldMk cId="615161849" sldId="588"/>
            <ac:spMk id="7" creationId="{A19B1ABC-5C05-6BE4-4512-9120E55AA36F}"/>
          </ac:spMkLst>
        </pc:spChg>
        <pc:picChg chg="mod">
          <ac:chgData name="Beverley Ferguson" userId="4a5d90d7-4d97-43a2-9ddb-522ed5d03a7e" providerId="ADAL" clId="{CBEF993F-CFE0-4238-8763-66AA76C6044A}" dt="2024-02-09T12:21:57.782" v="135" actId="1038"/>
          <ac:picMkLst>
            <pc:docMk/>
            <pc:sldMk cId="615161849" sldId="588"/>
            <ac:picMk id="6" creationId="{BC4FB8CC-92F9-100D-B307-50FFDBD9D057}"/>
          </ac:picMkLst>
        </pc:picChg>
      </pc:sldChg>
      <pc:sldChg chg="add del">
        <pc:chgData name="Beverley Ferguson" userId="4a5d90d7-4d97-43a2-9ddb-522ed5d03a7e" providerId="ADAL" clId="{CBEF993F-CFE0-4238-8763-66AA76C6044A}" dt="2024-02-21T12:11:07.858" v="575" actId="47"/>
        <pc:sldMkLst>
          <pc:docMk/>
          <pc:sldMk cId="890580069" sldId="589"/>
        </pc:sldMkLst>
      </pc:sldChg>
      <pc:sldMasterChg chg="delSp modSp mod modSldLayout">
        <pc:chgData name="Beverley Ferguson" userId="4a5d90d7-4d97-43a2-9ddb-522ed5d03a7e" providerId="ADAL" clId="{CBEF993F-CFE0-4238-8763-66AA76C6044A}" dt="2024-02-09T18:46:00.327" v="426" actId="478"/>
        <pc:sldMasterMkLst>
          <pc:docMk/>
          <pc:sldMasterMk cId="1380307778" sldId="2147483672"/>
        </pc:sldMasterMkLst>
        <pc:spChg chg="del">
          <ac:chgData name="Beverley Ferguson" userId="4a5d90d7-4d97-43a2-9ddb-522ed5d03a7e" providerId="ADAL" clId="{CBEF993F-CFE0-4238-8763-66AA76C6044A}" dt="2024-02-09T18:44:49.112" v="394" actId="478"/>
          <ac:spMkLst>
            <pc:docMk/>
            <pc:sldMasterMk cId="1380307778" sldId="2147483672"/>
            <ac:spMk id="8" creationId="{00000000-0000-0000-0000-000000000000}"/>
          </ac:spMkLst>
        </pc:spChg>
        <pc:spChg chg="del">
          <ac:chgData name="Beverley Ferguson" userId="4a5d90d7-4d97-43a2-9ddb-522ed5d03a7e" providerId="ADAL" clId="{CBEF993F-CFE0-4238-8763-66AA76C6044A}" dt="2024-02-09T18:44:51.930" v="395" actId="478"/>
          <ac:spMkLst>
            <pc:docMk/>
            <pc:sldMasterMk cId="1380307778" sldId="2147483672"/>
            <ac:spMk id="1029" creationId="{00000000-0000-0000-0000-000000000000}"/>
          </ac:spMkLst>
        </pc:spChg>
        <pc:cxnChg chg="del mod">
          <ac:chgData name="Beverley Ferguson" userId="4a5d90d7-4d97-43a2-9ddb-522ed5d03a7e" providerId="ADAL" clId="{CBEF993F-CFE0-4238-8763-66AA76C6044A}" dt="2024-02-09T18:44:52.807" v="396" actId="478"/>
          <ac:cxnSpMkLst>
            <pc:docMk/>
            <pc:sldMasterMk cId="1380307778" sldId="2147483672"/>
            <ac:cxnSpMk id="3" creationId="{00000000-0000-0000-0000-000000000000}"/>
          </ac:cxnSpMkLst>
        </pc:cxnChg>
        <pc:sldLayoutChg chg="delSp mod">
          <pc:chgData name="Beverley Ferguson" userId="4a5d90d7-4d97-43a2-9ddb-522ed5d03a7e" providerId="ADAL" clId="{CBEF993F-CFE0-4238-8763-66AA76C6044A}" dt="2024-02-09T18:44:59.405" v="399" actId="478"/>
          <pc:sldLayoutMkLst>
            <pc:docMk/>
            <pc:sldMasterMk cId="1380307778" sldId="2147483672"/>
            <pc:sldLayoutMk cId="732237729" sldId="2147483673"/>
          </pc:sldLayoutMkLst>
          <pc:spChg chg="del">
            <ac:chgData name="Beverley Ferguson" userId="4a5d90d7-4d97-43a2-9ddb-522ed5d03a7e" providerId="ADAL" clId="{CBEF993F-CFE0-4238-8763-66AA76C6044A}" dt="2024-02-09T18:44:59.405" v="399" actId="478"/>
            <ac:spMkLst>
              <pc:docMk/>
              <pc:sldMasterMk cId="1380307778" sldId="2147483672"/>
              <pc:sldLayoutMk cId="732237729" sldId="2147483673"/>
              <ac:spMk id="7" creationId="{00000000-0000-0000-0000-000000000000}"/>
            </ac:spMkLst>
          </pc:spChg>
          <pc:spChg chg="del">
            <ac:chgData name="Beverley Ferguson" userId="4a5d90d7-4d97-43a2-9ddb-522ed5d03a7e" providerId="ADAL" clId="{CBEF993F-CFE0-4238-8763-66AA76C6044A}" dt="2024-02-09T18:44:56.716" v="398" actId="478"/>
            <ac:spMkLst>
              <pc:docMk/>
              <pc:sldMasterMk cId="1380307778" sldId="2147483672"/>
              <pc:sldLayoutMk cId="732237729" sldId="2147483673"/>
              <ac:spMk id="8" creationId="{00000000-0000-0000-0000-000000000000}"/>
            </ac:spMkLst>
          </pc:spChg>
          <pc:cxnChg chg="del">
            <ac:chgData name="Beverley Ferguson" userId="4a5d90d7-4d97-43a2-9ddb-522ed5d03a7e" providerId="ADAL" clId="{CBEF993F-CFE0-4238-8763-66AA76C6044A}" dt="2024-02-09T18:44:55.654" v="397" actId="478"/>
            <ac:cxnSpMkLst>
              <pc:docMk/>
              <pc:sldMasterMk cId="1380307778" sldId="2147483672"/>
              <pc:sldLayoutMk cId="732237729" sldId="2147483673"/>
              <ac:cxnSpMk id="6" creationId="{00000000-0000-0000-0000-000000000000}"/>
            </ac:cxnSpMkLst>
          </pc:cxnChg>
        </pc:sldLayoutChg>
        <pc:sldLayoutChg chg="delSp mod">
          <pc:chgData name="Beverley Ferguson" userId="4a5d90d7-4d97-43a2-9ddb-522ed5d03a7e" providerId="ADAL" clId="{CBEF993F-CFE0-4238-8763-66AA76C6044A}" dt="2024-02-09T18:45:06.375" v="402" actId="478"/>
          <pc:sldLayoutMkLst>
            <pc:docMk/>
            <pc:sldMasterMk cId="1380307778" sldId="2147483672"/>
            <pc:sldLayoutMk cId="61709989" sldId="2147483674"/>
          </pc:sldLayoutMkLst>
          <pc:spChg chg="del">
            <ac:chgData name="Beverley Ferguson" userId="4a5d90d7-4d97-43a2-9ddb-522ed5d03a7e" providerId="ADAL" clId="{CBEF993F-CFE0-4238-8763-66AA76C6044A}" dt="2024-02-09T18:45:06.375" v="402" actId="478"/>
            <ac:spMkLst>
              <pc:docMk/>
              <pc:sldMasterMk cId="1380307778" sldId="2147483672"/>
              <pc:sldLayoutMk cId="61709989" sldId="2147483674"/>
              <ac:spMk id="5" creationId="{00000000-0000-0000-0000-000000000000}"/>
            </ac:spMkLst>
          </pc:spChg>
          <pc:spChg chg="del">
            <ac:chgData name="Beverley Ferguson" userId="4a5d90d7-4d97-43a2-9ddb-522ed5d03a7e" providerId="ADAL" clId="{CBEF993F-CFE0-4238-8763-66AA76C6044A}" dt="2024-02-09T18:45:04.387" v="401" actId="478"/>
            <ac:spMkLst>
              <pc:docMk/>
              <pc:sldMasterMk cId="1380307778" sldId="2147483672"/>
              <pc:sldLayoutMk cId="61709989" sldId="2147483674"/>
              <ac:spMk id="6" creationId="{00000000-0000-0000-0000-000000000000}"/>
            </ac:spMkLst>
          </pc:spChg>
          <pc:cxnChg chg="del">
            <ac:chgData name="Beverley Ferguson" userId="4a5d90d7-4d97-43a2-9ddb-522ed5d03a7e" providerId="ADAL" clId="{CBEF993F-CFE0-4238-8763-66AA76C6044A}" dt="2024-02-09T18:45:02.567" v="400" actId="478"/>
            <ac:cxnSpMkLst>
              <pc:docMk/>
              <pc:sldMasterMk cId="1380307778" sldId="2147483672"/>
              <pc:sldLayoutMk cId="61709989" sldId="2147483674"/>
              <ac:cxnSpMk id="4" creationId="{00000000-0000-0000-0000-000000000000}"/>
            </ac:cxnSpMkLst>
          </pc:cxnChg>
        </pc:sldLayoutChg>
        <pc:sldLayoutChg chg="delSp mod">
          <pc:chgData name="Beverley Ferguson" userId="4a5d90d7-4d97-43a2-9ddb-522ed5d03a7e" providerId="ADAL" clId="{CBEF993F-CFE0-4238-8763-66AA76C6044A}" dt="2024-02-09T18:45:13.264" v="405" actId="478"/>
          <pc:sldLayoutMkLst>
            <pc:docMk/>
            <pc:sldMasterMk cId="1380307778" sldId="2147483672"/>
            <pc:sldLayoutMk cId="170323885" sldId="2147483675"/>
          </pc:sldLayoutMkLst>
          <pc:spChg chg="del">
            <ac:chgData name="Beverley Ferguson" userId="4a5d90d7-4d97-43a2-9ddb-522ed5d03a7e" providerId="ADAL" clId="{CBEF993F-CFE0-4238-8763-66AA76C6044A}" dt="2024-02-09T18:45:13.264" v="405" actId="478"/>
            <ac:spMkLst>
              <pc:docMk/>
              <pc:sldMasterMk cId="1380307778" sldId="2147483672"/>
              <pc:sldLayoutMk cId="170323885" sldId="2147483675"/>
              <ac:spMk id="6" creationId="{00000000-0000-0000-0000-000000000000}"/>
            </ac:spMkLst>
          </pc:spChg>
          <pc:spChg chg="del">
            <ac:chgData name="Beverley Ferguson" userId="4a5d90d7-4d97-43a2-9ddb-522ed5d03a7e" providerId="ADAL" clId="{CBEF993F-CFE0-4238-8763-66AA76C6044A}" dt="2024-02-09T18:45:09.805" v="403" actId="478"/>
            <ac:spMkLst>
              <pc:docMk/>
              <pc:sldMasterMk cId="1380307778" sldId="2147483672"/>
              <pc:sldLayoutMk cId="170323885" sldId="2147483675"/>
              <ac:spMk id="7" creationId="{00000000-0000-0000-0000-000000000000}"/>
            </ac:spMkLst>
          </pc:spChg>
          <pc:cxnChg chg="del">
            <ac:chgData name="Beverley Ferguson" userId="4a5d90d7-4d97-43a2-9ddb-522ed5d03a7e" providerId="ADAL" clId="{CBEF993F-CFE0-4238-8763-66AA76C6044A}" dt="2024-02-09T18:45:10.549" v="404" actId="478"/>
            <ac:cxnSpMkLst>
              <pc:docMk/>
              <pc:sldMasterMk cId="1380307778" sldId="2147483672"/>
              <pc:sldLayoutMk cId="170323885" sldId="2147483675"/>
              <ac:cxnSpMk id="5" creationId="{00000000-0000-0000-0000-000000000000}"/>
            </ac:cxnSpMkLst>
          </pc:cxnChg>
        </pc:sldLayoutChg>
        <pc:sldLayoutChg chg="delSp mod">
          <pc:chgData name="Beverley Ferguson" userId="4a5d90d7-4d97-43a2-9ddb-522ed5d03a7e" providerId="ADAL" clId="{CBEF993F-CFE0-4238-8763-66AA76C6044A}" dt="2024-02-09T18:45:20.884" v="408" actId="478"/>
          <pc:sldLayoutMkLst>
            <pc:docMk/>
            <pc:sldMasterMk cId="1380307778" sldId="2147483672"/>
            <pc:sldLayoutMk cId="4040137734" sldId="2147483676"/>
          </pc:sldLayoutMkLst>
          <pc:spChg chg="del">
            <ac:chgData name="Beverley Ferguson" userId="4a5d90d7-4d97-43a2-9ddb-522ed5d03a7e" providerId="ADAL" clId="{CBEF993F-CFE0-4238-8763-66AA76C6044A}" dt="2024-02-09T18:45:20.884" v="408" actId="478"/>
            <ac:spMkLst>
              <pc:docMk/>
              <pc:sldMasterMk cId="1380307778" sldId="2147483672"/>
              <pc:sldLayoutMk cId="4040137734" sldId="2147483676"/>
              <ac:spMk id="8" creationId="{00000000-0000-0000-0000-000000000000}"/>
            </ac:spMkLst>
          </pc:spChg>
          <pc:spChg chg="del">
            <ac:chgData name="Beverley Ferguson" userId="4a5d90d7-4d97-43a2-9ddb-522ed5d03a7e" providerId="ADAL" clId="{CBEF993F-CFE0-4238-8763-66AA76C6044A}" dt="2024-02-09T18:45:17.162" v="406" actId="478"/>
            <ac:spMkLst>
              <pc:docMk/>
              <pc:sldMasterMk cId="1380307778" sldId="2147483672"/>
              <pc:sldLayoutMk cId="4040137734" sldId="2147483676"/>
              <ac:spMk id="9" creationId="{00000000-0000-0000-0000-000000000000}"/>
            </ac:spMkLst>
          </pc:spChg>
          <pc:cxnChg chg="del">
            <ac:chgData name="Beverley Ferguson" userId="4a5d90d7-4d97-43a2-9ddb-522ed5d03a7e" providerId="ADAL" clId="{CBEF993F-CFE0-4238-8763-66AA76C6044A}" dt="2024-02-09T18:45:17.895" v="407" actId="478"/>
            <ac:cxnSpMkLst>
              <pc:docMk/>
              <pc:sldMasterMk cId="1380307778" sldId="2147483672"/>
              <pc:sldLayoutMk cId="4040137734" sldId="2147483676"/>
              <ac:cxnSpMk id="7" creationId="{00000000-0000-0000-0000-000000000000}"/>
            </ac:cxnSpMkLst>
          </pc:cxnChg>
        </pc:sldLayoutChg>
        <pc:sldLayoutChg chg="delSp mod">
          <pc:chgData name="Beverley Ferguson" userId="4a5d90d7-4d97-43a2-9ddb-522ed5d03a7e" providerId="ADAL" clId="{CBEF993F-CFE0-4238-8763-66AA76C6044A}" dt="2024-02-09T18:45:27.704" v="411" actId="478"/>
          <pc:sldLayoutMkLst>
            <pc:docMk/>
            <pc:sldMasterMk cId="1380307778" sldId="2147483672"/>
            <pc:sldLayoutMk cId="3815240127" sldId="2147483677"/>
          </pc:sldLayoutMkLst>
          <pc:spChg chg="del">
            <ac:chgData name="Beverley Ferguson" userId="4a5d90d7-4d97-43a2-9ddb-522ed5d03a7e" providerId="ADAL" clId="{CBEF993F-CFE0-4238-8763-66AA76C6044A}" dt="2024-02-09T18:45:24.458" v="409" actId="478"/>
            <ac:spMkLst>
              <pc:docMk/>
              <pc:sldMasterMk cId="1380307778" sldId="2147483672"/>
              <pc:sldLayoutMk cId="3815240127" sldId="2147483677"/>
              <ac:spMk id="4" creationId="{00000000-0000-0000-0000-000000000000}"/>
            </ac:spMkLst>
          </pc:spChg>
          <pc:spChg chg="del">
            <ac:chgData name="Beverley Ferguson" userId="4a5d90d7-4d97-43a2-9ddb-522ed5d03a7e" providerId="ADAL" clId="{CBEF993F-CFE0-4238-8763-66AA76C6044A}" dt="2024-02-09T18:45:27.704" v="411" actId="478"/>
            <ac:spMkLst>
              <pc:docMk/>
              <pc:sldMasterMk cId="1380307778" sldId="2147483672"/>
              <pc:sldLayoutMk cId="3815240127" sldId="2147483677"/>
              <ac:spMk id="5" creationId="{00000000-0000-0000-0000-000000000000}"/>
            </ac:spMkLst>
          </pc:spChg>
          <pc:cxnChg chg="del">
            <ac:chgData name="Beverley Ferguson" userId="4a5d90d7-4d97-43a2-9ddb-522ed5d03a7e" providerId="ADAL" clId="{CBEF993F-CFE0-4238-8763-66AA76C6044A}" dt="2024-02-09T18:45:25.697" v="410" actId="478"/>
            <ac:cxnSpMkLst>
              <pc:docMk/>
              <pc:sldMasterMk cId="1380307778" sldId="2147483672"/>
              <pc:sldLayoutMk cId="3815240127" sldId="2147483677"/>
              <ac:cxnSpMk id="3" creationId="{00000000-0000-0000-0000-000000000000}"/>
            </ac:cxnSpMkLst>
          </pc:cxnChg>
        </pc:sldLayoutChg>
        <pc:sldLayoutChg chg="delSp mod">
          <pc:chgData name="Beverley Ferguson" userId="4a5d90d7-4d97-43a2-9ddb-522ed5d03a7e" providerId="ADAL" clId="{CBEF993F-CFE0-4238-8763-66AA76C6044A}" dt="2024-02-09T18:45:35.516" v="414" actId="478"/>
          <pc:sldLayoutMkLst>
            <pc:docMk/>
            <pc:sldMasterMk cId="1380307778" sldId="2147483672"/>
            <pc:sldLayoutMk cId="2296489992" sldId="2147483678"/>
          </pc:sldLayoutMkLst>
          <pc:spChg chg="del">
            <ac:chgData name="Beverley Ferguson" userId="4a5d90d7-4d97-43a2-9ddb-522ed5d03a7e" providerId="ADAL" clId="{CBEF993F-CFE0-4238-8763-66AA76C6044A}" dt="2024-02-09T18:45:32.603" v="412" actId="478"/>
            <ac:spMkLst>
              <pc:docMk/>
              <pc:sldMasterMk cId="1380307778" sldId="2147483672"/>
              <pc:sldLayoutMk cId="2296489992" sldId="2147483678"/>
              <ac:spMk id="3" creationId="{00000000-0000-0000-0000-000000000000}"/>
            </ac:spMkLst>
          </pc:spChg>
          <pc:spChg chg="del">
            <ac:chgData name="Beverley Ferguson" userId="4a5d90d7-4d97-43a2-9ddb-522ed5d03a7e" providerId="ADAL" clId="{CBEF993F-CFE0-4238-8763-66AA76C6044A}" dt="2024-02-09T18:45:35.516" v="414" actId="478"/>
            <ac:spMkLst>
              <pc:docMk/>
              <pc:sldMasterMk cId="1380307778" sldId="2147483672"/>
              <pc:sldLayoutMk cId="2296489992" sldId="2147483678"/>
              <ac:spMk id="4" creationId="{00000000-0000-0000-0000-000000000000}"/>
            </ac:spMkLst>
          </pc:spChg>
          <pc:cxnChg chg="del">
            <ac:chgData name="Beverley Ferguson" userId="4a5d90d7-4d97-43a2-9ddb-522ed5d03a7e" providerId="ADAL" clId="{CBEF993F-CFE0-4238-8763-66AA76C6044A}" dt="2024-02-09T18:45:33.303" v="413" actId="478"/>
            <ac:cxnSpMkLst>
              <pc:docMk/>
              <pc:sldMasterMk cId="1380307778" sldId="2147483672"/>
              <pc:sldLayoutMk cId="2296489992" sldId="2147483678"/>
              <ac:cxnSpMk id="2" creationId="{00000000-0000-0000-0000-000000000000}"/>
            </ac:cxnSpMkLst>
          </pc:cxnChg>
        </pc:sldLayoutChg>
        <pc:sldLayoutChg chg="delSp mod">
          <pc:chgData name="Beverley Ferguson" userId="4a5d90d7-4d97-43a2-9ddb-522ed5d03a7e" providerId="ADAL" clId="{CBEF993F-CFE0-4238-8763-66AA76C6044A}" dt="2024-02-09T18:45:41.756" v="417" actId="478"/>
          <pc:sldLayoutMkLst>
            <pc:docMk/>
            <pc:sldMasterMk cId="1380307778" sldId="2147483672"/>
            <pc:sldLayoutMk cId="608506304" sldId="2147483679"/>
          </pc:sldLayoutMkLst>
          <pc:spChg chg="del">
            <ac:chgData name="Beverley Ferguson" userId="4a5d90d7-4d97-43a2-9ddb-522ed5d03a7e" providerId="ADAL" clId="{CBEF993F-CFE0-4238-8763-66AA76C6044A}" dt="2024-02-09T18:45:38.793" v="415" actId="478"/>
            <ac:spMkLst>
              <pc:docMk/>
              <pc:sldMasterMk cId="1380307778" sldId="2147483672"/>
              <pc:sldLayoutMk cId="608506304" sldId="2147483679"/>
              <ac:spMk id="6" creationId="{00000000-0000-0000-0000-000000000000}"/>
            </ac:spMkLst>
          </pc:spChg>
          <pc:spChg chg="del">
            <ac:chgData name="Beverley Ferguson" userId="4a5d90d7-4d97-43a2-9ddb-522ed5d03a7e" providerId="ADAL" clId="{CBEF993F-CFE0-4238-8763-66AA76C6044A}" dt="2024-02-09T18:45:41.756" v="417" actId="478"/>
            <ac:spMkLst>
              <pc:docMk/>
              <pc:sldMasterMk cId="1380307778" sldId="2147483672"/>
              <pc:sldLayoutMk cId="608506304" sldId="2147483679"/>
              <ac:spMk id="7" creationId="{00000000-0000-0000-0000-000000000000}"/>
            </ac:spMkLst>
          </pc:spChg>
          <pc:cxnChg chg="del">
            <ac:chgData name="Beverley Ferguson" userId="4a5d90d7-4d97-43a2-9ddb-522ed5d03a7e" providerId="ADAL" clId="{CBEF993F-CFE0-4238-8763-66AA76C6044A}" dt="2024-02-09T18:45:39.824" v="416" actId="478"/>
            <ac:cxnSpMkLst>
              <pc:docMk/>
              <pc:sldMasterMk cId="1380307778" sldId="2147483672"/>
              <pc:sldLayoutMk cId="608506304" sldId="2147483679"/>
              <ac:cxnSpMk id="5" creationId="{00000000-0000-0000-0000-000000000000}"/>
            </ac:cxnSpMkLst>
          </pc:cxnChg>
        </pc:sldLayoutChg>
        <pc:sldLayoutChg chg="delSp mod">
          <pc:chgData name="Beverley Ferguson" userId="4a5d90d7-4d97-43a2-9ddb-522ed5d03a7e" providerId="ADAL" clId="{CBEF993F-CFE0-4238-8763-66AA76C6044A}" dt="2024-02-09T18:45:48.893" v="420" actId="478"/>
          <pc:sldLayoutMkLst>
            <pc:docMk/>
            <pc:sldMasterMk cId="1380307778" sldId="2147483672"/>
            <pc:sldLayoutMk cId="1346525684" sldId="2147483680"/>
          </pc:sldLayoutMkLst>
          <pc:spChg chg="del">
            <ac:chgData name="Beverley Ferguson" userId="4a5d90d7-4d97-43a2-9ddb-522ed5d03a7e" providerId="ADAL" clId="{CBEF993F-CFE0-4238-8763-66AA76C6044A}" dt="2024-02-09T18:45:46.856" v="419" actId="478"/>
            <ac:spMkLst>
              <pc:docMk/>
              <pc:sldMasterMk cId="1380307778" sldId="2147483672"/>
              <pc:sldLayoutMk cId="1346525684" sldId="2147483680"/>
              <ac:spMk id="6" creationId="{00000000-0000-0000-0000-000000000000}"/>
            </ac:spMkLst>
          </pc:spChg>
          <pc:spChg chg="del">
            <ac:chgData name="Beverley Ferguson" userId="4a5d90d7-4d97-43a2-9ddb-522ed5d03a7e" providerId="ADAL" clId="{CBEF993F-CFE0-4238-8763-66AA76C6044A}" dt="2024-02-09T18:45:48.893" v="420" actId="478"/>
            <ac:spMkLst>
              <pc:docMk/>
              <pc:sldMasterMk cId="1380307778" sldId="2147483672"/>
              <pc:sldLayoutMk cId="1346525684" sldId="2147483680"/>
              <ac:spMk id="7" creationId="{00000000-0000-0000-0000-000000000000}"/>
            </ac:spMkLst>
          </pc:spChg>
          <pc:cxnChg chg="del">
            <ac:chgData name="Beverley Ferguson" userId="4a5d90d7-4d97-43a2-9ddb-522ed5d03a7e" providerId="ADAL" clId="{CBEF993F-CFE0-4238-8763-66AA76C6044A}" dt="2024-02-09T18:45:45.026" v="418" actId="478"/>
            <ac:cxnSpMkLst>
              <pc:docMk/>
              <pc:sldMasterMk cId="1380307778" sldId="2147483672"/>
              <pc:sldLayoutMk cId="1346525684" sldId="2147483680"/>
              <ac:cxnSpMk id="5" creationId="{00000000-0000-0000-0000-000000000000}"/>
            </ac:cxnSpMkLst>
          </pc:cxnChg>
        </pc:sldLayoutChg>
        <pc:sldLayoutChg chg="delSp mod">
          <pc:chgData name="Beverley Ferguson" userId="4a5d90d7-4d97-43a2-9ddb-522ed5d03a7e" providerId="ADAL" clId="{CBEF993F-CFE0-4238-8763-66AA76C6044A}" dt="2024-02-09T18:45:54.678" v="423" actId="478"/>
          <pc:sldLayoutMkLst>
            <pc:docMk/>
            <pc:sldMasterMk cId="1380307778" sldId="2147483672"/>
            <pc:sldLayoutMk cId="2042461384" sldId="2147483681"/>
          </pc:sldLayoutMkLst>
          <pc:spChg chg="del">
            <ac:chgData name="Beverley Ferguson" userId="4a5d90d7-4d97-43a2-9ddb-522ed5d03a7e" providerId="ADAL" clId="{CBEF993F-CFE0-4238-8763-66AA76C6044A}" dt="2024-02-09T18:45:52.309" v="421" actId="478"/>
            <ac:spMkLst>
              <pc:docMk/>
              <pc:sldMasterMk cId="1380307778" sldId="2147483672"/>
              <pc:sldLayoutMk cId="2042461384" sldId="2147483681"/>
              <ac:spMk id="5" creationId="{00000000-0000-0000-0000-000000000000}"/>
            </ac:spMkLst>
          </pc:spChg>
          <pc:spChg chg="del">
            <ac:chgData name="Beverley Ferguson" userId="4a5d90d7-4d97-43a2-9ddb-522ed5d03a7e" providerId="ADAL" clId="{CBEF993F-CFE0-4238-8763-66AA76C6044A}" dt="2024-02-09T18:45:54.678" v="423" actId="478"/>
            <ac:spMkLst>
              <pc:docMk/>
              <pc:sldMasterMk cId="1380307778" sldId="2147483672"/>
              <pc:sldLayoutMk cId="2042461384" sldId="2147483681"/>
              <ac:spMk id="6" creationId="{00000000-0000-0000-0000-000000000000}"/>
            </ac:spMkLst>
          </pc:spChg>
          <pc:cxnChg chg="del">
            <ac:chgData name="Beverley Ferguson" userId="4a5d90d7-4d97-43a2-9ddb-522ed5d03a7e" providerId="ADAL" clId="{CBEF993F-CFE0-4238-8763-66AA76C6044A}" dt="2024-02-09T18:45:53.144" v="422" actId="478"/>
            <ac:cxnSpMkLst>
              <pc:docMk/>
              <pc:sldMasterMk cId="1380307778" sldId="2147483672"/>
              <pc:sldLayoutMk cId="2042461384" sldId="2147483681"/>
              <ac:cxnSpMk id="4" creationId="{00000000-0000-0000-0000-000000000000}"/>
            </ac:cxnSpMkLst>
          </pc:cxnChg>
        </pc:sldLayoutChg>
        <pc:sldLayoutChg chg="delSp mod">
          <pc:chgData name="Beverley Ferguson" userId="4a5d90d7-4d97-43a2-9ddb-522ed5d03a7e" providerId="ADAL" clId="{CBEF993F-CFE0-4238-8763-66AA76C6044A}" dt="2024-02-09T18:46:00.327" v="426" actId="478"/>
          <pc:sldLayoutMkLst>
            <pc:docMk/>
            <pc:sldMasterMk cId="1380307778" sldId="2147483672"/>
            <pc:sldLayoutMk cId="1420441685" sldId="2147483682"/>
          </pc:sldLayoutMkLst>
          <pc:spChg chg="del">
            <ac:chgData name="Beverley Ferguson" userId="4a5d90d7-4d97-43a2-9ddb-522ed5d03a7e" providerId="ADAL" clId="{CBEF993F-CFE0-4238-8763-66AA76C6044A}" dt="2024-02-09T18:45:57.812" v="424" actId="478"/>
            <ac:spMkLst>
              <pc:docMk/>
              <pc:sldMasterMk cId="1380307778" sldId="2147483672"/>
              <pc:sldLayoutMk cId="1420441685" sldId="2147483682"/>
              <ac:spMk id="5" creationId="{00000000-0000-0000-0000-000000000000}"/>
            </ac:spMkLst>
          </pc:spChg>
          <pc:spChg chg="del">
            <ac:chgData name="Beverley Ferguson" userId="4a5d90d7-4d97-43a2-9ddb-522ed5d03a7e" providerId="ADAL" clId="{CBEF993F-CFE0-4238-8763-66AA76C6044A}" dt="2024-02-09T18:46:00.327" v="426" actId="478"/>
            <ac:spMkLst>
              <pc:docMk/>
              <pc:sldMasterMk cId="1380307778" sldId="2147483672"/>
              <pc:sldLayoutMk cId="1420441685" sldId="2147483682"/>
              <ac:spMk id="6" creationId="{00000000-0000-0000-0000-000000000000}"/>
            </ac:spMkLst>
          </pc:spChg>
          <pc:cxnChg chg="del">
            <ac:chgData name="Beverley Ferguson" userId="4a5d90d7-4d97-43a2-9ddb-522ed5d03a7e" providerId="ADAL" clId="{CBEF993F-CFE0-4238-8763-66AA76C6044A}" dt="2024-02-09T18:45:58.687" v="425" actId="478"/>
            <ac:cxnSpMkLst>
              <pc:docMk/>
              <pc:sldMasterMk cId="1380307778" sldId="2147483672"/>
              <pc:sldLayoutMk cId="1420441685" sldId="2147483682"/>
              <ac:cxnSpMk id="4" creationId="{00000000-0000-0000-0000-000000000000}"/>
            </ac:cxnSpMkLst>
          </pc:cxnChg>
        </pc:sldLayoutChg>
      </pc:sldMasterChg>
    </pc:docChg>
  </pc:docChgLst>
  <pc:docChgLst>
    <pc:chgData name="Jeremy Stevenson" userId="b951fcdf-47d4-42da-bf6c-f08c041864bc" providerId="ADAL" clId="{D9AE6F40-A032-43A4-BB14-71302A0DB0F0}"/>
    <pc:docChg chg="custSel modSld">
      <pc:chgData name="Jeremy Stevenson" userId="b951fcdf-47d4-42da-bf6c-f08c041864bc" providerId="ADAL" clId="{D9AE6F40-A032-43A4-BB14-71302A0DB0F0}" dt="2024-03-08T17:57:35.461" v="53" actId="13244"/>
      <pc:docMkLst>
        <pc:docMk/>
      </pc:docMkLst>
      <pc:sldChg chg="addSp modSp mod">
        <pc:chgData name="Jeremy Stevenson" userId="b951fcdf-47d4-42da-bf6c-f08c041864bc" providerId="ADAL" clId="{D9AE6F40-A032-43A4-BB14-71302A0DB0F0}" dt="2024-03-08T17:55:45.335" v="43" actId="207"/>
        <pc:sldMkLst>
          <pc:docMk/>
          <pc:sldMk cId="1717420105" sldId="264"/>
        </pc:sldMkLst>
        <pc:spChg chg="add mod">
          <ac:chgData name="Jeremy Stevenson" userId="b951fcdf-47d4-42da-bf6c-f08c041864bc" providerId="ADAL" clId="{D9AE6F40-A032-43A4-BB14-71302A0DB0F0}" dt="2024-03-08T17:54:36.890" v="38" actId="1076"/>
          <ac:spMkLst>
            <pc:docMk/>
            <pc:sldMk cId="1717420105" sldId="264"/>
            <ac:spMk id="3" creationId="{B461FBEF-3E58-6DB8-E204-6477F6FB46DF}"/>
          </ac:spMkLst>
        </pc:spChg>
        <pc:spChg chg="mod">
          <ac:chgData name="Jeremy Stevenson" userId="b951fcdf-47d4-42da-bf6c-f08c041864bc" providerId="ADAL" clId="{D9AE6F40-A032-43A4-BB14-71302A0DB0F0}" dt="2024-03-08T17:55:45.335" v="43" actId="207"/>
          <ac:spMkLst>
            <pc:docMk/>
            <pc:sldMk cId="1717420105" sldId="264"/>
            <ac:spMk id="13" creationId="{00000000-0000-0000-0000-000000000000}"/>
          </ac:spMkLst>
        </pc:spChg>
        <pc:picChg chg="mod">
          <ac:chgData name="Jeremy Stevenson" userId="b951fcdf-47d4-42da-bf6c-f08c041864bc" providerId="ADAL" clId="{D9AE6F40-A032-43A4-BB14-71302A0DB0F0}" dt="2024-03-08T17:51:21.085" v="15" actId="962"/>
          <ac:picMkLst>
            <pc:docMk/>
            <pc:sldMk cId="1717420105" sldId="264"/>
            <ac:picMk id="2" creationId="{8001298F-7574-2700-EC3D-F165B51B7439}"/>
          </ac:picMkLst>
        </pc:picChg>
        <pc:picChg chg="mod">
          <ac:chgData name="Jeremy Stevenson" userId="b951fcdf-47d4-42da-bf6c-f08c041864bc" providerId="ADAL" clId="{D9AE6F40-A032-43A4-BB14-71302A0DB0F0}" dt="2024-03-08T17:51:10.018" v="14" actId="962"/>
          <ac:picMkLst>
            <pc:docMk/>
            <pc:sldMk cId="1717420105" sldId="264"/>
            <ac:picMk id="5" creationId="{00000000-0000-0000-0000-000000000000}"/>
          </ac:picMkLst>
        </pc:picChg>
        <pc:picChg chg="mod">
          <ac:chgData name="Jeremy Stevenson" userId="b951fcdf-47d4-42da-bf6c-f08c041864bc" providerId="ADAL" clId="{D9AE6F40-A032-43A4-BB14-71302A0DB0F0}" dt="2024-03-08T17:50:58.060" v="0" actId="962"/>
          <ac:picMkLst>
            <pc:docMk/>
            <pc:sldMk cId="1717420105" sldId="264"/>
            <ac:picMk id="9" creationId="{00000000-0000-0000-0000-000000000000}"/>
          </ac:picMkLst>
        </pc:picChg>
      </pc:sldChg>
      <pc:sldChg chg="delSp modSp mod">
        <pc:chgData name="Jeremy Stevenson" userId="b951fcdf-47d4-42da-bf6c-f08c041864bc" providerId="ADAL" clId="{D9AE6F40-A032-43A4-BB14-71302A0DB0F0}" dt="2024-03-08T17:51:57.907" v="19" actId="962"/>
        <pc:sldMkLst>
          <pc:docMk/>
          <pc:sldMk cId="3564797986" sldId="472"/>
        </pc:sldMkLst>
        <pc:spChg chg="mod">
          <ac:chgData name="Jeremy Stevenson" userId="b951fcdf-47d4-42da-bf6c-f08c041864bc" providerId="ADAL" clId="{D9AE6F40-A032-43A4-BB14-71302A0DB0F0}" dt="2024-03-08T17:51:25.639" v="16" actId="962"/>
          <ac:spMkLst>
            <pc:docMk/>
            <pc:sldMk cId="3564797986" sldId="472"/>
            <ac:spMk id="8" creationId="{00000000-0000-0000-0000-000000000000}"/>
          </ac:spMkLst>
        </pc:spChg>
        <pc:spChg chg="del">
          <ac:chgData name="Jeremy Stevenson" userId="b951fcdf-47d4-42da-bf6c-f08c041864bc" providerId="ADAL" clId="{D9AE6F40-A032-43A4-BB14-71302A0DB0F0}" dt="2024-03-08T17:51:39.895" v="17" actId="478"/>
          <ac:spMkLst>
            <pc:docMk/>
            <pc:sldMk cId="3564797986" sldId="472"/>
            <ac:spMk id="1031" creationId="{00000000-0000-0000-0000-000000000000}"/>
          </ac:spMkLst>
        </pc:spChg>
        <pc:grpChg chg="mod">
          <ac:chgData name="Jeremy Stevenson" userId="b951fcdf-47d4-42da-bf6c-f08c041864bc" providerId="ADAL" clId="{D9AE6F40-A032-43A4-BB14-71302A0DB0F0}" dt="2024-03-08T17:51:54.028" v="18" actId="962"/>
          <ac:grpSpMkLst>
            <pc:docMk/>
            <pc:sldMk cId="3564797986" sldId="472"/>
            <ac:grpSpMk id="1195" creationId="{B4A3B5B4-0B20-A710-1287-1A8A1BBBB67B}"/>
          </ac:grpSpMkLst>
        </pc:grpChg>
        <pc:picChg chg="mod">
          <ac:chgData name="Jeremy Stevenson" userId="b951fcdf-47d4-42da-bf6c-f08c041864bc" providerId="ADAL" clId="{D9AE6F40-A032-43A4-BB14-71302A0DB0F0}" dt="2024-03-08T17:51:57.907" v="19" actId="962"/>
          <ac:picMkLst>
            <pc:docMk/>
            <pc:sldMk cId="3564797986" sldId="472"/>
            <ac:picMk id="13" creationId="{00000000-0000-0000-0000-000000000000}"/>
          </ac:picMkLst>
        </pc:picChg>
      </pc:sldChg>
      <pc:sldChg chg="delSp modSp mod">
        <pc:chgData name="Jeremy Stevenson" userId="b951fcdf-47d4-42da-bf6c-f08c041864bc" providerId="ADAL" clId="{D9AE6F40-A032-43A4-BB14-71302A0DB0F0}" dt="2024-03-08T17:52:14.021" v="22" actId="478"/>
        <pc:sldMkLst>
          <pc:docMk/>
          <pc:sldMk cId="3834968629" sldId="475"/>
        </pc:sldMkLst>
        <pc:spChg chg="mod">
          <ac:chgData name="Jeremy Stevenson" userId="b951fcdf-47d4-42da-bf6c-f08c041864bc" providerId="ADAL" clId="{D9AE6F40-A032-43A4-BB14-71302A0DB0F0}" dt="2024-03-08T17:52:00.843" v="20" actId="962"/>
          <ac:spMkLst>
            <pc:docMk/>
            <pc:sldMk cId="3834968629" sldId="475"/>
            <ac:spMk id="8" creationId="{00000000-0000-0000-0000-000000000000}"/>
          </ac:spMkLst>
        </pc:spChg>
        <pc:spChg chg="del">
          <ac:chgData name="Jeremy Stevenson" userId="b951fcdf-47d4-42da-bf6c-f08c041864bc" providerId="ADAL" clId="{D9AE6F40-A032-43A4-BB14-71302A0DB0F0}" dt="2024-03-08T17:52:14.021" v="22" actId="478"/>
          <ac:spMkLst>
            <pc:docMk/>
            <pc:sldMk cId="3834968629" sldId="475"/>
            <ac:spMk id="1031" creationId="{00000000-0000-0000-0000-000000000000}"/>
          </ac:spMkLst>
        </pc:spChg>
        <pc:picChg chg="mod">
          <ac:chgData name="Jeremy Stevenson" userId="b951fcdf-47d4-42da-bf6c-f08c041864bc" providerId="ADAL" clId="{D9AE6F40-A032-43A4-BB14-71302A0DB0F0}" dt="2024-03-08T17:52:04.487" v="21" actId="962"/>
          <ac:picMkLst>
            <pc:docMk/>
            <pc:sldMk cId="3834968629" sldId="475"/>
            <ac:picMk id="13" creationId="{00000000-0000-0000-0000-000000000000}"/>
          </ac:picMkLst>
        </pc:picChg>
      </pc:sldChg>
      <pc:sldChg chg="addSp delSp modSp mod">
        <pc:chgData name="Jeremy Stevenson" userId="b951fcdf-47d4-42da-bf6c-f08c041864bc" providerId="ADAL" clId="{D9AE6F40-A032-43A4-BB14-71302A0DB0F0}" dt="2024-03-08T17:57:35.461" v="53" actId="13244"/>
        <pc:sldMkLst>
          <pc:docMk/>
          <pc:sldMk cId="28906866" sldId="490"/>
        </pc:sldMkLst>
        <pc:spChg chg="del">
          <ac:chgData name="Jeremy Stevenson" userId="b951fcdf-47d4-42da-bf6c-f08c041864bc" providerId="ADAL" clId="{D9AE6F40-A032-43A4-BB14-71302A0DB0F0}" dt="2024-03-08T17:54:58.608" v="39" actId="478"/>
          <ac:spMkLst>
            <pc:docMk/>
            <pc:sldMk cId="28906866" sldId="490"/>
            <ac:spMk id="3" creationId="{4B9896A2-0F94-FBAA-4CFD-863A6E75F086}"/>
          </ac:spMkLst>
        </pc:spChg>
        <pc:spChg chg="add mod">
          <ac:chgData name="Jeremy Stevenson" userId="b951fcdf-47d4-42da-bf6c-f08c041864bc" providerId="ADAL" clId="{D9AE6F40-A032-43A4-BB14-71302A0DB0F0}" dt="2024-03-08T17:57:35.461" v="53" actId="13244"/>
          <ac:spMkLst>
            <pc:docMk/>
            <pc:sldMk cId="28906866" sldId="490"/>
            <ac:spMk id="6" creationId="{AB296433-8293-25B5-5A1F-693CD28D7F5B}"/>
          </ac:spMkLst>
        </pc:spChg>
      </pc:sldChg>
      <pc:sldChg chg="modSp mod">
        <pc:chgData name="Jeremy Stevenson" userId="b951fcdf-47d4-42da-bf6c-f08c041864bc" providerId="ADAL" clId="{D9AE6F40-A032-43A4-BB14-71302A0DB0F0}" dt="2024-03-08T17:56:21.177" v="49" actId="33553"/>
        <pc:sldMkLst>
          <pc:docMk/>
          <pc:sldMk cId="3024899059" sldId="587"/>
        </pc:sldMkLst>
        <pc:spChg chg="mod">
          <ac:chgData name="Jeremy Stevenson" userId="b951fcdf-47d4-42da-bf6c-f08c041864bc" providerId="ADAL" clId="{D9AE6F40-A032-43A4-BB14-71302A0DB0F0}" dt="2024-03-08T17:56:21.177" v="49" actId="33553"/>
          <ac:spMkLst>
            <pc:docMk/>
            <pc:sldMk cId="3024899059" sldId="587"/>
            <ac:spMk id="5" creationId="{E7BA11F2-BFEB-4DA9-9894-90377417D60D}"/>
          </ac:spMkLst>
        </pc:spChg>
        <pc:picChg chg="mod">
          <ac:chgData name="Jeremy Stevenson" userId="b951fcdf-47d4-42da-bf6c-f08c041864bc" providerId="ADAL" clId="{D9AE6F40-A032-43A4-BB14-71302A0DB0F0}" dt="2024-03-08T17:52:20.081" v="23" actId="962"/>
          <ac:picMkLst>
            <pc:docMk/>
            <pc:sldMk cId="3024899059" sldId="587"/>
            <ac:picMk id="4" creationId="{D7832BFE-EB93-9CB8-FE51-C1B3D1CD6ED1}"/>
          </ac:picMkLst>
        </pc:picChg>
        <pc:picChg chg="mod">
          <ac:chgData name="Jeremy Stevenson" userId="b951fcdf-47d4-42da-bf6c-f08c041864bc" providerId="ADAL" clId="{D9AE6F40-A032-43A4-BB14-71302A0DB0F0}" dt="2024-03-08T17:52:24.108" v="24" actId="962"/>
          <ac:picMkLst>
            <pc:docMk/>
            <pc:sldMk cId="3024899059" sldId="587"/>
            <ac:picMk id="6" creationId="{BC4FB8CC-92F9-100D-B307-50FFDBD9D057}"/>
          </ac:picMkLst>
        </pc:picChg>
      </pc:sldChg>
      <pc:sldChg chg="modSp mod">
        <pc:chgData name="Jeremy Stevenson" userId="b951fcdf-47d4-42da-bf6c-f08c041864bc" providerId="ADAL" clId="{D9AE6F40-A032-43A4-BB14-71302A0DB0F0}" dt="2024-03-08T17:56:36.413" v="52" actId="33553"/>
        <pc:sldMkLst>
          <pc:docMk/>
          <pc:sldMk cId="615161849" sldId="588"/>
        </pc:sldMkLst>
        <pc:spChg chg="mod">
          <ac:chgData name="Jeremy Stevenson" userId="b951fcdf-47d4-42da-bf6c-f08c041864bc" providerId="ADAL" clId="{D9AE6F40-A032-43A4-BB14-71302A0DB0F0}" dt="2024-03-08T17:56:36.413" v="52" actId="33553"/>
          <ac:spMkLst>
            <pc:docMk/>
            <pc:sldMk cId="615161849" sldId="588"/>
            <ac:spMk id="5" creationId="{E7BA11F2-BFEB-4DA9-9894-90377417D60D}"/>
          </ac:spMkLst>
        </pc:spChg>
        <pc:picChg chg="mod">
          <ac:chgData name="Jeremy Stevenson" userId="b951fcdf-47d4-42da-bf6c-f08c041864bc" providerId="ADAL" clId="{D9AE6F40-A032-43A4-BB14-71302A0DB0F0}" dt="2024-03-08T17:52:30.473" v="26" actId="962"/>
          <ac:picMkLst>
            <pc:docMk/>
            <pc:sldMk cId="615161849" sldId="588"/>
            <ac:picMk id="2" creationId="{1531DD65-56A6-C9D8-7262-4718D11C39E9}"/>
          </ac:picMkLst>
        </pc:picChg>
        <pc:picChg chg="mod">
          <ac:chgData name="Jeremy Stevenson" userId="b951fcdf-47d4-42da-bf6c-f08c041864bc" providerId="ADAL" clId="{D9AE6F40-A032-43A4-BB14-71302A0DB0F0}" dt="2024-03-08T17:52:27.272" v="25" actId="962"/>
          <ac:picMkLst>
            <pc:docMk/>
            <pc:sldMk cId="615161849" sldId="588"/>
            <ac:picMk id="6" creationId="{BC4FB8CC-92F9-100D-B307-50FFDBD9D057}"/>
          </ac:picMkLst>
        </pc:picChg>
      </pc:sldChg>
    </pc:docChg>
  </pc:docChgLst>
  <pc:docChgLst>
    <pc:chgData name="Beverley Ferguson" userId="4a5d90d7-4d97-43a2-9ddb-522ed5d03a7e" providerId="ADAL" clId="{F299D8BC-5BE3-4930-9327-BCBCADF4BF0D}"/>
    <pc:docChg chg="undo redo custSel addSld delSld modSld sldOrd">
      <pc:chgData name="Beverley Ferguson" userId="4a5d90d7-4d97-43a2-9ddb-522ed5d03a7e" providerId="ADAL" clId="{F299D8BC-5BE3-4930-9327-BCBCADF4BF0D}" dt="2024-03-07T11:54:46.185" v="1525" actId="693"/>
      <pc:docMkLst>
        <pc:docMk/>
      </pc:docMkLst>
      <pc:sldChg chg="modSp mod">
        <pc:chgData name="Beverley Ferguson" userId="4a5d90d7-4d97-43a2-9ddb-522ed5d03a7e" providerId="ADAL" clId="{F299D8BC-5BE3-4930-9327-BCBCADF4BF0D}" dt="2024-03-05T13:01:36.250" v="1101" actId="1076"/>
        <pc:sldMkLst>
          <pc:docMk/>
          <pc:sldMk cId="1717420105" sldId="264"/>
        </pc:sldMkLst>
        <pc:spChg chg="mod">
          <ac:chgData name="Beverley Ferguson" userId="4a5d90d7-4d97-43a2-9ddb-522ed5d03a7e" providerId="ADAL" clId="{F299D8BC-5BE3-4930-9327-BCBCADF4BF0D}" dt="2024-03-05T13:01:36.250" v="1101" actId="1076"/>
          <ac:spMkLst>
            <pc:docMk/>
            <pc:sldMk cId="1717420105" sldId="264"/>
            <ac:spMk id="13" creationId="{00000000-0000-0000-0000-000000000000}"/>
          </ac:spMkLst>
        </pc:spChg>
      </pc:sldChg>
      <pc:sldChg chg="addSp delSp modSp mod modNotesTx">
        <pc:chgData name="Beverley Ferguson" userId="4a5d90d7-4d97-43a2-9ddb-522ed5d03a7e" providerId="ADAL" clId="{F299D8BC-5BE3-4930-9327-BCBCADF4BF0D}" dt="2024-03-07T11:54:46.185" v="1525" actId="693"/>
        <pc:sldMkLst>
          <pc:docMk/>
          <pc:sldMk cId="3564797986" sldId="472"/>
        </pc:sldMkLst>
        <pc:spChg chg="add mod">
          <ac:chgData name="Beverley Ferguson" userId="4a5d90d7-4d97-43a2-9ddb-522ed5d03a7e" providerId="ADAL" clId="{F299D8BC-5BE3-4930-9327-BCBCADF4BF0D}" dt="2024-03-05T13:01:57.453" v="1115" actId="1036"/>
          <ac:spMkLst>
            <pc:docMk/>
            <pc:sldMk cId="3564797986" sldId="472"/>
            <ac:spMk id="3" creationId="{120FB00B-24B3-D10F-F830-5567C35BCEFE}"/>
          </ac:spMkLst>
        </pc:spChg>
        <pc:spChg chg="add mod">
          <ac:chgData name="Beverley Ferguson" userId="4a5d90d7-4d97-43a2-9ddb-522ed5d03a7e" providerId="ADAL" clId="{F299D8BC-5BE3-4930-9327-BCBCADF4BF0D}" dt="2024-03-07T11:54:46.185" v="1525" actId="693"/>
          <ac:spMkLst>
            <pc:docMk/>
            <pc:sldMk cId="3564797986" sldId="472"/>
            <ac:spMk id="4" creationId="{E7BF31D7-A4F8-AD5C-32AA-AA8F87423B38}"/>
          </ac:spMkLst>
        </pc:spChg>
        <pc:spChg chg="add mod">
          <ac:chgData name="Beverley Ferguson" userId="4a5d90d7-4d97-43a2-9ddb-522ed5d03a7e" providerId="ADAL" clId="{F299D8BC-5BE3-4930-9327-BCBCADF4BF0D}" dt="2024-03-06T14:55:33.015" v="1183"/>
          <ac:spMkLst>
            <pc:docMk/>
            <pc:sldMk cId="3564797986" sldId="472"/>
            <ac:spMk id="5" creationId="{89773BA6-A7FA-0009-13F1-991690A2FE88}"/>
          </ac:spMkLst>
        </pc:spChg>
        <pc:spChg chg="del">
          <ac:chgData name="Beverley Ferguson" userId="4a5d90d7-4d97-43a2-9ddb-522ed5d03a7e" providerId="ADAL" clId="{F299D8BC-5BE3-4930-9327-BCBCADF4BF0D}" dt="2024-03-05T13:01:52.210" v="1102" actId="478"/>
          <ac:spMkLst>
            <pc:docMk/>
            <pc:sldMk cId="3564797986" sldId="472"/>
            <ac:spMk id="15" creationId="{00000000-0000-0000-0000-000000000000}"/>
          </ac:spMkLst>
        </pc:spChg>
        <pc:spChg chg="mod">
          <ac:chgData name="Beverley Ferguson" userId="4a5d90d7-4d97-43a2-9ddb-522ed5d03a7e" providerId="ADAL" clId="{F299D8BC-5BE3-4930-9327-BCBCADF4BF0D}" dt="2024-03-07T11:51:59.071" v="1455" actId="13926"/>
          <ac:spMkLst>
            <pc:docMk/>
            <pc:sldMk cId="3564797986" sldId="472"/>
            <ac:spMk id="1197" creationId="{4A078B4D-6764-D5DE-29BC-D73D774C14BB}"/>
          </ac:spMkLst>
        </pc:spChg>
        <pc:spChg chg="mod">
          <ac:chgData name="Beverley Ferguson" userId="4a5d90d7-4d97-43a2-9ddb-522ed5d03a7e" providerId="ADAL" clId="{F299D8BC-5BE3-4930-9327-BCBCADF4BF0D}" dt="2024-03-07T11:51:59.071" v="1455" actId="13926"/>
          <ac:spMkLst>
            <pc:docMk/>
            <pc:sldMk cId="3564797986" sldId="472"/>
            <ac:spMk id="1198" creationId="{775D797E-5442-496F-995D-5E660ECD5921}"/>
          </ac:spMkLst>
        </pc:spChg>
        <pc:spChg chg="mod">
          <ac:chgData name="Beverley Ferguson" userId="4a5d90d7-4d97-43a2-9ddb-522ed5d03a7e" providerId="ADAL" clId="{F299D8BC-5BE3-4930-9327-BCBCADF4BF0D}" dt="2024-03-07T11:51:59.071" v="1455" actId="13926"/>
          <ac:spMkLst>
            <pc:docMk/>
            <pc:sldMk cId="3564797986" sldId="472"/>
            <ac:spMk id="1199" creationId="{9C8C8163-AA98-6FC8-71B9-D4A48ADF70A7}"/>
          </ac:spMkLst>
        </pc:spChg>
        <pc:spChg chg="mod">
          <ac:chgData name="Beverley Ferguson" userId="4a5d90d7-4d97-43a2-9ddb-522ed5d03a7e" providerId="ADAL" clId="{F299D8BC-5BE3-4930-9327-BCBCADF4BF0D}" dt="2024-03-07T11:51:59.071" v="1455" actId="13926"/>
          <ac:spMkLst>
            <pc:docMk/>
            <pc:sldMk cId="3564797986" sldId="472"/>
            <ac:spMk id="1200" creationId="{32D4F402-8878-269B-5AC2-4EC2C9F4EA56}"/>
          </ac:spMkLst>
        </pc:spChg>
        <pc:spChg chg="mod">
          <ac:chgData name="Beverley Ferguson" userId="4a5d90d7-4d97-43a2-9ddb-522ed5d03a7e" providerId="ADAL" clId="{F299D8BC-5BE3-4930-9327-BCBCADF4BF0D}" dt="2024-03-07T11:51:59.071" v="1455" actId="13926"/>
          <ac:spMkLst>
            <pc:docMk/>
            <pc:sldMk cId="3564797986" sldId="472"/>
            <ac:spMk id="1201" creationId="{3EA0FB87-11B2-312C-1F28-87B0836B81C9}"/>
          </ac:spMkLst>
        </pc:spChg>
        <pc:spChg chg="mod">
          <ac:chgData name="Beverley Ferguson" userId="4a5d90d7-4d97-43a2-9ddb-522ed5d03a7e" providerId="ADAL" clId="{F299D8BC-5BE3-4930-9327-BCBCADF4BF0D}" dt="2024-03-07T11:51:59.071" v="1455" actId="13926"/>
          <ac:spMkLst>
            <pc:docMk/>
            <pc:sldMk cId="3564797986" sldId="472"/>
            <ac:spMk id="1202" creationId="{166B3BBF-DF14-828B-D52E-7A538253EF35}"/>
          </ac:spMkLst>
        </pc:spChg>
        <pc:spChg chg="del mod">
          <ac:chgData name="Beverley Ferguson" userId="4a5d90d7-4d97-43a2-9ddb-522ed5d03a7e" providerId="ADAL" clId="{F299D8BC-5BE3-4930-9327-BCBCADF4BF0D}" dt="2024-03-07T11:53:10.584" v="1467" actId="478"/>
          <ac:spMkLst>
            <pc:docMk/>
            <pc:sldMk cId="3564797986" sldId="472"/>
            <ac:spMk id="1203" creationId="{FC6918BA-6A0C-0020-9BCC-2ABF51E0A81F}"/>
          </ac:spMkLst>
        </pc:spChg>
        <pc:spChg chg="mod">
          <ac:chgData name="Beverley Ferguson" userId="4a5d90d7-4d97-43a2-9ddb-522ed5d03a7e" providerId="ADAL" clId="{F299D8BC-5BE3-4930-9327-BCBCADF4BF0D}" dt="2024-03-07T11:51:59.071" v="1455" actId="13926"/>
          <ac:spMkLst>
            <pc:docMk/>
            <pc:sldMk cId="3564797986" sldId="472"/>
            <ac:spMk id="1204" creationId="{4E08C86D-93DF-CC66-5846-41D4EB3B92AE}"/>
          </ac:spMkLst>
        </pc:spChg>
        <pc:spChg chg="mod">
          <ac:chgData name="Beverley Ferguson" userId="4a5d90d7-4d97-43a2-9ddb-522ed5d03a7e" providerId="ADAL" clId="{F299D8BC-5BE3-4930-9327-BCBCADF4BF0D}" dt="2024-03-07T11:51:59.071" v="1455" actId="13926"/>
          <ac:spMkLst>
            <pc:docMk/>
            <pc:sldMk cId="3564797986" sldId="472"/>
            <ac:spMk id="1205" creationId="{80ADAE5B-B516-8C80-482A-E013B5928384}"/>
          </ac:spMkLst>
        </pc:spChg>
        <pc:spChg chg="mod">
          <ac:chgData name="Beverley Ferguson" userId="4a5d90d7-4d97-43a2-9ddb-522ed5d03a7e" providerId="ADAL" clId="{F299D8BC-5BE3-4930-9327-BCBCADF4BF0D}" dt="2024-03-07T11:51:59.071" v="1455" actId="13926"/>
          <ac:spMkLst>
            <pc:docMk/>
            <pc:sldMk cId="3564797986" sldId="472"/>
            <ac:spMk id="1206" creationId="{3BD6EC0D-6B45-74E4-5CE4-651E805E5003}"/>
          </ac:spMkLst>
        </pc:spChg>
        <pc:spChg chg="mod">
          <ac:chgData name="Beverley Ferguson" userId="4a5d90d7-4d97-43a2-9ddb-522ed5d03a7e" providerId="ADAL" clId="{F299D8BC-5BE3-4930-9327-BCBCADF4BF0D}" dt="2024-03-07T11:51:59.071" v="1455" actId="13926"/>
          <ac:spMkLst>
            <pc:docMk/>
            <pc:sldMk cId="3564797986" sldId="472"/>
            <ac:spMk id="1207" creationId="{5C958226-39B4-C3DE-9930-0C19657B283E}"/>
          </ac:spMkLst>
        </pc:spChg>
        <pc:spChg chg="mod">
          <ac:chgData name="Beverley Ferguson" userId="4a5d90d7-4d97-43a2-9ddb-522ed5d03a7e" providerId="ADAL" clId="{F299D8BC-5BE3-4930-9327-BCBCADF4BF0D}" dt="2024-03-07T11:51:59.071" v="1455" actId="13926"/>
          <ac:spMkLst>
            <pc:docMk/>
            <pc:sldMk cId="3564797986" sldId="472"/>
            <ac:spMk id="1208" creationId="{B89953CD-203F-8C73-D919-2AAE2FD9DE0C}"/>
          </ac:spMkLst>
        </pc:spChg>
        <pc:spChg chg="mod">
          <ac:chgData name="Beverley Ferguson" userId="4a5d90d7-4d97-43a2-9ddb-522ed5d03a7e" providerId="ADAL" clId="{F299D8BC-5BE3-4930-9327-BCBCADF4BF0D}" dt="2024-03-07T11:51:59.071" v="1455" actId="13926"/>
          <ac:spMkLst>
            <pc:docMk/>
            <pc:sldMk cId="3564797986" sldId="472"/>
            <ac:spMk id="1209" creationId="{A3794BC8-8379-C989-BAC9-A18694695091}"/>
          </ac:spMkLst>
        </pc:spChg>
        <pc:spChg chg="mod">
          <ac:chgData name="Beverley Ferguson" userId="4a5d90d7-4d97-43a2-9ddb-522ed5d03a7e" providerId="ADAL" clId="{F299D8BC-5BE3-4930-9327-BCBCADF4BF0D}" dt="2024-03-07T11:51:59.071" v="1455" actId="13926"/>
          <ac:spMkLst>
            <pc:docMk/>
            <pc:sldMk cId="3564797986" sldId="472"/>
            <ac:spMk id="1210" creationId="{8E725545-A7ED-6D5D-DB29-0C845EA41D5F}"/>
          </ac:spMkLst>
        </pc:spChg>
        <pc:spChg chg="mod">
          <ac:chgData name="Beverley Ferguson" userId="4a5d90d7-4d97-43a2-9ddb-522ed5d03a7e" providerId="ADAL" clId="{F299D8BC-5BE3-4930-9327-BCBCADF4BF0D}" dt="2024-03-07T11:51:59.071" v="1455" actId="13926"/>
          <ac:spMkLst>
            <pc:docMk/>
            <pc:sldMk cId="3564797986" sldId="472"/>
            <ac:spMk id="1211" creationId="{5718A6EE-4A41-CDB3-DE07-BAB2B5EBE702}"/>
          </ac:spMkLst>
        </pc:spChg>
        <pc:spChg chg="mod">
          <ac:chgData name="Beverley Ferguson" userId="4a5d90d7-4d97-43a2-9ddb-522ed5d03a7e" providerId="ADAL" clId="{F299D8BC-5BE3-4930-9327-BCBCADF4BF0D}" dt="2024-03-07T11:51:59.071" v="1455" actId="13926"/>
          <ac:spMkLst>
            <pc:docMk/>
            <pc:sldMk cId="3564797986" sldId="472"/>
            <ac:spMk id="1212" creationId="{1F847B76-CD38-5945-EB08-42003904AB42}"/>
          </ac:spMkLst>
        </pc:spChg>
        <pc:spChg chg="mod">
          <ac:chgData name="Beverley Ferguson" userId="4a5d90d7-4d97-43a2-9ddb-522ed5d03a7e" providerId="ADAL" clId="{F299D8BC-5BE3-4930-9327-BCBCADF4BF0D}" dt="2024-03-07T11:51:59.071" v="1455" actId="13926"/>
          <ac:spMkLst>
            <pc:docMk/>
            <pc:sldMk cId="3564797986" sldId="472"/>
            <ac:spMk id="1213" creationId="{EE9F0074-E4C3-2162-128F-9C2F67ED826E}"/>
          </ac:spMkLst>
        </pc:spChg>
        <pc:spChg chg="mod">
          <ac:chgData name="Beverley Ferguson" userId="4a5d90d7-4d97-43a2-9ddb-522ed5d03a7e" providerId="ADAL" clId="{F299D8BC-5BE3-4930-9327-BCBCADF4BF0D}" dt="2024-03-07T11:51:59.071" v="1455" actId="13926"/>
          <ac:spMkLst>
            <pc:docMk/>
            <pc:sldMk cId="3564797986" sldId="472"/>
            <ac:spMk id="1214" creationId="{EB11AE5D-D3F8-3DFE-85A6-48B150258550}"/>
          </ac:spMkLst>
        </pc:spChg>
        <pc:spChg chg="mod">
          <ac:chgData name="Beverley Ferguson" userId="4a5d90d7-4d97-43a2-9ddb-522ed5d03a7e" providerId="ADAL" clId="{F299D8BC-5BE3-4930-9327-BCBCADF4BF0D}" dt="2024-03-07T11:51:59.071" v="1455" actId="13926"/>
          <ac:spMkLst>
            <pc:docMk/>
            <pc:sldMk cId="3564797986" sldId="472"/>
            <ac:spMk id="1215" creationId="{3977AACE-CF74-DD0D-49DE-81D016C888A6}"/>
          </ac:spMkLst>
        </pc:spChg>
        <pc:spChg chg="mod">
          <ac:chgData name="Beverley Ferguson" userId="4a5d90d7-4d97-43a2-9ddb-522ed5d03a7e" providerId="ADAL" clId="{F299D8BC-5BE3-4930-9327-BCBCADF4BF0D}" dt="2024-03-07T11:51:59.071" v="1455" actId="13926"/>
          <ac:spMkLst>
            <pc:docMk/>
            <pc:sldMk cId="3564797986" sldId="472"/>
            <ac:spMk id="1216" creationId="{90B01831-C6B1-B0C0-FB12-710BA1383615}"/>
          </ac:spMkLst>
        </pc:spChg>
        <pc:spChg chg="mod">
          <ac:chgData name="Beverley Ferguson" userId="4a5d90d7-4d97-43a2-9ddb-522ed5d03a7e" providerId="ADAL" clId="{F299D8BC-5BE3-4930-9327-BCBCADF4BF0D}" dt="2024-03-07T11:51:59.071" v="1455" actId="13926"/>
          <ac:spMkLst>
            <pc:docMk/>
            <pc:sldMk cId="3564797986" sldId="472"/>
            <ac:spMk id="1217" creationId="{D50B4951-1A45-63DA-33DC-061E5320EC0D}"/>
          </ac:spMkLst>
        </pc:spChg>
        <pc:spChg chg="mod">
          <ac:chgData name="Beverley Ferguson" userId="4a5d90d7-4d97-43a2-9ddb-522ed5d03a7e" providerId="ADAL" clId="{F299D8BC-5BE3-4930-9327-BCBCADF4BF0D}" dt="2024-03-07T11:51:59.071" v="1455" actId="13926"/>
          <ac:spMkLst>
            <pc:docMk/>
            <pc:sldMk cId="3564797986" sldId="472"/>
            <ac:spMk id="1218" creationId="{CC16A159-1CB6-F1EE-C179-752CC32A7A4A}"/>
          </ac:spMkLst>
        </pc:spChg>
        <pc:spChg chg="mod">
          <ac:chgData name="Beverley Ferguson" userId="4a5d90d7-4d97-43a2-9ddb-522ed5d03a7e" providerId="ADAL" clId="{F299D8BC-5BE3-4930-9327-BCBCADF4BF0D}" dt="2024-03-07T11:51:59.071" v="1455" actId="13926"/>
          <ac:spMkLst>
            <pc:docMk/>
            <pc:sldMk cId="3564797986" sldId="472"/>
            <ac:spMk id="1219" creationId="{A5ED46D6-25ED-F306-4393-071915CEC05F}"/>
          </ac:spMkLst>
        </pc:spChg>
        <pc:spChg chg="mod">
          <ac:chgData name="Beverley Ferguson" userId="4a5d90d7-4d97-43a2-9ddb-522ed5d03a7e" providerId="ADAL" clId="{F299D8BC-5BE3-4930-9327-BCBCADF4BF0D}" dt="2024-03-07T11:51:59.071" v="1455" actId="13926"/>
          <ac:spMkLst>
            <pc:docMk/>
            <pc:sldMk cId="3564797986" sldId="472"/>
            <ac:spMk id="1220" creationId="{7CAC30F9-04AC-6EBF-8B82-EBC52216414E}"/>
          </ac:spMkLst>
        </pc:spChg>
        <pc:spChg chg="mod">
          <ac:chgData name="Beverley Ferguson" userId="4a5d90d7-4d97-43a2-9ddb-522ed5d03a7e" providerId="ADAL" clId="{F299D8BC-5BE3-4930-9327-BCBCADF4BF0D}" dt="2024-03-07T11:51:59.071" v="1455" actId="13926"/>
          <ac:spMkLst>
            <pc:docMk/>
            <pc:sldMk cId="3564797986" sldId="472"/>
            <ac:spMk id="1221" creationId="{4F35354A-62D4-55AC-F5F3-AC787110033D}"/>
          </ac:spMkLst>
        </pc:spChg>
        <pc:spChg chg="mod">
          <ac:chgData name="Beverley Ferguson" userId="4a5d90d7-4d97-43a2-9ddb-522ed5d03a7e" providerId="ADAL" clId="{F299D8BC-5BE3-4930-9327-BCBCADF4BF0D}" dt="2024-03-07T11:51:59.071" v="1455" actId="13926"/>
          <ac:spMkLst>
            <pc:docMk/>
            <pc:sldMk cId="3564797986" sldId="472"/>
            <ac:spMk id="1222" creationId="{6BFDE2B1-8960-A8E0-517E-2DBB9F122634}"/>
          </ac:spMkLst>
        </pc:spChg>
        <pc:spChg chg="mod">
          <ac:chgData name="Beverley Ferguson" userId="4a5d90d7-4d97-43a2-9ddb-522ed5d03a7e" providerId="ADAL" clId="{F299D8BC-5BE3-4930-9327-BCBCADF4BF0D}" dt="2024-03-07T11:51:59.071" v="1455" actId="13926"/>
          <ac:spMkLst>
            <pc:docMk/>
            <pc:sldMk cId="3564797986" sldId="472"/>
            <ac:spMk id="1223" creationId="{8132B1CD-89DA-85D2-616C-4CDC4A693C8F}"/>
          </ac:spMkLst>
        </pc:spChg>
        <pc:spChg chg="mod">
          <ac:chgData name="Beverley Ferguson" userId="4a5d90d7-4d97-43a2-9ddb-522ed5d03a7e" providerId="ADAL" clId="{F299D8BC-5BE3-4930-9327-BCBCADF4BF0D}" dt="2024-03-07T11:51:59.071" v="1455" actId="13926"/>
          <ac:spMkLst>
            <pc:docMk/>
            <pc:sldMk cId="3564797986" sldId="472"/>
            <ac:spMk id="1224" creationId="{A69A60B8-4BCF-E94D-8F65-D21BFE6F901B}"/>
          </ac:spMkLst>
        </pc:spChg>
        <pc:spChg chg="mod">
          <ac:chgData name="Beverley Ferguson" userId="4a5d90d7-4d97-43a2-9ddb-522ed5d03a7e" providerId="ADAL" clId="{F299D8BC-5BE3-4930-9327-BCBCADF4BF0D}" dt="2024-03-07T11:51:59.071" v="1455" actId="13926"/>
          <ac:spMkLst>
            <pc:docMk/>
            <pc:sldMk cId="3564797986" sldId="472"/>
            <ac:spMk id="1225" creationId="{6B40E062-13BE-255E-3FAD-5668E483F95F}"/>
          </ac:spMkLst>
        </pc:spChg>
        <pc:spChg chg="mod">
          <ac:chgData name="Beverley Ferguson" userId="4a5d90d7-4d97-43a2-9ddb-522ed5d03a7e" providerId="ADAL" clId="{F299D8BC-5BE3-4930-9327-BCBCADF4BF0D}" dt="2024-03-07T11:51:59.071" v="1455" actId="13926"/>
          <ac:spMkLst>
            <pc:docMk/>
            <pc:sldMk cId="3564797986" sldId="472"/>
            <ac:spMk id="1226" creationId="{665FAEF2-FC5E-AFC0-E5E7-3510D3DA26C1}"/>
          </ac:spMkLst>
        </pc:spChg>
        <pc:spChg chg="mod">
          <ac:chgData name="Beverley Ferguson" userId="4a5d90d7-4d97-43a2-9ddb-522ed5d03a7e" providerId="ADAL" clId="{F299D8BC-5BE3-4930-9327-BCBCADF4BF0D}" dt="2024-03-07T11:51:59.071" v="1455" actId="13926"/>
          <ac:spMkLst>
            <pc:docMk/>
            <pc:sldMk cId="3564797986" sldId="472"/>
            <ac:spMk id="1227" creationId="{61A74C32-F850-A8DA-2D95-DA2BD49CF9E4}"/>
          </ac:spMkLst>
        </pc:spChg>
        <pc:spChg chg="mod">
          <ac:chgData name="Beverley Ferguson" userId="4a5d90d7-4d97-43a2-9ddb-522ed5d03a7e" providerId="ADAL" clId="{F299D8BC-5BE3-4930-9327-BCBCADF4BF0D}" dt="2024-03-07T11:51:59.071" v="1455" actId="13926"/>
          <ac:spMkLst>
            <pc:docMk/>
            <pc:sldMk cId="3564797986" sldId="472"/>
            <ac:spMk id="1228" creationId="{27284FA8-612F-E9F7-4533-6CA22D4413CD}"/>
          </ac:spMkLst>
        </pc:spChg>
        <pc:spChg chg="mod">
          <ac:chgData name="Beverley Ferguson" userId="4a5d90d7-4d97-43a2-9ddb-522ed5d03a7e" providerId="ADAL" clId="{F299D8BC-5BE3-4930-9327-BCBCADF4BF0D}" dt="2024-03-07T11:51:59.071" v="1455" actId="13926"/>
          <ac:spMkLst>
            <pc:docMk/>
            <pc:sldMk cId="3564797986" sldId="472"/>
            <ac:spMk id="1229" creationId="{351B15A8-A281-6B0B-1212-AE11DA94713F}"/>
          </ac:spMkLst>
        </pc:spChg>
        <pc:spChg chg="mod">
          <ac:chgData name="Beverley Ferguson" userId="4a5d90d7-4d97-43a2-9ddb-522ed5d03a7e" providerId="ADAL" clId="{F299D8BC-5BE3-4930-9327-BCBCADF4BF0D}" dt="2024-03-07T11:51:59.071" v="1455" actId="13926"/>
          <ac:spMkLst>
            <pc:docMk/>
            <pc:sldMk cId="3564797986" sldId="472"/>
            <ac:spMk id="1231" creationId="{A21E80D1-563A-D20F-2DF9-A91A00A0DE8A}"/>
          </ac:spMkLst>
        </pc:spChg>
        <pc:spChg chg="mod">
          <ac:chgData name="Beverley Ferguson" userId="4a5d90d7-4d97-43a2-9ddb-522ed5d03a7e" providerId="ADAL" clId="{F299D8BC-5BE3-4930-9327-BCBCADF4BF0D}" dt="2024-03-07T11:51:59.071" v="1455" actId="13926"/>
          <ac:spMkLst>
            <pc:docMk/>
            <pc:sldMk cId="3564797986" sldId="472"/>
            <ac:spMk id="1232" creationId="{21526F6B-2557-47ED-FBD8-255A7A6D4E17}"/>
          </ac:spMkLst>
        </pc:spChg>
        <pc:spChg chg="mod">
          <ac:chgData name="Beverley Ferguson" userId="4a5d90d7-4d97-43a2-9ddb-522ed5d03a7e" providerId="ADAL" clId="{F299D8BC-5BE3-4930-9327-BCBCADF4BF0D}" dt="2024-03-07T11:51:59.071" v="1455" actId="13926"/>
          <ac:spMkLst>
            <pc:docMk/>
            <pc:sldMk cId="3564797986" sldId="472"/>
            <ac:spMk id="1233" creationId="{015C357A-2749-E9BD-7DDB-C6BA85A2A76E}"/>
          </ac:spMkLst>
        </pc:spChg>
        <pc:spChg chg="mod">
          <ac:chgData name="Beverley Ferguson" userId="4a5d90d7-4d97-43a2-9ddb-522ed5d03a7e" providerId="ADAL" clId="{F299D8BC-5BE3-4930-9327-BCBCADF4BF0D}" dt="2024-03-07T11:51:59.071" v="1455" actId="13926"/>
          <ac:spMkLst>
            <pc:docMk/>
            <pc:sldMk cId="3564797986" sldId="472"/>
            <ac:spMk id="1234" creationId="{8668A294-A3AB-71B0-A30E-F2CC588EEEAD}"/>
          </ac:spMkLst>
        </pc:spChg>
        <pc:spChg chg="mod">
          <ac:chgData name="Beverley Ferguson" userId="4a5d90d7-4d97-43a2-9ddb-522ed5d03a7e" providerId="ADAL" clId="{F299D8BC-5BE3-4930-9327-BCBCADF4BF0D}" dt="2024-03-07T11:51:59.071" v="1455" actId="13926"/>
          <ac:spMkLst>
            <pc:docMk/>
            <pc:sldMk cId="3564797986" sldId="472"/>
            <ac:spMk id="1235" creationId="{5EB3D2E4-9573-BE09-0ED9-D3C756A3030E}"/>
          </ac:spMkLst>
        </pc:spChg>
        <pc:spChg chg="mod">
          <ac:chgData name="Beverley Ferguson" userId="4a5d90d7-4d97-43a2-9ddb-522ed5d03a7e" providerId="ADAL" clId="{F299D8BC-5BE3-4930-9327-BCBCADF4BF0D}" dt="2024-03-07T11:51:59.071" v="1455" actId="13926"/>
          <ac:spMkLst>
            <pc:docMk/>
            <pc:sldMk cId="3564797986" sldId="472"/>
            <ac:spMk id="1236" creationId="{931B825F-C37C-E114-22A9-87A6929E629C}"/>
          </ac:spMkLst>
        </pc:spChg>
        <pc:spChg chg="mod">
          <ac:chgData name="Beverley Ferguson" userId="4a5d90d7-4d97-43a2-9ddb-522ed5d03a7e" providerId="ADAL" clId="{F299D8BC-5BE3-4930-9327-BCBCADF4BF0D}" dt="2024-03-07T11:51:59.071" v="1455" actId="13926"/>
          <ac:spMkLst>
            <pc:docMk/>
            <pc:sldMk cId="3564797986" sldId="472"/>
            <ac:spMk id="1237" creationId="{673AF9F5-9426-62B5-0A2D-53081C1AB793}"/>
          </ac:spMkLst>
        </pc:spChg>
        <pc:spChg chg="mod">
          <ac:chgData name="Beverley Ferguson" userId="4a5d90d7-4d97-43a2-9ddb-522ed5d03a7e" providerId="ADAL" clId="{F299D8BC-5BE3-4930-9327-BCBCADF4BF0D}" dt="2024-03-07T11:51:59.071" v="1455" actId="13926"/>
          <ac:spMkLst>
            <pc:docMk/>
            <pc:sldMk cId="3564797986" sldId="472"/>
            <ac:spMk id="1238" creationId="{B88765DC-FEA5-4EA9-745C-36B6509D3509}"/>
          </ac:spMkLst>
        </pc:spChg>
        <pc:spChg chg="mod">
          <ac:chgData name="Beverley Ferguson" userId="4a5d90d7-4d97-43a2-9ddb-522ed5d03a7e" providerId="ADAL" clId="{F299D8BC-5BE3-4930-9327-BCBCADF4BF0D}" dt="2024-03-07T11:51:59.071" v="1455" actId="13926"/>
          <ac:spMkLst>
            <pc:docMk/>
            <pc:sldMk cId="3564797986" sldId="472"/>
            <ac:spMk id="1239" creationId="{2396A246-CEA6-CB80-BFB6-1CE70D33F852}"/>
          </ac:spMkLst>
        </pc:spChg>
        <pc:spChg chg="mod">
          <ac:chgData name="Beverley Ferguson" userId="4a5d90d7-4d97-43a2-9ddb-522ed5d03a7e" providerId="ADAL" clId="{F299D8BC-5BE3-4930-9327-BCBCADF4BF0D}" dt="2024-03-07T11:51:59.071" v="1455" actId="13926"/>
          <ac:spMkLst>
            <pc:docMk/>
            <pc:sldMk cId="3564797986" sldId="472"/>
            <ac:spMk id="1240" creationId="{09190275-73B8-2107-9083-55B84867F5D5}"/>
          </ac:spMkLst>
        </pc:spChg>
        <pc:spChg chg="mod">
          <ac:chgData name="Beverley Ferguson" userId="4a5d90d7-4d97-43a2-9ddb-522ed5d03a7e" providerId="ADAL" clId="{F299D8BC-5BE3-4930-9327-BCBCADF4BF0D}" dt="2024-03-07T11:51:59.071" v="1455" actId="13926"/>
          <ac:spMkLst>
            <pc:docMk/>
            <pc:sldMk cId="3564797986" sldId="472"/>
            <ac:spMk id="1241" creationId="{26DD51B4-AE27-734E-276D-656E5A0F1E63}"/>
          </ac:spMkLst>
        </pc:spChg>
        <pc:spChg chg="mod">
          <ac:chgData name="Beverley Ferguson" userId="4a5d90d7-4d97-43a2-9ddb-522ed5d03a7e" providerId="ADAL" clId="{F299D8BC-5BE3-4930-9327-BCBCADF4BF0D}" dt="2024-03-07T11:51:59.071" v="1455" actId="13926"/>
          <ac:spMkLst>
            <pc:docMk/>
            <pc:sldMk cId="3564797986" sldId="472"/>
            <ac:spMk id="1242" creationId="{DA691C6F-340E-8B7B-EA9A-E370B86D0E10}"/>
          </ac:spMkLst>
        </pc:spChg>
        <pc:spChg chg="mod">
          <ac:chgData name="Beverley Ferguson" userId="4a5d90d7-4d97-43a2-9ddb-522ed5d03a7e" providerId="ADAL" clId="{F299D8BC-5BE3-4930-9327-BCBCADF4BF0D}" dt="2024-03-07T11:51:59.071" v="1455" actId="13926"/>
          <ac:spMkLst>
            <pc:docMk/>
            <pc:sldMk cId="3564797986" sldId="472"/>
            <ac:spMk id="1243" creationId="{486730DA-39E7-B39B-3FE2-D983025C132D}"/>
          </ac:spMkLst>
        </pc:spChg>
        <pc:spChg chg="mod">
          <ac:chgData name="Beverley Ferguson" userId="4a5d90d7-4d97-43a2-9ddb-522ed5d03a7e" providerId="ADAL" clId="{F299D8BC-5BE3-4930-9327-BCBCADF4BF0D}" dt="2024-03-07T11:51:59.071" v="1455" actId="13926"/>
          <ac:spMkLst>
            <pc:docMk/>
            <pc:sldMk cId="3564797986" sldId="472"/>
            <ac:spMk id="1244" creationId="{E0205407-34B9-85BF-5F38-84AF1E153E5C}"/>
          </ac:spMkLst>
        </pc:spChg>
        <pc:picChg chg="add mod">
          <ac:chgData name="Beverley Ferguson" userId="4a5d90d7-4d97-43a2-9ddb-522ed5d03a7e" providerId="ADAL" clId="{F299D8BC-5BE3-4930-9327-BCBCADF4BF0D}" dt="2024-03-06T14:55:33.015" v="1183"/>
          <ac:picMkLst>
            <pc:docMk/>
            <pc:sldMk cId="3564797986" sldId="472"/>
            <ac:picMk id="4" creationId="{5E4A9699-4FA5-C3D4-43AC-A1284E5C297E}"/>
          </ac:picMkLst>
        </pc:picChg>
        <pc:picChg chg="mod">
          <ac:chgData name="Beverley Ferguson" userId="4a5d90d7-4d97-43a2-9ddb-522ed5d03a7e" providerId="ADAL" clId="{F299D8BC-5BE3-4930-9327-BCBCADF4BF0D}" dt="2024-03-06T13:11:34.014" v="1128" actId="14100"/>
          <ac:picMkLst>
            <pc:docMk/>
            <pc:sldMk cId="3564797986" sldId="472"/>
            <ac:picMk id="13" creationId="{00000000-0000-0000-0000-000000000000}"/>
          </ac:picMkLst>
        </pc:picChg>
      </pc:sldChg>
      <pc:sldChg chg="addSp delSp modSp mod">
        <pc:chgData name="Beverley Ferguson" userId="4a5d90d7-4d97-43a2-9ddb-522ed5d03a7e" providerId="ADAL" clId="{F299D8BC-5BE3-4930-9327-BCBCADF4BF0D}" dt="2024-03-06T13:13:27.586" v="1129" actId="2711"/>
        <pc:sldMkLst>
          <pc:docMk/>
          <pc:sldMk cId="3834968629" sldId="475"/>
        </pc:sldMkLst>
        <pc:spChg chg="mod">
          <ac:chgData name="Beverley Ferguson" userId="4a5d90d7-4d97-43a2-9ddb-522ed5d03a7e" providerId="ADAL" clId="{F299D8BC-5BE3-4930-9327-BCBCADF4BF0D}" dt="2024-03-06T13:13:27.586" v="1129" actId="2711"/>
          <ac:spMkLst>
            <pc:docMk/>
            <pc:sldMk cId="3834968629" sldId="475"/>
            <ac:spMk id="3" creationId="{52451353-C114-C937-DB21-20F8E2193F3F}"/>
          </ac:spMkLst>
        </pc:spChg>
        <pc:spChg chg="add mod">
          <ac:chgData name="Beverley Ferguson" userId="4a5d90d7-4d97-43a2-9ddb-522ed5d03a7e" providerId="ADAL" clId="{F299D8BC-5BE3-4930-9327-BCBCADF4BF0D}" dt="2024-03-05T13:02:05.258" v="1117"/>
          <ac:spMkLst>
            <pc:docMk/>
            <pc:sldMk cId="3834968629" sldId="475"/>
            <ac:spMk id="4" creationId="{A7B8FC50-45A2-24EC-CC92-BD1483B89CA1}"/>
          </ac:spMkLst>
        </pc:spChg>
        <pc:spChg chg="del">
          <ac:chgData name="Beverley Ferguson" userId="4a5d90d7-4d97-43a2-9ddb-522ed5d03a7e" providerId="ADAL" clId="{F299D8BC-5BE3-4930-9327-BCBCADF4BF0D}" dt="2024-03-05T13:02:03.852" v="1116" actId="478"/>
          <ac:spMkLst>
            <pc:docMk/>
            <pc:sldMk cId="3834968629" sldId="475"/>
            <ac:spMk id="9" creationId="{00000000-0000-0000-0000-000000000000}"/>
          </ac:spMkLst>
        </pc:spChg>
        <pc:picChg chg="mod">
          <ac:chgData name="Beverley Ferguson" userId="4a5d90d7-4d97-43a2-9ddb-522ed5d03a7e" providerId="ADAL" clId="{F299D8BC-5BE3-4930-9327-BCBCADF4BF0D}" dt="2024-03-06T13:11:11.871" v="1126" actId="14100"/>
          <ac:picMkLst>
            <pc:docMk/>
            <pc:sldMk cId="3834968629" sldId="475"/>
            <ac:picMk id="13" creationId="{00000000-0000-0000-0000-000000000000}"/>
          </ac:picMkLst>
        </pc:picChg>
      </pc:sldChg>
      <pc:sldChg chg="addSp delSp modSp add mod ord">
        <pc:chgData name="Beverley Ferguson" userId="4a5d90d7-4d97-43a2-9ddb-522ed5d03a7e" providerId="ADAL" clId="{F299D8BC-5BE3-4930-9327-BCBCADF4BF0D}" dt="2024-03-05T13:02:15.054" v="1119"/>
        <pc:sldMkLst>
          <pc:docMk/>
          <pc:sldMk cId="28906866" sldId="490"/>
        </pc:sldMkLst>
        <pc:spChg chg="add mod">
          <ac:chgData name="Beverley Ferguson" userId="4a5d90d7-4d97-43a2-9ddb-522ed5d03a7e" providerId="ADAL" clId="{F299D8BC-5BE3-4930-9327-BCBCADF4BF0D}" dt="2024-03-05T13:02:15.054" v="1119"/>
          <ac:spMkLst>
            <pc:docMk/>
            <pc:sldMk cId="28906866" sldId="490"/>
            <ac:spMk id="2" creationId="{8A872A8F-4451-B190-2FDC-44621E98802A}"/>
          </ac:spMkLst>
        </pc:spChg>
        <pc:spChg chg="mod">
          <ac:chgData name="Beverley Ferguson" userId="4a5d90d7-4d97-43a2-9ddb-522ed5d03a7e" providerId="ADAL" clId="{F299D8BC-5BE3-4930-9327-BCBCADF4BF0D}" dt="2024-03-05T10:51:49.244" v="58" actId="14100"/>
          <ac:spMkLst>
            <pc:docMk/>
            <pc:sldMk cId="28906866" sldId="490"/>
            <ac:spMk id="3" creationId="{4B9896A2-0F94-FBAA-4CFD-863A6E75F086}"/>
          </ac:spMkLst>
        </pc:spChg>
        <pc:spChg chg="mod">
          <ac:chgData name="Beverley Ferguson" userId="4a5d90d7-4d97-43a2-9ddb-522ed5d03a7e" providerId="ADAL" clId="{F299D8BC-5BE3-4930-9327-BCBCADF4BF0D}" dt="2024-03-05T11:58:11.684" v="1097" actId="20577"/>
          <ac:spMkLst>
            <pc:docMk/>
            <pc:sldMk cId="28906866" sldId="490"/>
            <ac:spMk id="4" creationId="{00000000-0000-0000-0000-000000000000}"/>
          </ac:spMkLst>
        </pc:spChg>
        <pc:spChg chg="del">
          <ac:chgData name="Beverley Ferguson" userId="4a5d90d7-4d97-43a2-9ddb-522ed5d03a7e" providerId="ADAL" clId="{F299D8BC-5BE3-4930-9327-BCBCADF4BF0D}" dt="2024-03-05T13:02:13.840" v="1118" actId="478"/>
          <ac:spMkLst>
            <pc:docMk/>
            <pc:sldMk cId="28906866" sldId="490"/>
            <ac:spMk id="6" creationId="{D6283A16-DF61-CB0A-3B16-0C9DD7754461}"/>
          </ac:spMkLst>
        </pc:spChg>
        <pc:picChg chg="del">
          <ac:chgData name="Beverley Ferguson" userId="4a5d90d7-4d97-43a2-9ddb-522ed5d03a7e" providerId="ADAL" clId="{F299D8BC-5BE3-4930-9327-BCBCADF4BF0D}" dt="2024-03-05T10:50:54.440" v="3" actId="478"/>
          <ac:picMkLst>
            <pc:docMk/>
            <pc:sldMk cId="28906866" sldId="490"/>
            <ac:picMk id="2" creationId="{00000000-0000-0000-0000-000000000000}"/>
          </ac:picMkLst>
        </pc:picChg>
        <pc:picChg chg="mod">
          <ac:chgData name="Beverley Ferguson" userId="4a5d90d7-4d97-43a2-9ddb-522ed5d03a7e" providerId="ADAL" clId="{F299D8BC-5BE3-4930-9327-BCBCADF4BF0D}" dt="2024-03-05T11:55:52.640" v="1064" actId="1076"/>
          <ac:picMkLst>
            <pc:docMk/>
            <pc:sldMk cId="28906866" sldId="490"/>
            <ac:picMk id="5" creationId="{C3A08604-A8D0-5B1A-C1DD-3B6DF696158B}"/>
          </ac:picMkLst>
        </pc:picChg>
      </pc:sldChg>
      <pc:sldChg chg="addSp delSp modSp mod">
        <pc:chgData name="Beverley Ferguson" userId="4a5d90d7-4d97-43a2-9ddb-522ed5d03a7e" providerId="ADAL" clId="{F299D8BC-5BE3-4930-9327-BCBCADF4BF0D}" dt="2024-03-05T13:03:12.207" v="1124" actId="2711"/>
        <pc:sldMkLst>
          <pc:docMk/>
          <pc:sldMk cId="3024899059" sldId="587"/>
        </pc:sldMkLst>
        <pc:spChg chg="add mod">
          <ac:chgData name="Beverley Ferguson" userId="4a5d90d7-4d97-43a2-9ddb-522ed5d03a7e" providerId="ADAL" clId="{F299D8BC-5BE3-4930-9327-BCBCADF4BF0D}" dt="2024-03-05T13:02:21.754" v="1121"/>
          <ac:spMkLst>
            <pc:docMk/>
            <pc:sldMk cId="3024899059" sldId="587"/>
            <ac:spMk id="2" creationId="{D365E284-CD24-2F63-7982-E7DF965061B4}"/>
          </ac:spMkLst>
        </pc:spChg>
        <pc:spChg chg="mod">
          <ac:chgData name="Beverley Ferguson" userId="4a5d90d7-4d97-43a2-9ddb-522ed5d03a7e" providerId="ADAL" clId="{F299D8BC-5BE3-4930-9327-BCBCADF4BF0D}" dt="2024-03-05T13:03:12.207" v="1124" actId="2711"/>
          <ac:spMkLst>
            <pc:docMk/>
            <pc:sldMk cId="3024899059" sldId="587"/>
            <ac:spMk id="5" creationId="{E7BA11F2-BFEB-4DA9-9894-90377417D60D}"/>
          </ac:spMkLst>
        </pc:spChg>
        <pc:spChg chg="del">
          <ac:chgData name="Beverley Ferguson" userId="4a5d90d7-4d97-43a2-9ddb-522ed5d03a7e" providerId="ADAL" clId="{F299D8BC-5BE3-4930-9327-BCBCADF4BF0D}" dt="2024-03-05T13:02:20.438" v="1120" actId="478"/>
          <ac:spMkLst>
            <pc:docMk/>
            <pc:sldMk cId="3024899059" sldId="587"/>
            <ac:spMk id="7" creationId="{A19B1ABC-5C05-6BE4-4512-9120E55AA36F}"/>
          </ac:spMkLst>
        </pc:spChg>
      </pc:sldChg>
      <pc:sldChg chg="addSp delSp modSp mod">
        <pc:chgData name="Beverley Ferguson" userId="4a5d90d7-4d97-43a2-9ddb-522ed5d03a7e" providerId="ADAL" clId="{F299D8BC-5BE3-4930-9327-BCBCADF4BF0D}" dt="2024-03-05T13:03:46.706" v="1125" actId="2711"/>
        <pc:sldMkLst>
          <pc:docMk/>
          <pc:sldMk cId="615161849" sldId="588"/>
        </pc:sldMkLst>
        <pc:spChg chg="add mod">
          <ac:chgData name="Beverley Ferguson" userId="4a5d90d7-4d97-43a2-9ddb-522ed5d03a7e" providerId="ADAL" clId="{F299D8BC-5BE3-4930-9327-BCBCADF4BF0D}" dt="2024-03-05T13:02:29.026" v="1123"/>
          <ac:spMkLst>
            <pc:docMk/>
            <pc:sldMk cId="615161849" sldId="588"/>
            <ac:spMk id="3" creationId="{EAB42CA8-E596-1453-A372-1656DE76B125}"/>
          </ac:spMkLst>
        </pc:spChg>
        <pc:spChg chg="mod">
          <ac:chgData name="Beverley Ferguson" userId="4a5d90d7-4d97-43a2-9ddb-522ed5d03a7e" providerId="ADAL" clId="{F299D8BC-5BE3-4930-9327-BCBCADF4BF0D}" dt="2024-03-05T13:03:46.706" v="1125" actId="2711"/>
          <ac:spMkLst>
            <pc:docMk/>
            <pc:sldMk cId="615161849" sldId="588"/>
            <ac:spMk id="5" creationId="{E7BA11F2-BFEB-4DA9-9894-90377417D60D}"/>
          </ac:spMkLst>
        </pc:spChg>
        <pc:spChg chg="del">
          <ac:chgData name="Beverley Ferguson" userId="4a5d90d7-4d97-43a2-9ddb-522ed5d03a7e" providerId="ADAL" clId="{F299D8BC-5BE3-4930-9327-BCBCADF4BF0D}" dt="2024-03-05T13:02:27.815" v="1122" actId="478"/>
          <ac:spMkLst>
            <pc:docMk/>
            <pc:sldMk cId="615161849" sldId="588"/>
            <ac:spMk id="7" creationId="{A19B1ABC-5C05-6BE4-4512-9120E55AA36F}"/>
          </ac:spMkLst>
        </pc:spChg>
      </pc:sldChg>
      <pc:sldChg chg="add del">
        <pc:chgData name="Beverley Ferguson" userId="4a5d90d7-4d97-43a2-9ddb-522ed5d03a7e" providerId="ADAL" clId="{F299D8BC-5BE3-4930-9327-BCBCADF4BF0D}" dt="2024-03-05T10:50:52.949" v="2" actId="47"/>
        <pc:sldMkLst>
          <pc:docMk/>
          <pc:sldMk cId="2023202740" sldId="589"/>
        </pc:sldMkLst>
      </pc:sldChg>
    </pc:docChg>
  </pc:docChgLst>
  <pc:docChgLst>
    <pc:chgData name="Beverley Ferguson" userId="4a5d90d7-4d97-43a2-9ddb-522ed5d03a7e" providerId="ADAL" clId="{8FF7A522-3DC9-42E0-8ECD-CCA39FD448F2}"/>
    <pc:docChg chg="modSld">
      <pc:chgData name="Beverley Ferguson" userId="4a5d90d7-4d97-43a2-9ddb-522ed5d03a7e" providerId="ADAL" clId="{8FF7A522-3DC9-42E0-8ECD-CCA39FD448F2}" dt="2024-03-08T17:02:39.521" v="0" actId="12"/>
      <pc:docMkLst>
        <pc:docMk/>
      </pc:docMkLst>
      <pc:sldChg chg="modSp mod">
        <pc:chgData name="Beverley Ferguson" userId="4a5d90d7-4d97-43a2-9ddb-522ed5d03a7e" providerId="ADAL" clId="{8FF7A522-3DC9-42E0-8ECD-CCA39FD448F2}" dt="2024-03-08T17:02:39.521" v="0" actId="12"/>
        <pc:sldMkLst>
          <pc:docMk/>
          <pc:sldMk cId="28906866" sldId="490"/>
        </pc:sldMkLst>
        <pc:spChg chg="mod">
          <ac:chgData name="Beverley Ferguson" userId="4a5d90d7-4d97-43a2-9ddb-522ed5d03a7e" providerId="ADAL" clId="{8FF7A522-3DC9-42E0-8ECD-CCA39FD448F2}" dt="2024-03-08T17:02:39.521" v="0" actId="12"/>
          <ac:spMkLst>
            <pc:docMk/>
            <pc:sldMk cId="28906866" sldId="49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0AE3B-4F27-4013-B3A5-FC7AE7C16B56}" type="datetimeFigureOut">
              <a:rPr lang="en-GB" smtClean="0"/>
              <a:t>08/03/2024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41D40-5AE8-4EBA-B8E9-7DE9FAD3C8BD}" type="slidenum">
              <a:rPr lang="en-GB" smtClean="0"/>
              <a:t>‹#›</a:t>
            </a:fld>
            <a:endParaRPr lang="en-GB"/>
          </a:p>
        </p:txBody>
      </p:sp>
    </p:spTree>
    <p:extLst>
      <p:ext uri="{BB962C8B-B14F-4D97-AF65-F5344CB8AC3E}">
        <p14:creationId xmlns:p14="http://schemas.microsoft.com/office/powerpoint/2010/main" val="85895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s://education.gov.scot/learning-in-scotland/programmes/scottish-attainment-challenge/" TargetMode="External"/><Relationship Id="rId18" Type="http://schemas.openxmlformats.org/officeDocument/2006/relationships/hyperlink" Target="https://www.npfs.org.uk/downloads/review-of-the-impact-of-the-2009-parental-involvement-act/" TargetMode="External"/><Relationship Id="rId26" Type="http://schemas.openxmlformats.org/officeDocument/2006/relationships/hyperlink" Target="https://education.gov.scot/resources/an-empowered-system/" TargetMode="External"/><Relationship Id="rId3" Type="http://schemas.openxmlformats.org/officeDocument/2006/relationships/hyperlink" Target="https://www.legislation.gov.uk/asp/2000/6/contents" TargetMode="External"/><Relationship Id="rId21" Type="http://schemas.openxmlformats.org/officeDocument/2006/relationships/hyperlink" Target="https://www.gov.scot/publications/research-strategy-scottish-education/documents/" TargetMode="External"/><Relationship Id="rId34" Type="http://schemas.openxmlformats.org/officeDocument/2006/relationships/hyperlink" Target="https://education.gov.scot/resources/professional-learning-guide-involving-and-engaging-parents-and-families/" TargetMode="External"/><Relationship Id="rId7" Type="http://schemas.openxmlformats.org/officeDocument/2006/relationships/hyperlink" Target="https://www.legislation.gov.uk/ssi/2007/132/made" TargetMode="External"/><Relationship Id="rId12" Type="http://schemas.openxmlformats.org/officeDocument/2006/relationships/hyperlink" Target="https://education.gov.scot/inspection-and-review/inspection-frameworks/" TargetMode="External"/><Relationship Id="rId17" Type="http://schemas.openxmlformats.org/officeDocument/2006/relationships/hyperlink" Target="https://www.voicescotland.org.uk/" TargetMode="External"/><Relationship Id="rId25" Type="http://schemas.openxmlformats.org/officeDocument/2006/relationships/hyperlink" Target="https://education.gov.scot/resources/engaging-parents-and-families-a-toolkit-for-practitioners/" TargetMode="External"/><Relationship Id="rId33" Type="http://schemas.openxmlformats.org/officeDocument/2006/relationships/hyperlink" Target="https://education.gov.scot/resources/bsl-toolkit-for-practitioners/" TargetMode="External"/><Relationship Id="rId2" Type="http://schemas.openxmlformats.org/officeDocument/2006/relationships/slide" Target="../slides/slide3.xml"/><Relationship Id="rId16" Type="http://schemas.openxmlformats.org/officeDocument/2006/relationships/hyperlink" Target="https://www.gov.scot/publications/national-improvement-framework-parent-communication-plan/pages/1/" TargetMode="External"/><Relationship Id="rId20" Type="http://schemas.openxmlformats.org/officeDocument/2006/relationships/hyperlink" Target="https://www.gov.scot/publications/pupil-equity-fund-national-operational-guidance-2022/" TargetMode="External"/><Relationship Id="rId29" Type="http://schemas.openxmlformats.org/officeDocument/2006/relationships/hyperlink" Target="https://education.gov.scot/inspection-and-review/hm-chief-inspector-reports-and-guidance/national-thematic-inspections/engaging-families-in-learning-a-thematic-inspection-of-family-learning/" TargetMode="External"/><Relationship Id="rId1" Type="http://schemas.openxmlformats.org/officeDocument/2006/relationships/notesMaster" Target="../notesMasters/notesMaster1.xml"/><Relationship Id="rId6" Type="http://schemas.openxmlformats.org/officeDocument/2006/relationships/hyperlink" Target="https://www2.gov.scot/Topics/People/Young-People/gettingitright" TargetMode="External"/><Relationship Id="rId11" Type="http://schemas.openxmlformats.org/officeDocument/2006/relationships/hyperlink" Target="https://www.gov.scot/publications/school-handbook-guidance/" TargetMode="External"/><Relationship Id="rId24" Type="http://schemas.openxmlformats.org/officeDocument/2006/relationships/hyperlink" Target="https://www.gov.scot/publications/learning-together-scotlands-national-action-plan-parental-involvement-parental-engagement/" TargetMode="External"/><Relationship Id="rId32" Type="http://schemas.openxmlformats.org/officeDocument/2006/relationships/hyperlink" Target="https://www.gov.scot/publications/adult-learning-strategy-scotland-2022-27/" TargetMode="External"/><Relationship Id="rId5" Type="http://schemas.openxmlformats.org/officeDocument/2006/relationships/hyperlink" Target="https://www.gov.scot/publications/guidance-scottish-schools-parental-involvement-act-2006/" TargetMode="External"/><Relationship Id="rId15" Type="http://schemas.openxmlformats.org/officeDocument/2006/relationships/hyperlink" Target="https://education.gov.scot/resources/review-of-family-learning/" TargetMode="External"/><Relationship Id="rId23" Type="http://schemas.openxmlformats.org/officeDocument/2006/relationships/hyperlink" Target="https://education.gov.scot/resources/review-of-learning-at-home/" TargetMode="External"/><Relationship Id="rId28" Type="http://schemas.openxmlformats.org/officeDocument/2006/relationships/hyperlink" Target="https://education.gov.scot/resources/realising-the-ambition/" TargetMode="External"/><Relationship Id="rId36" Type="http://schemas.openxmlformats.org/officeDocument/2006/relationships/hyperlink" Target="https://education.gov.scot/resources/united-nations-convention-on-the-rights-of-the-child/" TargetMode="External"/><Relationship Id="rId10" Type="http://schemas.openxmlformats.org/officeDocument/2006/relationships/hyperlink" Target="https://www.gov.scot/publications/national-parenting-strategy-making-positive-difference-children-young-people-through/" TargetMode="External"/><Relationship Id="rId19" Type="http://schemas.openxmlformats.org/officeDocument/2006/relationships/hyperlink" Target="https://www.npfs.org.uk/downloads/ipsos-mori-research/" TargetMode="External"/><Relationship Id="rId31" Type="http://schemas.openxmlformats.org/officeDocument/2006/relationships/hyperlink" Target="https://education.gov.scot/parentzone/getting-involved/parent-councils/about-parent-councils/" TargetMode="External"/><Relationship Id="rId4" Type="http://schemas.openxmlformats.org/officeDocument/2006/relationships/hyperlink" Target="https://www.legislation.gov.uk/asp/2006/8/contents" TargetMode="External"/><Relationship Id="rId9" Type="http://schemas.openxmlformats.org/officeDocument/2006/relationships/hyperlink" Target="https://www.legislation.gov.uk/ukpga/2010/15/contents" TargetMode="External"/><Relationship Id="rId14" Type="http://schemas.openxmlformats.org/officeDocument/2006/relationships/hyperlink" Target="https://www.gov.scot/policies/schools/national-improvement-framework/" TargetMode="External"/><Relationship Id="rId22" Type="http://schemas.openxmlformats.org/officeDocument/2006/relationships/hyperlink" Target="https://education.gov.scot/resources/family-learning-framework/" TargetMode="External"/><Relationship Id="rId27" Type="http://schemas.openxmlformats.org/officeDocument/2006/relationships/hyperlink" Target="https://education.gov.scot/inspection-and-review/hm-chief-inspector-reports-and-guidance/national-thematic-inspections/thematic-reports-up-to-and-including-june-2019/national-thematic-inspection-empowerment-for-parent-and-pupil-participation/" TargetMode="External"/><Relationship Id="rId30" Type="http://schemas.openxmlformats.org/officeDocument/2006/relationships/hyperlink" Target="https://education.gov.scot/resources/strategic-framework-for-parental-involvement/" TargetMode="External"/><Relationship Id="rId35" Type="http://schemas.openxmlformats.org/officeDocument/2006/relationships/hyperlink" Target="https://www.gov.scot/publications/united-nations-convention-rights-child-incorporation-scotland-bill-leaflet/" TargetMode="External"/><Relationship Id="rId8" Type="http://schemas.openxmlformats.org/officeDocument/2006/relationships/hyperlink" Target="https://www.legislation.gov.uk/asp/2010/2/content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952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r>
              <a:rPr lang="en-GB" sz="1800" b="1">
                <a:effectLst/>
                <a:latin typeface="Arial" panose="020B0604020202020204" pitchFamily="34" charset="0"/>
                <a:ea typeface="Times New Roman" panose="02020603050405020304" pitchFamily="18" charset="0"/>
                <a:cs typeface="Times New Roman" panose="02020603050405020304" pitchFamily="18" charset="0"/>
              </a:rPr>
              <a:t>2000</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Standards in Scotland’s School etc Act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https://www.legislation.gov.uk/asp/2000/6/contents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a:effectLst/>
                <a:latin typeface="Arial" panose="020B0604020202020204" pitchFamily="34" charset="0"/>
                <a:ea typeface="Times New Roman" panose="02020603050405020304" pitchFamily="18" charset="0"/>
                <a:cs typeface="Times New Roman" panose="02020603050405020304" pitchFamily="18" charset="0"/>
              </a:rPr>
              <a:t>2006</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Scottish Schools (Parental Involvement) Act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https://www.legislation.gov.uk/asp/2006/8/contents</a:t>
            </a:r>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Statutory Guidance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5"/>
              </a:rPr>
              <a:t>https://www.gov.scot/publications/guidance-scottish-schools-parental-involvement-act-2006/</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Getting it right for every child (</a:t>
            </a:r>
            <a:r>
              <a:rPr lang="en-GB" sz="1800" err="1">
                <a:effectLst/>
                <a:latin typeface="Arial" panose="020B0604020202020204" pitchFamily="34" charset="0"/>
                <a:ea typeface="Times New Roman" panose="02020603050405020304" pitchFamily="18" charset="0"/>
                <a:cs typeface="Times New Roman" panose="02020603050405020304" pitchFamily="18" charset="0"/>
              </a:rPr>
              <a:t>GIRFEC</a:t>
            </a:r>
            <a:r>
              <a:rPr lang="en-GB" sz="1800">
                <a:effectLst/>
                <a:latin typeface="Arial" panose="020B0604020202020204" pitchFamily="34" charset="0"/>
                <a:ea typeface="Times New Roman" panose="02020603050405020304" pitchFamily="18" charset="0"/>
                <a:cs typeface="Times New Roman" panose="02020603050405020304" pitchFamily="18" charset="0"/>
              </a:rPr>
              <a:t>)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6"/>
              </a:rPr>
              <a:t>https://www2.gov.scot/Topics/People/Young-People/gettingitright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a:effectLst/>
                <a:latin typeface="Arial" panose="020B0604020202020204" pitchFamily="34" charset="0"/>
                <a:ea typeface="Times New Roman" panose="02020603050405020304" pitchFamily="18" charset="0"/>
                <a:cs typeface="Times New Roman" panose="02020603050405020304" pitchFamily="18" charset="0"/>
              </a:rPr>
              <a:t>2007</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Parental Involvement in Headteacher and Depute HT appointments (Scotland) Regulations-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7"/>
              </a:rPr>
              <a:t>https://www.legislation.gov.uk/ssi/2007/132/made</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a:effectLst/>
                <a:latin typeface="Arial" panose="020B0604020202020204" pitchFamily="34" charset="0"/>
                <a:ea typeface="Times New Roman" panose="02020603050405020304" pitchFamily="18" charset="0"/>
                <a:cs typeface="Times New Roman" panose="02020603050405020304" pitchFamily="18" charset="0"/>
              </a:rPr>
              <a:t>2010</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Schools (Consultation) (Scotland) Act 2010 -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8"/>
              </a:rPr>
              <a:t>https://www.legislation.gov.uk/asp/2010/2/contents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Equality Act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9"/>
              </a:rPr>
              <a:t>https://www.legislation.gov.uk/ukpga/2010/15/contents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a:effectLst/>
                <a:latin typeface="Arial" panose="020B0604020202020204" pitchFamily="34" charset="0"/>
                <a:ea typeface="Times New Roman" panose="02020603050405020304" pitchFamily="18" charset="0"/>
                <a:cs typeface="Times New Roman" panose="02020603050405020304" pitchFamily="18" charset="0"/>
              </a:rPr>
              <a:t>2012</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National Parenting Strategy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0"/>
              </a:rPr>
              <a:t>https://www.gov.scot/publications/national-parenting-strategy-making-positive-difference-children-young-people-through/</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School Handbook Guidance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1"/>
              </a:rPr>
              <a:t>https://www.gov.scot/publications/school-handbook-guidance/</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a:effectLst/>
                <a:latin typeface="Arial" panose="020B0604020202020204" pitchFamily="34" charset="0"/>
                <a:ea typeface="Times New Roman" panose="02020603050405020304" pitchFamily="18" charset="0"/>
                <a:cs typeface="Times New Roman" panose="02020603050405020304" pitchFamily="18" charset="0"/>
              </a:rPr>
              <a:t>2015</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‘How Good is our…’ Frameworks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2"/>
              </a:rPr>
              <a:t>https://education.gov.scot/inspection-and-review/inspection-frameworks/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Scottish Attainment Challenge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3"/>
              </a:rPr>
              <a:t>https://education.gov.scot/learning-in-scotland/programmes/scottish-attainment-challenge/</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National Improvement Framework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4"/>
              </a:rPr>
              <a:t>https://www.gov.scot/policies/schools/national-improvement-framework/</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a:effectLst/>
                <a:latin typeface="Arial" panose="020B0604020202020204" pitchFamily="34" charset="0"/>
                <a:ea typeface="Times New Roman" panose="02020603050405020304" pitchFamily="18" charset="0"/>
                <a:cs typeface="Times New Roman" panose="02020603050405020304" pitchFamily="18" charset="0"/>
              </a:rPr>
              <a:t>2016</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Family Learning Review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5"/>
              </a:rPr>
              <a:t>https://education.gov.scot/resources/review-of-family-learning/</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National Improvement Framework Parent Communication Plan - </a:t>
            </a:r>
            <a:r>
              <a:rPr lang="en-GB" sz="1800" u="sng">
                <a:solidFill>
                  <a:srgbClr val="0563C1"/>
                </a:solidFill>
                <a:effectLst/>
                <a:latin typeface="Arial" panose="020B0604020202020204" pitchFamily="34" charset="0"/>
                <a:ea typeface="Arial" panose="020B0604020202020204" pitchFamily="34" charset="0"/>
                <a:cs typeface="Arial" panose="020B0604020202020204" pitchFamily="34" charset="0"/>
                <a:hlinkClick r:id="rId16"/>
              </a:rPr>
              <a:t>https://www.gov.scot/publications/national-improvement-framework-parent-communication-plan/pages/1/</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National Standards for Community Engagement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7"/>
              </a:rPr>
              <a:t>https://www.voicescotland.org.uk/</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a:effectLst/>
                <a:latin typeface="Arial" panose="020B0604020202020204" pitchFamily="34" charset="0"/>
                <a:ea typeface="Times New Roman" panose="02020603050405020304" pitchFamily="18" charset="0"/>
                <a:cs typeface="Times New Roman" panose="02020603050405020304" pitchFamily="18" charset="0"/>
              </a:rPr>
              <a:t>2017</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228600"/>
            <a:r>
              <a:rPr lang="en-GB" sz="1800">
                <a:effectLst/>
                <a:latin typeface="Arial" panose="020B0604020202020204" pitchFamily="34" charset="0"/>
                <a:ea typeface="Times New Roman" panose="02020603050405020304" pitchFamily="18" charset="0"/>
                <a:cs typeface="Times New Roman" panose="02020603050405020304" pitchFamily="18" charset="0"/>
              </a:rPr>
              <a:t>Review of the Impact of the Parental Involvement Act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8"/>
              </a:rPr>
              <a:t>https://www.npfs.org.uk/downloads/review-of-the-impact-of-the-2009-parental-involvement-act/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228600"/>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9"/>
              </a:rPr>
              <a:t>https://www.npfs.org.uk/downloads/ipsos-mori-research/</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228600"/>
            <a:r>
              <a:rPr lang="en-GB" sz="1800">
                <a:effectLst/>
                <a:latin typeface="Arial" panose="020B0604020202020204" pitchFamily="34" charset="0"/>
                <a:ea typeface="Times New Roman" panose="02020603050405020304" pitchFamily="18" charset="0"/>
                <a:cs typeface="Times New Roman" panose="02020603050405020304" pitchFamily="18" charset="0"/>
              </a:rPr>
              <a:t>Pupil Equity Funding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0"/>
              </a:rPr>
              <a:t>https://www.gov.scot/publications/pupil-equity-fund-national-operational-guidance-2022/</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228600"/>
            <a:r>
              <a:rPr lang="en-GB" sz="1800">
                <a:effectLst/>
                <a:latin typeface="Arial" panose="020B0604020202020204" pitchFamily="34" charset="0"/>
                <a:ea typeface="Times New Roman" panose="02020603050405020304" pitchFamily="18" charset="0"/>
                <a:cs typeface="Times New Roman" panose="02020603050405020304" pitchFamily="18" charset="0"/>
              </a:rPr>
              <a:t>Research Strategy for Scottish Education - </a:t>
            </a:r>
            <a:r>
              <a:rPr lang="en-GB" sz="1800" u="sng">
                <a:solidFill>
                  <a:srgbClr val="0563C1"/>
                </a:solidFill>
                <a:effectLst/>
                <a:latin typeface="Arial" panose="020B0604020202020204" pitchFamily="34" charset="0"/>
                <a:ea typeface="Arial" panose="020B0604020202020204" pitchFamily="34" charset="0"/>
                <a:cs typeface="Arial" panose="020B0604020202020204" pitchFamily="34" charset="0"/>
                <a:hlinkClick r:id="rId21"/>
              </a:rPr>
              <a:t>https://www.gov.scot/publications/research-strategy-scottish-education/documents/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a:effectLst/>
                <a:latin typeface="Arial" panose="020B0604020202020204" pitchFamily="34" charset="0"/>
                <a:ea typeface="Times New Roman" panose="02020603050405020304" pitchFamily="18" charset="0"/>
                <a:cs typeface="Times New Roman" panose="02020603050405020304" pitchFamily="18" charset="0"/>
              </a:rPr>
              <a:t>2018</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Family Learning Framework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2"/>
              </a:rPr>
              <a:t>https://education.gov.scot/resources/family-learning-framework/</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Review of Learning at Home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3"/>
              </a:rPr>
              <a:t>https://education.gov.scot/resources/review-of-learning-at-home/</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Learning Together National Action Plan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4"/>
              </a:rPr>
              <a:t>https://www.gov.scot/publications/learning-together-scotlands-national-action-plan-parental-involvement-parental-engagement/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Engaging parents and families:  A toolkit for practitioners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5"/>
              </a:rPr>
              <a:t>https://education.gov.scot/resources/engaging-parents-and-families-a-toolkit-for-practitioners/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a:effectLst/>
                <a:latin typeface="Arial" panose="020B0604020202020204" pitchFamily="34" charset="0"/>
                <a:ea typeface="Times New Roman" panose="02020603050405020304" pitchFamily="18" charset="0"/>
                <a:cs typeface="Times New Roman" panose="02020603050405020304" pitchFamily="18" charset="0"/>
              </a:rPr>
              <a:t>2019</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An empowered system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6"/>
              </a:rPr>
              <a:t>https://education.gov.scot/resources/an-empowered-system/</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Empowerment for parent and pupil participation:  National Thematic inspection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7"/>
              </a:rPr>
              <a:t>https://education.gov.scot/inspection-and-review/hm-chief-inspector-reports-and-guidance/national-thematic-inspections/thematic-reports-up-to-and-including-june-2019/national-thematic-inspection-empowerment-for-parent-and-pupil-participation/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a:effectLst/>
                <a:latin typeface="Arial" panose="020B0604020202020204" pitchFamily="34" charset="0"/>
                <a:ea typeface="Times New Roman" panose="02020603050405020304" pitchFamily="18" charset="0"/>
                <a:cs typeface="Times New Roman" panose="02020603050405020304" pitchFamily="18" charset="0"/>
              </a:rPr>
              <a:t>2020</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Realising the Ambition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8"/>
              </a:rPr>
              <a:t>https://education.gov.scot/resources/realising-the-ambition/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a:effectLst/>
                <a:latin typeface="Arial" panose="020B0604020202020204" pitchFamily="34" charset="0"/>
                <a:ea typeface="Times New Roman" panose="02020603050405020304" pitchFamily="18" charset="0"/>
                <a:cs typeface="Times New Roman" panose="02020603050405020304" pitchFamily="18" charset="0"/>
              </a:rPr>
              <a:t>2021</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Engaging families in learning:  A Thematic Inspection of Family Learning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9"/>
              </a:rPr>
              <a:t>https://education.gov.scot/inspection-and-review/hm-chief-inspector-reports-and-guidance/national-thematic-inspections/engaging-families-in-learning-a-thematic-inspection-of-family-learning/</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a:effectLst/>
                <a:latin typeface="Arial" panose="020B0604020202020204" pitchFamily="34" charset="0"/>
                <a:ea typeface="Times New Roman" panose="02020603050405020304" pitchFamily="18" charset="0"/>
                <a:cs typeface="Times New Roman" panose="02020603050405020304" pitchFamily="18" charset="0"/>
              </a:rPr>
              <a:t>2022</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Strategic Framework for PI/PE/FL/LAH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0"/>
              </a:rPr>
              <a:t>https://education.gov.scot/resources/strategic-framework-for-parental-involvement/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Parent Council Resource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1"/>
              </a:rPr>
              <a:t>https://education.gov.scot/parentzone/getting-involved/parent-councils/about-parent-councils/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Adult Learning Strategy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2"/>
              </a:rPr>
              <a:t>https://www.gov.scot/publications/adult-learning-strategy-scotland-2022-27/</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British Sign Language Toolkit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3"/>
              </a:rPr>
              <a:t>https://education.gov.scot/resources/bsl-toolkit-for-practitioners/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b="1">
                <a:effectLst/>
                <a:latin typeface="Arial" panose="020B0604020202020204" pitchFamily="34" charset="0"/>
                <a:ea typeface="Times New Roman" panose="02020603050405020304" pitchFamily="18" charset="0"/>
                <a:cs typeface="Times New Roman" panose="02020603050405020304" pitchFamily="18" charset="0"/>
              </a:rPr>
              <a:t>2024</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Professional Learning Guide for Practitioners and Educators - </a:t>
            </a:r>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4"/>
              </a:rPr>
              <a:t>https://education.gov.scot/resources/professional-learning-guide-involving-and-engaging-parents-and-families/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Times New Roman" panose="02020603050405020304" pitchFamily="18" charset="0"/>
              </a:rPr>
              <a:t>United Nations Convention on the Rights of the Child</a:t>
            </a:r>
          </a:p>
          <a:p>
            <a:pPr marL="457200"/>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5"/>
              </a:rPr>
              <a:t>https://www.gov.scot/publications/united-nations-convention-rights-child-incorporation-scotland-bill-leaflet/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457200"/>
            <a:r>
              <a:rPr lang="en-GB"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6"/>
              </a:rPr>
              <a:t>https://education.gov.scot/resources/united-nations-convention-on-the-rights-of-the-child/</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a:effectLst/>
                <a:latin typeface="Arial" panose="020B0604020202020204" pitchFamily="34" charset="0"/>
                <a:ea typeface="Times New Roman" panose="02020603050405020304" pitchFamily="18" charset="0"/>
                <a:cs typeface="Times New Roman" panose="02020603050405020304" pitchFamily="18" charset="0"/>
              </a:rPr>
              <a:t> </a:t>
            </a:r>
          </a:p>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25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83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T</a:t>
            </a:r>
            <a:r>
              <a:rPr lang="en-GB" sz="1800">
                <a:solidFill>
                  <a:srgbClr val="595959"/>
                </a:solidFill>
                <a:effectLst/>
                <a:latin typeface="Arial" panose="020B0604020202020204" pitchFamily="34" charset="0"/>
                <a:ea typeface="Arial" panose="020B0604020202020204" pitchFamily="34" charset="0"/>
                <a:cs typeface="Arial" panose="020B0604020202020204" pitchFamily="34" charset="0"/>
              </a:rPr>
              <a:t>he approaches to involving and engaging parents in their children’s and their own learning requires to be regularly reviewed and adapted to ensure they meet the individual needs of families taking account of different demographics.  Communications and relationships based on trust, mutual respect and collaboration are, and will continue to remain an important lever of change and improvement which lies at the heart of all our work with children and families.  Having the voice of parents represented will not only influence these approaches and communication methods, it will also help to re-shape the future direction of engaging parents and families in their child’s and their own learning.</a:t>
            </a:r>
            <a:endParaRPr lang="en-GB" sz="1800">
              <a:solidFill>
                <a:srgbClr val="595959"/>
              </a:solidFill>
              <a:effectLst/>
              <a:latin typeface="Arial" panose="020B0604020202020204" pitchFamily="34" charset="0"/>
              <a:ea typeface="MS Mincho" panose="02020609040205080304" pitchFamily="49" charset="-128"/>
              <a:cs typeface="Times New Roman" panose="02020603050405020304" pitchFamily="18" charset="0"/>
            </a:endParaRPr>
          </a:p>
          <a:p>
            <a:r>
              <a:rPr lang="en-GB" sz="1800">
                <a:solidFill>
                  <a:srgbClr val="595959"/>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a:solidFill>
                <a:srgbClr val="595959"/>
              </a:solidFill>
              <a:effectLst/>
              <a:latin typeface="Arial" panose="020B0604020202020204" pitchFamily="34" charset="0"/>
              <a:ea typeface="MS Mincho" panose="02020609040205080304" pitchFamily="49" charset="-128"/>
              <a:cs typeface="Times New Roman" panose="02020603050405020304" pitchFamily="18" charset="0"/>
            </a:endParaRPr>
          </a:p>
          <a:p>
            <a:r>
              <a:rPr lang="en-GB" sz="1800">
                <a:effectLst/>
                <a:latin typeface="Arial" panose="020B0604020202020204" pitchFamily="34" charset="0"/>
                <a:ea typeface="Arial" panose="020B0604020202020204" pitchFamily="34" charset="0"/>
              </a:rPr>
              <a:t>There is a need to provide the right support, conditions and opportunities to help parents feel empowered to engage in their child’s and their own learning.  Recognising and reducing barriers and/or previous negative or false beliefs, attitudes or mindsets which are preventing parents from engaging in their child’s and their own learning require to be a key focus for local parental involvement and engagement strategies. </a:t>
            </a:r>
            <a:endParaRPr lang="en-GB"/>
          </a:p>
        </p:txBody>
      </p:sp>
      <p:sp>
        <p:nvSpPr>
          <p:cNvPr id="4" name="Slide Number Placeholder 3"/>
          <p:cNvSpPr>
            <a:spLocks noGrp="1"/>
          </p:cNvSpPr>
          <p:nvPr>
            <p:ph type="sldNum" sz="quarter" idx="5"/>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133628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C274F7F-3C94-42F2-AF54-835F40E13FA0}"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244475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C274F7F-3C94-42F2-AF54-835F40E13FA0}"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200629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C274F7F-3C94-42F2-AF54-835F40E13FA0}"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265203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73223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1709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32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0137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15240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489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8506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652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C274F7F-3C94-42F2-AF54-835F40E13FA0}"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2847805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246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044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C274F7F-3C94-42F2-AF54-835F40E13FA0}"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79725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C274F7F-3C94-42F2-AF54-835F40E13FA0}"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428158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C274F7F-3C94-42F2-AF54-835F40E13FA0}" type="datetimeFigureOut">
              <a:rPr lang="en-GB" smtClean="0"/>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265903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C274F7F-3C94-42F2-AF54-835F40E13FA0}"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284065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74F7F-3C94-42F2-AF54-835F40E13FA0}" type="datetimeFigureOut">
              <a:rPr lang="en-GB" smtClean="0"/>
              <a:t>08/03/2024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390846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C274F7F-3C94-42F2-AF54-835F40E13FA0}"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411030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C274F7F-3C94-42F2-AF54-835F40E13FA0}"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C39D17-6C27-4722-82CC-CFF640B691FD}" type="slidenum">
              <a:rPr lang="en-GB" smtClean="0"/>
              <a:t>‹#›</a:t>
            </a:fld>
            <a:endParaRPr lang="en-GB"/>
          </a:p>
        </p:txBody>
      </p:sp>
    </p:spTree>
    <p:extLst>
      <p:ext uri="{BB962C8B-B14F-4D97-AF65-F5344CB8AC3E}">
        <p14:creationId xmlns:p14="http://schemas.microsoft.com/office/powerpoint/2010/main" val="92911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74F7F-3C94-42F2-AF54-835F40E13FA0}" type="datetimeFigureOut">
              <a:rPr lang="en-GB" smtClean="0"/>
              <a:t>08/03/2024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39D17-6C27-4722-82CC-CFF640B691FD}" type="slidenum">
              <a:rPr lang="en-GB" smtClean="0"/>
              <a:t>‹#›</a:t>
            </a:fld>
            <a:endParaRPr lang="en-GB"/>
          </a:p>
        </p:txBody>
      </p:sp>
    </p:spTree>
    <p:extLst>
      <p:ext uri="{BB962C8B-B14F-4D97-AF65-F5344CB8AC3E}">
        <p14:creationId xmlns:p14="http://schemas.microsoft.com/office/powerpoint/2010/main" val="3555641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7604919" y="5892800"/>
            <a:ext cx="175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spTree>
    <p:extLst>
      <p:ext uri="{BB962C8B-B14F-4D97-AF65-F5344CB8AC3E}">
        <p14:creationId xmlns:p14="http://schemas.microsoft.com/office/powerpoint/2010/main" val="1380307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education.gov.scot/resources/local-authority-parental-involvement-and-engagement-strateg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61FBEF-3E58-6DB8-E204-6477F6FB46DF}"/>
              </a:ext>
            </a:extLst>
          </p:cNvPr>
          <p:cNvSpPr>
            <a:spLocks noGrp="1"/>
          </p:cNvSpPr>
          <p:nvPr>
            <p:ph type="title" idx="4294967295"/>
          </p:nvPr>
        </p:nvSpPr>
        <p:spPr>
          <a:xfrm>
            <a:off x="681037" y="91337"/>
            <a:ext cx="8543925" cy="1325563"/>
          </a:xfrm>
        </p:spPr>
        <p:txBody>
          <a:bodyPr>
            <a:normAutofit/>
          </a:bodyPr>
          <a:lstStyle/>
          <a:p>
            <a:r>
              <a:rPr lang="en-GB" sz="1100" b="1" dirty="0">
                <a:solidFill>
                  <a:schemeClr val="bg1"/>
                </a:solidFill>
                <a:latin typeface="Arial" panose="020B0604020202020204" pitchFamily="34" charset="0"/>
                <a:cs typeface="Arial" panose="020B0604020202020204" pitchFamily="34" charset="0"/>
              </a:rPr>
              <a:t>Legislation, policies, strategies and frameworks across Scotland on Parental Involvement, Parental Engagement, Family Learning and </a:t>
            </a:r>
            <a:r>
              <a:rPr lang="en-GB" b="1" dirty="0">
                <a:solidFill>
                  <a:schemeClr val="bg1"/>
                </a:solidFill>
                <a:latin typeface="Arial" panose="020B0604020202020204" pitchFamily="34" charset="0"/>
                <a:cs typeface="Arial" panose="020B0604020202020204" pitchFamily="34" charset="0"/>
              </a:rPr>
              <a:t>Learning at Home</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3708281"/>
            <a:ext cx="9906000" cy="3177533"/>
          </a:xfrm>
          <a:prstGeom prst="rect">
            <a:avLst/>
          </a:prstGeom>
        </p:spPr>
      </p:pic>
      <p:pic>
        <p:nvPicPr>
          <p:cNvPr id="5" name="Picture 4" descr="ES logo"/>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6530" y="247091"/>
            <a:ext cx="1956606" cy="1014057"/>
          </a:xfrm>
          <a:prstGeom prst="rect">
            <a:avLst/>
          </a:prstGeom>
        </p:spPr>
      </p:pic>
      <p:sp>
        <p:nvSpPr>
          <p:cNvPr id="13" name="Rectangle 12"/>
          <p:cNvSpPr/>
          <p:nvPr/>
        </p:nvSpPr>
        <p:spPr>
          <a:xfrm>
            <a:off x="250469" y="1488308"/>
            <a:ext cx="9405062" cy="1015663"/>
          </a:xfrm>
          <a:prstGeom prst="rect">
            <a:avLst/>
          </a:prstGeom>
        </p:spPr>
        <p:txBody>
          <a:bodyPr wrap="square" lIns="91440" tIns="45720" rIns="91440" bIns="45720" anchor="t">
            <a:spAutoFit/>
          </a:bodyPr>
          <a:lstStyle/>
          <a:p>
            <a:pPr algn="ctr"/>
            <a:r>
              <a:rPr lang="en-GB" sz="2000" b="1" dirty="0">
                <a:solidFill>
                  <a:srgbClr val="00ABB5"/>
                </a:solidFill>
                <a:latin typeface="Arial" panose="020B0604020202020204" pitchFamily="34" charset="0"/>
                <a:cs typeface="Arial" panose="020B0604020202020204" pitchFamily="34" charset="0"/>
              </a:rPr>
              <a:t>Legislation, policies, strategies and frameworks across Scotland on Parental Involvement, Parental Engagement, Family Learning and Learning at Home</a:t>
            </a:r>
          </a:p>
        </p:txBody>
      </p:sp>
      <p:sp>
        <p:nvSpPr>
          <p:cNvPr id="11" name="TextBox 10"/>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pic>
        <p:nvPicPr>
          <p:cNvPr id="2" name="Picture 3">
            <a:extLst>
              <a:ext uri="{FF2B5EF4-FFF2-40B4-BE49-F238E27FC236}">
                <a16:creationId xmlns:a16="http://schemas.microsoft.com/office/drawing/2014/main" id="{8001298F-7574-2700-EC3D-F165B51B7439}"/>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8488" y="2973289"/>
            <a:ext cx="1956728" cy="2910867"/>
          </a:xfrm>
          <a:prstGeom prst="rect">
            <a:avLst/>
          </a:prstGeom>
        </p:spPr>
      </p:pic>
    </p:spTree>
    <p:extLst>
      <p:ext uri="{BB962C8B-B14F-4D97-AF65-F5344CB8AC3E}">
        <p14:creationId xmlns:p14="http://schemas.microsoft.com/office/powerpoint/2010/main" val="171742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296433-8293-25B5-5A1F-693CD28D7F5B}"/>
              </a:ext>
            </a:extLst>
          </p:cNvPr>
          <p:cNvSpPr>
            <a:spLocks noGrp="1"/>
          </p:cNvSpPr>
          <p:nvPr>
            <p:ph type="title" idx="4294967295"/>
          </p:nvPr>
        </p:nvSpPr>
        <p:spPr>
          <a:xfrm>
            <a:off x="681037" y="50969"/>
            <a:ext cx="8543925" cy="1325563"/>
          </a:xfrm>
        </p:spPr>
        <p:txBody>
          <a:bodyPr>
            <a:normAutofit/>
          </a:bodyPr>
          <a:lstStyle/>
          <a:p>
            <a:r>
              <a:rPr lang="en-GB" sz="2000" b="1" kern="0" dirty="0">
                <a:solidFill>
                  <a:srgbClr val="00ABB5"/>
                </a:solidFill>
                <a:latin typeface="Arial"/>
                <a:cs typeface="Arial"/>
              </a:rPr>
              <a:t>Why is legislation on involving and engaging parents and family is important?</a:t>
            </a:r>
          </a:p>
        </p:txBody>
      </p:sp>
      <p:sp>
        <p:nvSpPr>
          <p:cNvPr id="4" name="TextBox 3"/>
          <p:cNvSpPr txBox="1"/>
          <p:nvPr/>
        </p:nvSpPr>
        <p:spPr>
          <a:xfrm>
            <a:off x="663175" y="1147733"/>
            <a:ext cx="8794334" cy="48320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Parental/family engagement benefits learners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lang="en-GB" dirty="0">
                <a:solidFill>
                  <a:prstClr val="black"/>
                </a:solidFill>
                <a:latin typeface="Arial"/>
              </a:rPr>
              <a:t>Start early for long-term gains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Engaging families strengthens families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lang="en-GB" dirty="0">
                <a:solidFill>
                  <a:prstClr val="black"/>
                </a:solidFill>
                <a:latin typeface="Arial"/>
              </a:rPr>
              <a:t>Frequent programmes with diverse and active roles for families linked to learning are more effective</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Higher performing schools foster welcoming</a:t>
            </a:r>
            <a:r>
              <a:rPr lang="en-GB" dirty="0">
                <a:solidFill>
                  <a:prstClr val="black"/>
                </a:solidFill>
                <a:latin typeface="Arial"/>
              </a:rPr>
              <a:t> cultures and collaborative relationships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Support parents and families to advocate </a:t>
            </a:r>
            <a:r>
              <a:rPr lang="en-GB" dirty="0">
                <a:solidFill>
                  <a:prstClr val="black"/>
                </a:solidFill>
                <a:latin typeface="Arial"/>
              </a:rPr>
              <a:t>for their children</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Working with parent and family leaders and communities can transform settings and schools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lang="en-GB" dirty="0">
                <a:solidFill>
                  <a:prstClr val="black"/>
                </a:solidFill>
                <a:latin typeface="Arial"/>
              </a:rPr>
              <a:t>Educators and practitioners benefit from working closely with parents and families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Settings and schools improve when they engage parents and families</a:t>
            </a: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lang="en-GB" dirty="0">
                <a:solidFill>
                  <a:prstClr val="black"/>
                </a:solidFill>
                <a:latin typeface="Arial"/>
              </a:rPr>
              <a:t>Local authorities and communities improve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GB" sz="1400" b="1" dirty="0">
                <a:solidFill>
                  <a:prstClr val="black"/>
                </a:solidFill>
                <a:latin typeface="Arial"/>
              </a:rPr>
              <a:t>Adapted from:</a:t>
            </a:r>
          </a:p>
          <a:p>
            <a:pPr marR="0" lvl="0" algn="l" defTabSz="914400" rtl="0" eaLnBrk="1" fontAlgn="auto" latinLnBrk="0" hangingPunct="1">
              <a:lnSpc>
                <a:spcPct val="100000"/>
              </a:lnSpc>
              <a:spcBef>
                <a:spcPts val="0"/>
              </a:spcBef>
              <a:spcAft>
                <a:spcPts val="0"/>
              </a:spcAft>
              <a:buClrTx/>
              <a:buSzTx/>
              <a:tabLst/>
              <a:defRPr/>
            </a:pPr>
            <a:r>
              <a:rPr lang="en-GB" sz="1400" b="1" dirty="0">
                <a:solidFill>
                  <a:prstClr val="black"/>
                </a:solidFill>
                <a:latin typeface="Arial"/>
              </a:rPr>
              <a:t>Henderson, A.T. (2023) ‘It’s Not Another Thing to Do, it’s Another Way to Be’.  In </a:t>
            </a:r>
            <a:r>
              <a:rPr lang="en-GB" sz="1400" b="1" dirty="0" err="1">
                <a:solidFill>
                  <a:prstClr val="black"/>
                </a:solidFill>
                <a:latin typeface="Arial"/>
              </a:rPr>
              <a:t>Caspe</a:t>
            </a:r>
            <a:r>
              <a:rPr lang="en-GB" sz="1400" b="1" dirty="0">
                <a:solidFill>
                  <a:prstClr val="black"/>
                </a:solidFill>
                <a:latin typeface="Arial"/>
              </a:rPr>
              <a:t>, M. and Hernandez, R. ‘Family and Community Partnerships’.  Charlotte NC.  Information Age Publishing Inc. </a:t>
            </a:r>
            <a:r>
              <a:rPr lang="en-GB" sz="1400" b="1" dirty="0" err="1">
                <a:solidFill>
                  <a:prstClr val="black"/>
                </a:solidFill>
                <a:latin typeface="Arial"/>
              </a:rPr>
              <a:t>pp25</a:t>
            </a:r>
            <a:r>
              <a:rPr lang="en-GB" sz="1400" b="1" dirty="0">
                <a:solidFill>
                  <a:prstClr val="black"/>
                </a:solidFill>
                <a:latin typeface="Arial"/>
              </a:rPr>
              <a:t>-29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a:extLst>
              <a:ext uri="{FF2B5EF4-FFF2-40B4-BE49-F238E27FC236}">
                <a16:creationId xmlns:a16="http://schemas.microsoft.com/office/drawing/2014/main" id="{C3A08604-A8D0-5B1A-C1DD-3B6DF696158B}"/>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extBox 1">
            <a:extLst>
              <a:ext uri="{FF2B5EF4-FFF2-40B4-BE49-F238E27FC236}">
                <a16:creationId xmlns:a16="http://schemas.microsoft.com/office/drawing/2014/main" id="{8A872A8F-4451-B190-2FDC-44621E98802A}"/>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2890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195" name="Group 1194">
            <a:extLst>
              <a:ext uri="{FF2B5EF4-FFF2-40B4-BE49-F238E27FC236}">
                <a16:creationId xmlns:a16="http://schemas.microsoft.com/office/drawing/2014/main" id="{B4A3B5B4-0B20-A710-1287-1A8A1BBBB67B}"/>
              </a:ext>
              <a:ext uri="{C183D7F6-B498-43B3-948B-1728B52AA6E4}">
                <adec:decorative xmlns:adec="http://schemas.microsoft.com/office/drawing/2017/decorative" val="1"/>
              </a:ext>
            </a:extLst>
          </p:cNvPr>
          <p:cNvGrpSpPr/>
          <p:nvPr/>
        </p:nvGrpSpPr>
        <p:grpSpPr>
          <a:xfrm>
            <a:off x="731634" y="1240417"/>
            <a:ext cx="7998757" cy="4899736"/>
            <a:chOff x="392000" y="1169900"/>
            <a:chExt cx="7998757" cy="4899736"/>
          </a:xfrm>
        </p:grpSpPr>
        <p:grpSp>
          <p:nvGrpSpPr>
            <p:cNvPr id="1196" name="Group223">
              <a:extLst>
                <a:ext uri="{FF2B5EF4-FFF2-40B4-BE49-F238E27FC236}">
                  <a16:creationId xmlns:a16="http://schemas.microsoft.com/office/drawing/2014/main" id="{22AAE0AA-FC89-6AB9-DA5C-9C5CC60128FD}"/>
                </a:ext>
              </a:extLst>
            </p:cNvPr>
            <p:cNvGrpSpPr/>
            <p:nvPr/>
          </p:nvGrpSpPr>
          <p:grpSpPr>
            <a:xfrm>
              <a:off x="392000" y="1475857"/>
              <a:ext cx="7998757" cy="4521444"/>
              <a:chOff x="392000" y="1475857"/>
              <a:chExt cx="7998757" cy="4521444"/>
            </a:xfrm>
          </p:grpSpPr>
          <p:sp>
            <p:nvSpPr>
              <p:cNvPr id="1204" name="Freeform: Shape 162">
                <a:extLst>
                  <a:ext uri="{FF2B5EF4-FFF2-40B4-BE49-F238E27FC236}">
                    <a16:creationId xmlns:a16="http://schemas.microsoft.com/office/drawing/2014/main" id="{4E08C86D-93DF-CC66-5846-41D4EB3B92AE}"/>
                  </a:ext>
                </a:extLst>
              </p:cNvPr>
              <p:cNvSpPr/>
              <p:nvPr/>
            </p:nvSpPr>
            <p:spPr>
              <a:xfrm>
                <a:off x="5537018" y="4042886"/>
                <a:ext cx="1079200" cy="1079200"/>
              </a:xfrm>
              <a:custGeom>
                <a:avLst/>
                <a:gdLst/>
                <a:ahLst/>
                <a:cxnLst/>
                <a:rect l="l" t="t" r="r" b="b"/>
                <a:pathLst>
                  <a:path w="1079200" h="1079200" stroke="0">
                    <a:moveTo>
                      <a:pt x="0" y="578143"/>
                    </a:moveTo>
                    <a:lnTo>
                      <a:pt x="308343" y="693771"/>
                    </a:lnTo>
                    <a:lnTo>
                      <a:pt x="346886" y="1079200"/>
                    </a:lnTo>
                    <a:lnTo>
                      <a:pt x="539600" y="809400"/>
                    </a:lnTo>
                    <a:lnTo>
                      <a:pt x="809400" y="1079200"/>
                    </a:lnTo>
                    <a:lnTo>
                      <a:pt x="1079200" y="0"/>
                    </a:lnTo>
                    <a:lnTo>
                      <a:pt x="0" y="578143"/>
                    </a:lnTo>
                    <a:close/>
                    <a:moveTo>
                      <a:pt x="767729" y="928401"/>
                    </a:moveTo>
                    <a:lnTo>
                      <a:pt x="539600" y="693771"/>
                    </a:lnTo>
                    <a:lnTo>
                      <a:pt x="847940" y="269800"/>
                    </a:lnTo>
                    <a:lnTo>
                      <a:pt x="385429" y="640294"/>
                    </a:lnTo>
                    <a:lnTo>
                      <a:pt x="186452" y="565616"/>
                    </a:lnTo>
                    <a:lnTo>
                      <a:pt x="962130" y="150076"/>
                    </a:lnTo>
                    <a:lnTo>
                      <a:pt x="767729" y="928401"/>
                    </a:lnTo>
                    <a:close/>
                  </a:path>
                  <a:path w="1079200" h="1079200" fill="none">
                    <a:moveTo>
                      <a:pt x="0" y="578143"/>
                    </a:moveTo>
                    <a:lnTo>
                      <a:pt x="308343" y="693771"/>
                    </a:lnTo>
                    <a:lnTo>
                      <a:pt x="346886" y="1079200"/>
                    </a:lnTo>
                    <a:lnTo>
                      <a:pt x="539600" y="809400"/>
                    </a:lnTo>
                    <a:lnTo>
                      <a:pt x="809400" y="1079200"/>
                    </a:lnTo>
                    <a:lnTo>
                      <a:pt x="1079200" y="0"/>
                    </a:lnTo>
                    <a:lnTo>
                      <a:pt x="0" y="578143"/>
                    </a:lnTo>
                    <a:close/>
                    <a:moveTo>
                      <a:pt x="767729" y="928401"/>
                    </a:moveTo>
                    <a:lnTo>
                      <a:pt x="539600" y="693771"/>
                    </a:lnTo>
                    <a:lnTo>
                      <a:pt x="847940" y="269800"/>
                    </a:lnTo>
                    <a:lnTo>
                      <a:pt x="385429" y="640294"/>
                    </a:lnTo>
                    <a:lnTo>
                      <a:pt x="186452" y="565616"/>
                    </a:lnTo>
                    <a:lnTo>
                      <a:pt x="962130" y="150076"/>
                    </a:lnTo>
                    <a:lnTo>
                      <a:pt x="767729" y="928401"/>
                    </a:lnTo>
                    <a:close/>
                  </a:path>
                </a:pathLst>
              </a:custGeom>
              <a:solidFill>
                <a:srgbClr val="FFFFFF">
                  <a:alpha val="26000"/>
                </a:srgbClr>
              </a:solidFill>
              <a:ln w="7600" cap="flat">
                <a:solidFill>
                  <a:srgbClr val="FFFFFF">
                    <a:alpha val="16000"/>
                  </a:srgbClr>
                </a:solidFill>
                <a:miter/>
              </a:ln>
            </p:spPr>
            <p:txBody>
              <a:bodyPr/>
              <a:lstStyle/>
              <a:p>
                <a:pPr defTabSz="914400"/>
                <a:endParaRPr lang="en-GB">
                  <a:solidFill>
                    <a:prstClr val="black"/>
                  </a:solidFill>
                  <a:latin typeface="Calibri" panose="020F0502020204030204"/>
                </a:endParaRPr>
              </a:p>
            </p:txBody>
          </p:sp>
          <p:sp>
            <p:nvSpPr>
              <p:cNvPr id="1205" name="Freeform: Shape 163">
                <a:extLst>
                  <a:ext uri="{FF2B5EF4-FFF2-40B4-BE49-F238E27FC236}">
                    <a16:creationId xmlns:a16="http://schemas.microsoft.com/office/drawing/2014/main" id="{80ADAE5B-B516-8C80-482A-E013B5928384}"/>
                  </a:ext>
                </a:extLst>
              </p:cNvPr>
              <p:cNvSpPr/>
              <p:nvPr/>
            </p:nvSpPr>
            <p:spPr>
              <a:xfrm>
                <a:off x="7311557" y="2277954"/>
                <a:ext cx="1079200" cy="1079200"/>
              </a:xfrm>
              <a:custGeom>
                <a:avLst/>
                <a:gdLst/>
                <a:ahLst/>
                <a:cxnLst/>
                <a:rect l="l" t="t" r="r" b="b"/>
                <a:pathLst>
                  <a:path w="1079200" h="1079200" stroke="0">
                    <a:moveTo>
                      <a:pt x="0" y="578143"/>
                    </a:moveTo>
                    <a:lnTo>
                      <a:pt x="308343" y="693771"/>
                    </a:lnTo>
                    <a:lnTo>
                      <a:pt x="346886" y="1079200"/>
                    </a:lnTo>
                    <a:lnTo>
                      <a:pt x="539600" y="809400"/>
                    </a:lnTo>
                    <a:lnTo>
                      <a:pt x="809400" y="1079200"/>
                    </a:lnTo>
                    <a:lnTo>
                      <a:pt x="1079200" y="0"/>
                    </a:lnTo>
                    <a:lnTo>
                      <a:pt x="0" y="578143"/>
                    </a:lnTo>
                    <a:close/>
                    <a:moveTo>
                      <a:pt x="767729" y="928401"/>
                    </a:moveTo>
                    <a:lnTo>
                      <a:pt x="539600" y="693771"/>
                    </a:lnTo>
                    <a:lnTo>
                      <a:pt x="847940" y="269800"/>
                    </a:lnTo>
                    <a:lnTo>
                      <a:pt x="385429" y="640294"/>
                    </a:lnTo>
                    <a:lnTo>
                      <a:pt x="186452" y="565616"/>
                    </a:lnTo>
                    <a:lnTo>
                      <a:pt x="962130" y="150076"/>
                    </a:lnTo>
                    <a:lnTo>
                      <a:pt x="767729" y="928401"/>
                    </a:lnTo>
                    <a:close/>
                  </a:path>
                  <a:path w="1079200" h="1079200" fill="none">
                    <a:moveTo>
                      <a:pt x="0" y="578143"/>
                    </a:moveTo>
                    <a:lnTo>
                      <a:pt x="308343" y="693771"/>
                    </a:lnTo>
                    <a:lnTo>
                      <a:pt x="346886" y="1079200"/>
                    </a:lnTo>
                    <a:lnTo>
                      <a:pt x="539600" y="809400"/>
                    </a:lnTo>
                    <a:lnTo>
                      <a:pt x="809400" y="1079200"/>
                    </a:lnTo>
                    <a:lnTo>
                      <a:pt x="1079200" y="0"/>
                    </a:lnTo>
                    <a:lnTo>
                      <a:pt x="0" y="578143"/>
                    </a:lnTo>
                    <a:close/>
                    <a:moveTo>
                      <a:pt x="767729" y="928401"/>
                    </a:moveTo>
                    <a:lnTo>
                      <a:pt x="539600" y="693771"/>
                    </a:lnTo>
                    <a:lnTo>
                      <a:pt x="847940" y="269800"/>
                    </a:lnTo>
                    <a:lnTo>
                      <a:pt x="385429" y="640294"/>
                    </a:lnTo>
                    <a:lnTo>
                      <a:pt x="186452" y="565616"/>
                    </a:lnTo>
                    <a:lnTo>
                      <a:pt x="962130" y="150076"/>
                    </a:lnTo>
                    <a:lnTo>
                      <a:pt x="767729" y="928401"/>
                    </a:lnTo>
                    <a:close/>
                  </a:path>
                </a:pathLst>
              </a:custGeom>
              <a:solidFill>
                <a:srgbClr val="FFFFFF">
                  <a:alpha val="26000"/>
                </a:srgbClr>
              </a:solidFill>
              <a:ln w="7600" cap="flat">
                <a:solidFill>
                  <a:srgbClr val="FFFFFF">
                    <a:alpha val="16000"/>
                  </a:srgbClr>
                </a:solidFill>
                <a:miter/>
              </a:ln>
            </p:spPr>
            <p:txBody>
              <a:bodyPr/>
              <a:lstStyle/>
              <a:p>
                <a:pPr defTabSz="914400"/>
                <a:endParaRPr lang="en-GB">
                  <a:solidFill>
                    <a:prstClr val="black"/>
                  </a:solidFill>
                  <a:latin typeface="Calibri" panose="020F0502020204030204"/>
                </a:endParaRPr>
              </a:p>
            </p:txBody>
          </p:sp>
          <p:sp>
            <p:nvSpPr>
              <p:cNvPr id="1206" name="Freeform: Shape 164">
                <a:extLst>
                  <a:ext uri="{FF2B5EF4-FFF2-40B4-BE49-F238E27FC236}">
                    <a16:creationId xmlns:a16="http://schemas.microsoft.com/office/drawing/2014/main" id="{3BD6EC0D-6B45-74E4-5CE4-651E805E5003}"/>
                  </a:ext>
                </a:extLst>
              </p:cNvPr>
              <p:cNvSpPr/>
              <p:nvPr/>
            </p:nvSpPr>
            <p:spPr>
              <a:xfrm>
                <a:off x="1129200" y="1517748"/>
                <a:ext cx="1261600" cy="1261600"/>
              </a:xfrm>
              <a:custGeom>
                <a:avLst/>
                <a:gdLst/>
                <a:ahLst/>
                <a:cxnLst/>
                <a:rect l="l" t="t" r="r" b="b"/>
                <a:pathLst>
                  <a:path w="1261600" h="1261600" stroke="0">
                    <a:moveTo>
                      <a:pt x="0" y="675857"/>
                    </a:moveTo>
                    <a:lnTo>
                      <a:pt x="360457" y="811026"/>
                    </a:lnTo>
                    <a:lnTo>
                      <a:pt x="405515" y="1261600"/>
                    </a:lnTo>
                    <a:lnTo>
                      <a:pt x="630800" y="946200"/>
                    </a:lnTo>
                    <a:lnTo>
                      <a:pt x="946200" y="1261600"/>
                    </a:lnTo>
                    <a:lnTo>
                      <a:pt x="1261600" y="0"/>
                    </a:lnTo>
                    <a:lnTo>
                      <a:pt x="0" y="675857"/>
                    </a:lnTo>
                    <a:close/>
                    <a:moveTo>
                      <a:pt x="897484" y="1085310"/>
                    </a:moveTo>
                    <a:lnTo>
                      <a:pt x="630800" y="811026"/>
                    </a:lnTo>
                    <a:lnTo>
                      <a:pt x="991260" y="315400"/>
                    </a:lnTo>
                    <a:lnTo>
                      <a:pt x="450571" y="748513"/>
                    </a:lnTo>
                    <a:lnTo>
                      <a:pt x="217964" y="661214"/>
                    </a:lnTo>
                    <a:lnTo>
                      <a:pt x="1124739" y="175441"/>
                    </a:lnTo>
                    <a:lnTo>
                      <a:pt x="897484" y="1085310"/>
                    </a:lnTo>
                    <a:close/>
                  </a:path>
                  <a:path w="1261600" h="1261600" fill="none">
                    <a:moveTo>
                      <a:pt x="0" y="675857"/>
                    </a:moveTo>
                    <a:lnTo>
                      <a:pt x="360457" y="811026"/>
                    </a:lnTo>
                    <a:lnTo>
                      <a:pt x="405515" y="1261600"/>
                    </a:lnTo>
                    <a:lnTo>
                      <a:pt x="630800" y="946200"/>
                    </a:lnTo>
                    <a:lnTo>
                      <a:pt x="946200" y="1261600"/>
                    </a:lnTo>
                    <a:lnTo>
                      <a:pt x="1261600" y="0"/>
                    </a:lnTo>
                    <a:lnTo>
                      <a:pt x="0" y="675857"/>
                    </a:lnTo>
                    <a:close/>
                    <a:moveTo>
                      <a:pt x="897484" y="1085310"/>
                    </a:moveTo>
                    <a:lnTo>
                      <a:pt x="630800" y="811026"/>
                    </a:lnTo>
                    <a:lnTo>
                      <a:pt x="991260" y="315400"/>
                    </a:lnTo>
                    <a:lnTo>
                      <a:pt x="450571" y="748513"/>
                    </a:lnTo>
                    <a:lnTo>
                      <a:pt x="217964" y="661214"/>
                    </a:lnTo>
                    <a:lnTo>
                      <a:pt x="1124739" y="175441"/>
                    </a:lnTo>
                    <a:lnTo>
                      <a:pt x="897484" y="1085310"/>
                    </a:lnTo>
                    <a:close/>
                  </a:path>
                </a:pathLst>
              </a:custGeom>
              <a:solidFill>
                <a:srgbClr val="FFFFFF">
                  <a:alpha val="26000"/>
                </a:srgbClr>
              </a:solidFill>
              <a:ln w="7600" cap="flat">
                <a:solidFill>
                  <a:srgbClr val="FFFFFF">
                    <a:alpha val="16000"/>
                  </a:srgbClr>
                </a:solidFill>
                <a:miter/>
              </a:ln>
            </p:spPr>
            <p:txBody>
              <a:bodyPr/>
              <a:lstStyle/>
              <a:p>
                <a:pPr defTabSz="914400"/>
                <a:endParaRPr lang="en-GB">
                  <a:solidFill>
                    <a:prstClr val="black"/>
                  </a:solidFill>
                  <a:latin typeface="Calibri" panose="020F0502020204030204"/>
                </a:endParaRPr>
              </a:p>
            </p:txBody>
          </p:sp>
          <p:sp>
            <p:nvSpPr>
              <p:cNvPr id="1207" name="Freeform: Shape 165">
                <a:extLst>
                  <a:ext uri="{FF2B5EF4-FFF2-40B4-BE49-F238E27FC236}">
                    <a16:creationId xmlns:a16="http://schemas.microsoft.com/office/drawing/2014/main" id="{5C958226-39B4-C3DE-9930-0C19657B283E}"/>
                  </a:ext>
                </a:extLst>
              </p:cNvPr>
              <p:cNvSpPr/>
              <p:nvPr/>
            </p:nvSpPr>
            <p:spPr>
              <a:xfrm>
                <a:off x="772000" y="4067404"/>
                <a:ext cx="684000" cy="684000"/>
              </a:xfrm>
              <a:custGeom>
                <a:avLst/>
                <a:gdLst/>
                <a:ahLst/>
                <a:cxnLst/>
                <a:rect l="l" t="t" r="r" b="b"/>
                <a:pathLst>
                  <a:path w="684000" h="684000" stroke="0">
                    <a:moveTo>
                      <a:pt x="0" y="366429"/>
                    </a:moveTo>
                    <a:lnTo>
                      <a:pt x="195429" y="439714"/>
                    </a:lnTo>
                    <a:lnTo>
                      <a:pt x="219857" y="684000"/>
                    </a:lnTo>
                    <a:lnTo>
                      <a:pt x="342000" y="513000"/>
                    </a:lnTo>
                    <a:lnTo>
                      <a:pt x="513000" y="684000"/>
                    </a:lnTo>
                    <a:lnTo>
                      <a:pt x="684000" y="0"/>
                    </a:lnTo>
                    <a:lnTo>
                      <a:pt x="0" y="366429"/>
                    </a:lnTo>
                    <a:close/>
                    <a:moveTo>
                      <a:pt x="486587" y="588423"/>
                    </a:moveTo>
                    <a:lnTo>
                      <a:pt x="342000" y="439714"/>
                    </a:lnTo>
                    <a:lnTo>
                      <a:pt x="537429" y="171000"/>
                    </a:lnTo>
                    <a:lnTo>
                      <a:pt x="244286" y="405820"/>
                    </a:lnTo>
                    <a:lnTo>
                      <a:pt x="118173" y="358489"/>
                    </a:lnTo>
                    <a:lnTo>
                      <a:pt x="609798" y="95119"/>
                    </a:lnTo>
                    <a:lnTo>
                      <a:pt x="486587" y="588423"/>
                    </a:lnTo>
                    <a:close/>
                  </a:path>
                  <a:path w="684000" h="684000" fill="none">
                    <a:moveTo>
                      <a:pt x="0" y="366429"/>
                    </a:moveTo>
                    <a:lnTo>
                      <a:pt x="195429" y="439714"/>
                    </a:lnTo>
                    <a:lnTo>
                      <a:pt x="219857" y="684000"/>
                    </a:lnTo>
                    <a:lnTo>
                      <a:pt x="342000" y="513000"/>
                    </a:lnTo>
                    <a:lnTo>
                      <a:pt x="513000" y="684000"/>
                    </a:lnTo>
                    <a:lnTo>
                      <a:pt x="684000" y="0"/>
                    </a:lnTo>
                    <a:lnTo>
                      <a:pt x="0" y="366429"/>
                    </a:lnTo>
                    <a:close/>
                    <a:moveTo>
                      <a:pt x="486587" y="588423"/>
                    </a:moveTo>
                    <a:lnTo>
                      <a:pt x="342000" y="439714"/>
                    </a:lnTo>
                    <a:lnTo>
                      <a:pt x="537429" y="171000"/>
                    </a:lnTo>
                    <a:lnTo>
                      <a:pt x="244286" y="405820"/>
                    </a:lnTo>
                    <a:lnTo>
                      <a:pt x="118173" y="358489"/>
                    </a:lnTo>
                    <a:lnTo>
                      <a:pt x="609798" y="95119"/>
                    </a:lnTo>
                    <a:lnTo>
                      <a:pt x="486587" y="588423"/>
                    </a:lnTo>
                    <a:close/>
                  </a:path>
                </a:pathLst>
              </a:custGeom>
              <a:solidFill>
                <a:srgbClr val="FFFFFF">
                  <a:alpha val="26000"/>
                </a:srgbClr>
              </a:solidFill>
              <a:ln w="7600" cap="flat">
                <a:solidFill>
                  <a:srgbClr val="FFFFFF">
                    <a:alpha val="16000"/>
                  </a:srgbClr>
                </a:solidFill>
                <a:miter/>
              </a:ln>
            </p:spPr>
            <p:txBody>
              <a:bodyPr/>
              <a:lstStyle/>
              <a:p>
                <a:pPr defTabSz="914400"/>
                <a:endParaRPr lang="en-GB">
                  <a:solidFill>
                    <a:prstClr val="black"/>
                  </a:solidFill>
                  <a:latin typeface="Calibri" panose="020F0502020204030204"/>
                </a:endParaRPr>
              </a:p>
            </p:txBody>
          </p:sp>
          <p:sp>
            <p:nvSpPr>
              <p:cNvPr id="1208" name="Rectangle">
                <a:extLst>
                  <a:ext uri="{FF2B5EF4-FFF2-40B4-BE49-F238E27FC236}">
                    <a16:creationId xmlns:a16="http://schemas.microsoft.com/office/drawing/2014/main" id="{B89953CD-203F-8C73-D919-2AAE2FD9DE0C}"/>
                  </a:ext>
                </a:extLst>
              </p:cNvPr>
              <p:cNvSpPr/>
              <p:nvPr/>
            </p:nvSpPr>
            <p:spPr>
              <a:xfrm>
                <a:off x="2453042" y="2711258"/>
                <a:ext cx="1882998"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algn="r" defTabSz="914400">
                  <a:buFont typeface="Wingdings" pitchFamily="2" charset="2"/>
                  <a:buChar char="l"/>
                </a:pPr>
                <a:r>
                  <a:rPr lang="zh-CN" altLang="en-US" sz="760">
                    <a:solidFill>
                      <a:srgbClr val="000000"/>
                    </a:solidFill>
                    <a:latin typeface="Times New Roman"/>
                    <a:ea typeface="Times New Roman"/>
                    <a:cs typeface="Times New Roman"/>
                  </a:rPr>
                  <a:t>Review of the Impact of the Parental Involvement Act</a:t>
                </a:r>
              </a:p>
              <a:p>
                <a:pPr marL="150000" indent="-150000" algn="r" defTabSz="914400">
                  <a:buFont typeface="Wingdings" pitchFamily="2" charset="2"/>
                  <a:buChar char="l"/>
                </a:pPr>
                <a:r>
                  <a:rPr lang="zh-CN" altLang="en-US" sz="760">
                    <a:solidFill>
                      <a:srgbClr val="000000"/>
                    </a:solidFill>
                    <a:latin typeface="Times New Roman"/>
                    <a:ea typeface="Times New Roman"/>
                    <a:cs typeface="Times New Roman"/>
                  </a:rPr>
                  <a:t>Pupil Equity Funding</a:t>
                </a:r>
              </a:p>
              <a:p>
                <a:pPr marL="150000" indent="-150000" algn="r" defTabSz="914400">
                  <a:buFont typeface="Wingdings" pitchFamily="2" charset="2"/>
                  <a:buChar char="l"/>
                </a:pPr>
                <a:r>
                  <a:rPr lang="zh-CN" altLang="en-US" sz="760">
                    <a:solidFill>
                      <a:srgbClr val="000000"/>
                    </a:solidFill>
                    <a:latin typeface="Times New Roman"/>
                    <a:ea typeface="Times New Roman"/>
                    <a:cs typeface="Times New Roman"/>
                  </a:rPr>
                  <a:t>Research Strategy for Scottish Education</a:t>
                </a:r>
              </a:p>
            </p:txBody>
          </p:sp>
          <p:sp>
            <p:nvSpPr>
              <p:cNvPr id="1209" name="Freeform: Shape 153">
                <a:extLst>
                  <a:ext uri="{FF2B5EF4-FFF2-40B4-BE49-F238E27FC236}">
                    <a16:creationId xmlns:a16="http://schemas.microsoft.com/office/drawing/2014/main" id="{A3794BC8-8379-C989-BAC9-A18694695091}"/>
                  </a:ext>
                </a:extLst>
              </p:cNvPr>
              <p:cNvSpPr/>
              <p:nvPr/>
            </p:nvSpPr>
            <p:spPr>
              <a:xfrm>
                <a:off x="6145265" y="1663254"/>
                <a:ext cx="829380" cy="221168"/>
              </a:xfrm>
              <a:custGeom>
                <a:avLst/>
                <a:gdLst>
                  <a:gd name="connsiteX0" fmla="*/ 0 w 829380"/>
                  <a:gd name="connsiteY0" fmla="*/ 110584 h 221168"/>
                  <a:gd name="connsiteX1" fmla="*/ 416317 w 829380"/>
                  <a:gd name="connsiteY1" fmla="*/ 0 h 221168"/>
                  <a:gd name="connsiteX2" fmla="*/ 829380 w 829380"/>
                  <a:gd name="connsiteY2" fmla="*/ 110584 h 221168"/>
                  <a:gd name="connsiteX3" fmla="*/ 416317 w 829380"/>
                  <a:gd name="connsiteY3" fmla="*/ 221168 h 221168"/>
                </a:gdLst>
                <a:ahLst/>
                <a:cxnLst>
                  <a:cxn ang="10800000">
                    <a:pos x="connsiteX0" y="connsiteY0"/>
                  </a:cxn>
                  <a:cxn ang="16200000">
                    <a:pos x="connsiteX1" y="connsiteY1"/>
                  </a:cxn>
                  <a:cxn ang="0">
                    <a:pos x="connsiteX2" y="connsiteY2"/>
                  </a:cxn>
                  <a:cxn ang="5400000">
                    <a:pos x="connsiteX3" y="connsiteY3"/>
                  </a:cxn>
                </a:cxnLst>
                <a:rect l="l" t="t" r="r" b="b"/>
                <a:pathLst>
                  <a:path w="829380" h="221168" stroke="0">
                    <a:moveTo>
                      <a:pt x="110584" y="0"/>
                    </a:moveTo>
                    <a:lnTo>
                      <a:pt x="718797" y="0"/>
                    </a:lnTo>
                    <a:cubicBezTo>
                      <a:pt x="779874" y="0"/>
                      <a:pt x="829380" y="49510"/>
                      <a:pt x="829380" y="110584"/>
                    </a:cubicBezTo>
                    <a:cubicBezTo>
                      <a:pt x="829380" y="171658"/>
                      <a:pt x="779874" y="221168"/>
                      <a:pt x="718797" y="221168"/>
                    </a:cubicBezTo>
                    <a:lnTo>
                      <a:pt x="110584" y="221168"/>
                    </a:lnTo>
                    <a:cubicBezTo>
                      <a:pt x="49510" y="221168"/>
                      <a:pt x="0" y="171658"/>
                      <a:pt x="0" y="110584"/>
                    </a:cubicBezTo>
                    <a:cubicBezTo>
                      <a:pt x="0" y="49510"/>
                      <a:pt x="49510" y="0"/>
                      <a:pt x="110584" y="0"/>
                    </a:cubicBezTo>
                    <a:close/>
                    <a:moveTo>
                      <a:pt x="717170" y="187017"/>
                    </a:moveTo>
                    <a:cubicBezTo>
                      <a:pt x="759383" y="187017"/>
                      <a:pt x="793607" y="152797"/>
                      <a:pt x="793607" y="110584"/>
                    </a:cubicBezTo>
                    <a:cubicBezTo>
                      <a:pt x="793607" y="68371"/>
                      <a:pt x="759383" y="34151"/>
                      <a:pt x="717170" y="34151"/>
                    </a:cubicBezTo>
                    <a:cubicBezTo>
                      <a:pt x="674958" y="34151"/>
                      <a:pt x="640737" y="68371"/>
                      <a:pt x="640737" y="110584"/>
                    </a:cubicBezTo>
                    <a:cubicBezTo>
                      <a:pt x="640737" y="152797"/>
                      <a:pt x="674958" y="187017"/>
                      <a:pt x="717170" y="187017"/>
                    </a:cubicBezTo>
                    <a:close/>
                  </a:path>
                  <a:path w="829380" h="221168" fill="none">
                    <a:moveTo>
                      <a:pt x="110584" y="0"/>
                    </a:moveTo>
                    <a:lnTo>
                      <a:pt x="718797" y="0"/>
                    </a:lnTo>
                    <a:cubicBezTo>
                      <a:pt x="779874" y="0"/>
                      <a:pt x="829380" y="49510"/>
                      <a:pt x="829380" y="110584"/>
                    </a:cubicBezTo>
                    <a:cubicBezTo>
                      <a:pt x="829380" y="171658"/>
                      <a:pt x="779874" y="221168"/>
                      <a:pt x="718797" y="221168"/>
                    </a:cubicBezTo>
                    <a:lnTo>
                      <a:pt x="110584" y="221168"/>
                    </a:lnTo>
                    <a:cubicBezTo>
                      <a:pt x="49510" y="221168"/>
                      <a:pt x="0" y="171658"/>
                      <a:pt x="0" y="110584"/>
                    </a:cubicBezTo>
                    <a:cubicBezTo>
                      <a:pt x="0" y="49510"/>
                      <a:pt x="49510" y="0"/>
                      <a:pt x="110584" y="0"/>
                    </a:cubicBezTo>
                    <a:close/>
                    <a:moveTo>
                      <a:pt x="717170" y="187017"/>
                    </a:moveTo>
                    <a:cubicBezTo>
                      <a:pt x="759383" y="187017"/>
                      <a:pt x="793607" y="152797"/>
                      <a:pt x="793607" y="110584"/>
                    </a:cubicBezTo>
                    <a:cubicBezTo>
                      <a:pt x="793607" y="68371"/>
                      <a:pt x="759383" y="34151"/>
                      <a:pt x="717170" y="34151"/>
                    </a:cubicBezTo>
                    <a:cubicBezTo>
                      <a:pt x="674958" y="34151"/>
                      <a:pt x="640737" y="68371"/>
                      <a:pt x="640737" y="110584"/>
                    </a:cubicBezTo>
                    <a:cubicBezTo>
                      <a:pt x="640737" y="152797"/>
                      <a:pt x="674958" y="187017"/>
                      <a:pt x="717170" y="187017"/>
                    </a:cubicBezTo>
                    <a:close/>
                  </a:path>
                </a:pathLst>
              </a:custGeom>
              <a:solidFill>
                <a:srgbClr val="47C6EF"/>
              </a:solidFill>
              <a:ln w="7600" cap="flat">
                <a:solidFill>
                  <a:srgbClr val="47C6EF"/>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2024</a:t>
                </a:r>
              </a:p>
            </p:txBody>
          </p:sp>
          <p:sp>
            <p:nvSpPr>
              <p:cNvPr id="1210" name="Freeform: Shape 154">
                <a:extLst>
                  <a:ext uri="{FF2B5EF4-FFF2-40B4-BE49-F238E27FC236}">
                    <a16:creationId xmlns:a16="http://schemas.microsoft.com/office/drawing/2014/main" id="{8E725545-A7ED-6D5D-DB29-0C845EA41D5F}"/>
                  </a:ext>
                </a:extLst>
              </p:cNvPr>
              <p:cNvSpPr/>
              <p:nvPr/>
            </p:nvSpPr>
            <p:spPr>
              <a:xfrm>
                <a:off x="5971779" y="1663254"/>
                <a:ext cx="378641" cy="808709"/>
              </a:xfrm>
              <a:custGeom>
                <a:avLst/>
                <a:gdLst>
                  <a:gd name="connsiteX0" fmla="*/ 0 w 378641"/>
                  <a:gd name="connsiteY0" fmla="*/ 404354 h 808709"/>
                  <a:gd name="connsiteX1" fmla="*/ 190063 w 378641"/>
                  <a:gd name="connsiteY1" fmla="*/ 0 h 808709"/>
                  <a:gd name="connsiteX2" fmla="*/ 378641 w 378641"/>
                  <a:gd name="connsiteY2" fmla="*/ 404354 h 808709"/>
                  <a:gd name="connsiteX3" fmla="*/ 190063 w 378641"/>
                  <a:gd name="connsiteY3" fmla="*/ 808709 h 808709"/>
                </a:gdLst>
                <a:ahLst/>
                <a:cxnLst>
                  <a:cxn ang="10800000">
                    <a:pos x="connsiteX0" y="connsiteY0"/>
                  </a:cxn>
                  <a:cxn ang="16200000">
                    <a:pos x="connsiteX1" y="connsiteY1"/>
                  </a:cxn>
                  <a:cxn ang="0">
                    <a:pos x="connsiteX2" y="connsiteY2"/>
                  </a:cxn>
                  <a:cxn ang="5400000">
                    <a:pos x="connsiteX3" y="connsiteY3"/>
                  </a:cxn>
                </a:cxnLst>
                <a:rect l="l" t="t" r="r" b="b"/>
                <a:pathLst>
                  <a:path w="378641" h="808709" stroke="0">
                    <a:moveTo>
                      <a:pt x="3795" y="669476"/>
                    </a:moveTo>
                    <a:lnTo>
                      <a:pt x="161213" y="81990"/>
                    </a:lnTo>
                    <a:cubicBezTo>
                      <a:pt x="177020" y="22997"/>
                      <a:pt x="237657" y="-12011"/>
                      <a:pt x="296651" y="3795"/>
                    </a:cubicBezTo>
                    <a:cubicBezTo>
                      <a:pt x="355644" y="19603"/>
                      <a:pt x="390651" y="80239"/>
                      <a:pt x="374846" y="139232"/>
                    </a:cubicBezTo>
                    <a:lnTo>
                      <a:pt x="217428" y="726718"/>
                    </a:lnTo>
                    <a:cubicBezTo>
                      <a:pt x="201621" y="785711"/>
                      <a:pt x="140984" y="820716"/>
                      <a:pt x="81990" y="804916"/>
                    </a:cubicBezTo>
                    <a:cubicBezTo>
                      <a:pt x="22998" y="789108"/>
                      <a:pt x="-12012" y="728468"/>
                      <a:pt x="3795" y="669476"/>
                    </a:cubicBezTo>
                    <a:close/>
                    <a:moveTo>
                      <a:pt x="341438" y="131964"/>
                    </a:moveTo>
                    <a:cubicBezTo>
                      <a:pt x="352363" y="91190"/>
                      <a:pt x="328165" y="49279"/>
                      <a:pt x="287391" y="38353"/>
                    </a:cubicBezTo>
                    <a:cubicBezTo>
                      <a:pt x="246616" y="27428"/>
                      <a:pt x="204705" y="51625"/>
                      <a:pt x="193779" y="92400"/>
                    </a:cubicBezTo>
                    <a:cubicBezTo>
                      <a:pt x="182854" y="133174"/>
                      <a:pt x="207051" y="175085"/>
                      <a:pt x="247826" y="186010"/>
                    </a:cubicBezTo>
                    <a:cubicBezTo>
                      <a:pt x="288601" y="196936"/>
                      <a:pt x="330512" y="172738"/>
                      <a:pt x="341438" y="131964"/>
                    </a:cubicBezTo>
                    <a:close/>
                  </a:path>
                  <a:path w="378641" h="808709" fill="none">
                    <a:moveTo>
                      <a:pt x="3795" y="669476"/>
                    </a:moveTo>
                    <a:lnTo>
                      <a:pt x="161213" y="81990"/>
                    </a:lnTo>
                    <a:cubicBezTo>
                      <a:pt x="177020" y="22997"/>
                      <a:pt x="237657" y="-12011"/>
                      <a:pt x="296651" y="3795"/>
                    </a:cubicBezTo>
                    <a:cubicBezTo>
                      <a:pt x="355644" y="19603"/>
                      <a:pt x="390651" y="80239"/>
                      <a:pt x="374846" y="139232"/>
                    </a:cubicBezTo>
                    <a:lnTo>
                      <a:pt x="217428" y="726718"/>
                    </a:lnTo>
                    <a:cubicBezTo>
                      <a:pt x="201621" y="785711"/>
                      <a:pt x="140984" y="820716"/>
                      <a:pt x="81990" y="804916"/>
                    </a:cubicBezTo>
                    <a:cubicBezTo>
                      <a:pt x="22998" y="789108"/>
                      <a:pt x="-12012" y="728468"/>
                      <a:pt x="3795" y="669476"/>
                    </a:cubicBezTo>
                    <a:close/>
                    <a:moveTo>
                      <a:pt x="341438" y="131964"/>
                    </a:moveTo>
                    <a:cubicBezTo>
                      <a:pt x="352363" y="91190"/>
                      <a:pt x="328165" y="49279"/>
                      <a:pt x="287391" y="38353"/>
                    </a:cubicBezTo>
                    <a:cubicBezTo>
                      <a:pt x="246616" y="27428"/>
                      <a:pt x="204705" y="51625"/>
                      <a:pt x="193779" y="92400"/>
                    </a:cubicBezTo>
                    <a:cubicBezTo>
                      <a:pt x="182854" y="133174"/>
                      <a:pt x="207051" y="175085"/>
                      <a:pt x="247826" y="186010"/>
                    </a:cubicBezTo>
                    <a:cubicBezTo>
                      <a:pt x="288601" y="196936"/>
                      <a:pt x="330512" y="172738"/>
                      <a:pt x="341438" y="131964"/>
                    </a:cubicBezTo>
                    <a:close/>
                  </a:path>
                </a:pathLst>
              </a:custGeom>
              <a:solidFill>
                <a:srgbClr val="F27789"/>
              </a:solidFill>
              <a:ln w="7600" cap="flat">
                <a:solidFill>
                  <a:srgbClr val="F27789"/>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2022</a:t>
                </a:r>
              </a:p>
            </p:txBody>
          </p:sp>
          <p:sp>
            <p:nvSpPr>
              <p:cNvPr id="1211" name="Freeform: Shape 155">
                <a:extLst>
                  <a:ext uri="{FF2B5EF4-FFF2-40B4-BE49-F238E27FC236}">
                    <a16:creationId xmlns:a16="http://schemas.microsoft.com/office/drawing/2014/main" id="{5718A6EE-4A41-CDB3-DE07-BAB2B5EBE702}"/>
                  </a:ext>
                </a:extLst>
              </p:cNvPr>
              <p:cNvSpPr/>
              <p:nvPr/>
            </p:nvSpPr>
            <p:spPr>
              <a:xfrm>
                <a:off x="5371265" y="2250795"/>
                <a:ext cx="829380" cy="221168"/>
              </a:xfrm>
              <a:custGeom>
                <a:avLst/>
                <a:gdLst>
                  <a:gd name="connsiteX0" fmla="*/ 0 w 829380"/>
                  <a:gd name="connsiteY0" fmla="*/ 110584 h 221168"/>
                  <a:gd name="connsiteX1" fmla="*/ 416317 w 829380"/>
                  <a:gd name="connsiteY1" fmla="*/ 0 h 221168"/>
                  <a:gd name="connsiteX2" fmla="*/ 829380 w 829380"/>
                  <a:gd name="connsiteY2" fmla="*/ 110584 h 221168"/>
                  <a:gd name="connsiteX3" fmla="*/ 416317 w 829380"/>
                  <a:gd name="connsiteY3" fmla="*/ 221168 h 221168"/>
                </a:gdLst>
                <a:ahLst/>
                <a:cxnLst>
                  <a:cxn ang="10800000">
                    <a:pos x="connsiteX0" y="connsiteY0"/>
                  </a:cxn>
                  <a:cxn ang="16200000">
                    <a:pos x="connsiteX1" y="connsiteY1"/>
                  </a:cxn>
                  <a:cxn ang="0">
                    <a:pos x="connsiteX2" y="connsiteY2"/>
                  </a:cxn>
                  <a:cxn ang="5400000">
                    <a:pos x="connsiteX3" y="connsiteY3"/>
                  </a:cxn>
                </a:cxnLst>
                <a:rect l="l" t="t" r="r" b="b"/>
                <a:pathLst>
                  <a:path w="829380" h="221168" stroke="0">
                    <a:moveTo>
                      <a:pt x="110584" y="0"/>
                    </a:moveTo>
                    <a:lnTo>
                      <a:pt x="718797" y="0"/>
                    </a:lnTo>
                    <a:cubicBezTo>
                      <a:pt x="779874" y="0"/>
                      <a:pt x="829380" y="49510"/>
                      <a:pt x="829380" y="110584"/>
                    </a:cubicBezTo>
                    <a:cubicBezTo>
                      <a:pt x="829380" y="171658"/>
                      <a:pt x="779874" y="221168"/>
                      <a:pt x="718797" y="221168"/>
                    </a:cubicBezTo>
                    <a:lnTo>
                      <a:pt x="110584" y="221168"/>
                    </a:lnTo>
                    <a:cubicBezTo>
                      <a:pt x="49510" y="221168"/>
                      <a:pt x="0" y="171658"/>
                      <a:pt x="0" y="110584"/>
                    </a:cubicBezTo>
                    <a:cubicBezTo>
                      <a:pt x="0" y="49510"/>
                      <a:pt x="49510" y="0"/>
                      <a:pt x="110584" y="0"/>
                    </a:cubicBezTo>
                    <a:close/>
                    <a:moveTo>
                      <a:pt x="717170" y="187017"/>
                    </a:moveTo>
                    <a:cubicBezTo>
                      <a:pt x="759383" y="187017"/>
                      <a:pt x="793607" y="152797"/>
                      <a:pt x="793607" y="110584"/>
                    </a:cubicBezTo>
                    <a:cubicBezTo>
                      <a:pt x="793607" y="68371"/>
                      <a:pt x="759383" y="34151"/>
                      <a:pt x="717170" y="34151"/>
                    </a:cubicBezTo>
                    <a:cubicBezTo>
                      <a:pt x="674958" y="34151"/>
                      <a:pt x="640737" y="68371"/>
                      <a:pt x="640737" y="110584"/>
                    </a:cubicBezTo>
                    <a:cubicBezTo>
                      <a:pt x="640737" y="152797"/>
                      <a:pt x="674958" y="187017"/>
                      <a:pt x="717170" y="187017"/>
                    </a:cubicBezTo>
                    <a:close/>
                  </a:path>
                  <a:path w="829380" h="221168" fill="none">
                    <a:moveTo>
                      <a:pt x="110584" y="0"/>
                    </a:moveTo>
                    <a:lnTo>
                      <a:pt x="718797" y="0"/>
                    </a:lnTo>
                    <a:cubicBezTo>
                      <a:pt x="779874" y="0"/>
                      <a:pt x="829380" y="49510"/>
                      <a:pt x="829380" y="110584"/>
                    </a:cubicBezTo>
                    <a:cubicBezTo>
                      <a:pt x="829380" y="171658"/>
                      <a:pt x="779874" y="221168"/>
                      <a:pt x="718797" y="221168"/>
                    </a:cubicBezTo>
                    <a:lnTo>
                      <a:pt x="110584" y="221168"/>
                    </a:lnTo>
                    <a:cubicBezTo>
                      <a:pt x="49510" y="221168"/>
                      <a:pt x="0" y="171658"/>
                      <a:pt x="0" y="110584"/>
                    </a:cubicBezTo>
                    <a:cubicBezTo>
                      <a:pt x="0" y="49510"/>
                      <a:pt x="49510" y="0"/>
                      <a:pt x="110584" y="0"/>
                    </a:cubicBezTo>
                    <a:close/>
                    <a:moveTo>
                      <a:pt x="717170" y="187017"/>
                    </a:moveTo>
                    <a:cubicBezTo>
                      <a:pt x="759383" y="187017"/>
                      <a:pt x="793607" y="152797"/>
                      <a:pt x="793607" y="110584"/>
                    </a:cubicBezTo>
                    <a:cubicBezTo>
                      <a:pt x="793607" y="68371"/>
                      <a:pt x="759383" y="34151"/>
                      <a:pt x="717170" y="34151"/>
                    </a:cubicBezTo>
                    <a:cubicBezTo>
                      <a:pt x="674958" y="34151"/>
                      <a:pt x="640737" y="68371"/>
                      <a:pt x="640737" y="110584"/>
                    </a:cubicBezTo>
                    <a:cubicBezTo>
                      <a:pt x="640737" y="152797"/>
                      <a:pt x="674958" y="187017"/>
                      <a:pt x="717170" y="187017"/>
                    </a:cubicBezTo>
                    <a:close/>
                  </a:path>
                </a:pathLst>
              </a:custGeom>
              <a:solidFill>
                <a:srgbClr val="3E62AE"/>
              </a:solidFill>
              <a:ln w="7600" cap="flat">
                <a:solidFill>
                  <a:srgbClr val="3E62AE"/>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2021</a:t>
                </a:r>
              </a:p>
            </p:txBody>
          </p:sp>
          <p:sp>
            <p:nvSpPr>
              <p:cNvPr id="1212" name="Freeform: Shape 156">
                <a:extLst>
                  <a:ext uri="{FF2B5EF4-FFF2-40B4-BE49-F238E27FC236}">
                    <a16:creationId xmlns:a16="http://schemas.microsoft.com/office/drawing/2014/main" id="{1F847B76-CD38-5945-EB08-42003904AB42}"/>
                  </a:ext>
                </a:extLst>
              </p:cNvPr>
              <p:cNvSpPr/>
              <p:nvPr/>
            </p:nvSpPr>
            <p:spPr>
              <a:xfrm>
                <a:off x="5184951" y="2250803"/>
                <a:ext cx="378640" cy="808709"/>
              </a:xfrm>
              <a:custGeom>
                <a:avLst/>
                <a:gdLst>
                  <a:gd name="connsiteX0" fmla="*/ 0 w 378640"/>
                  <a:gd name="connsiteY0" fmla="*/ 404354 h 808709"/>
                  <a:gd name="connsiteX1" fmla="*/ 190062 w 378640"/>
                  <a:gd name="connsiteY1" fmla="*/ 0 h 808709"/>
                  <a:gd name="connsiteX2" fmla="*/ 378640 w 378640"/>
                  <a:gd name="connsiteY2" fmla="*/ 404354 h 808709"/>
                  <a:gd name="connsiteX3" fmla="*/ 190062 w 378640"/>
                  <a:gd name="connsiteY3" fmla="*/ 808709 h 808709"/>
                </a:gdLst>
                <a:ahLst/>
                <a:cxnLst>
                  <a:cxn ang="10800000">
                    <a:pos x="connsiteX0" y="connsiteY0"/>
                  </a:cxn>
                  <a:cxn ang="16200000">
                    <a:pos x="connsiteX1" y="connsiteY1"/>
                  </a:cxn>
                  <a:cxn ang="0">
                    <a:pos x="connsiteX2" y="connsiteY2"/>
                  </a:cxn>
                  <a:cxn ang="5400000">
                    <a:pos x="connsiteX3" y="connsiteY3"/>
                  </a:cxn>
                </a:cxnLst>
                <a:rect l="l" t="t" r="r" b="b"/>
                <a:pathLst>
                  <a:path w="378640" h="808709" stroke="0">
                    <a:moveTo>
                      <a:pt x="3796" y="669476"/>
                    </a:moveTo>
                    <a:lnTo>
                      <a:pt x="161213" y="81990"/>
                    </a:lnTo>
                    <a:cubicBezTo>
                      <a:pt x="177020" y="22997"/>
                      <a:pt x="237657" y="-12012"/>
                      <a:pt x="296650" y="3795"/>
                    </a:cubicBezTo>
                    <a:cubicBezTo>
                      <a:pt x="355643" y="19603"/>
                      <a:pt x="390651" y="80239"/>
                      <a:pt x="374845" y="139232"/>
                    </a:cubicBezTo>
                    <a:lnTo>
                      <a:pt x="217428" y="726718"/>
                    </a:lnTo>
                    <a:cubicBezTo>
                      <a:pt x="201620" y="785711"/>
                      <a:pt x="140983" y="820716"/>
                      <a:pt x="81990" y="804916"/>
                    </a:cubicBezTo>
                    <a:cubicBezTo>
                      <a:pt x="22997" y="789108"/>
                      <a:pt x="-12012" y="728468"/>
                      <a:pt x="3796" y="669476"/>
                    </a:cubicBezTo>
                    <a:close/>
                    <a:moveTo>
                      <a:pt x="341437" y="131964"/>
                    </a:moveTo>
                    <a:cubicBezTo>
                      <a:pt x="352362" y="91190"/>
                      <a:pt x="328164" y="49279"/>
                      <a:pt x="287390" y="38353"/>
                    </a:cubicBezTo>
                    <a:cubicBezTo>
                      <a:pt x="246615" y="27428"/>
                      <a:pt x="204704" y="51625"/>
                      <a:pt x="193779" y="92400"/>
                    </a:cubicBezTo>
                    <a:cubicBezTo>
                      <a:pt x="182854" y="133174"/>
                      <a:pt x="207051" y="175085"/>
                      <a:pt x="247825" y="186010"/>
                    </a:cubicBezTo>
                    <a:cubicBezTo>
                      <a:pt x="288600" y="196936"/>
                      <a:pt x="330511" y="172738"/>
                      <a:pt x="341437" y="131964"/>
                    </a:cubicBezTo>
                    <a:close/>
                  </a:path>
                  <a:path w="378640" h="808709" fill="none">
                    <a:moveTo>
                      <a:pt x="3796" y="669476"/>
                    </a:moveTo>
                    <a:lnTo>
                      <a:pt x="161213" y="81990"/>
                    </a:lnTo>
                    <a:cubicBezTo>
                      <a:pt x="177020" y="22997"/>
                      <a:pt x="237657" y="-12012"/>
                      <a:pt x="296650" y="3795"/>
                    </a:cubicBezTo>
                    <a:cubicBezTo>
                      <a:pt x="355643" y="19603"/>
                      <a:pt x="390651" y="80239"/>
                      <a:pt x="374845" y="139232"/>
                    </a:cubicBezTo>
                    <a:lnTo>
                      <a:pt x="217428" y="726718"/>
                    </a:lnTo>
                    <a:cubicBezTo>
                      <a:pt x="201620" y="785711"/>
                      <a:pt x="140983" y="820716"/>
                      <a:pt x="81990" y="804916"/>
                    </a:cubicBezTo>
                    <a:cubicBezTo>
                      <a:pt x="22997" y="789108"/>
                      <a:pt x="-12012" y="728468"/>
                      <a:pt x="3796" y="669476"/>
                    </a:cubicBezTo>
                    <a:close/>
                    <a:moveTo>
                      <a:pt x="341437" y="131964"/>
                    </a:moveTo>
                    <a:cubicBezTo>
                      <a:pt x="352362" y="91190"/>
                      <a:pt x="328164" y="49279"/>
                      <a:pt x="287390" y="38353"/>
                    </a:cubicBezTo>
                    <a:cubicBezTo>
                      <a:pt x="246615" y="27428"/>
                      <a:pt x="204704" y="51625"/>
                      <a:pt x="193779" y="92400"/>
                    </a:cubicBezTo>
                    <a:cubicBezTo>
                      <a:pt x="182854" y="133174"/>
                      <a:pt x="207051" y="175085"/>
                      <a:pt x="247825" y="186010"/>
                    </a:cubicBezTo>
                    <a:cubicBezTo>
                      <a:pt x="288600" y="196936"/>
                      <a:pt x="330511" y="172738"/>
                      <a:pt x="341437" y="131964"/>
                    </a:cubicBezTo>
                    <a:close/>
                  </a:path>
                </a:pathLst>
              </a:custGeom>
              <a:solidFill>
                <a:srgbClr val="BED742"/>
              </a:solidFill>
              <a:ln w="7600" cap="flat">
                <a:solidFill>
                  <a:srgbClr val="BED742"/>
                </a:solidFill>
                <a:miter/>
              </a:ln>
              <a:effectLst>
                <a:outerShdw blurRad="40000" dist="101333"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2020</a:t>
                </a:r>
              </a:p>
            </p:txBody>
          </p:sp>
          <p:sp>
            <p:nvSpPr>
              <p:cNvPr id="1213" name="Freeform: Shape 157">
                <a:extLst>
                  <a:ext uri="{FF2B5EF4-FFF2-40B4-BE49-F238E27FC236}">
                    <a16:creationId xmlns:a16="http://schemas.microsoft.com/office/drawing/2014/main" id="{EE9F0074-E4C3-2162-128F-9C2F67ED826E}"/>
                  </a:ext>
                </a:extLst>
              </p:cNvPr>
              <p:cNvSpPr/>
              <p:nvPr/>
            </p:nvSpPr>
            <p:spPr>
              <a:xfrm>
                <a:off x="4588610" y="2838343"/>
                <a:ext cx="829380" cy="221168"/>
              </a:xfrm>
              <a:custGeom>
                <a:avLst/>
                <a:gdLst>
                  <a:gd name="connsiteX0" fmla="*/ 0 w 829380"/>
                  <a:gd name="connsiteY0" fmla="*/ 110584 h 221168"/>
                  <a:gd name="connsiteX1" fmla="*/ 416317 w 829380"/>
                  <a:gd name="connsiteY1" fmla="*/ 0 h 221168"/>
                  <a:gd name="connsiteX2" fmla="*/ 829380 w 829380"/>
                  <a:gd name="connsiteY2" fmla="*/ 110584 h 221168"/>
                  <a:gd name="connsiteX3" fmla="*/ 416317 w 829380"/>
                  <a:gd name="connsiteY3" fmla="*/ 221168 h 221168"/>
                </a:gdLst>
                <a:ahLst/>
                <a:cxnLst>
                  <a:cxn ang="10800000">
                    <a:pos x="connsiteX0" y="connsiteY0"/>
                  </a:cxn>
                  <a:cxn ang="16200000">
                    <a:pos x="connsiteX1" y="connsiteY1"/>
                  </a:cxn>
                  <a:cxn ang="0">
                    <a:pos x="connsiteX2" y="connsiteY2"/>
                  </a:cxn>
                  <a:cxn ang="5400000">
                    <a:pos x="connsiteX3" y="connsiteY3"/>
                  </a:cxn>
                </a:cxnLst>
                <a:rect l="l" t="t" r="r" b="b"/>
                <a:pathLst>
                  <a:path w="829380" h="221168" stroke="0">
                    <a:moveTo>
                      <a:pt x="110584" y="0"/>
                    </a:moveTo>
                    <a:lnTo>
                      <a:pt x="718797" y="0"/>
                    </a:lnTo>
                    <a:cubicBezTo>
                      <a:pt x="779874" y="0"/>
                      <a:pt x="829380" y="49510"/>
                      <a:pt x="829380" y="110584"/>
                    </a:cubicBezTo>
                    <a:cubicBezTo>
                      <a:pt x="829380" y="171658"/>
                      <a:pt x="779874" y="221168"/>
                      <a:pt x="718797" y="221168"/>
                    </a:cubicBezTo>
                    <a:lnTo>
                      <a:pt x="110584" y="221168"/>
                    </a:lnTo>
                    <a:cubicBezTo>
                      <a:pt x="49510" y="221168"/>
                      <a:pt x="0" y="171658"/>
                      <a:pt x="0" y="110584"/>
                    </a:cubicBezTo>
                    <a:cubicBezTo>
                      <a:pt x="0" y="49510"/>
                      <a:pt x="49510" y="0"/>
                      <a:pt x="110584" y="0"/>
                    </a:cubicBezTo>
                    <a:close/>
                    <a:moveTo>
                      <a:pt x="717170" y="187017"/>
                    </a:moveTo>
                    <a:cubicBezTo>
                      <a:pt x="759383" y="187017"/>
                      <a:pt x="793607" y="152797"/>
                      <a:pt x="793607" y="110584"/>
                    </a:cubicBezTo>
                    <a:cubicBezTo>
                      <a:pt x="793607" y="68371"/>
                      <a:pt x="759383" y="34151"/>
                      <a:pt x="717170" y="34151"/>
                    </a:cubicBezTo>
                    <a:cubicBezTo>
                      <a:pt x="674958" y="34151"/>
                      <a:pt x="640737" y="68371"/>
                      <a:pt x="640737" y="110584"/>
                    </a:cubicBezTo>
                    <a:cubicBezTo>
                      <a:pt x="640737" y="152797"/>
                      <a:pt x="674958" y="187017"/>
                      <a:pt x="717170" y="187017"/>
                    </a:cubicBezTo>
                    <a:close/>
                  </a:path>
                  <a:path w="829380" h="221168" fill="none">
                    <a:moveTo>
                      <a:pt x="110584" y="0"/>
                    </a:moveTo>
                    <a:lnTo>
                      <a:pt x="718797" y="0"/>
                    </a:lnTo>
                    <a:cubicBezTo>
                      <a:pt x="779874" y="0"/>
                      <a:pt x="829380" y="49510"/>
                      <a:pt x="829380" y="110584"/>
                    </a:cubicBezTo>
                    <a:cubicBezTo>
                      <a:pt x="829380" y="171658"/>
                      <a:pt x="779874" y="221168"/>
                      <a:pt x="718797" y="221168"/>
                    </a:cubicBezTo>
                    <a:lnTo>
                      <a:pt x="110584" y="221168"/>
                    </a:lnTo>
                    <a:cubicBezTo>
                      <a:pt x="49510" y="221168"/>
                      <a:pt x="0" y="171658"/>
                      <a:pt x="0" y="110584"/>
                    </a:cubicBezTo>
                    <a:cubicBezTo>
                      <a:pt x="0" y="49510"/>
                      <a:pt x="49510" y="0"/>
                      <a:pt x="110584" y="0"/>
                    </a:cubicBezTo>
                    <a:close/>
                    <a:moveTo>
                      <a:pt x="717170" y="187017"/>
                    </a:moveTo>
                    <a:cubicBezTo>
                      <a:pt x="759383" y="187017"/>
                      <a:pt x="793607" y="152797"/>
                      <a:pt x="793607" y="110584"/>
                    </a:cubicBezTo>
                    <a:cubicBezTo>
                      <a:pt x="793607" y="68371"/>
                      <a:pt x="759383" y="34151"/>
                      <a:pt x="717170" y="34151"/>
                    </a:cubicBezTo>
                    <a:cubicBezTo>
                      <a:pt x="674958" y="34151"/>
                      <a:pt x="640737" y="68371"/>
                      <a:pt x="640737" y="110584"/>
                    </a:cubicBezTo>
                    <a:cubicBezTo>
                      <a:pt x="640737" y="152797"/>
                      <a:pt x="674958" y="187017"/>
                      <a:pt x="717170" y="187017"/>
                    </a:cubicBezTo>
                    <a:close/>
                  </a:path>
                </a:pathLst>
              </a:custGeom>
              <a:solidFill>
                <a:srgbClr val="80CED0"/>
              </a:solidFill>
              <a:ln w="7600" cap="flat">
                <a:solidFill>
                  <a:srgbClr val="80CED0"/>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2019</a:t>
                </a:r>
              </a:p>
            </p:txBody>
          </p:sp>
          <p:sp>
            <p:nvSpPr>
              <p:cNvPr id="1214" name="Freeform: Shape 158">
                <a:extLst>
                  <a:ext uri="{FF2B5EF4-FFF2-40B4-BE49-F238E27FC236}">
                    <a16:creationId xmlns:a16="http://schemas.microsoft.com/office/drawing/2014/main" id="{EB11AE5D-D3F8-3DFE-85A6-48B150258550}"/>
                  </a:ext>
                </a:extLst>
              </p:cNvPr>
              <p:cNvSpPr/>
              <p:nvPr/>
            </p:nvSpPr>
            <p:spPr>
              <a:xfrm>
                <a:off x="4416394" y="2838344"/>
                <a:ext cx="378639" cy="808709"/>
              </a:xfrm>
              <a:custGeom>
                <a:avLst/>
                <a:gdLst>
                  <a:gd name="connsiteX0" fmla="*/ 0 w 378639"/>
                  <a:gd name="connsiteY0" fmla="*/ 404354 h 808709"/>
                  <a:gd name="connsiteX1" fmla="*/ 190062 w 378639"/>
                  <a:gd name="connsiteY1" fmla="*/ 0 h 808709"/>
                  <a:gd name="connsiteX2" fmla="*/ 378639 w 378639"/>
                  <a:gd name="connsiteY2" fmla="*/ 404354 h 808709"/>
                  <a:gd name="connsiteX3" fmla="*/ 190062 w 378639"/>
                  <a:gd name="connsiteY3" fmla="*/ 808709 h 808709"/>
                </a:gdLst>
                <a:ahLst/>
                <a:cxnLst>
                  <a:cxn ang="10800000">
                    <a:pos x="connsiteX0" y="connsiteY0"/>
                  </a:cxn>
                  <a:cxn ang="16200000">
                    <a:pos x="connsiteX1" y="connsiteY1"/>
                  </a:cxn>
                  <a:cxn ang="0">
                    <a:pos x="connsiteX2" y="connsiteY2"/>
                  </a:cxn>
                  <a:cxn ang="5400000">
                    <a:pos x="connsiteX3" y="connsiteY3"/>
                  </a:cxn>
                </a:cxnLst>
                <a:rect l="l" t="t" r="r" b="b"/>
                <a:pathLst>
                  <a:path w="378639" h="808709" stroke="0">
                    <a:moveTo>
                      <a:pt x="3795" y="669476"/>
                    </a:moveTo>
                    <a:lnTo>
                      <a:pt x="161212" y="81990"/>
                    </a:lnTo>
                    <a:cubicBezTo>
                      <a:pt x="177019" y="22997"/>
                      <a:pt x="237656" y="-12010"/>
                      <a:pt x="296649" y="3795"/>
                    </a:cubicBezTo>
                    <a:cubicBezTo>
                      <a:pt x="355643" y="19602"/>
                      <a:pt x="390650" y="80240"/>
                      <a:pt x="374844" y="139232"/>
                    </a:cubicBezTo>
                    <a:lnTo>
                      <a:pt x="217427" y="726718"/>
                    </a:lnTo>
                    <a:cubicBezTo>
                      <a:pt x="201620" y="785711"/>
                      <a:pt x="140983" y="820716"/>
                      <a:pt x="81990" y="804916"/>
                    </a:cubicBezTo>
                    <a:cubicBezTo>
                      <a:pt x="22997" y="789108"/>
                      <a:pt x="-12011" y="728469"/>
                      <a:pt x="3795" y="669476"/>
                    </a:cubicBezTo>
                    <a:close/>
                    <a:moveTo>
                      <a:pt x="341436" y="131964"/>
                    </a:moveTo>
                    <a:cubicBezTo>
                      <a:pt x="352362" y="91190"/>
                      <a:pt x="328164" y="49278"/>
                      <a:pt x="287389" y="38353"/>
                    </a:cubicBezTo>
                    <a:cubicBezTo>
                      <a:pt x="246615" y="27428"/>
                      <a:pt x="204704" y="51625"/>
                      <a:pt x="193779" y="92400"/>
                    </a:cubicBezTo>
                    <a:cubicBezTo>
                      <a:pt x="182853" y="133174"/>
                      <a:pt x="207050" y="175085"/>
                      <a:pt x="247824" y="186010"/>
                    </a:cubicBezTo>
                    <a:cubicBezTo>
                      <a:pt x="288599" y="196935"/>
                      <a:pt x="330510" y="172738"/>
                      <a:pt x="341436" y="131964"/>
                    </a:cubicBezTo>
                    <a:close/>
                  </a:path>
                  <a:path w="378639" h="808709" fill="none">
                    <a:moveTo>
                      <a:pt x="3795" y="669476"/>
                    </a:moveTo>
                    <a:lnTo>
                      <a:pt x="161212" y="81990"/>
                    </a:lnTo>
                    <a:cubicBezTo>
                      <a:pt x="177019" y="22997"/>
                      <a:pt x="237656" y="-12010"/>
                      <a:pt x="296649" y="3795"/>
                    </a:cubicBezTo>
                    <a:cubicBezTo>
                      <a:pt x="355643" y="19602"/>
                      <a:pt x="390650" y="80240"/>
                      <a:pt x="374844" y="139232"/>
                    </a:cubicBezTo>
                    <a:lnTo>
                      <a:pt x="217427" y="726718"/>
                    </a:lnTo>
                    <a:cubicBezTo>
                      <a:pt x="201620" y="785711"/>
                      <a:pt x="140983" y="820716"/>
                      <a:pt x="81990" y="804916"/>
                    </a:cubicBezTo>
                    <a:cubicBezTo>
                      <a:pt x="22997" y="789108"/>
                      <a:pt x="-12011" y="728469"/>
                      <a:pt x="3795" y="669476"/>
                    </a:cubicBezTo>
                    <a:close/>
                    <a:moveTo>
                      <a:pt x="341436" y="131964"/>
                    </a:moveTo>
                    <a:cubicBezTo>
                      <a:pt x="352362" y="91190"/>
                      <a:pt x="328164" y="49278"/>
                      <a:pt x="287389" y="38353"/>
                    </a:cubicBezTo>
                    <a:cubicBezTo>
                      <a:pt x="246615" y="27428"/>
                      <a:pt x="204704" y="51625"/>
                      <a:pt x="193779" y="92400"/>
                    </a:cubicBezTo>
                    <a:cubicBezTo>
                      <a:pt x="182853" y="133174"/>
                      <a:pt x="207050" y="175085"/>
                      <a:pt x="247824" y="186010"/>
                    </a:cubicBezTo>
                    <a:cubicBezTo>
                      <a:pt x="288599" y="196935"/>
                      <a:pt x="330510" y="172738"/>
                      <a:pt x="341436" y="131964"/>
                    </a:cubicBezTo>
                    <a:close/>
                  </a:path>
                </a:pathLst>
              </a:custGeom>
              <a:solidFill>
                <a:srgbClr val="FABC4F"/>
              </a:solidFill>
              <a:ln w="7600" cap="flat">
                <a:solidFill>
                  <a:srgbClr val="FABC4F"/>
                </a:solidFill>
                <a:miter/>
              </a:ln>
              <a:effectLst>
                <a:outerShdw blurRad="40000" dist="101333"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2018</a:t>
                </a:r>
              </a:p>
            </p:txBody>
          </p:sp>
          <p:sp>
            <p:nvSpPr>
              <p:cNvPr id="1215" name="Freeform: Shape 159">
                <a:extLst>
                  <a:ext uri="{FF2B5EF4-FFF2-40B4-BE49-F238E27FC236}">
                    <a16:creationId xmlns:a16="http://schemas.microsoft.com/office/drawing/2014/main" id="{3977AACE-CF74-DD0D-49DE-81D016C888A6}"/>
                  </a:ext>
                </a:extLst>
              </p:cNvPr>
              <p:cNvSpPr/>
              <p:nvPr/>
            </p:nvSpPr>
            <p:spPr>
              <a:xfrm>
                <a:off x="3785674" y="3435080"/>
                <a:ext cx="837930" cy="223448"/>
              </a:xfrm>
              <a:custGeom>
                <a:avLst/>
                <a:gdLst>
                  <a:gd name="connsiteX0" fmla="*/ 0 w 837930"/>
                  <a:gd name="connsiteY0" fmla="*/ 111724 h 223448"/>
                  <a:gd name="connsiteX1" fmla="*/ 420608 w 837930"/>
                  <a:gd name="connsiteY1" fmla="*/ 0 h 223448"/>
                  <a:gd name="connsiteX2" fmla="*/ 837930 w 837930"/>
                  <a:gd name="connsiteY2" fmla="*/ 111724 h 223448"/>
                  <a:gd name="connsiteX3" fmla="*/ 420608 w 837930"/>
                  <a:gd name="connsiteY3" fmla="*/ 223448 h 223448"/>
                </a:gdLst>
                <a:ahLst/>
                <a:cxnLst>
                  <a:cxn ang="10800000">
                    <a:pos x="connsiteX0" y="connsiteY0"/>
                  </a:cxn>
                  <a:cxn ang="16200000">
                    <a:pos x="connsiteX1" y="connsiteY1"/>
                  </a:cxn>
                  <a:cxn ang="0">
                    <a:pos x="connsiteX2" y="connsiteY2"/>
                  </a:cxn>
                  <a:cxn ang="5400000">
                    <a:pos x="connsiteX3" y="connsiteY3"/>
                  </a:cxn>
                </a:cxnLst>
                <a:rect l="l" t="t" r="r" b="b"/>
                <a:pathLst>
                  <a:path w="837930" h="223448" stroke="0">
                    <a:moveTo>
                      <a:pt x="111724" y="0"/>
                    </a:moveTo>
                    <a:lnTo>
                      <a:pt x="726207" y="0"/>
                    </a:lnTo>
                    <a:cubicBezTo>
                      <a:pt x="787907" y="0"/>
                      <a:pt x="837930" y="50021"/>
                      <a:pt x="837930" y="111724"/>
                    </a:cubicBezTo>
                    <a:cubicBezTo>
                      <a:pt x="837930" y="173427"/>
                      <a:pt x="787907" y="223448"/>
                      <a:pt x="726207" y="223448"/>
                    </a:cubicBezTo>
                    <a:lnTo>
                      <a:pt x="111724" y="223448"/>
                    </a:lnTo>
                    <a:cubicBezTo>
                      <a:pt x="50021" y="223448"/>
                      <a:pt x="0" y="173427"/>
                      <a:pt x="0" y="111724"/>
                    </a:cubicBezTo>
                    <a:cubicBezTo>
                      <a:pt x="0" y="50021"/>
                      <a:pt x="50021" y="0"/>
                      <a:pt x="111724" y="0"/>
                    </a:cubicBezTo>
                    <a:close/>
                    <a:moveTo>
                      <a:pt x="724563" y="188944"/>
                    </a:moveTo>
                    <a:cubicBezTo>
                      <a:pt x="767212" y="188944"/>
                      <a:pt x="801785" y="154372"/>
                      <a:pt x="801785" y="111724"/>
                    </a:cubicBezTo>
                    <a:cubicBezTo>
                      <a:pt x="801785" y="69076"/>
                      <a:pt x="767212" y="34503"/>
                      <a:pt x="724563" y="34503"/>
                    </a:cubicBezTo>
                    <a:cubicBezTo>
                      <a:pt x="681915" y="34503"/>
                      <a:pt x="647342" y="69076"/>
                      <a:pt x="647342" y="111724"/>
                    </a:cubicBezTo>
                    <a:cubicBezTo>
                      <a:pt x="647342" y="154372"/>
                      <a:pt x="681915" y="188944"/>
                      <a:pt x="724563" y="188944"/>
                    </a:cubicBezTo>
                    <a:close/>
                  </a:path>
                  <a:path w="837930" h="223448" fill="none">
                    <a:moveTo>
                      <a:pt x="111724" y="0"/>
                    </a:moveTo>
                    <a:lnTo>
                      <a:pt x="726207" y="0"/>
                    </a:lnTo>
                    <a:cubicBezTo>
                      <a:pt x="787907" y="0"/>
                      <a:pt x="837930" y="50021"/>
                      <a:pt x="837930" y="111724"/>
                    </a:cubicBezTo>
                    <a:cubicBezTo>
                      <a:pt x="837930" y="173427"/>
                      <a:pt x="787907" y="223448"/>
                      <a:pt x="726207" y="223448"/>
                    </a:cubicBezTo>
                    <a:lnTo>
                      <a:pt x="111724" y="223448"/>
                    </a:lnTo>
                    <a:cubicBezTo>
                      <a:pt x="50021" y="223448"/>
                      <a:pt x="0" y="173427"/>
                      <a:pt x="0" y="111724"/>
                    </a:cubicBezTo>
                    <a:cubicBezTo>
                      <a:pt x="0" y="50021"/>
                      <a:pt x="50021" y="0"/>
                      <a:pt x="111724" y="0"/>
                    </a:cubicBezTo>
                    <a:close/>
                    <a:moveTo>
                      <a:pt x="724563" y="188944"/>
                    </a:moveTo>
                    <a:cubicBezTo>
                      <a:pt x="767212" y="188944"/>
                      <a:pt x="801785" y="154372"/>
                      <a:pt x="801785" y="111724"/>
                    </a:cubicBezTo>
                    <a:cubicBezTo>
                      <a:pt x="801785" y="69076"/>
                      <a:pt x="767212" y="34503"/>
                      <a:pt x="724563" y="34503"/>
                    </a:cubicBezTo>
                    <a:cubicBezTo>
                      <a:pt x="681915" y="34503"/>
                      <a:pt x="647342" y="69076"/>
                      <a:pt x="647342" y="111724"/>
                    </a:cubicBezTo>
                    <a:cubicBezTo>
                      <a:pt x="647342" y="154372"/>
                      <a:pt x="681915" y="188944"/>
                      <a:pt x="724563" y="188944"/>
                    </a:cubicBezTo>
                    <a:close/>
                  </a:path>
                </a:pathLst>
              </a:custGeom>
              <a:solidFill>
                <a:srgbClr val="00AF54"/>
              </a:solidFill>
              <a:ln w="7600" cap="flat">
                <a:solidFill>
                  <a:srgbClr val="00B050"/>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2017</a:t>
                </a:r>
              </a:p>
            </p:txBody>
          </p:sp>
          <p:sp>
            <p:nvSpPr>
              <p:cNvPr id="1216" name="Rectangle">
                <a:extLst>
                  <a:ext uri="{FF2B5EF4-FFF2-40B4-BE49-F238E27FC236}">
                    <a16:creationId xmlns:a16="http://schemas.microsoft.com/office/drawing/2014/main" id="{90B01831-C6B1-B0C0-FB12-710BA1383615}"/>
                  </a:ext>
                </a:extLst>
              </p:cNvPr>
              <p:cNvSpPr/>
              <p:nvPr/>
            </p:nvSpPr>
            <p:spPr>
              <a:xfrm>
                <a:off x="392000" y="4508028"/>
                <a:ext cx="1499237"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Scottish Schools (Parental Involvement) Act </a:t>
                </a:r>
              </a:p>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Statutory Guidance</a:t>
                </a:r>
              </a:p>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GIRFEC</a:t>
                </a:r>
              </a:p>
            </p:txBody>
          </p:sp>
          <p:sp>
            <p:nvSpPr>
              <p:cNvPr id="1217" name="Rectangle">
                <a:extLst>
                  <a:ext uri="{FF2B5EF4-FFF2-40B4-BE49-F238E27FC236}">
                    <a16:creationId xmlns:a16="http://schemas.microsoft.com/office/drawing/2014/main" id="{D50B4951-1A45-63DA-33DC-061E5320EC0D}"/>
                  </a:ext>
                </a:extLst>
              </p:cNvPr>
              <p:cNvSpPr/>
              <p:nvPr/>
            </p:nvSpPr>
            <p:spPr>
              <a:xfrm>
                <a:off x="3287250" y="4370217"/>
                <a:ext cx="1558226"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National Parenting Strategy</a:t>
                </a:r>
              </a:p>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School Handbook Guidance</a:t>
                </a:r>
              </a:p>
            </p:txBody>
          </p:sp>
          <p:sp>
            <p:nvSpPr>
              <p:cNvPr id="1218" name="Rectangle">
                <a:extLst>
                  <a:ext uri="{FF2B5EF4-FFF2-40B4-BE49-F238E27FC236}">
                    <a16:creationId xmlns:a16="http://schemas.microsoft.com/office/drawing/2014/main" id="{CC16A159-1CB6-F1EE-C179-752CC32A7A4A}"/>
                  </a:ext>
                </a:extLst>
              </p:cNvPr>
              <p:cNvSpPr/>
              <p:nvPr/>
            </p:nvSpPr>
            <p:spPr>
              <a:xfrm>
                <a:off x="1972800" y="3353477"/>
                <a:ext cx="1600264"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'How good is our....' frameworks</a:t>
                </a:r>
              </a:p>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Scottish Attainment Challenge</a:t>
                </a:r>
              </a:p>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National Improvement Framework</a:t>
                </a:r>
              </a:p>
            </p:txBody>
          </p:sp>
          <p:sp>
            <p:nvSpPr>
              <p:cNvPr id="1219" name="Freeform: Shape 111">
                <a:extLst>
                  <a:ext uri="{FF2B5EF4-FFF2-40B4-BE49-F238E27FC236}">
                    <a16:creationId xmlns:a16="http://schemas.microsoft.com/office/drawing/2014/main" id="{A5ED46D6-25ED-F306-4393-071915CEC05F}"/>
                  </a:ext>
                </a:extLst>
              </p:cNvPr>
              <p:cNvSpPr/>
              <p:nvPr/>
            </p:nvSpPr>
            <p:spPr>
              <a:xfrm>
                <a:off x="3607556" y="3436601"/>
                <a:ext cx="377074" cy="805366"/>
              </a:xfrm>
              <a:custGeom>
                <a:avLst/>
                <a:gdLst>
                  <a:gd name="connsiteX0" fmla="*/ 0 w 377074"/>
                  <a:gd name="connsiteY0" fmla="*/ 402683 h 805366"/>
                  <a:gd name="connsiteX1" fmla="*/ 189276 w 377074"/>
                  <a:gd name="connsiteY1" fmla="*/ 0 h 805366"/>
                  <a:gd name="connsiteX2" fmla="*/ 377074 w 377074"/>
                  <a:gd name="connsiteY2" fmla="*/ 402683 h 805366"/>
                  <a:gd name="connsiteX3" fmla="*/ 189276 w 377074"/>
                  <a:gd name="connsiteY3" fmla="*/ 805366 h 805366"/>
                </a:gdLst>
                <a:ahLst/>
                <a:cxnLst>
                  <a:cxn ang="10800000">
                    <a:pos x="connsiteX0" y="connsiteY0"/>
                  </a:cxn>
                  <a:cxn ang="16200000">
                    <a:pos x="connsiteX1" y="connsiteY1"/>
                  </a:cxn>
                  <a:cxn ang="0">
                    <a:pos x="connsiteX2" y="connsiteY2"/>
                  </a:cxn>
                  <a:cxn ang="5400000">
                    <a:pos x="connsiteX3" y="connsiteY3"/>
                  </a:cxn>
                </a:cxnLst>
                <a:rect l="l" t="t" r="r" b="b"/>
                <a:pathLst>
                  <a:path w="377074" h="805366" stroke="0">
                    <a:moveTo>
                      <a:pt x="3780" y="666707"/>
                    </a:moveTo>
                    <a:lnTo>
                      <a:pt x="160546" y="81651"/>
                    </a:lnTo>
                    <a:cubicBezTo>
                      <a:pt x="176288" y="22902"/>
                      <a:pt x="236674" y="-11962"/>
                      <a:pt x="295423" y="3780"/>
                    </a:cubicBezTo>
                    <a:cubicBezTo>
                      <a:pt x="354172" y="19521"/>
                      <a:pt x="389035" y="79908"/>
                      <a:pt x="373294" y="138656"/>
                    </a:cubicBezTo>
                    <a:lnTo>
                      <a:pt x="216528" y="723713"/>
                    </a:lnTo>
                    <a:cubicBezTo>
                      <a:pt x="200786" y="782465"/>
                      <a:pt x="140400" y="817326"/>
                      <a:pt x="81652" y="801587"/>
                    </a:cubicBezTo>
                    <a:cubicBezTo>
                      <a:pt x="22902" y="785840"/>
                      <a:pt x="-11962" y="725457"/>
                      <a:pt x="3780" y="666707"/>
                    </a:cubicBezTo>
                    <a:close/>
                    <a:moveTo>
                      <a:pt x="340024" y="131417"/>
                    </a:moveTo>
                    <a:cubicBezTo>
                      <a:pt x="350904" y="90814"/>
                      <a:pt x="326808" y="49073"/>
                      <a:pt x="286202" y="38193"/>
                    </a:cubicBezTo>
                    <a:cubicBezTo>
                      <a:pt x="245596" y="27312"/>
                      <a:pt x="203858" y="51412"/>
                      <a:pt x="192978" y="92016"/>
                    </a:cubicBezTo>
                    <a:cubicBezTo>
                      <a:pt x="182097" y="132624"/>
                      <a:pt x="206195" y="174360"/>
                      <a:pt x="246801" y="185240"/>
                    </a:cubicBezTo>
                    <a:cubicBezTo>
                      <a:pt x="287406" y="196121"/>
                      <a:pt x="329143" y="172025"/>
                      <a:pt x="340024" y="131417"/>
                    </a:cubicBezTo>
                    <a:close/>
                  </a:path>
                  <a:path w="377074" h="805366" fill="none">
                    <a:moveTo>
                      <a:pt x="3780" y="666707"/>
                    </a:moveTo>
                    <a:lnTo>
                      <a:pt x="160546" y="81651"/>
                    </a:lnTo>
                    <a:cubicBezTo>
                      <a:pt x="176288" y="22902"/>
                      <a:pt x="236674" y="-11962"/>
                      <a:pt x="295423" y="3780"/>
                    </a:cubicBezTo>
                    <a:cubicBezTo>
                      <a:pt x="354172" y="19521"/>
                      <a:pt x="389035" y="79908"/>
                      <a:pt x="373294" y="138656"/>
                    </a:cubicBezTo>
                    <a:lnTo>
                      <a:pt x="216528" y="723713"/>
                    </a:lnTo>
                    <a:cubicBezTo>
                      <a:pt x="200786" y="782465"/>
                      <a:pt x="140400" y="817326"/>
                      <a:pt x="81652" y="801587"/>
                    </a:cubicBezTo>
                    <a:cubicBezTo>
                      <a:pt x="22902" y="785840"/>
                      <a:pt x="-11962" y="725457"/>
                      <a:pt x="3780" y="666707"/>
                    </a:cubicBezTo>
                    <a:close/>
                    <a:moveTo>
                      <a:pt x="340024" y="131417"/>
                    </a:moveTo>
                    <a:cubicBezTo>
                      <a:pt x="350904" y="90814"/>
                      <a:pt x="326808" y="49073"/>
                      <a:pt x="286202" y="38193"/>
                    </a:cubicBezTo>
                    <a:cubicBezTo>
                      <a:pt x="245596" y="27312"/>
                      <a:pt x="203858" y="51412"/>
                      <a:pt x="192978" y="92016"/>
                    </a:cubicBezTo>
                    <a:cubicBezTo>
                      <a:pt x="182097" y="132624"/>
                      <a:pt x="206195" y="174360"/>
                      <a:pt x="246801" y="185240"/>
                    </a:cubicBezTo>
                    <a:cubicBezTo>
                      <a:pt x="287406" y="196121"/>
                      <a:pt x="329143" y="172025"/>
                      <a:pt x="340024" y="131417"/>
                    </a:cubicBezTo>
                    <a:close/>
                  </a:path>
                </a:pathLst>
              </a:custGeom>
              <a:solidFill>
                <a:srgbClr val="9E9F9F"/>
              </a:solidFill>
              <a:ln w="7600" cap="flat">
                <a:solidFill>
                  <a:srgbClr val="9E9F9F"/>
                </a:solidFill>
                <a:miter/>
              </a:ln>
              <a:effectLst>
                <a:outerShdw blurRad="40000" dist="101333"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2016</a:t>
                </a:r>
              </a:p>
            </p:txBody>
          </p:sp>
          <p:sp>
            <p:nvSpPr>
              <p:cNvPr id="1220" name="Rectangle">
                <a:extLst>
                  <a:ext uri="{FF2B5EF4-FFF2-40B4-BE49-F238E27FC236}">
                    <a16:creationId xmlns:a16="http://schemas.microsoft.com/office/drawing/2014/main" id="{7CAC30F9-04AC-6EBF-8B82-EBC52216414E}"/>
                  </a:ext>
                </a:extLst>
              </p:cNvPr>
              <p:cNvSpPr/>
              <p:nvPr/>
            </p:nvSpPr>
            <p:spPr>
              <a:xfrm>
                <a:off x="4102643" y="3803576"/>
                <a:ext cx="2247777" cy="651329"/>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zh-CN" altLang="en-US" sz="760">
                    <a:solidFill>
                      <a:srgbClr val="000000"/>
                    </a:solidFill>
                    <a:latin typeface="Times New Roman"/>
                    <a:ea typeface="Times New Roman"/>
                    <a:cs typeface="Times New Roman"/>
                  </a:rPr>
                  <a:t>Family Learning Review</a:t>
                </a:r>
              </a:p>
              <a:p>
                <a:pPr marL="150000" indent="-150000" defTabSz="914400">
                  <a:buFont typeface="Wingdings" pitchFamily="2" charset="2"/>
                  <a:buChar char="l"/>
                </a:pPr>
                <a:r>
                  <a:rPr lang="zh-CN" altLang="en-US" sz="760">
                    <a:solidFill>
                      <a:srgbClr val="000000"/>
                    </a:solidFill>
                    <a:latin typeface="Times New Roman"/>
                    <a:ea typeface="Times New Roman"/>
                    <a:cs typeface="Times New Roman"/>
                  </a:rPr>
                  <a:t>National Improvement Framework Parent Communication Plan</a:t>
                </a:r>
              </a:p>
              <a:p>
                <a:pPr marL="150000" indent="-150000" defTabSz="914400">
                  <a:buFont typeface="Wingdings" pitchFamily="2" charset="2"/>
                  <a:buChar char="l"/>
                </a:pPr>
                <a:r>
                  <a:rPr lang="zh-CN" altLang="en-US" sz="760">
                    <a:solidFill>
                      <a:srgbClr val="000000"/>
                    </a:solidFill>
                    <a:latin typeface="Times New Roman"/>
                    <a:ea typeface="Times New Roman"/>
                    <a:cs typeface="Times New Roman"/>
                  </a:rPr>
                  <a:t>National Standards for Community Engagement</a:t>
                </a:r>
              </a:p>
            </p:txBody>
          </p:sp>
          <p:sp>
            <p:nvSpPr>
              <p:cNvPr id="1221" name="Freeform: Shape 110">
                <a:extLst>
                  <a:ext uri="{FF2B5EF4-FFF2-40B4-BE49-F238E27FC236}">
                    <a16:creationId xmlns:a16="http://schemas.microsoft.com/office/drawing/2014/main" id="{4F35354A-62D4-55AC-F5F3-AC787110033D}"/>
                  </a:ext>
                </a:extLst>
              </p:cNvPr>
              <p:cNvSpPr/>
              <p:nvPr/>
            </p:nvSpPr>
            <p:spPr>
              <a:xfrm>
                <a:off x="3005268" y="4021711"/>
                <a:ext cx="825953" cy="220253"/>
              </a:xfrm>
              <a:custGeom>
                <a:avLst/>
                <a:gdLst>
                  <a:gd name="connsiteX0" fmla="*/ 0 w 825953"/>
                  <a:gd name="connsiteY0" fmla="*/ 110127 h 220253"/>
                  <a:gd name="connsiteX1" fmla="*/ 414596 w 825953"/>
                  <a:gd name="connsiteY1" fmla="*/ 0 h 220253"/>
                  <a:gd name="connsiteX2" fmla="*/ 825953 w 825953"/>
                  <a:gd name="connsiteY2" fmla="*/ 110127 h 220253"/>
                  <a:gd name="connsiteX3" fmla="*/ 414596 w 825953"/>
                  <a:gd name="connsiteY3" fmla="*/ 220253 h 220253"/>
                </a:gdLst>
                <a:ahLst/>
                <a:cxnLst>
                  <a:cxn ang="10800000">
                    <a:pos x="connsiteX0" y="connsiteY0"/>
                  </a:cxn>
                  <a:cxn ang="16200000">
                    <a:pos x="connsiteX1" y="connsiteY1"/>
                  </a:cxn>
                  <a:cxn ang="0">
                    <a:pos x="connsiteX2" y="connsiteY2"/>
                  </a:cxn>
                  <a:cxn ang="5400000">
                    <a:pos x="connsiteX3" y="connsiteY3"/>
                  </a:cxn>
                </a:cxnLst>
                <a:rect l="l" t="t" r="r" b="b"/>
                <a:pathLst>
                  <a:path w="825953" h="220253" stroke="0">
                    <a:moveTo>
                      <a:pt x="110127" y="0"/>
                    </a:moveTo>
                    <a:lnTo>
                      <a:pt x="715826" y="0"/>
                    </a:lnTo>
                    <a:cubicBezTo>
                      <a:pt x="776644" y="0"/>
                      <a:pt x="825953" y="49305"/>
                      <a:pt x="825953" y="110126"/>
                    </a:cubicBezTo>
                    <a:cubicBezTo>
                      <a:pt x="825953" y="170948"/>
                      <a:pt x="776644" y="220253"/>
                      <a:pt x="715826" y="220253"/>
                    </a:cubicBezTo>
                    <a:lnTo>
                      <a:pt x="110127" y="220253"/>
                    </a:lnTo>
                    <a:cubicBezTo>
                      <a:pt x="49306" y="220253"/>
                      <a:pt x="0" y="170948"/>
                      <a:pt x="0" y="110126"/>
                    </a:cubicBezTo>
                    <a:cubicBezTo>
                      <a:pt x="0" y="49305"/>
                      <a:pt x="49306" y="0"/>
                      <a:pt x="110127" y="0"/>
                    </a:cubicBezTo>
                    <a:close/>
                    <a:moveTo>
                      <a:pt x="714206" y="186243"/>
                    </a:moveTo>
                    <a:cubicBezTo>
                      <a:pt x="756245" y="186243"/>
                      <a:pt x="790324" y="152165"/>
                      <a:pt x="790324" y="110126"/>
                    </a:cubicBezTo>
                    <a:cubicBezTo>
                      <a:pt x="790324" y="68088"/>
                      <a:pt x="756245" y="34010"/>
                      <a:pt x="714206" y="34010"/>
                    </a:cubicBezTo>
                    <a:cubicBezTo>
                      <a:pt x="672168" y="34010"/>
                      <a:pt x="638089" y="68088"/>
                      <a:pt x="638089" y="110126"/>
                    </a:cubicBezTo>
                    <a:cubicBezTo>
                      <a:pt x="638089" y="152165"/>
                      <a:pt x="672168" y="186243"/>
                      <a:pt x="714206" y="186243"/>
                    </a:cubicBezTo>
                    <a:close/>
                  </a:path>
                  <a:path w="825953" h="220253" fill="none">
                    <a:moveTo>
                      <a:pt x="110127" y="0"/>
                    </a:moveTo>
                    <a:lnTo>
                      <a:pt x="715826" y="0"/>
                    </a:lnTo>
                    <a:cubicBezTo>
                      <a:pt x="776644" y="0"/>
                      <a:pt x="825953" y="49305"/>
                      <a:pt x="825953" y="110126"/>
                    </a:cubicBezTo>
                    <a:cubicBezTo>
                      <a:pt x="825953" y="170948"/>
                      <a:pt x="776644" y="220253"/>
                      <a:pt x="715826" y="220253"/>
                    </a:cubicBezTo>
                    <a:lnTo>
                      <a:pt x="110127" y="220253"/>
                    </a:lnTo>
                    <a:cubicBezTo>
                      <a:pt x="49306" y="220253"/>
                      <a:pt x="0" y="170948"/>
                      <a:pt x="0" y="110126"/>
                    </a:cubicBezTo>
                    <a:cubicBezTo>
                      <a:pt x="0" y="49305"/>
                      <a:pt x="49306" y="0"/>
                      <a:pt x="110127" y="0"/>
                    </a:cubicBezTo>
                    <a:close/>
                    <a:moveTo>
                      <a:pt x="714206" y="186243"/>
                    </a:moveTo>
                    <a:cubicBezTo>
                      <a:pt x="756245" y="186243"/>
                      <a:pt x="790324" y="152165"/>
                      <a:pt x="790324" y="110126"/>
                    </a:cubicBezTo>
                    <a:cubicBezTo>
                      <a:pt x="790324" y="68088"/>
                      <a:pt x="756245" y="34010"/>
                      <a:pt x="714206" y="34010"/>
                    </a:cubicBezTo>
                    <a:cubicBezTo>
                      <a:pt x="672168" y="34010"/>
                      <a:pt x="638089" y="68088"/>
                      <a:pt x="638089" y="110126"/>
                    </a:cubicBezTo>
                    <a:cubicBezTo>
                      <a:pt x="638089" y="152165"/>
                      <a:pt x="672168" y="186243"/>
                      <a:pt x="714206" y="186243"/>
                    </a:cubicBezTo>
                    <a:close/>
                  </a:path>
                </a:pathLst>
              </a:custGeom>
              <a:solidFill>
                <a:srgbClr val="47C6EF"/>
              </a:solidFill>
              <a:ln w="7600" cap="flat">
                <a:solidFill>
                  <a:srgbClr val="47C6EF"/>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2015</a:t>
                </a:r>
              </a:p>
            </p:txBody>
          </p:sp>
          <p:sp>
            <p:nvSpPr>
              <p:cNvPr id="1222" name="Freeform: Shape 109">
                <a:extLst>
                  <a:ext uri="{FF2B5EF4-FFF2-40B4-BE49-F238E27FC236}">
                    <a16:creationId xmlns:a16="http://schemas.microsoft.com/office/drawing/2014/main" id="{6BFDE2B1-8960-A8E0-517E-2DBB9F122634}"/>
                  </a:ext>
                </a:extLst>
              </p:cNvPr>
              <p:cNvSpPr/>
              <p:nvPr/>
            </p:nvSpPr>
            <p:spPr>
              <a:xfrm>
                <a:off x="2832508" y="4021709"/>
                <a:ext cx="377074" cy="805366"/>
              </a:xfrm>
              <a:custGeom>
                <a:avLst/>
                <a:gdLst>
                  <a:gd name="connsiteX0" fmla="*/ 0 w 377074"/>
                  <a:gd name="connsiteY0" fmla="*/ 402683 h 805366"/>
                  <a:gd name="connsiteX1" fmla="*/ 189276 w 377074"/>
                  <a:gd name="connsiteY1" fmla="*/ 0 h 805366"/>
                  <a:gd name="connsiteX2" fmla="*/ 377074 w 377074"/>
                  <a:gd name="connsiteY2" fmla="*/ 402683 h 805366"/>
                  <a:gd name="connsiteX3" fmla="*/ 189276 w 377074"/>
                  <a:gd name="connsiteY3" fmla="*/ 805366 h 805366"/>
                </a:gdLst>
                <a:ahLst/>
                <a:cxnLst>
                  <a:cxn ang="10800000">
                    <a:pos x="connsiteX0" y="connsiteY0"/>
                  </a:cxn>
                  <a:cxn ang="16200000">
                    <a:pos x="connsiteX1" y="connsiteY1"/>
                  </a:cxn>
                  <a:cxn ang="0">
                    <a:pos x="connsiteX2" y="connsiteY2"/>
                  </a:cxn>
                  <a:cxn ang="5400000">
                    <a:pos x="connsiteX3" y="connsiteY3"/>
                  </a:cxn>
                </a:cxnLst>
                <a:rect l="l" t="t" r="r" b="b"/>
                <a:pathLst>
                  <a:path w="377074" h="805366" stroke="0">
                    <a:moveTo>
                      <a:pt x="3780" y="666708"/>
                    </a:moveTo>
                    <a:lnTo>
                      <a:pt x="160545" y="81651"/>
                    </a:lnTo>
                    <a:cubicBezTo>
                      <a:pt x="176287" y="22902"/>
                      <a:pt x="236674" y="-11962"/>
                      <a:pt x="295423" y="3780"/>
                    </a:cubicBezTo>
                    <a:cubicBezTo>
                      <a:pt x="354171" y="19521"/>
                      <a:pt x="389035" y="79908"/>
                      <a:pt x="373295" y="138657"/>
                    </a:cubicBezTo>
                    <a:lnTo>
                      <a:pt x="216529" y="723713"/>
                    </a:lnTo>
                    <a:cubicBezTo>
                      <a:pt x="200787" y="782466"/>
                      <a:pt x="140400" y="817327"/>
                      <a:pt x="81651" y="801587"/>
                    </a:cubicBezTo>
                    <a:cubicBezTo>
                      <a:pt x="22902" y="785840"/>
                      <a:pt x="-11962" y="725456"/>
                      <a:pt x="3780" y="666708"/>
                    </a:cubicBezTo>
                    <a:close/>
                    <a:moveTo>
                      <a:pt x="340024" y="131418"/>
                    </a:moveTo>
                    <a:cubicBezTo>
                      <a:pt x="350904" y="90813"/>
                      <a:pt x="326807" y="49075"/>
                      <a:pt x="286202" y="38195"/>
                    </a:cubicBezTo>
                    <a:cubicBezTo>
                      <a:pt x="245596" y="27314"/>
                      <a:pt x="203858" y="51412"/>
                      <a:pt x="192978" y="92018"/>
                    </a:cubicBezTo>
                    <a:cubicBezTo>
                      <a:pt x="182098" y="132623"/>
                      <a:pt x="206195" y="174361"/>
                      <a:pt x="246800" y="185241"/>
                    </a:cubicBezTo>
                    <a:cubicBezTo>
                      <a:pt x="287406" y="196122"/>
                      <a:pt x="329144" y="172024"/>
                      <a:pt x="340024" y="131418"/>
                    </a:cubicBezTo>
                    <a:close/>
                  </a:path>
                  <a:path w="377074" h="805366" fill="none">
                    <a:moveTo>
                      <a:pt x="3780" y="666708"/>
                    </a:moveTo>
                    <a:lnTo>
                      <a:pt x="160545" y="81651"/>
                    </a:lnTo>
                    <a:cubicBezTo>
                      <a:pt x="176287" y="22902"/>
                      <a:pt x="236674" y="-11962"/>
                      <a:pt x="295423" y="3780"/>
                    </a:cubicBezTo>
                    <a:cubicBezTo>
                      <a:pt x="354171" y="19521"/>
                      <a:pt x="389035" y="79908"/>
                      <a:pt x="373295" y="138657"/>
                    </a:cubicBezTo>
                    <a:lnTo>
                      <a:pt x="216529" y="723713"/>
                    </a:lnTo>
                    <a:cubicBezTo>
                      <a:pt x="200787" y="782466"/>
                      <a:pt x="140400" y="817327"/>
                      <a:pt x="81651" y="801587"/>
                    </a:cubicBezTo>
                    <a:cubicBezTo>
                      <a:pt x="22902" y="785840"/>
                      <a:pt x="-11962" y="725456"/>
                      <a:pt x="3780" y="666708"/>
                    </a:cubicBezTo>
                    <a:close/>
                    <a:moveTo>
                      <a:pt x="340024" y="131418"/>
                    </a:moveTo>
                    <a:cubicBezTo>
                      <a:pt x="350904" y="90813"/>
                      <a:pt x="326807" y="49075"/>
                      <a:pt x="286202" y="38195"/>
                    </a:cubicBezTo>
                    <a:cubicBezTo>
                      <a:pt x="245596" y="27314"/>
                      <a:pt x="203858" y="51412"/>
                      <a:pt x="192978" y="92018"/>
                    </a:cubicBezTo>
                    <a:cubicBezTo>
                      <a:pt x="182098" y="132623"/>
                      <a:pt x="206195" y="174361"/>
                      <a:pt x="246800" y="185241"/>
                    </a:cubicBezTo>
                    <a:cubicBezTo>
                      <a:pt x="287406" y="196122"/>
                      <a:pt x="329144" y="172024"/>
                      <a:pt x="340024" y="131418"/>
                    </a:cubicBezTo>
                    <a:close/>
                  </a:path>
                </a:pathLst>
              </a:custGeom>
              <a:solidFill>
                <a:srgbClr val="F27789"/>
              </a:solidFill>
              <a:ln w="7600" cap="flat">
                <a:solidFill>
                  <a:srgbClr val="F27789"/>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2012</a:t>
                </a:r>
              </a:p>
            </p:txBody>
          </p:sp>
          <p:sp>
            <p:nvSpPr>
              <p:cNvPr id="1223" name="Freeform: Shape 108">
                <a:extLst>
                  <a:ext uri="{FF2B5EF4-FFF2-40B4-BE49-F238E27FC236}">
                    <a16:creationId xmlns:a16="http://schemas.microsoft.com/office/drawing/2014/main" id="{8132B1CD-89DA-85D2-616C-4CDC4A693C8F}"/>
                  </a:ext>
                </a:extLst>
              </p:cNvPr>
              <p:cNvSpPr/>
              <p:nvPr/>
            </p:nvSpPr>
            <p:spPr>
              <a:xfrm>
                <a:off x="2234476" y="4606827"/>
                <a:ext cx="825953" cy="220253"/>
              </a:xfrm>
              <a:custGeom>
                <a:avLst/>
                <a:gdLst>
                  <a:gd name="connsiteX0" fmla="*/ 0 w 825953"/>
                  <a:gd name="connsiteY0" fmla="*/ 110127 h 220253"/>
                  <a:gd name="connsiteX1" fmla="*/ 414596 w 825953"/>
                  <a:gd name="connsiteY1" fmla="*/ 0 h 220253"/>
                  <a:gd name="connsiteX2" fmla="*/ 825953 w 825953"/>
                  <a:gd name="connsiteY2" fmla="*/ 110127 h 220253"/>
                  <a:gd name="connsiteX3" fmla="*/ 414596 w 825953"/>
                  <a:gd name="connsiteY3" fmla="*/ 220253 h 220253"/>
                </a:gdLst>
                <a:ahLst/>
                <a:cxnLst>
                  <a:cxn ang="10800000">
                    <a:pos x="connsiteX0" y="connsiteY0"/>
                  </a:cxn>
                  <a:cxn ang="16200000">
                    <a:pos x="connsiteX1" y="connsiteY1"/>
                  </a:cxn>
                  <a:cxn ang="0">
                    <a:pos x="connsiteX2" y="connsiteY2"/>
                  </a:cxn>
                  <a:cxn ang="5400000">
                    <a:pos x="connsiteX3" y="connsiteY3"/>
                  </a:cxn>
                </a:cxnLst>
                <a:rect l="l" t="t" r="r" b="b"/>
                <a:pathLst>
                  <a:path w="825953" h="220253" stroke="0">
                    <a:moveTo>
                      <a:pt x="110127" y="0"/>
                    </a:moveTo>
                    <a:lnTo>
                      <a:pt x="715826" y="0"/>
                    </a:lnTo>
                    <a:cubicBezTo>
                      <a:pt x="776644" y="0"/>
                      <a:pt x="825953" y="49305"/>
                      <a:pt x="825953" y="110126"/>
                    </a:cubicBezTo>
                    <a:cubicBezTo>
                      <a:pt x="825953" y="170948"/>
                      <a:pt x="776644" y="220253"/>
                      <a:pt x="715826" y="220253"/>
                    </a:cubicBezTo>
                    <a:lnTo>
                      <a:pt x="110127" y="220253"/>
                    </a:lnTo>
                    <a:cubicBezTo>
                      <a:pt x="49306" y="220253"/>
                      <a:pt x="0" y="170948"/>
                      <a:pt x="0" y="110126"/>
                    </a:cubicBezTo>
                    <a:cubicBezTo>
                      <a:pt x="0" y="49305"/>
                      <a:pt x="49306" y="0"/>
                      <a:pt x="110127" y="0"/>
                    </a:cubicBezTo>
                    <a:close/>
                    <a:moveTo>
                      <a:pt x="714206" y="186243"/>
                    </a:moveTo>
                    <a:cubicBezTo>
                      <a:pt x="756245" y="186243"/>
                      <a:pt x="790324" y="152165"/>
                      <a:pt x="790324" y="110126"/>
                    </a:cubicBezTo>
                    <a:cubicBezTo>
                      <a:pt x="790324" y="68088"/>
                      <a:pt x="756245" y="34010"/>
                      <a:pt x="714206" y="34010"/>
                    </a:cubicBezTo>
                    <a:cubicBezTo>
                      <a:pt x="672168" y="34010"/>
                      <a:pt x="638089" y="68088"/>
                      <a:pt x="638089" y="110126"/>
                    </a:cubicBezTo>
                    <a:cubicBezTo>
                      <a:pt x="638089" y="152165"/>
                      <a:pt x="672168" y="186243"/>
                      <a:pt x="714206" y="186243"/>
                    </a:cubicBezTo>
                    <a:close/>
                  </a:path>
                  <a:path w="825953" h="220253" fill="none">
                    <a:moveTo>
                      <a:pt x="110127" y="0"/>
                    </a:moveTo>
                    <a:lnTo>
                      <a:pt x="715826" y="0"/>
                    </a:lnTo>
                    <a:cubicBezTo>
                      <a:pt x="776644" y="0"/>
                      <a:pt x="825953" y="49305"/>
                      <a:pt x="825953" y="110126"/>
                    </a:cubicBezTo>
                    <a:cubicBezTo>
                      <a:pt x="825953" y="170948"/>
                      <a:pt x="776644" y="220253"/>
                      <a:pt x="715826" y="220253"/>
                    </a:cubicBezTo>
                    <a:lnTo>
                      <a:pt x="110127" y="220253"/>
                    </a:lnTo>
                    <a:cubicBezTo>
                      <a:pt x="49306" y="220253"/>
                      <a:pt x="0" y="170948"/>
                      <a:pt x="0" y="110126"/>
                    </a:cubicBezTo>
                    <a:cubicBezTo>
                      <a:pt x="0" y="49305"/>
                      <a:pt x="49306" y="0"/>
                      <a:pt x="110127" y="0"/>
                    </a:cubicBezTo>
                    <a:close/>
                    <a:moveTo>
                      <a:pt x="714206" y="186243"/>
                    </a:moveTo>
                    <a:cubicBezTo>
                      <a:pt x="756245" y="186243"/>
                      <a:pt x="790324" y="152165"/>
                      <a:pt x="790324" y="110126"/>
                    </a:cubicBezTo>
                    <a:cubicBezTo>
                      <a:pt x="790324" y="68088"/>
                      <a:pt x="756245" y="34010"/>
                      <a:pt x="714206" y="34010"/>
                    </a:cubicBezTo>
                    <a:cubicBezTo>
                      <a:pt x="672168" y="34010"/>
                      <a:pt x="638089" y="68088"/>
                      <a:pt x="638089" y="110126"/>
                    </a:cubicBezTo>
                    <a:cubicBezTo>
                      <a:pt x="638089" y="152165"/>
                      <a:pt x="672168" y="186243"/>
                      <a:pt x="714206" y="186243"/>
                    </a:cubicBezTo>
                    <a:close/>
                  </a:path>
                </a:pathLst>
              </a:custGeom>
              <a:solidFill>
                <a:srgbClr val="3E62AE"/>
              </a:solidFill>
              <a:ln w="7600" cap="flat">
                <a:solidFill>
                  <a:srgbClr val="3E62AE"/>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2010</a:t>
                </a:r>
              </a:p>
            </p:txBody>
          </p:sp>
          <p:sp>
            <p:nvSpPr>
              <p:cNvPr id="1224" name="Freeform: Shape 102">
                <a:extLst>
                  <a:ext uri="{FF2B5EF4-FFF2-40B4-BE49-F238E27FC236}">
                    <a16:creationId xmlns:a16="http://schemas.microsoft.com/office/drawing/2014/main" id="{A69A60B8-4BCF-E94D-8F65-D21BFE6F901B}"/>
                  </a:ext>
                </a:extLst>
              </p:cNvPr>
              <p:cNvSpPr/>
              <p:nvPr/>
            </p:nvSpPr>
            <p:spPr>
              <a:xfrm>
                <a:off x="2048933" y="4606825"/>
                <a:ext cx="377074" cy="805366"/>
              </a:xfrm>
              <a:custGeom>
                <a:avLst/>
                <a:gdLst>
                  <a:gd name="connsiteX0" fmla="*/ 0 w 377074"/>
                  <a:gd name="connsiteY0" fmla="*/ 402683 h 805366"/>
                  <a:gd name="connsiteX1" fmla="*/ 189276 w 377074"/>
                  <a:gd name="connsiteY1" fmla="*/ 0 h 805366"/>
                  <a:gd name="connsiteX2" fmla="*/ 377074 w 377074"/>
                  <a:gd name="connsiteY2" fmla="*/ 402683 h 805366"/>
                  <a:gd name="connsiteX3" fmla="*/ 189276 w 377074"/>
                  <a:gd name="connsiteY3" fmla="*/ 805366 h 805366"/>
                </a:gdLst>
                <a:ahLst/>
                <a:cxnLst>
                  <a:cxn ang="10800000">
                    <a:pos x="connsiteX0" y="connsiteY0"/>
                  </a:cxn>
                  <a:cxn ang="16200000">
                    <a:pos x="connsiteX1" y="connsiteY1"/>
                  </a:cxn>
                  <a:cxn ang="0">
                    <a:pos x="connsiteX2" y="connsiteY2"/>
                  </a:cxn>
                  <a:cxn ang="5400000">
                    <a:pos x="connsiteX3" y="connsiteY3"/>
                  </a:cxn>
                </a:cxnLst>
                <a:rect l="l" t="t" r="r" b="b"/>
                <a:pathLst>
                  <a:path w="377074" h="805366" stroke="0">
                    <a:moveTo>
                      <a:pt x="3780" y="666708"/>
                    </a:moveTo>
                    <a:lnTo>
                      <a:pt x="160545" y="81651"/>
                    </a:lnTo>
                    <a:cubicBezTo>
                      <a:pt x="176287" y="22902"/>
                      <a:pt x="236674" y="-11962"/>
                      <a:pt x="295423" y="3780"/>
                    </a:cubicBezTo>
                    <a:cubicBezTo>
                      <a:pt x="354171" y="19521"/>
                      <a:pt x="389035" y="79908"/>
                      <a:pt x="373295" y="138657"/>
                    </a:cubicBezTo>
                    <a:lnTo>
                      <a:pt x="216529" y="723713"/>
                    </a:lnTo>
                    <a:cubicBezTo>
                      <a:pt x="200787" y="782466"/>
                      <a:pt x="140400" y="817327"/>
                      <a:pt x="81651" y="801587"/>
                    </a:cubicBezTo>
                    <a:cubicBezTo>
                      <a:pt x="22902" y="785840"/>
                      <a:pt x="-11962" y="725456"/>
                      <a:pt x="3780" y="666708"/>
                    </a:cubicBezTo>
                    <a:close/>
                    <a:moveTo>
                      <a:pt x="340024" y="131418"/>
                    </a:moveTo>
                    <a:cubicBezTo>
                      <a:pt x="350904" y="90813"/>
                      <a:pt x="326807" y="49075"/>
                      <a:pt x="286202" y="38195"/>
                    </a:cubicBezTo>
                    <a:cubicBezTo>
                      <a:pt x="245596" y="27315"/>
                      <a:pt x="203858" y="51412"/>
                      <a:pt x="192978" y="92018"/>
                    </a:cubicBezTo>
                    <a:cubicBezTo>
                      <a:pt x="182097" y="132623"/>
                      <a:pt x="206194" y="174361"/>
                      <a:pt x="246800" y="185241"/>
                    </a:cubicBezTo>
                    <a:cubicBezTo>
                      <a:pt x="287406" y="196122"/>
                      <a:pt x="329144" y="172024"/>
                      <a:pt x="340024" y="131418"/>
                    </a:cubicBezTo>
                    <a:close/>
                  </a:path>
                  <a:path w="377074" h="805366" fill="none">
                    <a:moveTo>
                      <a:pt x="3780" y="666708"/>
                    </a:moveTo>
                    <a:lnTo>
                      <a:pt x="160545" y="81651"/>
                    </a:lnTo>
                    <a:cubicBezTo>
                      <a:pt x="176287" y="22902"/>
                      <a:pt x="236674" y="-11962"/>
                      <a:pt x="295423" y="3780"/>
                    </a:cubicBezTo>
                    <a:cubicBezTo>
                      <a:pt x="354171" y="19521"/>
                      <a:pt x="389035" y="79908"/>
                      <a:pt x="373295" y="138657"/>
                    </a:cubicBezTo>
                    <a:lnTo>
                      <a:pt x="216529" y="723713"/>
                    </a:lnTo>
                    <a:cubicBezTo>
                      <a:pt x="200787" y="782466"/>
                      <a:pt x="140400" y="817327"/>
                      <a:pt x="81651" y="801587"/>
                    </a:cubicBezTo>
                    <a:cubicBezTo>
                      <a:pt x="22902" y="785840"/>
                      <a:pt x="-11962" y="725456"/>
                      <a:pt x="3780" y="666708"/>
                    </a:cubicBezTo>
                    <a:close/>
                    <a:moveTo>
                      <a:pt x="340024" y="131418"/>
                    </a:moveTo>
                    <a:cubicBezTo>
                      <a:pt x="350904" y="90813"/>
                      <a:pt x="326807" y="49075"/>
                      <a:pt x="286202" y="38195"/>
                    </a:cubicBezTo>
                    <a:cubicBezTo>
                      <a:pt x="245596" y="27315"/>
                      <a:pt x="203858" y="51412"/>
                      <a:pt x="192978" y="92018"/>
                    </a:cubicBezTo>
                    <a:cubicBezTo>
                      <a:pt x="182097" y="132623"/>
                      <a:pt x="206194" y="174361"/>
                      <a:pt x="246800" y="185241"/>
                    </a:cubicBezTo>
                    <a:cubicBezTo>
                      <a:pt x="287406" y="196122"/>
                      <a:pt x="329144" y="172024"/>
                      <a:pt x="340024" y="131418"/>
                    </a:cubicBezTo>
                    <a:close/>
                  </a:path>
                </a:pathLst>
              </a:custGeom>
              <a:solidFill>
                <a:srgbClr val="BED742"/>
              </a:solidFill>
              <a:ln w="7600" cap="flat">
                <a:solidFill>
                  <a:srgbClr val="BED742"/>
                </a:solidFill>
                <a:miter/>
              </a:ln>
              <a:effectLst>
                <a:outerShdw blurRad="40000" dist="101333"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2007</a:t>
                </a:r>
              </a:p>
            </p:txBody>
          </p:sp>
          <p:sp>
            <p:nvSpPr>
              <p:cNvPr id="1225" name="Freeform: Shape 105">
                <a:extLst>
                  <a:ext uri="{FF2B5EF4-FFF2-40B4-BE49-F238E27FC236}">
                    <a16:creationId xmlns:a16="http://schemas.microsoft.com/office/drawing/2014/main" id="{6B40E062-13BE-255E-3FAD-5668E483F95F}"/>
                  </a:ext>
                </a:extLst>
              </p:cNvPr>
              <p:cNvSpPr/>
              <p:nvPr/>
            </p:nvSpPr>
            <p:spPr>
              <a:xfrm>
                <a:off x="1455058" y="5191943"/>
                <a:ext cx="825953" cy="220253"/>
              </a:xfrm>
              <a:custGeom>
                <a:avLst/>
                <a:gdLst>
                  <a:gd name="connsiteX0" fmla="*/ 0 w 825953"/>
                  <a:gd name="connsiteY0" fmla="*/ 110127 h 220253"/>
                  <a:gd name="connsiteX1" fmla="*/ 414596 w 825953"/>
                  <a:gd name="connsiteY1" fmla="*/ 0 h 220253"/>
                  <a:gd name="connsiteX2" fmla="*/ 825953 w 825953"/>
                  <a:gd name="connsiteY2" fmla="*/ 110127 h 220253"/>
                  <a:gd name="connsiteX3" fmla="*/ 414596 w 825953"/>
                  <a:gd name="connsiteY3" fmla="*/ 220253 h 220253"/>
                </a:gdLst>
                <a:ahLst/>
                <a:cxnLst>
                  <a:cxn ang="10800000">
                    <a:pos x="connsiteX0" y="connsiteY0"/>
                  </a:cxn>
                  <a:cxn ang="16200000">
                    <a:pos x="connsiteX1" y="connsiteY1"/>
                  </a:cxn>
                  <a:cxn ang="0">
                    <a:pos x="connsiteX2" y="connsiteY2"/>
                  </a:cxn>
                  <a:cxn ang="5400000">
                    <a:pos x="connsiteX3" y="connsiteY3"/>
                  </a:cxn>
                </a:cxnLst>
                <a:rect l="l" t="t" r="r" b="b"/>
                <a:pathLst>
                  <a:path w="825953" h="220253" stroke="0">
                    <a:moveTo>
                      <a:pt x="110127" y="0"/>
                    </a:moveTo>
                    <a:lnTo>
                      <a:pt x="715826" y="0"/>
                    </a:lnTo>
                    <a:cubicBezTo>
                      <a:pt x="776644" y="0"/>
                      <a:pt x="825953" y="49305"/>
                      <a:pt x="825953" y="110126"/>
                    </a:cubicBezTo>
                    <a:cubicBezTo>
                      <a:pt x="825953" y="170948"/>
                      <a:pt x="776644" y="220253"/>
                      <a:pt x="715826" y="220253"/>
                    </a:cubicBezTo>
                    <a:lnTo>
                      <a:pt x="110127" y="220253"/>
                    </a:lnTo>
                    <a:cubicBezTo>
                      <a:pt x="49306" y="220253"/>
                      <a:pt x="0" y="170948"/>
                      <a:pt x="0" y="110126"/>
                    </a:cubicBezTo>
                    <a:cubicBezTo>
                      <a:pt x="0" y="49305"/>
                      <a:pt x="49306" y="0"/>
                      <a:pt x="110127" y="0"/>
                    </a:cubicBezTo>
                    <a:close/>
                    <a:moveTo>
                      <a:pt x="714206" y="186243"/>
                    </a:moveTo>
                    <a:cubicBezTo>
                      <a:pt x="756245" y="186243"/>
                      <a:pt x="790324" y="152165"/>
                      <a:pt x="790324" y="110126"/>
                    </a:cubicBezTo>
                    <a:cubicBezTo>
                      <a:pt x="790324" y="68088"/>
                      <a:pt x="756245" y="34010"/>
                      <a:pt x="714206" y="34010"/>
                    </a:cubicBezTo>
                    <a:cubicBezTo>
                      <a:pt x="672168" y="34010"/>
                      <a:pt x="638089" y="68088"/>
                      <a:pt x="638089" y="110126"/>
                    </a:cubicBezTo>
                    <a:cubicBezTo>
                      <a:pt x="638089" y="152165"/>
                      <a:pt x="672168" y="186243"/>
                      <a:pt x="714206" y="186243"/>
                    </a:cubicBezTo>
                    <a:close/>
                  </a:path>
                  <a:path w="825953" h="220253" fill="none">
                    <a:moveTo>
                      <a:pt x="110127" y="0"/>
                    </a:moveTo>
                    <a:lnTo>
                      <a:pt x="715826" y="0"/>
                    </a:lnTo>
                    <a:cubicBezTo>
                      <a:pt x="776644" y="0"/>
                      <a:pt x="825953" y="49305"/>
                      <a:pt x="825953" y="110126"/>
                    </a:cubicBezTo>
                    <a:cubicBezTo>
                      <a:pt x="825953" y="170948"/>
                      <a:pt x="776644" y="220253"/>
                      <a:pt x="715826" y="220253"/>
                    </a:cubicBezTo>
                    <a:lnTo>
                      <a:pt x="110127" y="220253"/>
                    </a:lnTo>
                    <a:cubicBezTo>
                      <a:pt x="49306" y="220253"/>
                      <a:pt x="0" y="170948"/>
                      <a:pt x="0" y="110126"/>
                    </a:cubicBezTo>
                    <a:cubicBezTo>
                      <a:pt x="0" y="49305"/>
                      <a:pt x="49306" y="0"/>
                      <a:pt x="110127" y="0"/>
                    </a:cubicBezTo>
                    <a:close/>
                    <a:moveTo>
                      <a:pt x="714206" y="186243"/>
                    </a:moveTo>
                    <a:cubicBezTo>
                      <a:pt x="756245" y="186243"/>
                      <a:pt x="790324" y="152165"/>
                      <a:pt x="790324" y="110126"/>
                    </a:cubicBezTo>
                    <a:cubicBezTo>
                      <a:pt x="790324" y="68088"/>
                      <a:pt x="756245" y="34010"/>
                      <a:pt x="714206" y="34010"/>
                    </a:cubicBezTo>
                    <a:cubicBezTo>
                      <a:pt x="672168" y="34010"/>
                      <a:pt x="638089" y="68088"/>
                      <a:pt x="638089" y="110126"/>
                    </a:cubicBezTo>
                    <a:cubicBezTo>
                      <a:pt x="638089" y="152165"/>
                      <a:pt x="672168" y="186243"/>
                      <a:pt x="714206" y="186243"/>
                    </a:cubicBezTo>
                    <a:close/>
                  </a:path>
                </a:pathLst>
              </a:custGeom>
              <a:solidFill>
                <a:srgbClr val="80CED0"/>
              </a:solidFill>
              <a:ln w="7600" cap="flat">
                <a:solidFill>
                  <a:srgbClr val="80CED0"/>
                </a:solidFill>
                <a:miter/>
              </a:ln>
              <a:effectLst>
                <a:outerShdw blurRad="40000" dist="109139" dir="1308085"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2006</a:t>
                </a:r>
              </a:p>
            </p:txBody>
          </p:sp>
          <p:sp>
            <p:nvSpPr>
              <p:cNvPr id="1226" name="Freeform: Shape 122">
                <a:extLst>
                  <a:ext uri="{FF2B5EF4-FFF2-40B4-BE49-F238E27FC236}">
                    <a16:creationId xmlns:a16="http://schemas.microsoft.com/office/drawing/2014/main" id="{665FAEF2-FC5E-AFC0-E5E7-3510D3DA26C1}"/>
                  </a:ext>
                </a:extLst>
              </p:cNvPr>
              <p:cNvSpPr/>
              <p:nvPr/>
            </p:nvSpPr>
            <p:spPr>
              <a:xfrm>
                <a:off x="1283561" y="5191935"/>
                <a:ext cx="377073" cy="805366"/>
              </a:xfrm>
              <a:custGeom>
                <a:avLst/>
                <a:gdLst>
                  <a:gd name="connsiteX0" fmla="*/ 0 w 377073"/>
                  <a:gd name="connsiteY0" fmla="*/ 402683 h 805366"/>
                  <a:gd name="connsiteX1" fmla="*/ 189276 w 377073"/>
                  <a:gd name="connsiteY1" fmla="*/ 0 h 805366"/>
                  <a:gd name="connsiteX2" fmla="*/ 377073 w 377073"/>
                  <a:gd name="connsiteY2" fmla="*/ 402683 h 805366"/>
                  <a:gd name="connsiteX3" fmla="*/ 189276 w 377073"/>
                  <a:gd name="connsiteY3" fmla="*/ 805366 h 805366"/>
                </a:gdLst>
                <a:ahLst/>
                <a:cxnLst>
                  <a:cxn ang="10800000">
                    <a:pos x="connsiteX0" y="connsiteY0"/>
                  </a:cxn>
                  <a:cxn ang="16200000">
                    <a:pos x="connsiteX1" y="connsiteY1"/>
                  </a:cxn>
                  <a:cxn ang="0">
                    <a:pos x="connsiteX2" y="connsiteY2"/>
                  </a:cxn>
                  <a:cxn ang="5400000">
                    <a:pos x="connsiteX3" y="connsiteY3"/>
                  </a:cxn>
                </a:cxnLst>
                <a:rect l="l" t="t" r="r" b="b"/>
                <a:pathLst>
                  <a:path w="377073" h="805366" stroke="0">
                    <a:moveTo>
                      <a:pt x="3779" y="666707"/>
                    </a:moveTo>
                    <a:lnTo>
                      <a:pt x="160545" y="81651"/>
                    </a:lnTo>
                    <a:cubicBezTo>
                      <a:pt x="176287" y="22902"/>
                      <a:pt x="236673" y="-11960"/>
                      <a:pt x="295422" y="3779"/>
                    </a:cubicBezTo>
                    <a:cubicBezTo>
                      <a:pt x="354171" y="19521"/>
                      <a:pt x="389034" y="79908"/>
                      <a:pt x="373294" y="138656"/>
                    </a:cubicBezTo>
                    <a:lnTo>
                      <a:pt x="216528" y="723713"/>
                    </a:lnTo>
                    <a:cubicBezTo>
                      <a:pt x="200786" y="782465"/>
                      <a:pt x="140400" y="817326"/>
                      <a:pt x="81651" y="801587"/>
                    </a:cubicBezTo>
                    <a:cubicBezTo>
                      <a:pt x="22902" y="785840"/>
                      <a:pt x="-11961" y="725457"/>
                      <a:pt x="3779" y="666707"/>
                    </a:cubicBezTo>
                    <a:close/>
                    <a:moveTo>
                      <a:pt x="340023" y="131418"/>
                    </a:moveTo>
                    <a:cubicBezTo>
                      <a:pt x="350904" y="90813"/>
                      <a:pt x="326806" y="49074"/>
                      <a:pt x="286201" y="38195"/>
                    </a:cubicBezTo>
                    <a:cubicBezTo>
                      <a:pt x="245595" y="27314"/>
                      <a:pt x="203858" y="51411"/>
                      <a:pt x="192977" y="92017"/>
                    </a:cubicBezTo>
                    <a:cubicBezTo>
                      <a:pt x="182097" y="132623"/>
                      <a:pt x="206194" y="174361"/>
                      <a:pt x="246799" y="185241"/>
                    </a:cubicBezTo>
                    <a:cubicBezTo>
                      <a:pt x="287405" y="196121"/>
                      <a:pt x="329143" y="172024"/>
                      <a:pt x="340023" y="131418"/>
                    </a:cubicBezTo>
                    <a:close/>
                  </a:path>
                  <a:path w="377073" h="805366" fill="none">
                    <a:moveTo>
                      <a:pt x="3779" y="666707"/>
                    </a:moveTo>
                    <a:lnTo>
                      <a:pt x="160545" y="81651"/>
                    </a:lnTo>
                    <a:cubicBezTo>
                      <a:pt x="176287" y="22902"/>
                      <a:pt x="236673" y="-11960"/>
                      <a:pt x="295422" y="3779"/>
                    </a:cubicBezTo>
                    <a:cubicBezTo>
                      <a:pt x="354171" y="19521"/>
                      <a:pt x="389034" y="79908"/>
                      <a:pt x="373294" y="138656"/>
                    </a:cubicBezTo>
                    <a:lnTo>
                      <a:pt x="216528" y="723713"/>
                    </a:lnTo>
                    <a:cubicBezTo>
                      <a:pt x="200786" y="782465"/>
                      <a:pt x="140400" y="817326"/>
                      <a:pt x="81651" y="801587"/>
                    </a:cubicBezTo>
                    <a:cubicBezTo>
                      <a:pt x="22902" y="785840"/>
                      <a:pt x="-11961" y="725457"/>
                      <a:pt x="3779" y="666707"/>
                    </a:cubicBezTo>
                    <a:close/>
                    <a:moveTo>
                      <a:pt x="340023" y="131418"/>
                    </a:moveTo>
                    <a:cubicBezTo>
                      <a:pt x="350904" y="90813"/>
                      <a:pt x="326806" y="49074"/>
                      <a:pt x="286201" y="38195"/>
                    </a:cubicBezTo>
                    <a:cubicBezTo>
                      <a:pt x="245595" y="27314"/>
                      <a:pt x="203858" y="51411"/>
                      <a:pt x="192977" y="92017"/>
                    </a:cubicBezTo>
                    <a:cubicBezTo>
                      <a:pt x="182097" y="132623"/>
                      <a:pt x="206194" y="174361"/>
                      <a:pt x="246799" y="185241"/>
                    </a:cubicBezTo>
                    <a:cubicBezTo>
                      <a:pt x="287405" y="196121"/>
                      <a:pt x="329143" y="172024"/>
                      <a:pt x="340023" y="131418"/>
                    </a:cubicBezTo>
                    <a:close/>
                  </a:path>
                </a:pathLst>
              </a:custGeom>
              <a:solidFill>
                <a:srgbClr val="FABC4F"/>
              </a:solidFill>
              <a:ln w="7600" cap="flat">
                <a:solidFill>
                  <a:srgbClr val="FABC4F"/>
                </a:solidFill>
                <a:miter/>
              </a:ln>
              <a:effectLst>
                <a:outerShdw blurRad="40000" dist="101333" algn="tl" rotWithShape="0">
                  <a:srgbClr val="000000">
                    <a:alpha val="13000"/>
                  </a:srgbClr>
                </a:outerShdw>
              </a:effectLst>
            </p:spPr>
            <p:txBody>
              <a:bodyPr wrap="square" lIns="38100" tIns="38100" rIns="38100" bIns="38100" rtlCol="0" anchor="ctr"/>
              <a:lstStyle/>
              <a:p>
                <a:pPr algn="ctr" defTabSz="914400"/>
                <a:r>
                  <a:rPr lang="zh-CN" altLang="en-US" sz="760" b="1">
                    <a:solidFill>
                      <a:srgbClr val="FFFFFF"/>
                    </a:solidFill>
                    <a:latin typeface="Times New Roman"/>
                    <a:ea typeface="Times New Roman"/>
                    <a:cs typeface="Times New Roman"/>
                  </a:rPr>
                  <a:t>2000</a:t>
                </a:r>
              </a:p>
            </p:txBody>
          </p:sp>
          <p:sp>
            <p:nvSpPr>
              <p:cNvPr id="1227" name="Rectangle">
                <a:extLst>
                  <a:ext uri="{FF2B5EF4-FFF2-40B4-BE49-F238E27FC236}">
                    <a16:creationId xmlns:a16="http://schemas.microsoft.com/office/drawing/2014/main" id="{61A74C32-F850-A8DA-2D95-DA2BD49CF9E4}"/>
                  </a:ext>
                </a:extLst>
              </p:cNvPr>
              <p:cNvSpPr/>
              <p:nvPr/>
            </p:nvSpPr>
            <p:spPr>
              <a:xfrm>
                <a:off x="4908937" y="3216988"/>
                <a:ext cx="1845356" cy="61436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zh-CN" altLang="en-US" sz="760">
                    <a:solidFill>
                      <a:srgbClr val="000000"/>
                    </a:solidFill>
                    <a:latin typeface="Times New Roman"/>
                    <a:ea typeface="Times New Roman"/>
                    <a:cs typeface="Times New Roman"/>
                  </a:rPr>
                  <a:t>Family Learning Framework</a:t>
                </a:r>
              </a:p>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Review of Learning at Home</a:t>
                </a:r>
              </a:p>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Learning Together National Action Plan</a:t>
                </a:r>
              </a:p>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Engaging parents and families: A toolkit for practitioners</a:t>
                </a:r>
              </a:p>
            </p:txBody>
          </p:sp>
          <p:sp>
            <p:nvSpPr>
              <p:cNvPr id="1228" name="Rectangle">
                <a:extLst>
                  <a:ext uri="{FF2B5EF4-FFF2-40B4-BE49-F238E27FC236}">
                    <a16:creationId xmlns:a16="http://schemas.microsoft.com/office/drawing/2014/main" id="{27284FA8-612F-E9F7-4533-6CA22D4413CD}"/>
                  </a:ext>
                </a:extLst>
              </p:cNvPr>
              <p:cNvSpPr/>
              <p:nvPr/>
            </p:nvSpPr>
            <p:spPr>
              <a:xfrm>
                <a:off x="2977167" y="2123072"/>
                <a:ext cx="2055871"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An Empowered System</a:t>
                </a:r>
              </a:p>
              <a:p>
                <a:pPr marL="150000" indent="-150000" algn="r" defTabSz="914400">
                  <a:buFont typeface="Wingdings" pitchFamily="2" charset="2"/>
                  <a:buChar char="l"/>
                </a:pPr>
                <a:r>
                  <a:rPr lang="zh-CN" altLang="en-US" sz="760">
                    <a:solidFill>
                      <a:srgbClr val="191919"/>
                    </a:solidFill>
                    <a:latin typeface="Times New Roman"/>
                    <a:ea typeface="Times New Roman"/>
                    <a:cs typeface="Times New Roman"/>
                  </a:rPr>
                  <a:t>Empowerment for parent and pupil participation: National Thematic inspection</a:t>
                </a:r>
              </a:p>
            </p:txBody>
          </p:sp>
          <p:sp>
            <p:nvSpPr>
              <p:cNvPr id="1229" name="Rectangle">
                <a:extLst>
                  <a:ext uri="{FF2B5EF4-FFF2-40B4-BE49-F238E27FC236}">
                    <a16:creationId xmlns:a16="http://schemas.microsoft.com/office/drawing/2014/main" id="{351B15A8-A281-6B0B-1212-AE11DA94713F}"/>
                  </a:ext>
                </a:extLst>
              </p:cNvPr>
              <p:cNvSpPr/>
              <p:nvPr/>
            </p:nvSpPr>
            <p:spPr>
              <a:xfrm>
                <a:off x="6461950" y="2042544"/>
                <a:ext cx="1802819"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Strategic Framework for PI/PE/FL/LAH</a:t>
                </a:r>
              </a:p>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Parent Council Resource</a:t>
                </a:r>
              </a:p>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Adult Learning Strategy</a:t>
                </a:r>
              </a:p>
              <a:p>
                <a:pPr marL="150000" indent="-150000" defTabSz="914400">
                  <a:buFont typeface="Wingdings" pitchFamily="2" charset="2"/>
                  <a:buChar char="l"/>
                </a:pPr>
                <a:r>
                  <a:rPr lang="zh-CN" altLang="en-US" sz="760">
                    <a:solidFill>
                      <a:srgbClr val="191919"/>
                    </a:solidFill>
                    <a:latin typeface="Times New Roman"/>
                    <a:ea typeface="Times New Roman"/>
                    <a:cs typeface="Times New Roman"/>
                  </a:rPr>
                  <a:t>British Sign Language Toolkit</a:t>
                </a:r>
              </a:p>
            </p:txBody>
          </p:sp>
          <p:sp>
            <p:nvSpPr>
              <p:cNvPr id="1231" name="ConnectLine">
                <a:extLst>
                  <a:ext uri="{FF2B5EF4-FFF2-40B4-BE49-F238E27FC236}">
                    <a16:creationId xmlns:a16="http://schemas.microsoft.com/office/drawing/2014/main" id="{A21E80D1-563A-D20F-2DF9-A91A00A0DE8A}"/>
                  </a:ext>
                </a:extLst>
              </p:cNvPr>
              <p:cNvSpPr/>
              <p:nvPr/>
            </p:nvSpPr>
            <p:spPr>
              <a:xfrm>
                <a:off x="1605636" y="5521755"/>
                <a:ext cx="154367" cy="154367"/>
              </a:xfrm>
              <a:custGeom>
                <a:avLst/>
                <a:gdLst/>
                <a:ahLst/>
                <a:cxnLst/>
                <a:rect l="l" t="t" r="r" b="b"/>
                <a:pathLst>
                  <a:path w="154367" h="154367" fill="none">
                    <a:moveTo>
                      <a:pt x="0" y="0"/>
                    </a:moveTo>
                    <a:lnTo>
                      <a:pt x="154367" y="154367"/>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2" name="ConnectLine">
                <a:extLst>
                  <a:ext uri="{FF2B5EF4-FFF2-40B4-BE49-F238E27FC236}">
                    <a16:creationId xmlns:a16="http://schemas.microsoft.com/office/drawing/2014/main" id="{21526F6B-2557-47ED-FBD8-255A7A6D4E17}"/>
                  </a:ext>
                </a:extLst>
              </p:cNvPr>
              <p:cNvSpPr/>
              <p:nvPr/>
            </p:nvSpPr>
            <p:spPr>
              <a:xfrm>
                <a:off x="4154414" y="3237739"/>
                <a:ext cx="139939" cy="197342"/>
              </a:xfrm>
              <a:custGeom>
                <a:avLst/>
                <a:gdLst/>
                <a:ahLst/>
                <a:cxnLst/>
                <a:rect l="l" t="t" r="r" b="b"/>
                <a:pathLst>
                  <a:path w="139939" h="197342" fill="none">
                    <a:moveTo>
                      <a:pt x="139939"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3" name="ConnectLine">
                <a:extLst>
                  <a:ext uri="{FF2B5EF4-FFF2-40B4-BE49-F238E27FC236}">
                    <a16:creationId xmlns:a16="http://schemas.microsoft.com/office/drawing/2014/main" id="{015C357A-2749-E9BD-7DDB-C6BA85A2A76E}"/>
                  </a:ext>
                </a:extLst>
              </p:cNvPr>
              <p:cNvSpPr/>
              <p:nvPr/>
            </p:nvSpPr>
            <p:spPr>
              <a:xfrm>
                <a:off x="2482000" y="4417004"/>
                <a:ext cx="147653" cy="197342"/>
              </a:xfrm>
              <a:custGeom>
                <a:avLst/>
                <a:gdLst/>
                <a:ahLst/>
                <a:cxnLst/>
                <a:rect l="l" t="t" r="r" b="b"/>
                <a:pathLst>
                  <a:path w="147653" h="197342" fill="none">
                    <a:moveTo>
                      <a:pt x="147653"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4" name="ConnectLine">
                <a:extLst>
                  <a:ext uri="{FF2B5EF4-FFF2-40B4-BE49-F238E27FC236}">
                    <a16:creationId xmlns:a16="http://schemas.microsoft.com/office/drawing/2014/main" id="{8668A294-A3AB-71B0-A30E-F2CC588EEEAD}"/>
                  </a:ext>
                </a:extLst>
              </p:cNvPr>
              <p:cNvSpPr/>
              <p:nvPr/>
            </p:nvSpPr>
            <p:spPr>
              <a:xfrm>
                <a:off x="5639929" y="2053453"/>
                <a:ext cx="147653" cy="197342"/>
              </a:xfrm>
              <a:custGeom>
                <a:avLst/>
                <a:gdLst/>
                <a:ahLst/>
                <a:cxnLst/>
                <a:rect l="l" t="t" r="r" b="b"/>
                <a:pathLst>
                  <a:path w="147653" h="197342" fill="none">
                    <a:moveTo>
                      <a:pt x="147653"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5" name="ConnectLine">
                <a:extLst>
                  <a:ext uri="{FF2B5EF4-FFF2-40B4-BE49-F238E27FC236}">
                    <a16:creationId xmlns:a16="http://schemas.microsoft.com/office/drawing/2014/main" id="{5EB3D2E4-9573-BE09-0ED9-D3C756A3030E}"/>
                  </a:ext>
                </a:extLst>
              </p:cNvPr>
              <p:cNvSpPr/>
              <p:nvPr/>
            </p:nvSpPr>
            <p:spPr>
              <a:xfrm>
                <a:off x="1722001" y="4994602"/>
                <a:ext cx="147653" cy="197342"/>
              </a:xfrm>
              <a:custGeom>
                <a:avLst/>
                <a:gdLst/>
                <a:ahLst/>
                <a:cxnLst/>
                <a:rect l="l" t="t" r="r" b="b"/>
                <a:pathLst>
                  <a:path w="147653" h="197342" fill="none">
                    <a:moveTo>
                      <a:pt x="147653"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6" name="ConnectLine">
                <a:extLst>
                  <a:ext uri="{FF2B5EF4-FFF2-40B4-BE49-F238E27FC236}">
                    <a16:creationId xmlns:a16="http://schemas.microsoft.com/office/drawing/2014/main" id="{931B825F-C37C-E114-22A9-87A6929E629C}"/>
                  </a:ext>
                </a:extLst>
              </p:cNvPr>
              <p:cNvSpPr/>
              <p:nvPr/>
            </p:nvSpPr>
            <p:spPr>
              <a:xfrm>
                <a:off x="4857274" y="2641002"/>
                <a:ext cx="147653" cy="197342"/>
              </a:xfrm>
              <a:custGeom>
                <a:avLst/>
                <a:gdLst/>
                <a:ahLst/>
                <a:cxnLst/>
                <a:rect l="l" t="t" r="r" b="b"/>
                <a:pathLst>
                  <a:path w="147653" h="197342" fill="none">
                    <a:moveTo>
                      <a:pt x="147653"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7" name="ConnectLine">
                <a:extLst>
                  <a:ext uri="{FF2B5EF4-FFF2-40B4-BE49-F238E27FC236}">
                    <a16:creationId xmlns:a16="http://schemas.microsoft.com/office/drawing/2014/main" id="{673AF9F5-9426-62B5-0A2D-53081C1AB793}"/>
                  </a:ext>
                </a:extLst>
              </p:cNvPr>
              <p:cNvSpPr/>
              <p:nvPr/>
            </p:nvSpPr>
            <p:spPr>
              <a:xfrm>
                <a:off x="3272211" y="3824369"/>
                <a:ext cx="147653" cy="197342"/>
              </a:xfrm>
              <a:custGeom>
                <a:avLst/>
                <a:gdLst/>
                <a:ahLst/>
                <a:cxnLst/>
                <a:rect l="l" t="t" r="r" b="b"/>
                <a:pathLst>
                  <a:path w="147653" h="197342" fill="none">
                    <a:moveTo>
                      <a:pt x="147653"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8" name="ConnectLine">
                <a:extLst>
                  <a:ext uri="{FF2B5EF4-FFF2-40B4-BE49-F238E27FC236}">
                    <a16:creationId xmlns:a16="http://schemas.microsoft.com/office/drawing/2014/main" id="{B88765DC-FEA5-4EA9-745C-36B6509D3509}"/>
                  </a:ext>
                </a:extLst>
              </p:cNvPr>
              <p:cNvSpPr/>
              <p:nvPr/>
            </p:nvSpPr>
            <p:spPr>
              <a:xfrm>
                <a:off x="2379274" y="4905788"/>
                <a:ext cx="155359" cy="188649"/>
              </a:xfrm>
              <a:custGeom>
                <a:avLst/>
                <a:gdLst/>
                <a:ahLst/>
                <a:cxnLst/>
                <a:rect l="l" t="t" r="r" b="b"/>
                <a:pathLst>
                  <a:path w="155359" h="188649" fill="none">
                    <a:moveTo>
                      <a:pt x="0" y="0"/>
                    </a:moveTo>
                    <a:lnTo>
                      <a:pt x="155359" y="188649"/>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39" name="ConnectLine">
                <a:extLst>
                  <a:ext uri="{FF2B5EF4-FFF2-40B4-BE49-F238E27FC236}">
                    <a16:creationId xmlns:a16="http://schemas.microsoft.com/office/drawing/2014/main" id="{2396A246-CEA6-CB80-BFB6-1CE70D33F852}"/>
                  </a:ext>
                </a:extLst>
              </p:cNvPr>
              <p:cNvSpPr/>
              <p:nvPr/>
            </p:nvSpPr>
            <p:spPr>
              <a:xfrm>
                <a:off x="3164887" y="4313065"/>
                <a:ext cx="156308" cy="185107"/>
              </a:xfrm>
              <a:custGeom>
                <a:avLst/>
                <a:gdLst/>
                <a:ahLst/>
                <a:cxnLst/>
                <a:rect l="l" t="t" r="r" b="b"/>
                <a:pathLst>
                  <a:path w="156308" h="185107" fill="none">
                    <a:moveTo>
                      <a:pt x="0" y="0"/>
                    </a:moveTo>
                    <a:lnTo>
                      <a:pt x="156308" y="185107"/>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40" name="ConnectLine">
                <a:extLst>
                  <a:ext uri="{FF2B5EF4-FFF2-40B4-BE49-F238E27FC236}">
                    <a16:creationId xmlns:a16="http://schemas.microsoft.com/office/drawing/2014/main" id="{09190275-73B8-2107-9083-55B84867F5D5}"/>
                  </a:ext>
                </a:extLst>
              </p:cNvPr>
              <p:cNvSpPr/>
              <p:nvPr/>
            </p:nvSpPr>
            <p:spPr>
              <a:xfrm>
                <a:off x="3939030" y="3770882"/>
                <a:ext cx="154364" cy="192364"/>
              </a:xfrm>
              <a:custGeom>
                <a:avLst/>
                <a:gdLst/>
                <a:ahLst/>
                <a:cxnLst/>
                <a:rect l="l" t="t" r="r" b="b"/>
                <a:pathLst>
                  <a:path w="154364" h="192364" fill="none">
                    <a:moveTo>
                      <a:pt x="0" y="0"/>
                    </a:moveTo>
                    <a:lnTo>
                      <a:pt x="154364" y="192364"/>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41" name="ConnectLine">
                <a:extLst>
                  <a:ext uri="{FF2B5EF4-FFF2-40B4-BE49-F238E27FC236}">
                    <a16:creationId xmlns:a16="http://schemas.microsoft.com/office/drawing/2014/main" id="{26DD51B4-AE27-734E-276D-656E5A0F1E63}"/>
                  </a:ext>
                </a:extLst>
              </p:cNvPr>
              <p:cNvSpPr/>
              <p:nvPr/>
            </p:nvSpPr>
            <p:spPr>
              <a:xfrm>
                <a:off x="4741180" y="3164396"/>
                <a:ext cx="154355" cy="192394"/>
              </a:xfrm>
              <a:custGeom>
                <a:avLst/>
                <a:gdLst/>
                <a:ahLst/>
                <a:cxnLst/>
                <a:rect l="l" t="t" r="r" b="b"/>
                <a:pathLst>
                  <a:path w="154355" h="192394" fill="none">
                    <a:moveTo>
                      <a:pt x="0" y="0"/>
                    </a:moveTo>
                    <a:lnTo>
                      <a:pt x="154355" y="192394"/>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42" name="ConnectLine">
                <a:extLst>
                  <a:ext uri="{FF2B5EF4-FFF2-40B4-BE49-F238E27FC236}">
                    <a16:creationId xmlns:a16="http://schemas.microsoft.com/office/drawing/2014/main" id="{DA691C6F-340E-8B7B-EA9A-E370B86D0E10}"/>
                  </a:ext>
                </a:extLst>
              </p:cNvPr>
              <p:cNvSpPr/>
              <p:nvPr/>
            </p:nvSpPr>
            <p:spPr>
              <a:xfrm>
                <a:off x="5519497" y="2540431"/>
                <a:ext cx="152937" cy="197687"/>
              </a:xfrm>
              <a:custGeom>
                <a:avLst/>
                <a:gdLst/>
                <a:ahLst/>
                <a:cxnLst/>
                <a:rect l="l" t="t" r="r" b="b"/>
                <a:pathLst>
                  <a:path w="152937" h="197687" fill="none">
                    <a:moveTo>
                      <a:pt x="0" y="0"/>
                    </a:moveTo>
                    <a:lnTo>
                      <a:pt x="152937" y="197687"/>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43" name="ConnectLine">
                <a:extLst>
                  <a:ext uri="{FF2B5EF4-FFF2-40B4-BE49-F238E27FC236}">
                    <a16:creationId xmlns:a16="http://schemas.microsoft.com/office/drawing/2014/main" id="{486730DA-39E7-B39B-3FE2-D983025C132D}"/>
                  </a:ext>
                </a:extLst>
              </p:cNvPr>
              <p:cNvSpPr/>
              <p:nvPr/>
            </p:nvSpPr>
            <p:spPr>
              <a:xfrm>
                <a:off x="6304751" y="1958757"/>
                <a:ext cx="152536" cy="199183"/>
              </a:xfrm>
              <a:custGeom>
                <a:avLst/>
                <a:gdLst/>
                <a:ahLst/>
                <a:cxnLst/>
                <a:rect l="l" t="t" r="r" b="b"/>
                <a:pathLst>
                  <a:path w="152536" h="199183" fill="none">
                    <a:moveTo>
                      <a:pt x="0" y="0"/>
                    </a:moveTo>
                    <a:lnTo>
                      <a:pt x="152536" y="199183"/>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sp>
            <p:nvSpPr>
              <p:cNvPr id="1244" name="ConnectLine">
                <a:extLst>
                  <a:ext uri="{FF2B5EF4-FFF2-40B4-BE49-F238E27FC236}">
                    <a16:creationId xmlns:a16="http://schemas.microsoft.com/office/drawing/2014/main" id="{E0205407-34B9-85BF-5F38-84AF1E153E5C}"/>
                  </a:ext>
                </a:extLst>
              </p:cNvPr>
              <p:cNvSpPr/>
              <p:nvPr/>
            </p:nvSpPr>
            <p:spPr>
              <a:xfrm>
                <a:off x="6361929" y="1475857"/>
                <a:ext cx="147653" cy="197342"/>
              </a:xfrm>
              <a:custGeom>
                <a:avLst/>
                <a:gdLst/>
                <a:ahLst/>
                <a:cxnLst/>
                <a:rect l="l" t="t" r="r" b="b"/>
                <a:pathLst>
                  <a:path w="147653" h="197342" fill="none">
                    <a:moveTo>
                      <a:pt x="147653" y="197342"/>
                    </a:moveTo>
                    <a:lnTo>
                      <a:pt x="0" y="0"/>
                    </a:lnTo>
                  </a:path>
                </a:pathLst>
              </a:custGeom>
              <a:noFill/>
              <a:ln w="7600" cap="flat">
                <a:solidFill>
                  <a:srgbClr val="191919"/>
                </a:solidFill>
                <a:miter/>
                <a:tailEnd type="triangle" w="med" len="med"/>
              </a:ln>
            </p:spPr>
            <p:txBody>
              <a:bodyPr/>
              <a:lstStyle/>
              <a:p>
                <a:pPr defTabSz="914400"/>
                <a:endParaRPr lang="en-GB">
                  <a:solidFill>
                    <a:prstClr val="black"/>
                  </a:solidFill>
                  <a:latin typeface="Calibri" panose="020F0502020204030204"/>
                </a:endParaRPr>
              </a:p>
            </p:txBody>
          </p:sp>
        </p:grpSp>
        <p:sp>
          <p:nvSpPr>
            <p:cNvPr id="1197" name="Rectangle">
              <a:extLst>
                <a:ext uri="{FF2B5EF4-FFF2-40B4-BE49-F238E27FC236}">
                  <a16:creationId xmlns:a16="http://schemas.microsoft.com/office/drawing/2014/main" id="{4A078B4D-6764-D5DE-29BC-D73D774C14BB}"/>
                </a:ext>
              </a:extLst>
            </p:cNvPr>
            <p:cNvSpPr/>
            <p:nvPr/>
          </p:nvSpPr>
          <p:spPr>
            <a:xfrm>
              <a:off x="1823848" y="5594618"/>
              <a:ext cx="1961825"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en-GB" altLang="zh-CN" sz="760">
                  <a:solidFill>
                    <a:srgbClr val="191919"/>
                  </a:solidFill>
                  <a:latin typeface="Times New Roman"/>
                  <a:ea typeface="Times New Roman"/>
                  <a:cs typeface="Times New Roman"/>
                </a:rPr>
                <a:t>Standards in Scotland’s Schools etc Act</a:t>
              </a:r>
              <a:endParaRPr lang="zh-CN" altLang="en-US" sz="760">
                <a:solidFill>
                  <a:srgbClr val="191919"/>
                </a:solidFill>
                <a:latin typeface="Times New Roman"/>
                <a:ea typeface="Times New Roman"/>
                <a:cs typeface="Times New Roman"/>
              </a:endParaRPr>
            </a:p>
          </p:txBody>
        </p:sp>
        <p:sp>
          <p:nvSpPr>
            <p:cNvPr id="1198" name="Rectangle">
              <a:extLst>
                <a:ext uri="{FF2B5EF4-FFF2-40B4-BE49-F238E27FC236}">
                  <a16:creationId xmlns:a16="http://schemas.microsoft.com/office/drawing/2014/main" id="{775D797E-5442-496F-995D-5E660ECD5921}"/>
                </a:ext>
              </a:extLst>
            </p:cNvPr>
            <p:cNvSpPr/>
            <p:nvPr/>
          </p:nvSpPr>
          <p:spPr>
            <a:xfrm>
              <a:off x="2547954" y="5014697"/>
              <a:ext cx="2040656"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en-GB" altLang="zh-CN" sz="760">
                  <a:solidFill>
                    <a:srgbClr val="191919"/>
                  </a:solidFill>
                  <a:latin typeface="Times New Roman"/>
                  <a:ea typeface="Times New Roman"/>
                  <a:cs typeface="Times New Roman"/>
                </a:rPr>
                <a:t>Parental Involvement in Headteacher and Depute HT appointments (Scotland) Regulations</a:t>
              </a:r>
              <a:endParaRPr lang="zh-CN" altLang="en-US" sz="760">
                <a:solidFill>
                  <a:srgbClr val="191919"/>
                </a:solidFill>
                <a:latin typeface="Times New Roman"/>
                <a:ea typeface="Times New Roman"/>
                <a:cs typeface="Times New Roman"/>
              </a:endParaRPr>
            </a:p>
          </p:txBody>
        </p:sp>
        <p:sp>
          <p:nvSpPr>
            <p:cNvPr id="1199" name="Rectangle">
              <a:extLst>
                <a:ext uri="{FF2B5EF4-FFF2-40B4-BE49-F238E27FC236}">
                  <a16:creationId xmlns:a16="http://schemas.microsoft.com/office/drawing/2014/main" id="{9C8C8163-AA98-6FC8-71B9-D4A48ADF70A7}"/>
                </a:ext>
              </a:extLst>
            </p:cNvPr>
            <p:cNvSpPr/>
            <p:nvPr/>
          </p:nvSpPr>
          <p:spPr>
            <a:xfrm>
              <a:off x="5705855" y="2556713"/>
              <a:ext cx="1558226"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defTabSz="914400">
                <a:buFont typeface="Wingdings" pitchFamily="2" charset="2"/>
                <a:buChar char="l"/>
              </a:pPr>
              <a:r>
                <a:rPr lang="en-GB" altLang="zh-CN" sz="760">
                  <a:solidFill>
                    <a:srgbClr val="191919"/>
                  </a:solidFill>
                  <a:latin typeface="Times New Roman"/>
                  <a:ea typeface="Times New Roman"/>
                  <a:cs typeface="Times New Roman"/>
                </a:rPr>
                <a:t>Realising the Ambition</a:t>
              </a:r>
              <a:endParaRPr lang="zh-CN" altLang="en-US" sz="760">
                <a:solidFill>
                  <a:srgbClr val="191919"/>
                </a:solidFill>
                <a:latin typeface="Times New Roman"/>
                <a:ea typeface="Times New Roman"/>
                <a:cs typeface="Times New Roman"/>
              </a:endParaRPr>
            </a:p>
          </p:txBody>
        </p:sp>
        <p:sp>
          <p:nvSpPr>
            <p:cNvPr id="1200" name="Rectangle">
              <a:extLst>
                <a:ext uri="{FF2B5EF4-FFF2-40B4-BE49-F238E27FC236}">
                  <a16:creationId xmlns:a16="http://schemas.microsoft.com/office/drawing/2014/main" id="{32D4F402-8878-269B-5AC2-4EC2C9F4EA56}"/>
                </a:ext>
              </a:extLst>
            </p:cNvPr>
            <p:cNvSpPr/>
            <p:nvPr/>
          </p:nvSpPr>
          <p:spPr>
            <a:xfrm>
              <a:off x="1047386" y="4052080"/>
              <a:ext cx="1734785"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49860" indent="-149860" algn="r" defTabSz="914400">
                <a:buFont typeface="Wingdings" pitchFamily="2" charset="2"/>
                <a:buChar char="l"/>
              </a:pPr>
              <a:r>
                <a:rPr lang="en-GB" altLang="zh-CN" sz="760">
                  <a:solidFill>
                    <a:srgbClr val="191919"/>
                  </a:solidFill>
                  <a:latin typeface="Times New Roman"/>
                  <a:ea typeface="Times New Roman"/>
                  <a:cs typeface="Times New Roman"/>
                </a:rPr>
                <a:t>Schools (Consultation) (Scotland) Act</a:t>
              </a:r>
              <a:endParaRPr lang="en-US"/>
            </a:p>
            <a:p>
              <a:pPr marL="149860" indent="-149860" algn="r" defTabSz="914400">
                <a:buFont typeface="Wingdings" pitchFamily="2" charset="2"/>
                <a:buChar char="l"/>
              </a:pPr>
              <a:r>
                <a:rPr lang="en-GB" altLang="zh-CN" sz="760">
                  <a:solidFill>
                    <a:srgbClr val="191919"/>
                  </a:solidFill>
                  <a:latin typeface="Times New Roman"/>
                  <a:ea typeface="Times New Roman"/>
                  <a:cs typeface="Times New Roman"/>
                </a:rPr>
                <a:t>Equality Act</a:t>
              </a:r>
              <a:endParaRPr lang="zh-CN" altLang="en-US" sz="760">
                <a:solidFill>
                  <a:srgbClr val="191919"/>
                </a:solidFill>
                <a:latin typeface="Times New Roman"/>
                <a:ea typeface="Times New Roman"/>
                <a:cs typeface="Times New Roman"/>
              </a:endParaRPr>
            </a:p>
          </p:txBody>
        </p:sp>
        <p:sp>
          <p:nvSpPr>
            <p:cNvPr id="1201" name="Rectangle">
              <a:extLst>
                <a:ext uri="{FF2B5EF4-FFF2-40B4-BE49-F238E27FC236}">
                  <a16:creationId xmlns:a16="http://schemas.microsoft.com/office/drawing/2014/main" id="{3EA0FB87-11B2-312C-1F28-87B0836B81C9}"/>
                </a:ext>
              </a:extLst>
            </p:cNvPr>
            <p:cNvSpPr/>
            <p:nvPr/>
          </p:nvSpPr>
          <p:spPr>
            <a:xfrm>
              <a:off x="4768371" y="1169900"/>
              <a:ext cx="1558226"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algn="r" defTabSz="914400">
                <a:buFont typeface="Wingdings" pitchFamily="2" charset="2"/>
                <a:buChar char="l"/>
              </a:pPr>
              <a:r>
                <a:rPr lang="en-GB" altLang="zh-CN" sz="760">
                  <a:solidFill>
                    <a:srgbClr val="191919"/>
                  </a:solidFill>
                  <a:latin typeface="Times New Roman"/>
                  <a:ea typeface="Times New Roman"/>
                  <a:cs typeface="Times New Roman"/>
                </a:rPr>
                <a:t>Professional Learning Guide for Practitioners and Educators</a:t>
              </a:r>
            </a:p>
            <a:p>
              <a:pPr marL="150000" indent="-150000" algn="r" defTabSz="914400">
                <a:buFont typeface="Wingdings" pitchFamily="2" charset="2"/>
                <a:buChar char="l"/>
              </a:pPr>
              <a:r>
                <a:rPr lang="en-GB" altLang="zh-CN" sz="760">
                  <a:solidFill>
                    <a:srgbClr val="191919"/>
                  </a:solidFill>
                  <a:latin typeface="Times New Roman"/>
                  <a:ea typeface="Times New Roman"/>
                  <a:cs typeface="Times New Roman"/>
                </a:rPr>
                <a:t>United Nations Convention on the Rights of the Child (UNCRC)</a:t>
              </a:r>
              <a:endParaRPr lang="zh-CN" altLang="en-US" sz="760">
                <a:solidFill>
                  <a:srgbClr val="191919"/>
                </a:solidFill>
                <a:latin typeface="Times New Roman"/>
                <a:ea typeface="Times New Roman"/>
                <a:cs typeface="Times New Roman"/>
              </a:endParaRPr>
            </a:p>
          </p:txBody>
        </p:sp>
        <p:sp>
          <p:nvSpPr>
            <p:cNvPr id="1202" name="Rectangle">
              <a:extLst>
                <a:ext uri="{FF2B5EF4-FFF2-40B4-BE49-F238E27FC236}">
                  <a16:creationId xmlns:a16="http://schemas.microsoft.com/office/drawing/2014/main" id="{166B3BBF-DF14-828B-D52E-7A538253EF35}"/>
                </a:ext>
              </a:extLst>
            </p:cNvPr>
            <p:cNvSpPr/>
            <p:nvPr/>
          </p:nvSpPr>
          <p:spPr>
            <a:xfrm>
              <a:off x="3854572" y="1644497"/>
              <a:ext cx="1931383" cy="475018"/>
            </a:xfrm>
            <a:custGeom>
              <a:avLst/>
              <a:gdLst/>
              <a:ahLst/>
              <a:cxnLst/>
              <a:rect l="l" t="t" r="r" b="b"/>
              <a:pathLst/>
            </a:custGeom>
            <a:solidFill>
              <a:srgbClr val="FFFFFF"/>
            </a:solidFill>
            <a:ln w="7600" cap="flat">
              <a:solidFill>
                <a:srgbClr val="B4B4B4"/>
              </a:solidFill>
              <a:miter/>
            </a:ln>
          </p:spPr>
          <p:txBody>
            <a:bodyPr wrap="square" lIns="38100" tIns="38100" rIns="38100" bIns="38100" rtlCol="0" anchor="ctr"/>
            <a:lstStyle/>
            <a:p>
              <a:pPr marL="150000" indent="-150000" algn="r" defTabSz="914400">
                <a:buFont typeface="Wingdings" pitchFamily="2" charset="2"/>
                <a:buChar char="l"/>
              </a:pPr>
              <a:r>
                <a:rPr lang="en-GB" altLang="zh-CN" sz="760">
                  <a:solidFill>
                    <a:srgbClr val="191919"/>
                  </a:solidFill>
                  <a:latin typeface="Times New Roman"/>
                  <a:ea typeface="Times New Roman"/>
                  <a:cs typeface="Times New Roman"/>
                </a:rPr>
                <a:t>Engaging families in learning: A Thematic Inspection of Family Learning</a:t>
              </a:r>
              <a:endParaRPr lang="zh-CN" altLang="en-US" sz="760">
                <a:solidFill>
                  <a:srgbClr val="191919"/>
                </a:solidFill>
                <a:latin typeface="Times New Roman"/>
                <a:ea typeface="Times New Roman"/>
                <a:cs typeface="Times New Roman"/>
              </a:endParaRPr>
            </a:p>
          </p:txBody>
        </p:sp>
      </p:grpSp>
      <p:sp>
        <p:nvSpPr>
          <p:cNvPr id="2" name="Title 1"/>
          <p:cNvSpPr>
            <a:spLocks noGrp="1"/>
          </p:cNvSpPr>
          <p:nvPr>
            <p:ph type="title"/>
          </p:nvPr>
        </p:nvSpPr>
        <p:spPr>
          <a:xfrm>
            <a:off x="345046" y="181557"/>
            <a:ext cx="9236384" cy="782320"/>
          </a:xfrm>
        </p:spPr>
        <p:txBody>
          <a:bodyPr/>
          <a:lstStyle/>
          <a:p>
            <a:pPr algn="ctr"/>
            <a:r>
              <a:rPr lang="en-GB" dirty="0">
                <a:solidFill>
                  <a:srgbClr val="00ABB5"/>
                </a:solidFill>
              </a:rPr>
              <a:t>Legislation, Strategies, Policies, Frameworks and national key documents</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6313714"/>
            <a:ext cx="9906000" cy="560760"/>
          </a:xfrm>
          <a:prstGeom prst="rect">
            <a:avLst/>
          </a:prstGeom>
        </p:spPr>
      </p:pic>
      <p:sp>
        <p:nvSpPr>
          <p:cNvPr id="3" name="TextBox 2">
            <a:extLst>
              <a:ext uri="{FF2B5EF4-FFF2-40B4-BE49-F238E27FC236}">
                <a16:creationId xmlns:a16="http://schemas.microsoft.com/office/drawing/2014/main" id="{120FB00B-24B3-D10F-F830-5567C35BCEFE}"/>
              </a:ext>
            </a:extLst>
          </p:cNvPr>
          <p:cNvSpPr txBox="1"/>
          <p:nvPr/>
        </p:nvSpPr>
        <p:spPr>
          <a:xfrm>
            <a:off x="5939634" y="6518315"/>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
        <p:nvSpPr>
          <p:cNvPr id="4" name="TextBox 3">
            <a:extLst>
              <a:ext uri="{FF2B5EF4-FFF2-40B4-BE49-F238E27FC236}">
                <a16:creationId xmlns:a16="http://schemas.microsoft.com/office/drawing/2014/main" id="{E7BF31D7-A4F8-AD5C-32AA-AA8F87423B38}"/>
              </a:ext>
            </a:extLst>
          </p:cNvPr>
          <p:cNvSpPr txBox="1"/>
          <p:nvPr/>
        </p:nvSpPr>
        <p:spPr>
          <a:xfrm>
            <a:off x="5262294" y="5648155"/>
            <a:ext cx="4039888" cy="307777"/>
          </a:xfrm>
          <a:prstGeom prst="rect">
            <a:avLst/>
          </a:prstGeom>
          <a:solidFill>
            <a:schemeClr val="accent6">
              <a:lumMod val="40000"/>
              <a:lumOff val="60000"/>
            </a:schemeClr>
          </a:solidFill>
          <a:ln>
            <a:solidFill>
              <a:schemeClr val="tx1"/>
            </a:solidFill>
            <a:prstDash val="solid"/>
          </a:ln>
        </p:spPr>
        <p:txBody>
          <a:bodyPr wrap="none" rtlCol="0">
            <a:spAutoFit/>
          </a:bodyPr>
          <a:lstStyle/>
          <a:p>
            <a:r>
              <a:rPr lang="en-GB" sz="1400" b="1"/>
              <a:t>See notes below for hyperlinks to documents</a:t>
            </a:r>
          </a:p>
        </p:txBody>
      </p:sp>
    </p:spTree>
    <p:extLst>
      <p:ext uri="{BB962C8B-B14F-4D97-AF65-F5344CB8AC3E}">
        <p14:creationId xmlns:p14="http://schemas.microsoft.com/office/powerpoint/2010/main" val="356479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364816" y="218705"/>
            <a:ext cx="9236384" cy="976249"/>
          </a:xfrm>
        </p:spPr>
        <p:txBody>
          <a:bodyPr/>
          <a:lstStyle/>
          <a:p>
            <a:pPr algn="ctr"/>
            <a:r>
              <a:rPr lang="en-GB">
                <a:solidFill>
                  <a:srgbClr val="00ABB5"/>
                </a:solidFill>
              </a:rPr>
              <a:t>Key Documents – Local</a:t>
            </a:r>
            <a:endParaRPr lang="en-GB">
              <a:solidFill>
                <a:srgbClr val="00ABB5"/>
              </a:solidFill>
              <a:cs typeface="Arial"/>
            </a:endParaRPr>
          </a:p>
        </p:txBody>
      </p:sp>
      <p:sp>
        <p:nvSpPr>
          <p:cNvPr id="3" name="TextBox 9">
            <a:extLst>
              <a:ext uri="{FF2B5EF4-FFF2-40B4-BE49-F238E27FC236}">
                <a16:creationId xmlns:a16="http://schemas.microsoft.com/office/drawing/2014/main" id="{52451353-C114-C937-DB21-20F8E2193F3F}"/>
              </a:ext>
            </a:extLst>
          </p:cNvPr>
          <p:cNvSpPr txBox="1"/>
          <p:nvPr/>
        </p:nvSpPr>
        <p:spPr>
          <a:xfrm>
            <a:off x="435770" y="2182505"/>
            <a:ext cx="9034461" cy="249299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0" lang="en-GB" sz="3000" b="1" i="0" u="none" strike="noStrike" kern="0" cap="none" spc="0" normalizeH="0" baseline="0" noProof="0">
                <a:ln>
                  <a:noFill/>
                </a:ln>
                <a:solidFill>
                  <a:srgbClr val="00ABB5"/>
                </a:solidFill>
                <a:effectLst/>
                <a:uLnTx/>
                <a:uFillTx/>
                <a:latin typeface="Arial" panose="020B0604020202020204" pitchFamily="34" charset="0"/>
                <a:ea typeface="+mj-ea"/>
                <a:cs typeface="Arial" panose="020B0604020202020204" pitchFamily="34" charset="0"/>
              </a:rPr>
              <a:t>Parental Engagement Strategies</a:t>
            </a:r>
          </a:p>
          <a:p>
            <a:pPr algn="ctr"/>
            <a:endParaRPr lang="en-GB">
              <a:hlinkClick r:id="rId4"/>
            </a:endParaRPr>
          </a:p>
          <a:p>
            <a:pPr algn="ctr"/>
            <a:r>
              <a:rPr lang="en-GB">
                <a:hlinkClick r:id="rId4"/>
              </a:rPr>
              <a:t>https://education.gov.scot/resources/local-authority-parental-involvement-and-engagement-strategies/</a:t>
            </a:r>
          </a:p>
          <a:p>
            <a:pPr algn="ctr"/>
            <a:endParaRPr lang="en-GB">
              <a:cs typeface="Arial"/>
            </a:endParaRPr>
          </a:p>
          <a:p>
            <a:pPr algn="ctr"/>
            <a:r>
              <a:rPr lang="en-GB" sz="3000" b="1">
                <a:solidFill>
                  <a:srgbClr val="00ABB5"/>
                </a:solidFill>
                <a:cs typeface="Arial"/>
              </a:rPr>
              <a:t>Family Learning Strategies</a:t>
            </a:r>
          </a:p>
          <a:p>
            <a:pPr algn="ctr"/>
            <a:r>
              <a:rPr lang="en-GB" sz="2400">
                <a:cs typeface="Arial"/>
              </a:rPr>
              <a:t>Sometimes contained within Parental Engagement Strategies</a:t>
            </a:r>
          </a:p>
        </p:txBody>
      </p:sp>
      <p:sp>
        <p:nvSpPr>
          <p:cNvPr id="4" name="TextBox 3">
            <a:extLst>
              <a:ext uri="{FF2B5EF4-FFF2-40B4-BE49-F238E27FC236}">
                <a16:creationId xmlns:a16="http://schemas.microsoft.com/office/drawing/2014/main" id="{A7B8FC50-45A2-24EC-CC92-BD1483B89CA1}"/>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383496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832BFE-EB93-9CB8-FE51-C1B3D1CD6ED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492" y="1151996"/>
            <a:ext cx="9039668" cy="5136544"/>
          </a:xfrm>
          <a:prstGeom prst="rect">
            <a:avLst/>
          </a:prstGeom>
        </p:spPr>
      </p:pic>
      <p:sp>
        <p:nvSpPr>
          <p:cNvPr id="5" name="Title 4">
            <a:extLst>
              <a:ext uri="{FF2B5EF4-FFF2-40B4-BE49-F238E27FC236}">
                <a16:creationId xmlns:a16="http://schemas.microsoft.com/office/drawing/2014/main" id="{E7BA11F2-BFEB-4DA9-9894-90377417D60D}"/>
              </a:ext>
            </a:extLst>
          </p:cNvPr>
          <p:cNvSpPr txBox="1">
            <a:spLocks noGrp="1"/>
          </p:cNvSpPr>
          <p:nvPr>
            <p:ph type="title" idx="4294967295"/>
          </p:nvPr>
        </p:nvSpPr>
        <p:spPr>
          <a:xfrm>
            <a:off x="452063" y="104397"/>
            <a:ext cx="586654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C4C4"/>
                </a:solidFill>
                <a:effectLst/>
                <a:uLnTx/>
                <a:uFillTx/>
                <a:latin typeface="Arial" panose="020B0604020202020204" pitchFamily="34" charset="0"/>
                <a:ea typeface="+mn-ea"/>
                <a:cs typeface="Arial" panose="020B0604020202020204" pitchFamily="34" charset="0"/>
              </a:rPr>
              <a:t>Back to Basics - Legislative</a:t>
            </a:r>
          </a:p>
        </p:txBody>
      </p:sp>
      <p:pic>
        <p:nvPicPr>
          <p:cNvPr id="6" name="Picture 5">
            <a:extLst>
              <a:ext uri="{FF2B5EF4-FFF2-40B4-BE49-F238E27FC236}">
                <a16:creationId xmlns:a16="http://schemas.microsoft.com/office/drawing/2014/main" id="{BC4FB8CC-92F9-100D-B307-50FFDBD9D057}"/>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extBox 1">
            <a:extLst>
              <a:ext uri="{FF2B5EF4-FFF2-40B4-BE49-F238E27FC236}">
                <a16:creationId xmlns:a16="http://schemas.microsoft.com/office/drawing/2014/main" id="{D365E284-CD24-2F63-7982-E7DF965061B4}"/>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302489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BA11F2-BFEB-4DA9-9894-90377417D60D}"/>
              </a:ext>
            </a:extLst>
          </p:cNvPr>
          <p:cNvSpPr txBox="1">
            <a:spLocks noGrp="1"/>
          </p:cNvSpPr>
          <p:nvPr>
            <p:ph type="title" idx="4294967295"/>
          </p:nvPr>
        </p:nvSpPr>
        <p:spPr>
          <a:xfrm>
            <a:off x="452063" y="104397"/>
            <a:ext cx="586654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C4C4"/>
                </a:solidFill>
                <a:effectLst/>
                <a:uLnTx/>
                <a:uFillTx/>
                <a:latin typeface="Arial" panose="020B0604020202020204" pitchFamily="34" charset="0"/>
                <a:ea typeface="+mn-ea"/>
                <a:cs typeface="Arial" panose="020B0604020202020204" pitchFamily="34" charset="0"/>
              </a:rPr>
              <a:t>Back to Basics - Current</a:t>
            </a:r>
          </a:p>
        </p:txBody>
      </p:sp>
      <p:pic>
        <p:nvPicPr>
          <p:cNvPr id="6" name="Picture 5">
            <a:extLst>
              <a:ext uri="{FF2B5EF4-FFF2-40B4-BE49-F238E27FC236}">
                <a16:creationId xmlns:a16="http://schemas.microsoft.com/office/drawing/2014/main" id="{BC4FB8CC-92F9-100D-B307-50FFDBD9D057}"/>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3560" t="23657" r="26010" b="31599"/>
          <a:stretch/>
        </p:blipFill>
        <p:spPr>
          <a:xfrm>
            <a:off x="-28948" y="5828876"/>
            <a:ext cx="9943657" cy="1045598"/>
          </a:xfrm>
          <a:prstGeom prst="rect">
            <a:avLst/>
          </a:prstGeom>
        </p:spPr>
      </p:pic>
      <p:pic>
        <p:nvPicPr>
          <p:cNvPr id="2" name="Picture 1">
            <a:extLst>
              <a:ext uri="{FF2B5EF4-FFF2-40B4-BE49-F238E27FC236}">
                <a16:creationId xmlns:a16="http://schemas.microsoft.com/office/drawing/2014/main" id="{1531DD65-56A6-C9D8-7262-4718D11C39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59560" y="680720"/>
            <a:ext cx="6786880" cy="5496560"/>
          </a:xfrm>
          <a:prstGeom prst="rect">
            <a:avLst/>
          </a:prstGeom>
        </p:spPr>
      </p:pic>
      <p:sp>
        <p:nvSpPr>
          <p:cNvPr id="3" name="TextBox 2">
            <a:extLst>
              <a:ext uri="{FF2B5EF4-FFF2-40B4-BE49-F238E27FC236}">
                <a16:creationId xmlns:a16="http://schemas.microsoft.com/office/drawing/2014/main" id="{EAB42CA8-E596-1453-A372-1656DE76B125}"/>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6151618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18B69513B20C4DB06FB56AA5CFCF95" ma:contentTypeVersion="17" ma:contentTypeDescription="Create a new document." ma:contentTypeScope="" ma:versionID="40d37509bb0a4f7ad98bfc25d6aaedc4">
  <xsd:schema xmlns:xsd="http://www.w3.org/2001/XMLSchema" xmlns:xs="http://www.w3.org/2001/XMLSchema" xmlns:p="http://schemas.microsoft.com/office/2006/metadata/properties" xmlns:ns2="4be29cfe-5d74-48fa-b5d5-900aa5a0366b" xmlns:ns3="83f52adb-1e78-4da5-91d6-ad72567e95e6" targetNamespace="http://schemas.microsoft.com/office/2006/metadata/properties" ma:root="true" ma:fieldsID="baecac30b594adb6343bd7490669ed3a" ns2:_="" ns3:_="">
    <xsd:import namespace="4be29cfe-5d74-48fa-b5d5-900aa5a0366b"/>
    <xsd:import namespace="83f52adb-1e78-4da5-91d6-ad72567e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Dateandti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9cfe-5d74-48fa-b5d5-900aa5a03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andtime" ma:index="23" nillable="true" ma:displayName="Date and time" ma:default="[today]" ma:format="DateTime" ma:internalName="Dateand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52adb-1e78-4da5-91d6-ad72567e95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4278a89-1a58-4125-a48c-8c8746b46f25}" ma:internalName="TaxCatchAll" ma:showField="CatchAllData" ma:web="83f52adb-1e78-4da5-91d6-ad72567e95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e29cfe-5d74-48fa-b5d5-900aa5a0366b">
      <Terms xmlns="http://schemas.microsoft.com/office/infopath/2007/PartnerControls"/>
    </lcf76f155ced4ddcb4097134ff3c332f>
    <TaxCatchAll xmlns="83f52adb-1e78-4da5-91d6-ad72567e95e6" xsi:nil="true"/>
    <Dateandtime xmlns="4be29cfe-5d74-48fa-b5d5-900aa5a0366b">2024-03-08T08:55:50+00:00</Dateandtime>
  </documentManagement>
</p:properties>
</file>

<file path=customXml/itemProps1.xml><?xml version="1.0" encoding="utf-8"?>
<ds:datastoreItem xmlns:ds="http://schemas.openxmlformats.org/officeDocument/2006/customXml" ds:itemID="{382B9DF7-85E7-44A6-93CE-8D94B2CC8308}">
  <ds:schemaRefs>
    <ds:schemaRef ds:uri="http://schemas.microsoft.com/sharepoint/v3/contenttype/forms"/>
  </ds:schemaRefs>
</ds:datastoreItem>
</file>

<file path=customXml/itemProps2.xml><?xml version="1.0" encoding="utf-8"?>
<ds:datastoreItem xmlns:ds="http://schemas.openxmlformats.org/officeDocument/2006/customXml" ds:itemID="{10178A12-E71C-4AAD-A59A-9C0303007702}">
  <ds:schemaRefs>
    <ds:schemaRef ds:uri="4be29cfe-5d74-48fa-b5d5-900aa5a0366b"/>
    <ds:schemaRef ds:uri="83f52adb-1e78-4da5-91d6-ad72567e9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D3AC8A-A148-46C9-BBD4-F1195A8C6250}">
  <ds:schemaRefs>
    <ds:schemaRef ds:uri="http://purl.org/dc/elements/1.1/"/>
    <ds:schemaRef ds:uri="http://www.w3.org/XML/1998/namespace"/>
    <ds:schemaRef ds:uri="http://schemas.microsoft.com/office/infopath/2007/PartnerControls"/>
    <ds:schemaRef ds:uri="4be29cfe-5d74-48fa-b5d5-900aa5a0366b"/>
    <ds:schemaRef ds:uri="http://purl.org/dc/dcmitype/"/>
    <ds:schemaRef ds:uri="http://schemas.microsoft.com/office/2006/documentManagement/types"/>
    <ds:schemaRef ds:uri="http://schemas.openxmlformats.org/package/2006/metadata/core-properties"/>
    <ds:schemaRef ds:uri="83f52adb-1e78-4da5-91d6-ad72567e95e6"/>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TotalTime>
  <Words>2002</Words>
  <Application>Microsoft Office PowerPoint</Application>
  <PresentationFormat>A4 Paper (210x297 mm)</PresentationFormat>
  <Paragraphs>150</Paragraphs>
  <Slides>6</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Calibri</vt:lpstr>
      <vt:lpstr>Calibri Light</vt:lpstr>
      <vt:lpstr>Lucida Grande</vt:lpstr>
      <vt:lpstr>Symbol</vt:lpstr>
      <vt:lpstr>Times New Roman</vt:lpstr>
      <vt:lpstr>Wingdings</vt:lpstr>
      <vt:lpstr>Office Theme</vt:lpstr>
      <vt:lpstr>3. Education Scotland Powerpoint Final</vt:lpstr>
      <vt:lpstr>Legislation, policies, strategies and frameworks across Scotland on Parental Involvement, Parental Engagement, Family Learning and Learning at Home</vt:lpstr>
      <vt:lpstr>Why is legislation on involving and engaging parents and family is important?</vt:lpstr>
      <vt:lpstr>Legislation, Strategies, Policies, Frameworks and national key documents</vt:lpstr>
      <vt:lpstr>Key Documents – Local</vt:lpstr>
      <vt:lpstr>Back to Basics - Legislative</vt:lpstr>
      <vt:lpstr>Back to Basics - Current</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2: Legislation</dc:title>
  <dc:creator>Beverley Ferguson</dc:creator>
  <cp:lastModifiedBy>Jeremy Stevenson</cp:lastModifiedBy>
  <cp:revision>1</cp:revision>
  <dcterms:created xsi:type="dcterms:W3CDTF">2024-02-08T18:18:45Z</dcterms:created>
  <dcterms:modified xsi:type="dcterms:W3CDTF">2024-03-08T17:57:44Z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0x010100A618B69513B20C4DB06FB56AA5CFCF95</vt:lpwstr>
  </property>
  <property fmtid="{D5CDD505-2E9C-101B-9397-08002B2CF9AE}" pid="3" name="MediaServiceImageTags">
    <vt:lpwstr/>
  </property>
</Properties>
</file>