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2"/>
  </p:notesMasterIdLst>
  <p:sldIdLst>
    <p:sldId id="264" r:id="rId6"/>
    <p:sldId id="490" r:id="rId7"/>
    <p:sldId id="472" r:id="rId8"/>
    <p:sldId id="475" r:id="rId9"/>
    <p:sldId id="587" r:id="rId10"/>
    <p:sldId id="588"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EF498B-C4C3-400A-98BD-95BDF32EBA37}" v="12" dt="2025-08-14T12:51:24.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87" autoAdjust="0"/>
  </p:normalViewPr>
  <p:slideViewPr>
    <p:cSldViewPr snapToGrid="0">
      <p:cViewPr varScale="1">
        <p:scale>
          <a:sx n="61" d="100"/>
          <a:sy n="61" d="100"/>
        </p:scale>
        <p:origin x="12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4a5d90d7-4d97-43a2-9ddb-522ed5d03a7e" providerId="ADAL" clId="{F0EF498B-C4C3-400A-98BD-95BDF32EBA37}"/>
    <pc:docChg chg="undo custSel modSld">
      <pc:chgData name="Beverley Ferguson" userId="4a5d90d7-4d97-43a2-9ddb-522ed5d03a7e" providerId="ADAL" clId="{F0EF498B-C4C3-400A-98BD-95BDF32EBA37}" dt="2025-08-14T12:51:24.855" v="417"/>
      <pc:docMkLst>
        <pc:docMk/>
      </pc:docMkLst>
      <pc:sldChg chg="addSp modSp mod modNotesTx">
        <pc:chgData name="Beverley Ferguson" userId="4a5d90d7-4d97-43a2-9ddb-522ed5d03a7e" providerId="ADAL" clId="{F0EF498B-C4C3-400A-98BD-95BDF32EBA37}" dt="2025-08-14T12:51:24.855" v="417"/>
        <pc:sldMkLst>
          <pc:docMk/>
          <pc:sldMk cId="3564797986" sldId="472"/>
        </pc:sldMkLst>
        <pc:spChg chg="mod">
          <ac:chgData name="Beverley Ferguson" userId="4a5d90d7-4d97-43a2-9ddb-522ed5d03a7e" providerId="ADAL" clId="{F0EF498B-C4C3-400A-98BD-95BDF32EBA37}" dt="2025-08-14T12:00:55.663" v="126" actId="1076"/>
          <ac:spMkLst>
            <pc:docMk/>
            <pc:sldMk cId="3564797986" sldId="472"/>
            <ac:spMk id="2" creationId="{00000000-0000-0000-0000-000000000000}"/>
          </ac:spMkLst>
        </pc:spChg>
        <pc:spChg chg="mod">
          <ac:chgData name="Beverley Ferguson" userId="4a5d90d7-4d97-43a2-9ddb-522ed5d03a7e" providerId="ADAL" clId="{F0EF498B-C4C3-400A-98BD-95BDF32EBA37}" dt="2025-08-14T12:40:05.992" v="333" actId="20577"/>
          <ac:spMkLst>
            <pc:docMk/>
            <pc:sldMk cId="3564797986" sldId="472"/>
            <ac:spMk id="5" creationId="{84993BDD-FBCD-B585-87CD-8CE8A72A80A9}"/>
          </ac:spMkLst>
        </pc:spChg>
        <pc:spChg chg="add mod ord">
          <ac:chgData name="Beverley Ferguson" userId="4a5d90d7-4d97-43a2-9ddb-522ed5d03a7e" providerId="ADAL" clId="{F0EF498B-C4C3-400A-98BD-95BDF32EBA37}" dt="2025-08-14T12:01:25.108" v="175" actId="1036"/>
          <ac:spMkLst>
            <pc:docMk/>
            <pc:sldMk cId="3564797986" sldId="472"/>
            <ac:spMk id="6" creationId="{322F3FE7-E1AE-02EC-6D05-1590F7DBB7F4}"/>
          </ac:spMkLst>
        </pc:spChg>
        <pc:spChg chg="add mod">
          <ac:chgData name="Beverley Ferguson" userId="4a5d90d7-4d97-43a2-9ddb-522ed5d03a7e" providerId="ADAL" clId="{F0EF498B-C4C3-400A-98BD-95BDF32EBA37}" dt="2025-08-14T12:01:46.172" v="239" actId="1037"/>
          <ac:spMkLst>
            <pc:docMk/>
            <pc:sldMk cId="3564797986" sldId="472"/>
            <ac:spMk id="7" creationId="{06D0F0CD-F508-C2EC-A542-D01E8FB13543}"/>
          </ac:spMkLst>
        </pc:spChg>
        <pc:spChg chg="add mod">
          <ac:chgData name="Beverley Ferguson" userId="4a5d90d7-4d97-43a2-9ddb-522ed5d03a7e" providerId="ADAL" clId="{F0EF498B-C4C3-400A-98BD-95BDF32EBA37}" dt="2025-08-14T12:39:48.001" v="330" actId="1035"/>
          <ac:spMkLst>
            <pc:docMk/>
            <pc:sldMk cId="3564797986" sldId="472"/>
            <ac:spMk id="9" creationId="{808DFE09-E0D5-F521-4260-DE25FE968AC8}"/>
          </ac:spMkLst>
        </pc:spChg>
        <pc:grpChg chg="mod">
          <ac:chgData name="Beverley Ferguson" userId="4a5d90d7-4d97-43a2-9ddb-522ed5d03a7e" providerId="ADAL" clId="{F0EF498B-C4C3-400A-98BD-95BDF32EBA37}" dt="2025-08-14T12:01:12.741" v="148" actId="1036"/>
          <ac:grpSpMkLst>
            <pc:docMk/>
            <pc:sldMk cId="3564797986" sldId="472"/>
            <ac:grpSpMk id="1195" creationId="{B4A3B5B4-0B20-A710-1287-1A8A1BBBB67B}"/>
          </ac:grpSpMkLst>
        </pc:grpChg>
      </pc:sldChg>
    </pc:docChg>
  </pc:docChgLst>
  <pc:docChgLst>
    <pc:chgData name="Beverley Ferguson" userId="4a5d90d7-4d97-43a2-9ddb-522ed5d03a7e" providerId="ADAL" clId="{D15C9DDF-7B7F-4949-BBA2-BA8EE3E889A0}"/>
    <pc:docChg chg="undo custSel addSld delSld modSld">
      <pc:chgData name="Beverley Ferguson" userId="4a5d90d7-4d97-43a2-9ddb-522ed5d03a7e" providerId="ADAL" clId="{D15C9DDF-7B7F-4949-BBA2-BA8EE3E889A0}" dt="2024-10-03T13:42:46.417" v="89" actId="6549"/>
      <pc:docMkLst>
        <pc:docMk/>
      </pc:docMkLst>
      <pc:sldChg chg="addSp delSp modSp mod modNotesTx">
        <pc:chgData name="Beverley Ferguson" userId="4a5d90d7-4d97-43a2-9ddb-522ed5d03a7e" providerId="ADAL" clId="{D15C9DDF-7B7F-4949-BBA2-BA8EE3E889A0}" dt="2024-10-03T13:42:46.417" v="89" actId="6549"/>
        <pc:sldMkLst>
          <pc:docMk/>
          <pc:sldMk cId="3564797986" sldId="472"/>
        </pc:sldMkLst>
      </pc:sldChg>
      <pc:sldChg chg="new del">
        <pc:chgData name="Beverley Ferguson" userId="4a5d90d7-4d97-43a2-9ddb-522ed5d03a7e" providerId="ADAL" clId="{D15C9DDF-7B7F-4949-BBA2-BA8EE3E889A0}" dt="2024-10-03T13:36:16.105" v="58" actId="680"/>
        <pc:sldMkLst>
          <pc:docMk/>
          <pc:sldMk cId="1335215606" sldId="589"/>
        </pc:sldMkLst>
      </pc:sldChg>
    </pc:docChg>
  </pc:docChgLst>
  <pc:docChgLst>
    <pc:chgData name="Beverley Ferguson" userId="4a5d90d7-4d97-43a2-9ddb-522ed5d03a7e" providerId="ADAL" clId="{F299D8BC-5BE3-4930-9327-BCBCADF4BF0D}"/>
    <pc:docChg chg="undo redo custSel addSld delSld modSld sldOrd">
      <pc:chgData name="Beverley Ferguson" userId="4a5d90d7-4d97-43a2-9ddb-522ed5d03a7e" providerId="ADAL" clId="{F299D8BC-5BE3-4930-9327-BCBCADF4BF0D}" dt="2024-03-07T11:54:46.185" v="1525" actId="693"/>
      <pc:docMkLst>
        <pc:docMk/>
      </pc:docMkLst>
      <pc:sldChg chg="modSp mod">
        <pc:chgData name="Beverley Ferguson" userId="4a5d90d7-4d97-43a2-9ddb-522ed5d03a7e" providerId="ADAL" clId="{F299D8BC-5BE3-4930-9327-BCBCADF4BF0D}" dt="2024-03-05T13:01:36.250" v="1101" actId="1076"/>
        <pc:sldMkLst>
          <pc:docMk/>
          <pc:sldMk cId="1717420105" sldId="264"/>
        </pc:sldMkLst>
      </pc:sldChg>
      <pc:sldChg chg="addSp delSp modSp mod modNotesTx">
        <pc:chgData name="Beverley Ferguson" userId="4a5d90d7-4d97-43a2-9ddb-522ed5d03a7e" providerId="ADAL" clId="{F299D8BC-5BE3-4930-9327-BCBCADF4BF0D}" dt="2024-03-07T11:54:46.185" v="1525" actId="693"/>
        <pc:sldMkLst>
          <pc:docMk/>
          <pc:sldMk cId="3564797986" sldId="472"/>
        </pc:sldMkLst>
      </pc:sldChg>
      <pc:sldChg chg="addSp delSp modSp mod">
        <pc:chgData name="Beverley Ferguson" userId="4a5d90d7-4d97-43a2-9ddb-522ed5d03a7e" providerId="ADAL" clId="{F299D8BC-5BE3-4930-9327-BCBCADF4BF0D}" dt="2024-03-06T13:13:27.586" v="1129" actId="2711"/>
        <pc:sldMkLst>
          <pc:docMk/>
          <pc:sldMk cId="3834968629" sldId="475"/>
        </pc:sldMkLst>
      </pc:sldChg>
      <pc:sldChg chg="addSp delSp modSp add mod ord">
        <pc:chgData name="Beverley Ferguson" userId="4a5d90d7-4d97-43a2-9ddb-522ed5d03a7e" providerId="ADAL" clId="{F299D8BC-5BE3-4930-9327-BCBCADF4BF0D}" dt="2024-03-05T13:02:15.054" v="1119"/>
        <pc:sldMkLst>
          <pc:docMk/>
          <pc:sldMk cId="28906866" sldId="490"/>
        </pc:sldMkLst>
      </pc:sldChg>
      <pc:sldChg chg="addSp delSp modSp mod">
        <pc:chgData name="Beverley Ferguson" userId="4a5d90d7-4d97-43a2-9ddb-522ed5d03a7e" providerId="ADAL" clId="{F299D8BC-5BE3-4930-9327-BCBCADF4BF0D}" dt="2024-03-05T13:03:12.207" v="1124" actId="2711"/>
        <pc:sldMkLst>
          <pc:docMk/>
          <pc:sldMk cId="3024899059" sldId="587"/>
        </pc:sldMkLst>
      </pc:sldChg>
      <pc:sldChg chg="addSp delSp modSp mod">
        <pc:chgData name="Beverley Ferguson" userId="4a5d90d7-4d97-43a2-9ddb-522ed5d03a7e" providerId="ADAL" clId="{F299D8BC-5BE3-4930-9327-BCBCADF4BF0D}" dt="2024-03-05T13:03:46.706" v="1125" actId="2711"/>
        <pc:sldMkLst>
          <pc:docMk/>
          <pc:sldMk cId="615161849" sldId="588"/>
        </pc:sldMkLst>
      </pc:sldChg>
      <pc:sldChg chg="add del">
        <pc:chgData name="Beverley Ferguson" userId="4a5d90d7-4d97-43a2-9ddb-522ed5d03a7e" providerId="ADAL" clId="{F299D8BC-5BE3-4930-9327-BCBCADF4BF0D}" dt="2024-03-05T10:50:52.949" v="2" actId="47"/>
        <pc:sldMkLst>
          <pc:docMk/>
          <pc:sldMk cId="2023202740" sldId="589"/>
        </pc:sldMkLst>
      </pc:sldChg>
    </pc:docChg>
  </pc:docChgLst>
  <pc:docChgLst>
    <pc:chgData name="Beverley Ferguson" userId="4a5d90d7-4d97-43a2-9ddb-522ed5d03a7e" providerId="ADAL" clId="{8FF7A522-3DC9-42E0-8ECD-CCA39FD448F2}"/>
    <pc:docChg chg="modSld">
      <pc:chgData name="Beverley Ferguson" userId="4a5d90d7-4d97-43a2-9ddb-522ed5d03a7e" providerId="ADAL" clId="{8FF7A522-3DC9-42E0-8ECD-CCA39FD448F2}" dt="2024-04-15T08:18:43.355" v="1" actId="1076"/>
      <pc:docMkLst>
        <pc:docMk/>
      </pc:docMkLst>
      <pc:sldChg chg="modSp mod">
        <pc:chgData name="Beverley Ferguson" userId="4a5d90d7-4d97-43a2-9ddb-522ed5d03a7e" providerId="ADAL" clId="{8FF7A522-3DC9-42E0-8ECD-CCA39FD448F2}" dt="2024-04-15T08:18:43.355" v="1" actId="1076"/>
        <pc:sldMkLst>
          <pc:docMk/>
          <pc:sldMk cId="1717420105" sldId="264"/>
        </pc:sldMkLst>
      </pc:sldChg>
      <pc:sldChg chg="modSp mod">
        <pc:chgData name="Beverley Ferguson" userId="4a5d90d7-4d97-43a2-9ddb-522ed5d03a7e" providerId="ADAL" clId="{8FF7A522-3DC9-42E0-8ECD-CCA39FD448F2}" dt="2024-03-08T17:02:39.521" v="0" actId="12"/>
        <pc:sldMkLst>
          <pc:docMk/>
          <pc:sldMk cId="28906866" sldId="490"/>
        </pc:sldMkLst>
      </pc:sldChg>
    </pc:docChg>
  </pc:docChgLst>
  <pc:docChgLst>
    <pc:chgData name="Beverley Ferguson" userId="S::bferguson@glow.gov.uk::6f08ff6b-98d9-449c-98ea-5f46b1ed5bdb" providerId="AD" clId="Web-{867A749E-376A-F26F-DB78-C2B1AA3F8AA9}"/>
    <pc:docChg chg="modSld sldOrd">
      <pc:chgData name="Beverley Ferguson" userId="S::bferguson@glow.gov.uk::6f08ff6b-98d9-449c-98ea-5f46b1ed5bdb" providerId="AD" clId="Web-{867A749E-376A-F26F-DB78-C2B1AA3F8AA9}" dt="2024-03-08T10:34:46.651" v="59"/>
      <pc:docMkLst>
        <pc:docMk/>
      </pc:docMkLst>
      <pc:sldChg chg="modSp ord">
        <pc:chgData name="Beverley Ferguson" userId="S::bferguson@glow.gov.uk::6f08ff6b-98d9-449c-98ea-5f46b1ed5bdb" providerId="AD" clId="Web-{867A749E-376A-F26F-DB78-C2B1AA3F8AA9}" dt="2024-03-08T10:34:43.260" v="58"/>
        <pc:sldMkLst>
          <pc:docMk/>
          <pc:sldMk cId="3564797986" sldId="472"/>
        </pc:sldMkLst>
      </pc:sldChg>
      <pc:sldChg chg="ord">
        <pc:chgData name="Beverley Ferguson" userId="S::bferguson@glow.gov.uk::6f08ff6b-98d9-449c-98ea-5f46b1ed5bdb" providerId="AD" clId="Web-{867A749E-376A-F26F-DB78-C2B1AA3F8AA9}" dt="2024-03-08T10:34:46.651" v="59"/>
        <pc:sldMkLst>
          <pc:docMk/>
          <pc:sldMk cId="3834968629" sldId="475"/>
        </pc:sldMkLst>
      </pc:sldChg>
      <pc:sldChg chg="modSp ord">
        <pc:chgData name="Beverley Ferguson" userId="S::bferguson@glow.gov.uk::6f08ff6b-98d9-449c-98ea-5f46b1ed5bdb" providerId="AD" clId="Web-{867A749E-376A-F26F-DB78-C2B1AA3F8AA9}" dt="2024-03-08T10:34:38.057" v="57"/>
        <pc:sldMkLst>
          <pc:docMk/>
          <pc:sldMk cId="28906866" sldId="490"/>
        </pc:sldMkLst>
      </pc:sldChg>
    </pc:docChg>
  </pc:docChgLst>
  <pc:docChgLst>
    <pc:chgData name="Beverley Ferguson" userId="4a5d90d7-4d97-43a2-9ddb-522ed5d03a7e" providerId="ADAL" clId="{CBEF993F-CFE0-4238-8763-66AA76C6044A}"/>
    <pc:docChg chg="undo redo custSel addSld delSld modSld sldOrd modMainMaster">
      <pc:chgData name="Beverley Ferguson" userId="4a5d90d7-4d97-43a2-9ddb-522ed5d03a7e" providerId="ADAL" clId="{CBEF993F-CFE0-4238-8763-66AA76C6044A}" dt="2024-02-21T12:17:31.610" v="578"/>
      <pc:docMkLst>
        <pc:docMk/>
      </pc:docMkLst>
      <pc:sldChg chg="modSp mod">
        <pc:chgData name="Beverley Ferguson" userId="4a5d90d7-4d97-43a2-9ddb-522ed5d03a7e" providerId="ADAL" clId="{CBEF993F-CFE0-4238-8763-66AA76C6044A}" dt="2024-02-09T12:21:26.966" v="132" actId="14100"/>
        <pc:sldMkLst>
          <pc:docMk/>
          <pc:sldMk cId="1717420105" sldId="264"/>
        </pc:sldMkLst>
      </pc:sldChg>
      <pc:sldChg chg="addSp delSp modSp add del mod">
        <pc:chgData name="Beverley Ferguson" userId="4a5d90d7-4d97-43a2-9ddb-522ed5d03a7e" providerId="ADAL" clId="{CBEF993F-CFE0-4238-8763-66AA76C6044A}" dt="2024-02-16T16:48:48.548" v="571" actId="1076"/>
        <pc:sldMkLst>
          <pc:docMk/>
          <pc:sldMk cId="3564797986" sldId="472"/>
        </pc:sldMkLst>
      </pc:sldChg>
      <pc:sldChg chg="delSp modSp add del mod">
        <pc:chgData name="Beverley Ferguson" userId="4a5d90d7-4d97-43a2-9ddb-522ed5d03a7e" providerId="ADAL" clId="{CBEF993F-CFE0-4238-8763-66AA76C6044A}" dt="2024-02-21T12:11:19.384" v="576" actId="47"/>
        <pc:sldMkLst>
          <pc:docMk/>
          <pc:sldMk cId="1780432775" sldId="473"/>
        </pc:sldMkLst>
      </pc:sldChg>
      <pc:sldChg chg="addSp delSp modSp add mod">
        <pc:chgData name="Beverley Ferguson" userId="4a5d90d7-4d97-43a2-9ddb-522ed5d03a7e" providerId="ADAL" clId="{CBEF993F-CFE0-4238-8763-66AA76C6044A}" dt="2024-02-21T12:17:31.610" v="578"/>
        <pc:sldMkLst>
          <pc:docMk/>
          <pc:sldMk cId="3834968629" sldId="475"/>
        </pc:sldMkLst>
      </pc:sldChg>
      <pc:sldChg chg="addSp delSp modSp del mod ord">
        <pc:chgData name="Beverley Ferguson" userId="4a5d90d7-4d97-43a2-9ddb-522ed5d03a7e" providerId="ADAL" clId="{CBEF993F-CFE0-4238-8763-66AA76C6044A}" dt="2024-02-21T12:11:03.671" v="574" actId="47"/>
        <pc:sldMkLst>
          <pc:docMk/>
          <pc:sldMk cId="2398403539" sldId="486"/>
        </pc:sldMkLst>
      </pc:sldChg>
      <pc:sldChg chg="modSp add mod">
        <pc:chgData name="Beverley Ferguson" userId="4a5d90d7-4d97-43a2-9ddb-522ed5d03a7e" providerId="ADAL" clId="{CBEF993F-CFE0-4238-8763-66AA76C6044A}" dt="2024-02-09T12:21:45.871" v="134" actId="14100"/>
        <pc:sldMkLst>
          <pc:docMk/>
          <pc:sldMk cId="3024899059" sldId="587"/>
        </pc:sldMkLst>
      </pc:sldChg>
      <pc:sldChg chg="modSp add mod">
        <pc:chgData name="Beverley Ferguson" userId="4a5d90d7-4d97-43a2-9ddb-522ed5d03a7e" providerId="ADAL" clId="{CBEF993F-CFE0-4238-8763-66AA76C6044A}" dt="2024-02-09T12:22:05.283" v="136" actId="2711"/>
        <pc:sldMkLst>
          <pc:docMk/>
          <pc:sldMk cId="615161849" sldId="588"/>
        </pc:sldMkLst>
      </pc:sldChg>
      <pc:sldChg chg="add del">
        <pc:chgData name="Beverley Ferguson" userId="4a5d90d7-4d97-43a2-9ddb-522ed5d03a7e" providerId="ADAL" clId="{CBEF993F-CFE0-4238-8763-66AA76C6044A}" dt="2024-02-21T12:11:07.858" v="575" actId="47"/>
        <pc:sldMkLst>
          <pc:docMk/>
          <pc:sldMk cId="890580069" sldId="589"/>
        </pc:sldMkLst>
      </pc:sldChg>
      <pc:sldMasterChg chg="delSp modSp mod modSldLayout">
        <pc:chgData name="Beverley Ferguson" userId="4a5d90d7-4d97-43a2-9ddb-522ed5d03a7e" providerId="ADAL" clId="{CBEF993F-CFE0-4238-8763-66AA76C6044A}" dt="2024-02-09T18:46:00.327" v="426" actId="478"/>
        <pc:sldMasterMkLst>
          <pc:docMk/>
          <pc:sldMasterMk cId="1380307778" sldId="2147483672"/>
        </pc:sldMasterMkLst>
        <pc:sldLayoutChg chg="delSp mod">
          <pc:chgData name="Beverley Ferguson" userId="4a5d90d7-4d97-43a2-9ddb-522ed5d03a7e" providerId="ADAL" clId="{CBEF993F-CFE0-4238-8763-66AA76C6044A}" dt="2024-02-09T18:44:59.405" v="399" actId="478"/>
          <pc:sldLayoutMkLst>
            <pc:docMk/>
            <pc:sldMasterMk cId="1380307778" sldId="2147483672"/>
            <pc:sldLayoutMk cId="732237729" sldId="2147483673"/>
          </pc:sldLayoutMkLst>
        </pc:sldLayoutChg>
        <pc:sldLayoutChg chg="delSp mod">
          <pc:chgData name="Beverley Ferguson" userId="4a5d90d7-4d97-43a2-9ddb-522ed5d03a7e" providerId="ADAL" clId="{CBEF993F-CFE0-4238-8763-66AA76C6044A}" dt="2024-02-09T18:45:06.375" v="402" actId="478"/>
          <pc:sldLayoutMkLst>
            <pc:docMk/>
            <pc:sldMasterMk cId="1380307778" sldId="2147483672"/>
            <pc:sldLayoutMk cId="61709989" sldId="2147483674"/>
          </pc:sldLayoutMkLst>
        </pc:sldLayoutChg>
        <pc:sldLayoutChg chg="delSp mod">
          <pc:chgData name="Beverley Ferguson" userId="4a5d90d7-4d97-43a2-9ddb-522ed5d03a7e" providerId="ADAL" clId="{CBEF993F-CFE0-4238-8763-66AA76C6044A}" dt="2024-02-09T18:45:13.264" v="405" actId="478"/>
          <pc:sldLayoutMkLst>
            <pc:docMk/>
            <pc:sldMasterMk cId="1380307778" sldId="2147483672"/>
            <pc:sldLayoutMk cId="170323885" sldId="2147483675"/>
          </pc:sldLayoutMkLst>
        </pc:sldLayoutChg>
        <pc:sldLayoutChg chg="delSp mod">
          <pc:chgData name="Beverley Ferguson" userId="4a5d90d7-4d97-43a2-9ddb-522ed5d03a7e" providerId="ADAL" clId="{CBEF993F-CFE0-4238-8763-66AA76C6044A}" dt="2024-02-09T18:45:20.884" v="408" actId="478"/>
          <pc:sldLayoutMkLst>
            <pc:docMk/>
            <pc:sldMasterMk cId="1380307778" sldId="2147483672"/>
            <pc:sldLayoutMk cId="4040137734" sldId="2147483676"/>
          </pc:sldLayoutMkLst>
        </pc:sldLayoutChg>
        <pc:sldLayoutChg chg="delSp mod">
          <pc:chgData name="Beverley Ferguson" userId="4a5d90d7-4d97-43a2-9ddb-522ed5d03a7e" providerId="ADAL" clId="{CBEF993F-CFE0-4238-8763-66AA76C6044A}" dt="2024-02-09T18:45:27.704" v="411" actId="478"/>
          <pc:sldLayoutMkLst>
            <pc:docMk/>
            <pc:sldMasterMk cId="1380307778" sldId="2147483672"/>
            <pc:sldLayoutMk cId="3815240127" sldId="2147483677"/>
          </pc:sldLayoutMkLst>
        </pc:sldLayoutChg>
        <pc:sldLayoutChg chg="delSp mod">
          <pc:chgData name="Beverley Ferguson" userId="4a5d90d7-4d97-43a2-9ddb-522ed5d03a7e" providerId="ADAL" clId="{CBEF993F-CFE0-4238-8763-66AA76C6044A}" dt="2024-02-09T18:45:35.516" v="414" actId="478"/>
          <pc:sldLayoutMkLst>
            <pc:docMk/>
            <pc:sldMasterMk cId="1380307778" sldId="2147483672"/>
            <pc:sldLayoutMk cId="2296489992" sldId="2147483678"/>
          </pc:sldLayoutMkLst>
        </pc:sldLayoutChg>
        <pc:sldLayoutChg chg="delSp mod">
          <pc:chgData name="Beverley Ferguson" userId="4a5d90d7-4d97-43a2-9ddb-522ed5d03a7e" providerId="ADAL" clId="{CBEF993F-CFE0-4238-8763-66AA76C6044A}" dt="2024-02-09T18:45:41.756" v="417" actId="478"/>
          <pc:sldLayoutMkLst>
            <pc:docMk/>
            <pc:sldMasterMk cId="1380307778" sldId="2147483672"/>
            <pc:sldLayoutMk cId="608506304" sldId="2147483679"/>
          </pc:sldLayoutMkLst>
        </pc:sldLayoutChg>
        <pc:sldLayoutChg chg="delSp mod">
          <pc:chgData name="Beverley Ferguson" userId="4a5d90d7-4d97-43a2-9ddb-522ed5d03a7e" providerId="ADAL" clId="{CBEF993F-CFE0-4238-8763-66AA76C6044A}" dt="2024-02-09T18:45:48.893" v="420" actId="478"/>
          <pc:sldLayoutMkLst>
            <pc:docMk/>
            <pc:sldMasterMk cId="1380307778" sldId="2147483672"/>
            <pc:sldLayoutMk cId="1346525684" sldId="2147483680"/>
          </pc:sldLayoutMkLst>
        </pc:sldLayoutChg>
        <pc:sldLayoutChg chg="delSp mod">
          <pc:chgData name="Beverley Ferguson" userId="4a5d90d7-4d97-43a2-9ddb-522ed5d03a7e" providerId="ADAL" clId="{CBEF993F-CFE0-4238-8763-66AA76C6044A}" dt="2024-02-09T18:45:54.678" v="423" actId="478"/>
          <pc:sldLayoutMkLst>
            <pc:docMk/>
            <pc:sldMasterMk cId="1380307778" sldId="2147483672"/>
            <pc:sldLayoutMk cId="2042461384" sldId="2147483681"/>
          </pc:sldLayoutMkLst>
        </pc:sldLayoutChg>
        <pc:sldLayoutChg chg="delSp mod">
          <pc:chgData name="Beverley Ferguson" userId="4a5d90d7-4d97-43a2-9ddb-522ed5d03a7e" providerId="ADAL" clId="{CBEF993F-CFE0-4238-8763-66AA76C6044A}" dt="2024-02-09T18:46:00.327" v="426" actId="478"/>
          <pc:sldLayoutMkLst>
            <pc:docMk/>
            <pc:sldMasterMk cId="1380307778" sldId="2147483672"/>
            <pc:sldLayoutMk cId="1420441685"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0AE3B-4F27-4013-B3A5-FC7AE7C16B56}" type="datetimeFigureOut">
              <a:rPr lang="en-GB" smtClean="0"/>
              <a:t>18/08/2025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41D40-5AE8-4EBA-B8E9-7DE9FAD3C8BD}" type="slidenum">
              <a:rPr lang="en-GB" smtClean="0"/>
              <a:t>‹#›</a:t>
            </a:fld>
            <a:endParaRPr lang="en-GB"/>
          </a:p>
        </p:txBody>
      </p:sp>
    </p:spTree>
    <p:extLst>
      <p:ext uri="{BB962C8B-B14F-4D97-AF65-F5344CB8AC3E}">
        <p14:creationId xmlns:p14="http://schemas.microsoft.com/office/powerpoint/2010/main" val="85895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s://education.gov.scot/learning-in-scotland/programmes/scottish-attainment-challenge/" TargetMode="External"/><Relationship Id="rId18" Type="http://schemas.openxmlformats.org/officeDocument/2006/relationships/hyperlink" Target="https://www.npfs.org.uk/downloads/review-of-the-impact-of-the-2009-parental-involvement-act/" TargetMode="External"/><Relationship Id="rId26" Type="http://schemas.openxmlformats.org/officeDocument/2006/relationships/hyperlink" Target="https://education.gov.scot/resources/an-empowered-system/" TargetMode="External"/><Relationship Id="rId39" Type="http://schemas.openxmlformats.org/officeDocument/2006/relationships/hyperlink" Target="https://education.gov.scot/resources/improving-attendance-in-scotland/engaging-parents-and-families/" TargetMode="External"/><Relationship Id="rId21" Type="http://schemas.openxmlformats.org/officeDocument/2006/relationships/hyperlink" Target="https://www.gov.scot/publications/research-strategy-scottish-education/documents/" TargetMode="External"/><Relationship Id="rId34" Type="http://schemas.openxmlformats.org/officeDocument/2006/relationships/hyperlink" Target="https://education.gov.scot/resources/professional-learning-guide-involving-and-engaging-parents-and-families/" TargetMode="External"/><Relationship Id="rId7" Type="http://schemas.openxmlformats.org/officeDocument/2006/relationships/hyperlink" Target="https://www.legislation.gov.uk/ssi/2007/132/made" TargetMode="External"/><Relationship Id="rId12" Type="http://schemas.openxmlformats.org/officeDocument/2006/relationships/hyperlink" Target="https://education.gov.scot/inspection-and-review/inspection-frameworks/" TargetMode="External"/><Relationship Id="rId17" Type="http://schemas.openxmlformats.org/officeDocument/2006/relationships/hyperlink" Target="https://www.voicescotland.org.uk/" TargetMode="External"/><Relationship Id="rId25" Type="http://schemas.openxmlformats.org/officeDocument/2006/relationships/hyperlink" Target="https://education.gov.scot/resources/engaging-parents-and-families-a-toolkit-for-practitioners/" TargetMode="External"/><Relationship Id="rId33" Type="http://schemas.openxmlformats.org/officeDocument/2006/relationships/hyperlink" Target="https://education.gov.scot/resources/bsl-toolkit-for-practitioners/" TargetMode="External"/><Relationship Id="rId38" Type="http://schemas.openxmlformats.org/officeDocument/2006/relationships/hyperlink" Target="https://education.gov.scot/resources/family-engagement-in-secondary-schools/" TargetMode="External"/><Relationship Id="rId2" Type="http://schemas.openxmlformats.org/officeDocument/2006/relationships/slide" Target="../slides/slide3.xml"/><Relationship Id="rId16" Type="http://schemas.openxmlformats.org/officeDocument/2006/relationships/hyperlink" Target="https://www.gov.scot/publications/national-improvement-framework-parent-communication-plan/pages/1/" TargetMode="External"/><Relationship Id="rId20" Type="http://schemas.openxmlformats.org/officeDocument/2006/relationships/hyperlink" Target="https://www.gov.scot/publications/pupil-equity-fund-national-operational-guidance-2022/" TargetMode="External"/><Relationship Id="rId29" Type="http://schemas.openxmlformats.org/officeDocument/2006/relationships/hyperlink" Target="https://education.gov.scot/inspection-and-review/hm-chief-inspector-reports-and-guidance/national-thematic-inspections/engaging-families-in-learning-a-thematic-inspection-of-family-learning/" TargetMode="External"/><Relationship Id="rId1" Type="http://schemas.openxmlformats.org/officeDocument/2006/relationships/notesMaster" Target="../notesMasters/notesMaster1.xml"/><Relationship Id="rId6" Type="http://schemas.openxmlformats.org/officeDocument/2006/relationships/hyperlink" Target="https://www2.gov.scot/Topics/People/Young-People/gettingitright" TargetMode="External"/><Relationship Id="rId11" Type="http://schemas.openxmlformats.org/officeDocument/2006/relationships/hyperlink" Target="https://www.gov.scot/publications/school-handbook-guidance/" TargetMode="External"/><Relationship Id="rId24" Type="http://schemas.openxmlformats.org/officeDocument/2006/relationships/hyperlink" Target="https://www.gov.scot/publications/learning-together-scotlands-national-action-plan-parental-involvement-parental-engagement/" TargetMode="External"/><Relationship Id="rId32" Type="http://schemas.openxmlformats.org/officeDocument/2006/relationships/hyperlink" Target="https://www.gov.scot/publications/adult-learning-strategy-scotland-2022-27/" TargetMode="External"/><Relationship Id="rId37" Type="http://schemas.openxmlformats.org/officeDocument/2006/relationships/hyperlink" Target="https://education.gov.scot/resources/aligning-family-learning-and-the-promise-a-guide-for-family-learning-professionals-and-girfec-strategic-leads/" TargetMode="External"/><Relationship Id="rId5" Type="http://schemas.openxmlformats.org/officeDocument/2006/relationships/hyperlink" Target="https://www.gov.scot/publications/guidance-scottish-schools-parental-involvement-act-2006/" TargetMode="External"/><Relationship Id="rId15" Type="http://schemas.openxmlformats.org/officeDocument/2006/relationships/hyperlink" Target="https://education.gov.scot/resources/review-of-family-learning/" TargetMode="External"/><Relationship Id="rId23" Type="http://schemas.openxmlformats.org/officeDocument/2006/relationships/hyperlink" Target="https://education.gov.scot/resources/review-of-learning-at-home/" TargetMode="External"/><Relationship Id="rId28" Type="http://schemas.openxmlformats.org/officeDocument/2006/relationships/hyperlink" Target="https://education.gov.scot/resources/realising-the-ambition/" TargetMode="External"/><Relationship Id="rId36" Type="http://schemas.openxmlformats.org/officeDocument/2006/relationships/hyperlink" Target="https://education.gov.scot/resources/united-nations-convention-on-the-rights-of-the-child/" TargetMode="External"/><Relationship Id="rId10" Type="http://schemas.openxmlformats.org/officeDocument/2006/relationships/hyperlink" Target="https://www.gov.scot/publications/national-parenting-strategy-making-positive-difference-children-young-people-through/" TargetMode="External"/><Relationship Id="rId19" Type="http://schemas.openxmlformats.org/officeDocument/2006/relationships/hyperlink" Target="https://www.npfs.org.uk/downloads/ipsos-mori-research/" TargetMode="External"/><Relationship Id="rId31" Type="http://schemas.openxmlformats.org/officeDocument/2006/relationships/hyperlink" Target="https://education.gov.scot/parentzone/getting-involved/parent-councils/about-parent-councils/" TargetMode="External"/><Relationship Id="rId4" Type="http://schemas.openxmlformats.org/officeDocument/2006/relationships/hyperlink" Target="https://www.legislation.gov.uk/asp/2006/8/contents" TargetMode="External"/><Relationship Id="rId9" Type="http://schemas.openxmlformats.org/officeDocument/2006/relationships/hyperlink" Target="https://www.legislation.gov.uk/ukpga/2010/15/contents" TargetMode="External"/><Relationship Id="rId14" Type="http://schemas.openxmlformats.org/officeDocument/2006/relationships/hyperlink" Target="https://www.gov.scot/policies/schools/national-improvement-framework/" TargetMode="External"/><Relationship Id="rId22" Type="http://schemas.openxmlformats.org/officeDocument/2006/relationships/hyperlink" Target="https://education.gov.scot/resources/family-learning-framework/" TargetMode="External"/><Relationship Id="rId27" Type="http://schemas.openxmlformats.org/officeDocument/2006/relationships/hyperlink" Target="https://education.gov.scot/inspection-and-review/hm-chief-inspector-reports-and-guidance/national-thematic-inspections/thematic-reports-up-to-and-including-june-2019/national-thematic-inspection-empowerment-for-parent-and-pupil-participation/" TargetMode="External"/><Relationship Id="rId30" Type="http://schemas.openxmlformats.org/officeDocument/2006/relationships/hyperlink" Target="https://education.gov.scot/resources/strategic-framework-for-parental-involvement/" TargetMode="External"/><Relationship Id="rId35" Type="http://schemas.openxmlformats.org/officeDocument/2006/relationships/hyperlink" Target="https://www.gov.scot/publications/united-nations-convention-rights-child-incorporation-scotland-bill-leaflet/" TargetMode="External"/><Relationship Id="rId8" Type="http://schemas.openxmlformats.org/officeDocument/2006/relationships/hyperlink" Target="https://www.legislation.gov.uk/asp/2010/2/contents" TargetMode="External"/><Relationship Id="rId3" Type="http://schemas.openxmlformats.org/officeDocument/2006/relationships/hyperlink" Target="https://www.legislation.gov.uk/asp/2000/6/conten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52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2000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Standards in Scotland’s School etc Act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https://www.legislation.gov.uk/asp/2000/6/contents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2006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Scottish Schools (Parental Involvement) Act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https://www.legislation.gov.uk/asp/2006/8/contents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Statutory Guidance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5"/>
              </a:rPr>
              <a:t>https://www.gov.scot/publications/guidance-scottish-schools-parental-involvement-act-2006/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Getting it right for every child (GIRFEC)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https://www2.gov.scot/Topics/People/Young-People/gettingitright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2007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Parental Involvement in Headteacher and Depute HT appointments (Scotland) Regulations-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7"/>
              </a:rPr>
              <a:t>https://www.legislation.gov.uk/ssi/2007/132/made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2010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Schools (Consultation) (Scotland) Act 2010 -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8"/>
              </a:rPr>
              <a:t>https://www.legislation.gov.uk/asp/2010/2/contents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Equality Act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9"/>
              </a:rPr>
              <a:t>https://www.legislation.gov.uk/ukpga/2010/15/contents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2012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National Parenting Strategy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0"/>
              </a:rPr>
              <a:t>https://www.gov.scot/publications/national-parenting-strategy-making-positive-difference-children-young-people-through/</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School Handbook Guidance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1"/>
              </a:rPr>
              <a:t>https://www.gov.scot/publications/school-handbook-guidance/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2015</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 Good is our…’ Frameworks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2"/>
              </a:rPr>
              <a:t>https://education.gov.scot/inspection-and-review/inspection-frameworks/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Scottish Attainment Challenge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3"/>
              </a:rPr>
              <a:t>https://education.gov.scot/learning-in-scotland/programmes/scottish-attainment-challenge/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National Improvement Framework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4"/>
              </a:rPr>
              <a:t>https://www.gov.scot/policies/schools/national-improvement-framework/</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2016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Family Learning Review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5"/>
              </a:rPr>
              <a:t>https://education.gov.scot/resources/review-of-family-learning/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National Improvement Framework Parent Communication Plan - </a:t>
            </a:r>
            <a:r>
              <a:rPr lang="en-GB" sz="1800" u="sng" dirty="0">
                <a:solidFill>
                  <a:srgbClr val="0563C1"/>
                </a:solidFill>
                <a:effectLst/>
                <a:latin typeface="Arial" panose="020B0604020202020204" pitchFamily="34" charset="0"/>
                <a:ea typeface="Arial" panose="020B0604020202020204" pitchFamily="34" charset="0"/>
                <a:cs typeface="Arial" panose="020B0604020202020204" pitchFamily="34" charset="0"/>
                <a:hlinkClick r:id="rId16"/>
              </a:rPr>
              <a:t>https://www.gov.scot/publications/national-improvement-framework-parent-communication-plan/pages/1/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National Standards for Community Engagement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7"/>
              </a:rPr>
              <a:t>https://www.voicescotland.org.uk/</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2017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228600"/>
            <a:r>
              <a:rPr lang="en-GB" sz="1800" dirty="0">
                <a:effectLst/>
                <a:latin typeface="Arial" panose="020B0604020202020204" pitchFamily="34" charset="0"/>
                <a:ea typeface="Times New Roman" panose="02020603050405020304" pitchFamily="18" charset="0"/>
                <a:cs typeface="Times New Roman" panose="02020603050405020304" pitchFamily="18" charset="0"/>
              </a:rPr>
              <a:t>Review of the Impact of the Parental Involvement Act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8"/>
              </a:rPr>
              <a:t>https://www.npfs.org.uk/downloads/review-of-the-impact-of-the-2009-parental-involvement-act/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228600"/>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9"/>
              </a:rPr>
              <a:t>https://www.npfs.org.uk/downloads/ipsos-mori-research/</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228600"/>
            <a:r>
              <a:rPr lang="en-GB" sz="1800" dirty="0">
                <a:effectLst/>
                <a:latin typeface="Arial" panose="020B0604020202020204" pitchFamily="34" charset="0"/>
                <a:ea typeface="Times New Roman" panose="02020603050405020304" pitchFamily="18" charset="0"/>
                <a:cs typeface="Times New Roman" panose="02020603050405020304" pitchFamily="18" charset="0"/>
              </a:rPr>
              <a:t>Pupil Equity Funding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0"/>
              </a:rPr>
              <a:t>https://www.gov.scot/publications/pupil-equity-fund-national-operational-guidance-2022/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228600"/>
            <a:r>
              <a:rPr lang="en-GB" sz="1800" dirty="0">
                <a:effectLst/>
                <a:latin typeface="Arial" panose="020B0604020202020204" pitchFamily="34" charset="0"/>
                <a:ea typeface="Times New Roman" panose="02020603050405020304" pitchFamily="18" charset="0"/>
                <a:cs typeface="Times New Roman" panose="02020603050405020304" pitchFamily="18" charset="0"/>
              </a:rPr>
              <a:t>Research Strategy for Scottish Education - </a:t>
            </a:r>
            <a:r>
              <a:rPr lang="en-GB" sz="1800" u="sng" dirty="0">
                <a:solidFill>
                  <a:srgbClr val="0563C1"/>
                </a:solidFill>
                <a:effectLst/>
                <a:latin typeface="Arial" panose="020B0604020202020204" pitchFamily="34" charset="0"/>
                <a:ea typeface="Arial" panose="020B0604020202020204" pitchFamily="34" charset="0"/>
                <a:cs typeface="Arial" panose="020B0604020202020204" pitchFamily="34" charset="0"/>
                <a:hlinkClick r:id="rId21"/>
              </a:rPr>
              <a:t>https://www.gov.scot/publications/research-strategy-scottish-education/documents/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2018</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Family Learning Framework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2"/>
              </a:rPr>
              <a:t>https://education.gov.scot/resources/family-learning-framework/</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Review of Learning at Home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3"/>
              </a:rPr>
              <a:t>https://education.gov.scot/resources/review-of-learning-at-home/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Learning Together National Action Plan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4"/>
              </a:rPr>
              <a:t>https://www.gov.scot/publications/learning-together-scotlands-national-action-plan-parental-involvement-parental-engagement/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Engaging parents and families:  A toolkit for practitioners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5"/>
              </a:rPr>
              <a:t>https://education.gov.scot/resources/engaging-parents-and-families-a-toolkit-for-practitioners/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2019</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empowered system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6"/>
              </a:rPr>
              <a:t>https://education.gov.scot/resources/an-empowered-system/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Empowerment for parent and pupil participation:  National Thematic inspection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7"/>
              </a:rPr>
              <a:t>https://education.gov.scot/inspection-and-review/hm-chief-inspector-reports-and-guidance/national-thematic-inspections/thematic-reports-up-to-and-including-june-2019/national-thematic-inspection-empowerment-for-parent-and-pupil-participation/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2020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Realising the Ambition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8"/>
              </a:rPr>
              <a:t>https://education.gov.scot/resources/realising-the-ambition/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2021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Engaging families in learning:  A Thematic Inspection of Family Learning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9"/>
              </a:rPr>
              <a:t>https://education.gov.scot/inspection-and-review/hm-chief-inspector-reports-and-guidance/national-thematic-inspections/engaging-families-in-learning-a-thematic-inspection-of-family-learning/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2022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Strategic Framework for PI/PE/FL/LAH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0"/>
              </a:rPr>
              <a:t>https://education.gov.scot/resources/strategic-framework-for-parental-involvement/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Parent Council Resource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1"/>
              </a:rPr>
              <a:t>https://education.gov.scot/parentzone/getting-involved/parent-councils/about-parent-councils/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Adult Learning Strategy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2"/>
              </a:rPr>
              <a:t>https://www.gov.scot/publications/adult-learning-strategy-scotland-2022-27/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British Sign Language Toolkit -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3"/>
              </a:rPr>
              <a:t>https://education.gov.scot/resources/bsl-toolkit-for-practitioners/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2024</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Professional Learning Guide for Practitioners and Educators - </a:t>
            </a:r>
            <a:r>
              <a:rPr lang="en-GB" sz="1800" u="sng"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34"/>
              </a:rPr>
              <a:t>https://education.gov.scot/resources/professional-learning-guide-involving-and-engaging-parents-and-families/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United Nations Convention on the Rights of the Child:</a:t>
            </a:r>
          </a:p>
          <a:p>
            <a:pPr lvl="1"/>
            <a:r>
              <a:rPr lang="en-GB" sz="1800" u="sng"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35"/>
              </a:rPr>
              <a:t>https://www.gov.scot/publications/united-nations-convention-rights-child-incorporation-scotland-bill-leaflet/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GB" sz="1800" u="sng"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36"/>
              </a:rPr>
              <a:t>https://education.gov.scot/resources/united-nations-convention-on-the-rights-of-the-child/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Aligning Family Learning and The Promise - </a:t>
            </a:r>
            <a:r>
              <a:rPr lang="en-GB" sz="1800" u="sng"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37"/>
              </a:rPr>
              <a:t>https://education.gov.scot/resources/aligning-family-learning-and-the-promise-a-guide-for-family-learning-professionals-and-girfec-strategic-leads/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Family Engagement in Secondary Schools - </a:t>
            </a:r>
            <a:r>
              <a:rPr lang="en-GB" sz="1800" u="sng"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38"/>
              </a:rPr>
              <a:t>https://education.gov.scot/resources/family-engagement-in-secondary-schools/</a:t>
            </a:r>
            <a:endParaRPr lang="en-GB" sz="1800" u="sng"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b="1" dirty="0"/>
              <a:t>2025</a:t>
            </a:r>
            <a:endParaRPr lang="en-GB" b="0" dirty="0"/>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Engaging parents and families to improve attendance at school -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hlinkClick r:id="rId39"/>
              </a:rPr>
              <a:t>https://education.gov.scot/resources/improving-attendance-in-scotland/engaging-parents-and-families/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indent="0">
              <a:buFont typeface="Arial" panose="020B0604020202020204" pitchFamily="34" charset="0"/>
              <a:buNone/>
            </a:pPr>
            <a:endParaRPr lang="en-GB" b="1"/>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25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83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a:t>
            </a:r>
            <a:r>
              <a:rPr lang="en-GB" sz="1800">
                <a:solidFill>
                  <a:srgbClr val="595959"/>
                </a:solidFill>
                <a:effectLst/>
                <a:latin typeface="Arial" panose="020B0604020202020204" pitchFamily="34" charset="0"/>
                <a:ea typeface="Arial" panose="020B0604020202020204" pitchFamily="34" charset="0"/>
                <a:cs typeface="Arial" panose="020B0604020202020204" pitchFamily="34" charset="0"/>
              </a:rPr>
              <a:t>he approaches to involving and engaging parents in their children’s and their own learning requires to be regularly reviewed and adapted to ensure they meet the individual needs of families taking account of different demographics.  Communications and relationships based on trust, mutual respect and collaboration are, and will continue to remain an important lever of change and improvement which lies at the heart of all our work with children and families.  Having the voice of parents represented will not only influence these approaches and communication methods, it will also help to re-shape the future direction of engaging parents and families in their child’s and their own learning.</a:t>
            </a:r>
            <a:endParaRPr lang="en-GB" sz="1800">
              <a:solidFill>
                <a:srgbClr val="595959"/>
              </a:solidFill>
              <a:effectLst/>
              <a:latin typeface="Arial" panose="020B0604020202020204" pitchFamily="34" charset="0"/>
              <a:ea typeface="MS Mincho" panose="02020609040205080304" pitchFamily="49" charset="-128"/>
              <a:cs typeface="Times New Roman" panose="02020603050405020304" pitchFamily="18" charset="0"/>
            </a:endParaRPr>
          </a:p>
          <a:p>
            <a:r>
              <a:rPr lang="en-GB" sz="1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a:solidFill>
                <a:srgbClr val="595959"/>
              </a:solidFill>
              <a:effectLst/>
              <a:latin typeface="Arial" panose="020B0604020202020204" pitchFamily="34" charset="0"/>
              <a:ea typeface="MS Mincho" panose="02020609040205080304" pitchFamily="49" charset="-128"/>
              <a:cs typeface="Times New Roman" panose="02020603050405020304" pitchFamily="18" charset="0"/>
            </a:endParaRPr>
          </a:p>
          <a:p>
            <a:r>
              <a:rPr lang="en-GB" sz="1800">
                <a:effectLst/>
                <a:latin typeface="Arial" panose="020B0604020202020204" pitchFamily="34" charset="0"/>
                <a:ea typeface="Arial" panose="020B0604020202020204" pitchFamily="34" charset="0"/>
              </a:rPr>
              <a:t>There is a need to provide the right support, conditions and opportunities to help parents feel empowered to engage in their child’s and their own learning.  Recognising and reducing barriers and/or previous negative or false beliefs, attitudes or mindsets which are preventing parents from engaging in their child’s and their own learning require to be a key focus for local parental involvement and engagement strategies. </a:t>
            </a:r>
            <a:endParaRPr lang="en-GB"/>
          </a:p>
        </p:txBody>
      </p:sp>
      <p:sp>
        <p:nvSpPr>
          <p:cNvPr id="4" name="Slide Number Placeholder 3"/>
          <p:cNvSpPr>
            <a:spLocks noGrp="1"/>
          </p:cNvSpPr>
          <p:nvPr>
            <p:ph type="sldNum" sz="quarter" idx="5"/>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133628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C274F7F-3C94-42F2-AF54-835F40E13FA0}" type="datetimeFigureOut">
              <a:rPr lang="en-GB" smtClean="0"/>
              <a:t>18/08/2025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44475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C274F7F-3C94-42F2-AF54-835F40E13FA0}" type="datetimeFigureOut">
              <a:rPr lang="en-GB" smtClean="0"/>
              <a:t>18/08/2025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00629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C274F7F-3C94-42F2-AF54-835F40E13FA0}" type="datetimeFigureOut">
              <a:rPr lang="en-GB" smtClean="0"/>
              <a:t>18/08/2025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6520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73223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1709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32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0137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15240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489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850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652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C274F7F-3C94-42F2-AF54-835F40E13FA0}" type="datetimeFigureOut">
              <a:rPr lang="en-GB" smtClean="0"/>
              <a:t>18/08/2025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847805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246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044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C274F7F-3C94-42F2-AF54-835F40E13FA0}" type="datetimeFigureOut">
              <a:rPr lang="en-GB" smtClean="0"/>
              <a:t>18/08/2025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79725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C274F7F-3C94-42F2-AF54-835F40E13FA0}" type="datetimeFigureOut">
              <a:rPr lang="en-GB" smtClean="0"/>
              <a:t>18/08/2025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428158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C274F7F-3C94-42F2-AF54-835F40E13FA0}" type="datetimeFigureOut">
              <a:rPr lang="en-GB" smtClean="0"/>
              <a:t>18/08/2025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65903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C274F7F-3C94-42F2-AF54-835F40E13FA0}" type="datetimeFigureOut">
              <a:rPr lang="en-GB" smtClean="0"/>
              <a:t>18/08/2025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8406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74F7F-3C94-42F2-AF54-835F40E13FA0}" type="datetimeFigureOut">
              <a:rPr lang="en-GB" smtClean="0"/>
              <a:t>18/08/2025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390846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C274F7F-3C94-42F2-AF54-835F40E13FA0}" type="datetimeFigureOut">
              <a:rPr lang="en-GB" smtClean="0"/>
              <a:t>18/08/2025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411030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C274F7F-3C94-42F2-AF54-835F40E13FA0}" type="datetimeFigureOut">
              <a:rPr lang="en-GB" smtClean="0"/>
              <a:t>18/08/2025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92911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74F7F-3C94-42F2-AF54-835F40E13FA0}" type="datetimeFigureOut">
              <a:rPr lang="en-GB" smtClean="0"/>
              <a:t>18/08/2025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39D17-6C27-4722-82CC-CFF640B691FD}" type="slidenum">
              <a:rPr lang="en-GB" smtClean="0"/>
              <a:t>‹#›</a:t>
            </a:fld>
            <a:endParaRPr lang="en-GB"/>
          </a:p>
        </p:txBody>
      </p:sp>
    </p:spTree>
    <p:extLst>
      <p:ext uri="{BB962C8B-B14F-4D97-AF65-F5344CB8AC3E}">
        <p14:creationId xmlns:p14="http://schemas.microsoft.com/office/powerpoint/2010/main" val="3555641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1380307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education.gov.scot/resources/local-authority-parental-involvement-and-engagement-strateg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a:srcRect l="23560" t="23657" r="26010" b="31599"/>
          <a:stretch/>
        </p:blipFill>
        <p:spPr>
          <a:xfrm>
            <a:off x="0" y="3708281"/>
            <a:ext cx="9906000" cy="3177533"/>
          </a:xfrm>
          <a:prstGeom prst="rect">
            <a:avLst/>
          </a:prstGeom>
        </p:spPr>
      </p:pic>
      <p:pic>
        <p:nvPicPr>
          <p:cNvPr id="5" name="Picture 4" descr="ES logos"/>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146530" y="247091"/>
            <a:ext cx="1956606" cy="1014057"/>
          </a:xfrm>
          <a:prstGeom prst="rect">
            <a:avLst/>
          </a:prstGeom>
        </p:spPr>
      </p:pic>
      <p:sp>
        <p:nvSpPr>
          <p:cNvPr id="13" name="Rectangle 12"/>
          <p:cNvSpPr/>
          <p:nvPr/>
        </p:nvSpPr>
        <p:spPr>
          <a:xfrm>
            <a:off x="250469" y="1488308"/>
            <a:ext cx="9405062" cy="1015663"/>
          </a:xfrm>
          <a:prstGeom prst="rect">
            <a:avLst/>
          </a:prstGeom>
        </p:spPr>
        <p:txBody>
          <a:bodyPr wrap="square" lIns="91440" tIns="45720" rIns="91440" bIns="45720" anchor="t">
            <a:spAutoFit/>
          </a:bodyPr>
          <a:lstStyle/>
          <a:p>
            <a:pPr algn="ctr"/>
            <a:r>
              <a:rPr lang="en-GB" sz="2000" b="1" dirty="0">
                <a:solidFill>
                  <a:srgbClr val="00ABB5"/>
                </a:solidFill>
                <a:latin typeface="Arial" panose="020B0604020202020204" pitchFamily="34" charset="0"/>
                <a:cs typeface="Arial" panose="020B0604020202020204" pitchFamily="34" charset="0"/>
              </a:rPr>
              <a:t>Legislation, policies, strategies and frameworks across Scotland on Parental Involvement, Parental Engagement, Family Learning and Learning at Home</a:t>
            </a:r>
          </a:p>
        </p:txBody>
      </p:sp>
      <p:sp>
        <p:nvSpPr>
          <p:cNvPr id="11" name="TextBox 10"/>
          <p:cNvSpPr txBox="1"/>
          <p:nvPr/>
        </p:nvSpPr>
        <p:spPr>
          <a:xfrm>
            <a:off x="6189016" y="6275262"/>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pic>
        <p:nvPicPr>
          <p:cNvPr id="2" name="Picture 3" descr="A child writing on a paper">
            <a:extLst>
              <a:ext uri="{FF2B5EF4-FFF2-40B4-BE49-F238E27FC236}">
                <a16:creationId xmlns:a16="http://schemas.microsoft.com/office/drawing/2014/main" id="{8001298F-7574-2700-EC3D-F165B51B7439}"/>
              </a:ext>
            </a:extLst>
          </p:cNvPr>
          <p:cNvPicPr>
            <a:picLocks noChangeAspect="1"/>
          </p:cNvPicPr>
          <p:nvPr/>
        </p:nvPicPr>
        <p:blipFill>
          <a:blip r:embed="rId5"/>
          <a:stretch>
            <a:fillRect/>
          </a:stretch>
        </p:blipFill>
        <p:spPr>
          <a:xfrm>
            <a:off x="3458488" y="2973289"/>
            <a:ext cx="1956728" cy="2910867"/>
          </a:xfrm>
          <a:prstGeom prst="rect">
            <a:avLst/>
          </a:prstGeom>
        </p:spPr>
      </p:pic>
    </p:spTree>
    <p:extLst>
      <p:ext uri="{BB962C8B-B14F-4D97-AF65-F5344CB8AC3E}">
        <p14:creationId xmlns:p14="http://schemas.microsoft.com/office/powerpoint/2010/main" val="171742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3175" y="1147733"/>
            <a:ext cx="8794334"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Parental/family engagement benefits learners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Start early for long-term gains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Engaging families strengthens families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Frequent programmes with diverse and active roles for families linked to learning are more effective</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Higher performing schools foster welcoming</a:t>
            </a:r>
            <a:r>
              <a:rPr lang="en-GB" dirty="0">
                <a:solidFill>
                  <a:prstClr val="black"/>
                </a:solidFill>
                <a:latin typeface="Arial"/>
              </a:rPr>
              <a:t> cultures and collaborative relationships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Support parents and families to advocate </a:t>
            </a:r>
            <a:r>
              <a:rPr lang="en-GB" dirty="0">
                <a:solidFill>
                  <a:prstClr val="black"/>
                </a:solidFill>
                <a:latin typeface="Arial"/>
              </a:rPr>
              <a:t>for their children</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Working with parent and family leaders and communities can transform settings and schools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Educators and practitioners benefit from working closely with parents and families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Settings and schools improve when they engage parents and families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Local authorities and communities improve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z="1400" b="1" dirty="0">
                <a:solidFill>
                  <a:prstClr val="black"/>
                </a:solidFill>
                <a:latin typeface="Arial"/>
              </a:rPr>
              <a:t>Adapted from:</a:t>
            </a:r>
          </a:p>
          <a:p>
            <a:pPr marR="0" lvl="0" algn="l" defTabSz="914400" rtl="0" eaLnBrk="1" fontAlgn="auto" latinLnBrk="0" hangingPunct="1">
              <a:lnSpc>
                <a:spcPct val="100000"/>
              </a:lnSpc>
              <a:spcBef>
                <a:spcPts val="0"/>
              </a:spcBef>
              <a:spcAft>
                <a:spcPts val="0"/>
              </a:spcAft>
              <a:buClrTx/>
              <a:buSzTx/>
              <a:tabLst/>
              <a:defRPr/>
            </a:pPr>
            <a:r>
              <a:rPr lang="en-GB" sz="1400" b="1" dirty="0">
                <a:solidFill>
                  <a:prstClr val="black"/>
                </a:solidFill>
                <a:latin typeface="Arial"/>
              </a:rPr>
              <a:t>Henderson, A.T. (2023) ‘It’s Not Another Thing to Do, it’s Another Way to Be’.  In </a:t>
            </a:r>
            <a:r>
              <a:rPr lang="en-GB" sz="1400" b="1" dirty="0" err="1">
                <a:solidFill>
                  <a:prstClr val="black"/>
                </a:solidFill>
                <a:latin typeface="Arial"/>
              </a:rPr>
              <a:t>Caspe</a:t>
            </a:r>
            <a:r>
              <a:rPr lang="en-GB" sz="1400" b="1" dirty="0">
                <a:solidFill>
                  <a:prstClr val="black"/>
                </a:solidFill>
                <a:latin typeface="Arial"/>
              </a:rPr>
              <a:t>, M. and Hernandez, R. ‘Family and Community Partnerships’.  Charlotte NC.  Information Age Publishing Inc. </a:t>
            </a:r>
            <a:r>
              <a:rPr lang="en-GB" sz="1400" b="1" dirty="0" err="1">
                <a:solidFill>
                  <a:prstClr val="black"/>
                </a:solidFill>
                <a:latin typeface="Arial"/>
              </a:rPr>
              <a:t>pp25</a:t>
            </a:r>
            <a:r>
              <a:rPr lang="en-GB" sz="1400" b="1" dirty="0">
                <a:solidFill>
                  <a:prstClr val="black"/>
                </a:solidFill>
                <a:latin typeface="Arial"/>
              </a:rPr>
              <a:t>-29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Title 1">
            <a:extLst>
              <a:ext uri="{FF2B5EF4-FFF2-40B4-BE49-F238E27FC236}">
                <a16:creationId xmlns:a16="http://schemas.microsoft.com/office/drawing/2014/main" id="{4B9896A2-0F94-FBAA-4CFD-863A6E75F086}"/>
              </a:ext>
            </a:extLst>
          </p:cNvPr>
          <p:cNvSpPr txBox="1">
            <a:spLocks/>
          </p:cNvSpPr>
          <p:nvPr/>
        </p:nvSpPr>
        <p:spPr bwMode="auto">
          <a:xfrm>
            <a:off x="663175" y="102848"/>
            <a:ext cx="8594036" cy="82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defTabSz="914400"/>
            <a:r>
              <a:rPr lang="en-GB" sz="2400" kern="0">
                <a:latin typeface="Arial"/>
                <a:cs typeface="Arial"/>
              </a:rPr>
              <a:t>Why is legislation on involving and engaging parents and family is important?</a:t>
            </a:r>
          </a:p>
        </p:txBody>
      </p:sp>
      <p:pic>
        <p:nvPicPr>
          <p:cNvPr id="5" name="Picture 4">
            <a:extLst>
              <a:ext uri="{FF2B5EF4-FFF2-40B4-BE49-F238E27FC236}">
                <a16:creationId xmlns:a16="http://schemas.microsoft.com/office/drawing/2014/main" id="{C3A08604-A8D0-5B1A-C1DD-3B6DF696158B}"/>
              </a:ext>
              <a:ext uri="{C183D7F6-B498-43B3-948B-1728B52AA6E4}">
                <adec:decorative xmlns:adec="http://schemas.microsoft.com/office/drawing/2017/decorative" val="1"/>
              </a:ext>
            </a:extLst>
          </p:cNvPr>
          <p:cNvPicPr>
            <a:picLocks noChangeAspect="1"/>
          </p:cNvPicPr>
          <p:nvPr/>
        </p:nvPicPr>
        <p:blipFill rotWithShape="1">
          <a:blip r:embed="rId3"/>
          <a:srcRect l="23560" t="23657" r="26010" b="31599"/>
          <a:stretch/>
        </p:blipFill>
        <p:spPr>
          <a:xfrm>
            <a:off x="0" y="5828876"/>
            <a:ext cx="9906000" cy="1045598"/>
          </a:xfrm>
          <a:prstGeom prst="rect">
            <a:avLst/>
          </a:prstGeom>
        </p:spPr>
      </p:pic>
      <p:sp>
        <p:nvSpPr>
          <p:cNvPr id="2" name="TextBox 1">
            <a:extLst>
              <a:ext uri="{FF2B5EF4-FFF2-40B4-BE49-F238E27FC236}">
                <a16:creationId xmlns:a16="http://schemas.microsoft.com/office/drawing/2014/main" id="{8A872A8F-4451-B190-2FDC-44621E98802A}"/>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890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111">
            <a:extLst>
              <a:ext uri="{FF2B5EF4-FFF2-40B4-BE49-F238E27FC236}">
                <a16:creationId xmlns:a16="http://schemas.microsoft.com/office/drawing/2014/main" id="{322F3FE7-E1AE-02EC-6D05-1590F7DBB7F4}"/>
              </a:ext>
            </a:extLst>
          </p:cNvPr>
          <p:cNvSpPr/>
          <p:nvPr/>
        </p:nvSpPr>
        <p:spPr>
          <a:xfrm>
            <a:off x="7102031" y="1552748"/>
            <a:ext cx="377074" cy="805366"/>
          </a:xfrm>
          <a:custGeom>
            <a:avLst/>
            <a:gdLst>
              <a:gd name="connsiteX0" fmla="*/ 0 w 377074"/>
              <a:gd name="connsiteY0" fmla="*/ 402683 h 805366"/>
              <a:gd name="connsiteX1" fmla="*/ 189276 w 377074"/>
              <a:gd name="connsiteY1" fmla="*/ 0 h 805366"/>
              <a:gd name="connsiteX2" fmla="*/ 377074 w 377074"/>
              <a:gd name="connsiteY2" fmla="*/ 402683 h 805366"/>
              <a:gd name="connsiteX3" fmla="*/ 189276 w 377074"/>
              <a:gd name="connsiteY3" fmla="*/ 805366 h 805366"/>
            </a:gdLst>
            <a:ahLst/>
            <a:cxnLst>
              <a:cxn ang="10800000">
                <a:pos x="connsiteX0" y="connsiteY0"/>
              </a:cxn>
              <a:cxn ang="16200000">
                <a:pos x="connsiteX1" y="connsiteY1"/>
              </a:cxn>
              <a:cxn ang="0">
                <a:pos x="connsiteX2" y="connsiteY2"/>
              </a:cxn>
              <a:cxn ang="5400000">
                <a:pos x="connsiteX3" y="connsiteY3"/>
              </a:cxn>
            </a:cxnLst>
            <a:rect l="l" t="t" r="r" b="b"/>
            <a:pathLst>
              <a:path w="377074" h="805366" stroke="0">
                <a:moveTo>
                  <a:pt x="3780" y="666707"/>
                </a:moveTo>
                <a:lnTo>
                  <a:pt x="160546" y="81651"/>
                </a:lnTo>
                <a:cubicBezTo>
                  <a:pt x="176288" y="22902"/>
                  <a:pt x="236674" y="-11962"/>
                  <a:pt x="295423" y="3780"/>
                </a:cubicBezTo>
                <a:cubicBezTo>
                  <a:pt x="354172" y="19521"/>
                  <a:pt x="389035" y="79908"/>
                  <a:pt x="373294" y="138656"/>
                </a:cubicBezTo>
                <a:lnTo>
                  <a:pt x="216528" y="723713"/>
                </a:lnTo>
                <a:cubicBezTo>
                  <a:pt x="200786" y="782465"/>
                  <a:pt x="140400" y="817326"/>
                  <a:pt x="81652" y="801587"/>
                </a:cubicBezTo>
                <a:cubicBezTo>
                  <a:pt x="22902" y="785840"/>
                  <a:pt x="-11962" y="725457"/>
                  <a:pt x="3780" y="666707"/>
                </a:cubicBezTo>
                <a:close/>
                <a:moveTo>
                  <a:pt x="340024" y="131417"/>
                </a:moveTo>
                <a:cubicBezTo>
                  <a:pt x="350904" y="90814"/>
                  <a:pt x="326808" y="49073"/>
                  <a:pt x="286202" y="38193"/>
                </a:cubicBezTo>
                <a:cubicBezTo>
                  <a:pt x="245596" y="27312"/>
                  <a:pt x="203858" y="51412"/>
                  <a:pt x="192978" y="92016"/>
                </a:cubicBezTo>
                <a:cubicBezTo>
                  <a:pt x="182097" y="132624"/>
                  <a:pt x="206195" y="174360"/>
                  <a:pt x="246801" y="185240"/>
                </a:cubicBezTo>
                <a:cubicBezTo>
                  <a:pt x="287406" y="196121"/>
                  <a:pt x="329143" y="172025"/>
                  <a:pt x="340024" y="131417"/>
                </a:cubicBezTo>
                <a:close/>
              </a:path>
              <a:path w="377074" h="805366" fill="none">
                <a:moveTo>
                  <a:pt x="3780" y="666707"/>
                </a:moveTo>
                <a:lnTo>
                  <a:pt x="160546" y="81651"/>
                </a:lnTo>
                <a:cubicBezTo>
                  <a:pt x="176288" y="22902"/>
                  <a:pt x="236674" y="-11962"/>
                  <a:pt x="295423" y="3780"/>
                </a:cubicBezTo>
                <a:cubicBezTo>
                  <a:pt x="354172" y="19521"/>
                  <a:pt x="389035" y="79908"/>
                  <a:pt x="373294" y="138656"/>
                </a:cubicBezTo>
                <a:lnTo>
                  <a:pt x="216528" y="723713"/>
                </a:lnTo>
                <a:cubicBezTo>
                  <a:pt x="200786" y="782465"/>
                  <a:pt x="140400" y="817326"/>
                  <a:pt x="81652" y="801587"/>
                </a:cubicBezTo>
                <a:cubicBezTo>
                  <a:pt x="22902" y="785840"/>
                  <a:pt x="-11962" y="725457"/>
                  <a:pt x="3780" y="666707"/>
                </a:cubicBezTo>
                <a:close/>
                <a:moveTo>
                  <a:pt x="340024" y="131417"/>
                </a:moveTo>
                <a:cubicBezTo>
                  <a:pt x="350904" y="90814"/>
                  <a:pt x="326808" y="49073"/>
                  <a:pt x="286202" y="38193"/>
                </a:cubicBezTo>
                <a:cubicBezTo>
                  <a:pt x="245596" y="27312"/>
                  <a:pt x="203858" y="51412"/>
                  <a:pt x="192978" y="92016"/>
                </a:cubicBezTo>
                <a:cubicBezTo>
                  <a:pt x="182097" y="132624"/>
                  <a:pt x="206195" y="174360"/>
                  <a:pt x="246801" y="185240"/>
                </a:cubicBezTo>
                <a:cubicBezTo>
                  <a:pt x="287406" y="196121"/>
                  <a:pt x="329143" y="172025"/>
                  <a:pt x="340024" y="131417"/>
                </a:cubicBezTo>
                <a:close/>
              </a:path>
            </a:pathLst>
          </a:custGeom>
          <a:solidFill>
            <a:srgbClr val="9E9F9F"/>
          </a:solidFill>
          <a:ln w="7600" cap="flat">
            <a:solidFill>
              <a:srgbClr val="9E9F9F"/>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en-GB" altLang="zh-CN" sz="760" b="1" dirty="0">
                <a:solidFill>
                  <a:srgbClr val="FFFFFF"/>
                </a:solidFill>
                <a:latin typeface="Times New Roman"/>
                <a:ea typeface="Times New Roman"/>
                <a:cs typeface="Times New Roman"/>
              </a:rPr>
              <a:t>2025</a:t>
            </a:r>
            <a:endParaRPr lang="zh-CN" altLang="en-US" sz="760" b="1" dirty="0">
              <a:solidFill>
                <a:srgbClr val="FFFFFF"/>
              </a:solidFill>
              <a:latin typeface="Times New Roman"/>
              <a:ea typeface="Times New Roman"/>
              <a:cs typeface="Times New Roman"/>
            </a:endParaRP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31" name="TextBox 1030">
            <a:extLst>
              <a:ext uri="{C183D7F6-B498-43B3-948B-1728B52AA6E4}">
                <adec:decorative xmlns:adec="http://schemas.microsoft.com/office/drawing/2017/decorative" val="1"/>
              </a:ext>
            </a:extLst>
          </p:cNvPr>
          <p:cNvSpPr txBox="1"/>
          <p:nvPr/>
        </p:nvSpPr>
        <p:spPr>
          <a:xfrm>
            <a:off x="2965825" y="5102353"/>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ABB5"/>
              </a:buClr>
              <a:buSzTx/>
              <a:buFontTx/>
              <a:buNone/>
              <a:tabLst/>
              <a:defRPr/>
            </a:pPr>
            <a:endParaRPr kumimoji="0" lang="en-GB" sz="180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5" name="Group 1194">
            <a:extLst>
              <a:ext uri="{FF2B5EF4-FFF2-40B4-BE49-F238E27FC236}">
                <a16:creationId xmlns:a16="http://schemas.microsoft.com/office/drawing/2014/main" id="{B4A3B5B4-0B20-A710-1287-1A8A1BBBB67B}"/>
              </a:ext>
            </a:extLst>
          </p:cNvPr>
          <p:cNvGrpSpPr/>
          <p:nvPr/>
        </p:nvGrpSpPr>
        <p:grpSpPr>
          <a:xfrm>
            <a:off x="731634" y="1976683"/>
            <a:ext cx="7998757" cy="4593779"/>
            <a:chOff x="392000" y="1475857"/>
            <a:chExt cx="7998757" cy="4593779"/>
          </a:xfrm>
        </p:grpSpPr>
        <p:grpSp>
          <p:nvGrpSpPr>
            <p:cNvPr id="1196" name="Group223">
              <a:extLst>
                <a:ext uri="{FF2B5EF4-FFF2-40B4-BE49-F238E27FC236}">
                  <a16:creationId xmlns:a16="http://schemas.microsoft.com/office/drawing/2014/main" id="{22AAE0AA-FC89-6AB9-DA5C-9C5CC60128FD}"/>
                </a:ext>
              </a:extLst>
            </p:cNvPr>
            <p:cNvGrpSpPr/>
            <p:nvPr/>
          </p:nvGrpSpPr>
          <p:grpSpPr>
            <a:xfrm>
              <a:off x="392000" y="1475857"/>
              <a:ext cx="7998757" cy="4521444"/>
              <a:chOff x="392000" y="1475857"/>
              <a:chExt cx="7998757" cy="4521444"/>
            </a:xfrm>
          </p:grpSpPr>
          <p:sp>
            <p:nvSpPr>
              <p:cNvPr id="1204" name="Freeform: Shape 162">
                <a:extLst>
                  <a:ext uri="{FF2B5EF4-FFF2-40B4-BE49-F238E27FC236}">
                    <a16:creationId xmlns:a16="http://schemas.microsoft.com/office/drawing/2014/main" id="{4E08C86D-93DF-CC66-5846-41D4EB3B92AE}"/>
                  </a:ext>
                </a:extLst>
              </p:cNvPr>
              <p:cNvSpPr/>
              <p:nvPr/>
            </p:nvSpPr>
            <p:spPr>
              <a:xfrm>
                <a:off x="5537018" y="4042886"/>
                <a:ext cx="1079200" cy="1079200"/>
              </a:xfrm>
              <a:custGeom>
                <a:avLst/>
                <a:gdLst/>
                <a:ahLst/>
                <a:cxnLst/>
                <a:rect l="l" t="t" r="r" b="b"/>
                <a:pathLst>
                  <a:path w="1079200" h="1079200" stroke="0">
                    <a:moveTo>
                      <a:pt x="0" y="578143"/>
                    </a:moveTo>
                    <a:lnTo>
                      <a:pt x="308343" y="693771"/>
                    </a:lnTo>
                    <a:lnTo>
                      <a:pt x="346886" y="1079200"/>
                    </a:lnTo>
                    <a:lnTo>
                      <a:pt x="539600" y="809400"/>
                    </a:lnTo>
                    <a:lnTo>
                      <a:pt x="809400" y="1079200"/>
                    </a:lnTo>
                    <a:lnTo>
                      <a:pt x="1079200" y="0"/>
                    </a:lnTo>
                    <a:lnTo>
                      <a:pt x="0" y="578143"/>
                    </a:lnTo>
                    <a:close/>
                    <a:moveTo>
                      <a:pt x="767729" y="928401"/>
                    </a:moveTo>
                    <a:lnTo>
                      <a:pt x="539600" y="693771"/>
                    </a:lnTo>
                    <a:lnTo>
                      <a:pt x="847940" y="269800"/>
                    </a:lnTo>
                    <a:lnTo>
                      <a:pt x="385429" y="640294"/>
                    </a:lnTo>
                    <a:lnTo>
                      <a:pt x="186452" y="565616"/>
                    </a:lnTo>
                    <a:lnTo>
                      <a:pt x="962130" y="150076"/>
                    </a:lnTo>
                    <a:lnTo>
                      <a:pt x="767729" y="928401"/>
                    </a:lnTo>
                    <a:close/>
                  </a:path>
                  <a:path w="1079200" h="1079200" fill="none">
                    <a:moveTo>
                      <a:pt x="0" y="578143"/>
                    </a:moveTo>
                    <a:lnTo>
                      <a:pt x="308343" y="693771"/>
                    </a:lnTo>
                    <a:lnTo>
                      <a:pt x="346886" y="1079200"/>
                    </a:lnTo>
                    <a:lnTo>
                      <a:pt x="539600" y="809400"/>
                    </a:lnTo>
                    <a:lnTo>
                      <a:pt x="809400" y="1079200"/>
                    </a:lnTo>
                    <a:lnTo>
                      <a:pt x="1079200" y="0"/>
                    </a:lnTo>
                    <a:lnTo>
                      <a:pt x="0" y="578143"/>
                    </a:lnTo>
                    <a:close/>
                    <a:moveTo>
                      <a:pt x="767729" y="928401"/>
                    </a:moveTo>
                    <a:lnTo>
                      <a:pt x="539600" y="693771"/>
                    </a:lnTo>
                    <a:lnTo>
                      <a:pt x="847940" y="269800"/>
                    </a:lnTo>
                    <a:lnTo>
                      <a:pt x="385429" y="640294"/>
                    </a:lnTo>
                    <a:lnTo>
                      <a:pt x="186452" y="565616"/>
                    </a:lnTo>
                    <a:lnTo>
                      <a:pt x="962130" y="150076"/>
                    </a:lnTo>
                    <a:lnTo>
                      <a:pt x="767729" y="928401"/>
                    </a:lnTo>
                    <a:close/>
                  </a:path>
                </a:pathLst>
              </a:custGeom>
              <a:solidFill>
                <a:srgbClr val="FFFFFF">
                  <a:alpha val="26000"/>
                </a:srgbClr>
              </a:solidFill>
              <a:ln w="7600" cap="flat">
                <a:solidFill>
                  <a:srgbClr val="FFFFFF">
                    <a:alpha val="16000"/>
                  </a:srgbClr>
                </a:solidFill>
                <a:miter/>
              </a:ln>
            </p:spPr>
            <p:txBody>
              <a:bodyPr/>
              <a:lstStyle/>
              <a:p>
                <a:pPr defTabSz="914400"/>
                <a:endParaRPr lang="en-GB">
                  <a:solidFill>
                    <a:prstClr val="black"/>
                  </a:solidFill>
                  <a:latin typeface="Calibri" panose="020F0502020204030204"/>
                </a:endParaRPr>
              </a:p>
            </p:txBody>
          </p:sp>
          <p:sp>
            <p:nvSpPr>
              <p:cNvPr id="1205" name="Freeform: Shape 163">
                <a:extLst>
                  <a:ext uri="{FF2B5EF4-FFF2-40B4-BE49-F238E27FC236}">
                    <a16:creationId xmlns:a16="http://schemas.microsoft.com/office/drawing/2014/main" id="{80ADAE5B-B516-8C80-482A-E013B5928384}"/>
                  </a:ext>
                </a:extLst>
              </p:cNvPr>
              <p:cNvSpPr/>
              <p:nvPr/>
            </p:nvSpPr>
            <p:spPr>
              <a:xfrm>
                <a:off x="7311557" y="2277954"/>
                <a:ext cx="1079200" cy="1079200"/>
              </a:xfrm>
              <a:custGeom>
                <a:avLst/>
                <a:gdLst/>
                <a:ahLst/>
                <a:cxnLst/>
                <a:rect l="l" t="t" r="r" b="b"/>
                <a:pathLst>
                  <a:path w="1079200" h="1079200" stroke="0">
                    <a:moveTo>
                      <a:pt x="0" y="578143"/>
                    </a:moveTo>
                    <a:lnTo>
                      <a:pt x="308343" y="693771"/>
                    </a:lnTo>
                    <a:lnTo>
                      <a:pt x="346886" y="1079200"/>
                    </a:lnTo>
                    <a:lnTo>
                      <a:pt x="539600" y="809400"/>
                    </a:lnTo>
                    <a:lnTo>
                      <a:pt x="809400" y="1079200"/>
                    </a:lnTo>
                    <a:lnTo>
                      <a:pt x="1079200" y="0"/>
                    </a:lnTo>
                    <a:lnTo>
                      <a:pt x="0" y="578143"/>
                    </a:lnTo>
                    <a:close/>
                    <a:moveTo>
                      <a:pt x="767729" y="928401"/>
                    </a:moveTo>
                    <a:lnTo>
                      <a:pt x="539600" y="693771"/>
                    </a:lnTo>
                    <a:lnTo>
                      <a:pt x="847940" y="269800"/>
                    </a:lnTo>
                    <a:lnTo>
                      <a:pt x="385429" y="640294"/>
                    </a:lnTo>
                    <a:lnTo>
                      <a:pt x="186452" y="565616"/>
                    </a:lnTo>
                    <a:lnTo>
                      <a:pt x="962130" y="150076"/>
                    </a:lnTo>
                    <a:lnTo>
                      <a:pt x="767729" y="928401"/>
                    </a:lnTo>
                    <a:close/>
                  </a:path>
                  <a:path w="1079200" h="1079200" fill="none">
                    <a:moveTo>
                      <a:pt x="0" y="578143"/>
                    </a:moveTo>
                    <a:lnTo>
                      <a:pt x="308343" y="693771"/>
                    </a:lnTo>
                    <a:lnTo>
                      <a:pt x="346886" y="1079200"/>
                    </a:lnTo>
                    <a:lnTo>
                      <a:pt x="539600" y="809400"/>
                    </a:lnTo>
                    <a:lnTo>
                      <a:pt x="809400" y="1079200"/>
                    </a:lnTo>
                    <a:lnTo>
                      <a:pt x="1079200" y="0"/>
                    </a:lnTo>
                    <a:lnTo>
                      <a:pt x="0" y="578143"/>
                    </a:lnTo>
                    <a:close/>
                    <a:moveTo>
                      <a:pt x="767729" y="928401"/>
                    </a:moveTo>
                    <a:lnTo>
                      <a:pt x="539600" y="693771"/>
                    </a:lnTo>
                    <a:lnTo>
                      <a:pt x="847940" y="269800"/>
                    </a:lnTo>
                    <a:lnTo>
                      <a:pt x="385429" y="640294"/>
                    </a:lnTo>
                    <a:lnTo>
                      <a:pt x="186452" y="565616"/>
                    </a:lnTo>
                    <a:lnTo>
                      <a:pt x="962130" y="150076"/>
                    </a:lnTo>
                    <a:lnTo>
                      <a:pt x="767729" y="928401"/>
                    </a:lnTo>
                    <a:close/>
                  </a:path>
                </a:pathLst>
              </a:custGeom>
              <a:solidFill>
                <a:srgbClr val="FFFFFF">
                  <a:alpha val="26000"/>
                </a:srgbClr>
              </a:solidFill>
              <a:ln w="7600" cap="flat">
                <a:solidFill>
                  <a:srgbClr val="FFFFFF">
                    <a:alpha val="16000"/>
                  </a:srgbClr>
                </a:solidFill>
                <a:miter/>
              </a:ln>
            </p:spPr>
            <p:txBody>
              <a:bodyPr/>
              <a:lstStyle/>
              <a:p>
                <a:pPr defTabSz="914400"/>
                <a:endParaRPr lang="en-GB">
                  <a:solidFill>
                    <a:prstClr val="black"/>
                  </a:solidFill>
                  <a:latin typeface="Calibri" panose="020F0502020204030204"/>
                </a:endParaRPr>
              </a:p>
            </p:txBody>
          </p:sp>
          <p:sp>
            <p:nvSpPr>
              <p:cNvPr id="1206" name="Freeform: Shape 164">
                <a:extLst>
                  <a:ext uri="{FF2B5EF4-FFF2-40B4-BE49-F238E27FC236}">
                    <a16:creationId xmlns:a16="http://schemas.microsoft.com/office/drawing/2014/main" id="{3BD6EC0D-6B45-74E4-5CE4-651E805E5003}"/>
                  </a:ext>
                </a:extLst>
              </p:cNvPr>
              <p:cNvSpPr/>
              <p:nvPr/>
            </p:nvSpPr>
            <p:spPr>
              <a:xfrm>
                <a:off x="1129200" y="1517748"/>
                <a:ext cx="1261600" cy="1261600"/>
              </a:xfrm>
              <a:custGeom>
                <a:avLst/>
                <a:gdLst/>
                <a:ahLst/>
                <a:cxnLst/>
                <a:rect l="l" t="t" r="r" b="b"/>
                <a:pathLst>
                  <a:path w="1261600" h="1261600" stroke="0">
                    <a:moveTo>
                      <a:pt x="0" y="675857"/>
                    </a:moveTo>
                    <a:lnTo>
                      <a:pt x="360457" y="811026"/>
                    </a:lnTo>
                    <a:lnTo>
                      <a:pt x="405515" y="1261600"/>
                    </a:lnTo>
                    <a:lnTo>
                      <a:pt x="630800" y="946200"/>
                    </a:lnTo>
                    <a:lnTo>
                      <a:pt x="946200" y="1261600"/>
                    </a:lnTo>
                    <a:lnTo>
                      <a:pt x="1261600" y="0"/>
                    </a:lnTo>
                    <a:lnTo>
                      <a:pt x="0" y="675857"/>
                    </a:lnTo>
                    <a:close/>
                    <a:moveTo>
                      <a:pt x="897484" y="1085310"/>
                    </a:moveTo>
                    <a:lnTo>
                      <a:pt x="630800" y="811026"/>
                    </a:lnTo>
                    <a:lnTo>
                      <a:pt x="991260" y="315400"/>
                    </a:lnTo>
                    <a:lnTo>
                      <a:pt x="450571" y="748513"/>
                    </a:lnTo>
                    <a:lnTo>
                      <a:pt x="217964" y="661214"/>
                    </a:lnTo>
                    <a:lnTo>
                      <a:pt x="1124739" y="175441"/>
                    </a:lnTo>
                    <a:lnTo>
                      <a:pt x="897484" y="1085310"/>
                    </a:lnTo>
                    <a:close/>
                  </a:path>
                  <a:path w="1261600" h="1261600" fill="none">
                    <a:moveTo>
                      <a:pt x="0" y="675857"/>
                    </a:moveTo>
                    <a:lnTo>
                      <a:pt x="360457" y="811026"/>
                    </a:lnTo>
                    <a:lnTo>
                      <a:pt x="405515" y="1261600"/>
                    </a:lnTo>
                    <a:lnTo>
                      <a:pt x="630800" y="946200"/>
                    </a:lnTo>
                    <a:lnTo>
                      <a:pt x="946200" y="1261600"/>
                    </a:lnTo>
                    <a:lnTo>
                      <a:pt x="1261600" y="0"/>
                    </a:lnTo>
                    <a:lnTo>
                      <a:pt x="0" y="675857"/>
                    </a:lnTo>
                    <a:close/>
                    <a:moveTo>
                      <a:pt x="897484" y="1085310"/>
                    </a:moveTo>
                    <a:lnTo>
                      <a:pt x="630800" y="811026"/>
                    </a:lnTo>
                    <a:lnTo>
                      <a:pt x="991260" y="315400"/>
                    </a:lnTo>
                    <a:lnTo>
                      <a:pt x="450571" y="748513"/>
                    </a:lnTo>
                    <a:lnTo>
                      <a:pt x="217964" y="661214"/>
                    </a:lnTo>
                    <a:lnTo>
                      <a:pt x="1124739" y="175441"/>
                    </a:lnTo>
                    <a:lnTo>
                      <a:pt x="897484" y="1085310"/>
                    </a:lnTo>
                    <a:close/>
                  </a:path>
                </a:pathLst>
              </a:custGeom>
              <a:solidFill>
                <a:srgbClr val="FFFFFF">
                  <a:alpha val="26000"/>
                </a:srgbClr>
              </a:solidFill>
              <a:ln w="7600" cap="flat">
                <a:solidFill>
                  <a:srgbClr val="FFFFFF">
                    <a:alpha val="16000"/>
                  </a:srgbClr>
                </a:solidFill>
                <a:miter/>
              </a:ln>
            </p:spPr>
            <p:txBody>
              <a:bodyPr/>
              <a:lstStyle/>
              <a:p>
                <a:pPr defTabSz="914400"/>
                <a:endParaRPr lang="en-GB">
                  <a:solidFill>
                    <a:prstClr val="black"/>
                  </a:solidFill>
                  <a:latin typeface="Calibri" panose="020F0502020204030204"/>
                </a:endParaRPr>
              </a:p>
            </p:txBody>
          </p:sp>
          <p:sp>
            <p:nvSpPr>
              <p:cNvPr id="1207" name="Freeform: Shape 165">
                <a:extLst>
                  <a:ext uri="{FF2B5EF4-FFF2-40B4-BE49-F238E27FC236}">
                    <a16:creationId xmlns:a16="http://schemas.microsoft.com/office/drawing/2014/main" id="{5C958226-39B4-C3DE-9930-0C19657B283E}"/>
                  </a:ext>
                </a:extLst>
              </p:cNvPr>
              <p:cNvSpPr/>
              <p:nvPr/>
            </p:nvSpPr>
            <p:spPr>
              <a:xfrm>
                <a:off x="772000" y="4067404"/>
                <a:ext cx="684000" cy="684000"/>
              </a:xfrm>
              <a:custGeom>
                <a:avLst/>
                <a:gdLst/>
                <a:ahLst/>
                <a:cxnLst/>
                <a:rect l="l" t="t" r="r" b="b"/>
                <a:pathLst>
                  <a:path w="684000" h="684000" stroke="0">
                    <a:moveTo>
                      <a:pt x="0" y="366429"/>
                    </a:moveTo>
                    <a:lnTo>
                      <a:pt x="195429" y="439714"/>
                    </a:lnTo>
                    <a:lnTo>
                      <a:pt x="219857" y="684000"/>
                    </a:lnTo>
                    <a:lnTo>
                      <a:pt x="342000" y="513000"/>
                    </a:lnTo>
                    <a:lnTo>
                      <a:pt x="513000" y="684000"/>
                    </a:lnTo>
                    <a:lnTo>
                      <a:pt x="684000" y="0"/>
                    </a:lnTo>
                    <a:lnTo>
                      <a:pt x="0" y="366429"/>
                    </a:lnTo>
                    <a:close/>
                    <a:moveTo>
                      <a:pt x="486587" y="588423"/>
                    </a:moveTo>
                    <a:lnTo>
                      <a:pt x="342000" y="439714"/>
                    </a:lnTo>
                    <a:lnTo>
                      <a:pt x="537429" y="171000"/>
                    </a:lnTo>
                    <a:lnTo>
                      <a:pt x="244286" y="405820"/>
                    </a:lnTo>
                    <a:lnTo>
                      <a:pt x="118173" y="358489"/>
                    </a:lnTo>
                    <a:lnTo>
                      <a:pt x="609798" y="95119"/>
                    </a:lnTo>
                    <a:lnTo>
                      <a:pt x="486587" y="588423"/>
                    </a:lnTo>
                    <a:close/>
                  </a:path>
                  <a:path w="684000" h="684000" fill="none">
                    <a:moveTo>
                      <a:pt x="0" y="366429"/>
                    </a:moveTo>
                    <a:lnTo>
                      <a:pt x="195429" y="439714"/>
                    </a:lnTo>
                    <a:lnTo>
                      <a:pt x="219857" y="684000"/>
                    </a:lnTo>
                    <a:lnTo>
                      <a:pt x="342000" y="513000"/>
                    </a:lnTo>
                    <a:lnTo>
                      <a:pt x="513000" y="684000"/>
                    </a:lnTo>
                    <a:lnTo>
                      <a:pt x="684000" y="0"/>
                    </a:lnTo>
                    <a:lnTo>
                      <a:pt x="0" y="366429"/>
                    </a:lnTo>
                    <a:close/>
                    <a:moveTo>
                      <a:pt x="486587" y="588423"/>
                    </a:moveTo>
                    <a:lnTo>
                      <a:pt x="342000" y="439714"/>
                    </a:lnTo>
                    <a:lnTo>
                      <a:pt x="537429" y="171000"/>
                    </a:lnTo>
                    <a:lnTo>
                      <a:pt x="244286" y="405820"/>
                    </a:lnTo>
                    <a:lnTo>
                      <a:pt x="118173" y="358489"/>
                    </a:lnTo>
                    <a:lnTo>
                      <a:pt x="609798" y="95119"/>
                    </a:lnTo>
                    <a:lnTo>
                      <a:pt x="486587" y="588423"/>
                    </a:lnTo>
                    <a:close/>
                  </a:path>
                </a:pathLst>
              </a:custGeom>
              <a:solidFill>
                <a:srgbClr val="FFFFFF">
                  <a:alpha val="26000"/>
                </a:srgbClr>
              </a:solidFill>
              <a:ln w="7600" cap="flat">
                <a:solidFill>
                  <a:srgbClr val="FFFFFF">
                    <a:alpha val="16000"/>
                  </a:srgbClr>
                </a:solidFill>
                <a:miter/>
              </a:ln>
            </p:spPr>
            <p:txBody>
              <a:bodyPr/>
              <a:lstStyle/>
              <a:p>
                <a:pPr defTabSz="914400"/>
                <a:endParaRPr lang="en-GB">
                  <a:solidFill>
                    <a:prstClr val="black"/>
                  </a:solidFill>
                  <a:latin typeface="Calibri" panose="020F0502020204030204"/>
                </a:endParaRPr>
              </a:p>
            </p:txBody>
          </p:sp>
          <p:sp>
            <p:nvSpPr>
              <p:cNvPr id="1208" name="Rectangle">
                <a:extLst>
                  <a:ext uri="{FF2B5EF4-FFF2-40B4-BE49-F238E27FC236}">
                    <a16:creationId xmlns:a16="http://schemas.microsoft.com/office/drawing/2014/main" id="{B89953CD-203F-8C73-D919-2AAE2FD9DE0C}"/>
                  </a:ext>
                </a:extLst>
              </p:cNvPr>
              <p:cNvSpPr/>
              <p:nvPr/>
            </p:nvSpPr>
            <p:spPr>
              <a:xfrm>
                <a:off x="2453042" y="2711258"/>
                <a:ext cx="1882998"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zh-CN" altLang="en-US" sz="760">
                    <a:solidFill>
                      <a:srgbClr val="000000"/>
                    </a:solidFill>
                    <a:latin typeface="Times New Roman"/>
                    <a:ea typeface="Times New Roman"/>
                    <a:cs typeface="Times New Roman"/>
                  </a:rPr>
                  <a:t>Review of the Impact of the Parental Involvement Act</a:t>
                </a:r>
              </a:p>
              <a:p>
                <a:pPr marL="150000" indent="-150000" algn="r" defTabSz="914400">
                  <a:buFont typeface="Wingdings" pitchFamily="2" charset="2"/>
                  <a:buChar char="l"/>
                </a:pPr>
                <a:r>
                  <a:rPr lang="zh-CN" altLang="en-US" sz="760">
                    <a:solidFill>
                      <a:srgbClr val="000000"/>
                    </a:solidFill>
                    <a:latin typeface="Times New Roman"/>
                    <a:ea typeface="Times New Roman"/>
                    <a:cs typeface="Times New Roman"/>
                  </a:rPr>
                  <a:t>Pupil Equity Funding</a:t>
                </a:r>
              </a:p>
              <a:p>
                <a:pPr marL="150000" indent="-150000" algn="r" defTabSz="914400">
                  <a:buFont typeface="Wingdings" pitchFamily="2" charset="2"/>
                  <a:buChar char="l"/>
                </a:pPr>
                <a:r>
                  <a:rPr lang="zh-CN" altLang="en-US" sz="760">
                    <a:solidFill>
                      <a:srgbClr val="000000"/>
                    </a:solidFill>
                    <a:latin typeface="Times New Roman"/>
                    <a:ea typeface="Times New Roman"/>
                    <a:cs typeface="Times New Roman"/>
                  </a:rPr>
                  <a:t>Research Strategy for Scottish Education</a:t>
                </a:r>
              </a:p>
            </p:txBody>
          </p:sp>
          <p:sp>
            <p:nvSpPr>
              <p:cNvPr id="1209" name="Freeform: Shape 153">
                <a:extLst>
                  <a:ext uri="{FF2B5EF4-FFF2-40B4-BE49-F238E27FC236}">
                    <a16:creationId xmlns:a16="http://schemas.microsoft.com/office/drawing/2014/main" id="{A3794BC8-8379-C989-BAC9-A18694695091}"/>
                  </a:ext>
                </a:extLst>
              </p:cNvPr>
              <p:cNvSpPr/>
              <p:nvPr/>
            </p:nvSpPr>
            <p:spPr>
              <a:xfrm>
                <a:off x="6145265" y="1663254"/>
                <a:ext cx="829380" cy="221168"/>
              </a:xfrm>
              <a:custGeom>
                <a:avLst/>
                <a:gdLst>
                  <a:gd name="connsiteX0" fmla="*/ 0 w 829380"/>
                  <a:gd name="connsiteY0" fmla="*/ 110584 h 221168"/>
                  <a:gd name="connsiteX1" fmla="*/ 416317 w 829380"/>
                  <a:gd name="connsiteY1" fmla="*/ 0 h 221168"/>
                  <a:gd name="connsiteX2" fmla="*/ 829380 w 829380"/>
                  <a:gd name="connsiteY2" fmla="*/ 110584 h 221168"/>
                  <a:gd name="connsiteX3" fmla="*/ 416317 w 829380"/>
                  <a:gd name="connsiteY3" fmla="*/ 221168 h 221168"/>
                </a:gdLst>
                <a:ahLst/>
                <a:cxnLst>
                  <a:cxn ang="10800000">
                    <a:pos x="connsiteX0" y="connsiteY0"/>
                  </a:cxn>
                  <a:cxn ang="16200000">
                    <a:pos x="connsiteX1" y="connsiteY1"/>
                  </a:cxn>
                  <a:cxn ang="0">
                    <a:pos x="connsiteX2" y="connsiteY2"/>
                  </a:cxn>
                  <a:cxn ang="5400000">
                    <a:pos x="connsiteX3" y="connsiteY3"/>
                  </a:cxn>
                </a:cxnLst>
                <a:rect l="l" t="t" r="r" b="b"/>
                <a:pathLst>
                  <a:path w="829380" h="221168" stroke="0">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 w="829380" h="221168" fill="none">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Lst>
              </a:custGeom>
              <a:solidFill>
                <a:srgbClr val="47C6EF"/>
              </a:solidFill>
              <a:ln w="7600" cap="flat">
                <a:solidFill>
                  <a:srgbClr val="47C6EF"/>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2024</a:t>
                </a:r>
              </a:p>
            </p:txBody>
          </p:sp>
          <p:sp>
            <p:nvSpPr>
              <p:cNvPr id="1210" name="Freeform: Shape 154">
                <a:extLst>
                  <a:ext uri="{FF2B5EF4-FFF2-40B4-BE49-F238E27FC236}">
                    <a16:creationId xmlns:a16="http://schemas.microsoft.com/office/drawing/2014/main" id="{8E725545-A7ED-6D5D-DB29-0C845EA41D5F}"/>
                  </a:ext>
                </a:extLst>
              </p:cNvPr>
              <p:cNvSpPr/>
              <p:nvPr/>
            </p:nvSpPr>
            <p:spPr>
              <a:xfrm>
                <a:off x="5971779" y="1663254"/>
                <a:ext cx="378641" cy="808709"/>
              </a:xfrm>
              <a:custGeom>
                <a:avLst/>
                <a:gdLst>
                  <a:gd name="connsiteX0" fmla="*/ 0 w 378641"/>
                  <a:gd name="connsiteY0" fmla="*/ 404354 h 808709"/>
                  <a:gd name="connsiteX1" fmla="*/ 190063 w 378641"/>
                  <a:gd name="connsiteY1" fmla="*/ 0 h 808709"/>
                  <a:gd name="connsiteX2" fmla="*/ 378641 w 378641"/>
                  <a:gd name="connsiteY2" fmla="*/ 404354 h 808709"/>
                  <a:gd name="connsiteX3" fmla="*/ 190063 w 378641"/>
                  <a:gd name="connsiteY3" fmla="*/ 808709 h 808709"/>
                </a:gdLst>
                <a:ahLst/>
                <a:cxnLst>
                  <a:cxn ang="10800000">
                    <a:pos x="connsiteX0" y="connsiteY0"/>
                  </a:cxn>
                  <a:cxn ang="16200000">
                    <a:pos x="connsiteX1" y="connsiteY1"/>
                  </a:cxn>
                  <a:cxn ang="0">
                    <a:pos x="connsiteX2" y="connsiteY2"/>
                  </a:cxn>
                  <a:cxn ang="5400000">
                    <a:pos x="connsiteX3" y="connsiteY3"/>
                  </a:cxn>
                </a:cxnLst>
                <a:rect l="l" t="t" r="r" b="b"/>
                <a:pathLst>
                  <a:path w="378641" h="808709" stroke="0">
                    <a:moveTo>
                      <a:pt x="3795" y="669476"/>
                    </a:moveTo>
                    <a:lnTo>
                      <a:pt x="161213" y="81990"/>
                    </a:lnTo>
                    <a:cubicBezTo>
                      <a:pt x="177020" y="22997"/>
                      <a:pt x="237657" y="-12011"/>
                      <a:pt x="296651" y="3795"/>
                    </a:cubicBezTo>
                    <a:cubicBezTo>
                      <a:pt x="355644" y="19603"/>
                      <a:pt x="390651" y="80239"/>
                      <a:pt x="374846" y="139232"/>
                    </a:cubicBezTo>
                    <a:lnTo>
                      <a:pt x="217428" y="726718"/>
                    </a:lnTo>
                    <a:cubicBezTo>
                      <a:pt x="201621" y="785711"/>
                      <a:pt x="140984" y="820716"/>
                      <a:pt x="81990" y="804916"/>
                    </a:cubicBezTo>
                    <a:cubicBezTo>
                      <a:pt x="22998" y="789108"/>
                      <a:pt x="-12012" y="728468"/>
                      <a:pt x="3795" y="669476"/>
                    </a:cubicBezTo>
                    <a:close/>
                    <a:moveTo>
                      <a:pt x="341438" y="131964"/>
                    </a:moveTo>
                    <a:cubicBezTo>
                      <a:pt x="352363" y="91190"/>
                      <a:pt x="328165" y="49279"/>
                      <a:pt x="287391" y="38353"/>
                    </a:cubicBezTo>
                    <a:cubicBezTo>
                      <a:pt x="246616" y="27428"/>
                      <a:pt x="204705" y="51625"/>
                      <a:pt x="193779" y="92400"/>
                    </a:cubicBezTo>
                    <a:cubicBezTo>
                      <a:pt x="182854" y="133174"/>
                      <a:pt x="207051" y="175085"/>
                      <a:pt x="247826" y="186010"/>
                    </a:cubicBezTo>
                    <a:cubicBezTo>
                      <a:pt x="288601" y="196936"/>
                      <a:pt x="330512" y="172738"/>
                      <a:pt x="341438" y="131964"/>
                    </a:cubicBezTo>
                    <a:close/>
                  </a:path>
                  <a:path w="378641" h="808709" fill="none">
                    <a:moveTo>
                      <a:pt x="3795" y="669476"/>
                    </a:moveTo>
                    <a:lnTo>
                      <a:pt x="161213" y="81990"/>
                    </a:lnTo>
                    <a:cubicBezTo>
                      <a:pt x="177020" y="22997"/>
                      <a:pt x="237657" y="-12011"/>
                      <a:pt x="296651" y="3795"/>
                    </a:cubicBezTo>
                    <a:cubicBezTo>
                      <a:pt x="355644" y="19603"/>
                      <a:pt x="390651" y="80239"/>
                      <a:pt x="374846" y="139232"/>
                    </a:cubicBezTo>
                    <a:lnTo>
                      <a:pt x="217428" y="726718"/>
                    </a:lnTo>
                    <a:cubicBezTo>
                      <a:pt x="201621" y="785711"/>
                      <a:pt x="140984" y="820716"/>
                      <a:pt x="81990" y="804916"/>
                    </a:cubicBezTo>
                    <a:cubicBezTo>
                      <a:pt x="22998" y="789108"/>
                      <a:pt x="-12012" y="728468"/>
                      <a:pt x="3795" y="669476"/>
                    </a:cubicBezTo>
                    <a:close/>
                    <a:moveTo>
                      <a:pt x="341438" y="131964"/>
                    </a:moveTo>
                    <a:cubicBezTo>
                      <a:pt x="352363" y="91190"/>
                      <a:pt x="328165" y="49279"/>
                      <a:pt x="287391" y="38353"/>
                    </a:cubicBezTo>
                    <a:cubicBezTo>
                      <a:pt x="246616" y="27428"/>
                      <a:pt x="204705" y="51625"/>
                      <a:pt x="193779" y="92400"/>
                    </a:cubicBezTo>
                    <a:cubicBezTo>
                      <a:pt x="182854" y="133174"/>
                      <a:pt x="207051" y="175085"/>
                      <a:pt x="247826" y="186010"/>
                    </a:cubicBezTo>
                    <a:cubicBezTo>
                      <a:pt x="288601" y="196936"/>
                      <a:pt x="330512" y="172738"/>
                      <a:pt x="341438" y="131964"/>
                    </a:cubicBezTo>
                    <a:close/>
                  </a:path>
                </a:pathLst>
              </a:custGeom>
              <a:solidFill>
                <a:srgbClr val="F27789"/>
              </a:solidFill>
              <a:ln w="7600" cap="flat">
                <a:solidFill>
                  <a:srgbClr val="F27789"/>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2022</a:t>
                </a:r>
              </a:p>
            </p:txBody>
          </p:sp>
          <p:sp>
            <p:nvSpPr>
              <p:cNvPr id="1211" name="Freeform: Shape 155">
                <a:extLst>
                  <a:ext uri="{FF2B5EF4-FFF2-40B4-BE49-F238E27FC236}">
                    <a16:creationId xmlns:a16="http://schemas.microsoft.com/office/drawing/2014/main" id="{5718A6EE-4A41-CDB3-DE07-BAB2B5EBE702}"/>
                  </a:ext>
                </a:extLst>
              </p:cNvPr>
              <p:cNvSpPr/>
              <p:nvPr/>
            </p:nvSpPr>
            <p:spPr>
              <a:xfrm>
                <a:off x="5371265" y="2250795"/>
                <a:ext cx="829380" cy="221168"/>
              </a:xfrm>
              <a:custGeom>
                <a:avLst/>
                <a:gdLst>
                  <a:gd name="connsiteX0" fmla="*/ 0 w 829380"/>
                  <a:gd name="connsiteY0" fmla="*/ 110584 h 221168"/>
                  <a:gd name="connsiteX1" fmla="*/ 416317 w 829380"/>
                  <a:gd name="connsiteY1" fmla="*/ 0 h 221168"/>
                  <a:gd name="connsiteX2" fmla="*/ 829380 w 829380"/>
                  <a:gd name="connsiteY2" fmla="*/ 110584 h 221168"/>
                  <a:gd name="connsiteX3" fmla="*/ 416317 w 829380"/>
                  <a:gd name="connsiteY3" fmla="*/ 221168 h 221168"/>
                </a:gdLst>
                <a:ahLst/>
                <a:cxnLst>
                  <a:cxn ang="10800000">
                    <a:pos x="connsiteX0" y="connsiteY0"/>
                  </a:cxn>
                  <a:cxn ang="16200000">
                    <a:pos x="connsiteX1" y="connsiteY1"/>
                  </a:cxn>
                  <a:cxn ang="0">
                    <a:pos x="connsiteX2" y="connsiteY2"/>
                  </a:cxn>
                  <a:cxn ang="5400000">
                    <a:pos x="connsiteX3" y="connsiteY3"/>
                  </a:cxn>
                </a:cxnLst>
                <a:rect l="l" t="t" r="r" b="b"/>
                <a:pathLst>
                  <a:path w="829380" h="221168" stroke="0">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 w="829380" h="221168" fill="none">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Lst>
              </a:custGeom>
              <a:solidFill>
                <a:srgbClr val="3E62AE"/>
              </a:solidFill>
              <a:ln w="7600" cap="flat">
                <a:solidFill>
                  <a:srgbClr val="3E62AE"/>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2021</a:t>
                </a:r>
              </a:p>
            </p:txBody>
          </p:sp>
          <p:sp>
            <p:nvSpPr>
              <p:cNvPr id="1212" name="Freeform: Shape 156">
                <a:extLst>
                  <a:ext uri="{FF2B5EF4-FFF2-40B4-BE49-F238E27FC236}">
                    <a16:creationId xmlns:a16="http://schemas.microsoft.com/office/drawing/2014/main" id="{1F847B76-CD38-5945-EB08-42003904AB42}"/>
                  </a:ext>
                </a:extLst>
              </p:cNvPr>
              <p:cNvSpPr/>
              <p:nvPr/>
            </p:nvSpPr>
            <p:spPr>
              <a:xfrm>
                <a:off x="5184951" y="2250803"/>
                <a:ext cx="378640" cy="808709"/>
              </a:xfrm>
              <a:custGeom>
                <a:avLst/>
                <a:gdLst>
                  <a:gd name="connsiteX0" fmla="*/ 0 w 378640"/>
                  <a:gd name="connsiteY0" fmla="*/ 404354 h 808709"/>
                  <a:gd name="connsiteX1" fmla="*/ 190062 w 378640"/>
                  <a:gd name="connsiteY1" fmla="*/ 0 h 808709"/>
                  <a:gd name="connsiteX2" fmla="*/ 378640 w 378640"/>
                  <a:gd name="connsiteY2" fmla="*/ 404354 h 808709"/>
                  <a:gd name="connsiteX3" fmla="*/ 190062 w 378640"/>
                  <a:gd name="connsiteY3" fmla="*/ 808709 h 808709"/>
                </a:gdLst>
                <a:ahLst/>
                <a:cxnLst>
                  <a:cxn ang="10800000">
                    <a:pos x="connsiteX0" y="connsiteY0"/>
                  </a:cxn>
                  <a:cxn ang="16200000">
                    <a:pos x="connsiteX1" y="connsiteY1"/>
                  </a:cxn>
                  <a:cxn ang="0">
                    <a:pos x="connsiteX2" y="connsiteY2"/>
                  </a:cxn>
                  <a:cxn ang="5400000">
                    <a:pos x="connsiteX3" y="connsiteY3"/>
                  </a:cxn>
                </a:cxnLst>
                <a:rect l="l" t="t" r="r" b="b"/>
                <a:pathLst>
                  <a:path w="378640" h="808709" stroke="0">
                    <a:moveTo>
                      <a:pt x="3796" y="669476"/>
                    </a:moveTo>
                    <a:lnTo>
                      <a:pt x="161213" y="81990"/>
                    </a:lnTo>
                    <a:cubicBezTo>
                      <a:pt x="177020" y="22997"/>
                      <a:pt x="237657" y="-12012"/>
                      <a:pt x="296650" y="3795"/>
                    </a:cubicBezTo>
                    <a:cubicBezTo>
                      <a:pt x="355643" y="19603"/>
                      <a:pt x="390651" y="80239"/>
                      <a:pt x="374845" y="139232"/>
                    </a:cubicBezTo>
                    <a:lnTo>
                      <a:pt x="217428" y="726718"/>
                    </a:lnTo>
                    <a:cubicBezTo>
                      <a:pt x="201620" y="785711"/>
                      <a:pt x="140983" y="820716"/>
                      <a:pt x="81990" y="804916"/>
                    </a:cubicBezTo>
                    <a:cubicBezTo>
                      <a:pt x="22997" y="789108"/>
                      <a:pt x="-12012" y="728468"/>
                      <a:pt x="3796" y="669476"/>
                    </a:cubicBezTo>
                    <a:close/>
                    <a:moveTo>
                      <a:pt x="341437" y="131964"/>
                    </a:moveTo>
                    <a:cubicBezTo>
                      <a:pt x="352362" y="91190"/>
                      <a:pt x="328164" y="49279"/>
                      <a:pt x="287390" y="38353"/>
                    </a:cubicBezTo>
                    <a:cubicBezTo>
                      <a:pt x="246615" y="27428"/>
                      <a:pt x="204704" y="51625"/>
                      <a:pt x="193779" y="92400"/>
                    </a:cubicBezTo>
                    <a:cubicBezTo>
                      <a:pt x="182854" y="133174"/>
                      <a:pt x="207051" y="175085"/>
                      <a:pt x="247825" y="186010"/>
                    </a:cubicBezTo>
                    <a:cubicBezTo>
                      <a:pt x="288600" y="196936"/>
                      <a:pt x="330511" y="172738"/>
                      <a:pt x="341437" y="131964"/>
                    </a:cubicBezTo>
                    <a:close/>
                  </a:path>
                  <a:path w="378640" h="808709" fill="none">
                    <a:moveTo>
                      <a:pt x="3796" y="669476"/>
                    </a:moveTo>
                    <a:lnTo>
                      <a:pt x="161213" y="81990"/>
                    </a:lnTo>
                    <a:cubicBezTo>
                      <a:pt x="177020" y="22997"/>
                      <a:pt x="237657" y="-12012"/>
                      <a:pt x="296650" y="3795"/>
                    </a:cubicBezTo>
                    <a:cubicBezTo>
                      <a:pt x="355643" y="19603"/>
                      <a:pt x="390651" y="80239"/>
                      <a:pt x="374845" y="139232"/>
                    </a:cubicBezTo>
                    <a:lnTo>
                      <a:pt x="217428" y="726718"/>
                    </a:lnTo>
                    <a:cubicBezTo>
                      <a:pt x="201620" y="785711"/>
                      <a:pt x="140983" y="820716"/>
                      <a:pt x="81990" y="804916"/>
                    </a:cubicBezTo>
                    <a:cubicBezTo>
                      <a:pt x="22997" y="789108"/>
                      <a:pt x="-12012" y="728468"/>
                      <a:pt x="3796" y="669476"/>
                    </a:cubicBezTo>
                    <a:close/>
                    <a:moveTo>
                      <a:pt x="341437" y="131964"/>
                    </a:moveTo>
                    <a:cubicBezTo>
                      <a:pt x="352362" y="91190"/>
                      <a:pt x="328164" y="49279"/>
                      <a:pt x="287390" y="38353"/>
                    </a:cubicBezTo>
                    <a:cubicBezTo>
                      <a:pt x="246615" y="27428"/>
                      <a:pt x="204704" y="51625"/>
                      <a:pt x="193779" y="92400"/>
                    </a:cubicBezTo>
                    <a:cubicBezTo>
                      <a:pt x="182854" y="133174"/>
                      <a:pt x="207051" y="175085"/>
                      <a:pt x="247825" y="186010"/>
                    </a:cubicBezTo>
                    <a:cubicBezTo>
                      <a:pt x="288600" y="196936"/>
                      <a:pt x="330511" y="172738"/>
                      <a:pt x="341437" y="131964"/>
                    </a:cubicBezTo>
                    <a:close/>
                  </a:path>
                </a:pathLst>
              </a:custGeom>
              <a:solidFill>
                <a:srgbClr val="BED742"/>
              </a:solidFill>
              <a:ln w="7600" cap="flat">
                <a:solidFill>
                  <a:srgbClr val="BED742"/>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2020</a:t>
                </a:r>
              </a:p>
            </p:txBody>
          </p:sp>
          <p:sp>
            <p:nvSpPr>
              <p:cNvPr id="1213" name="Freeform: Shape 157">
                <a:extLst>
                  <a:ext uri="{FF2B5EF4-FFF2-40B4-BE49-F238E27FC236}">
                    <a16:creationId xmlns:a16="http://schemas.microsoft.com/office/drawing/2014/main" id="{EE9F0074-E4C3-2162-128F-9C2F67ED826E}"/>
                  </a:ext>
                </a:extLst>
              </p:cNvPr>
              <p:cNvSpPr/>
              <p:nvPr/>
            </p:nvSpPr>
            <p:spPr>
              <a:xfrm>
                <a:off x="4588610" y="2838343"/>
                <a:ext cx="829380" cy="221168"/>
              </a:xfrm>
              <a:custGeom>
                <a:avLst/>
                <a:gdLst>
                  <a:gd name="connsiteX0" fmla="*/ 0 w 829380"/>
                  <a:gd name="connsiteY0" fmla="*/ 110584 h 221168"/>
                  <a:gd name="connsiteX1" fmla="*/ 416317 w 829380"/>
                  <a:gd name="connsiteY1" fmla="*/ 0 h 221168"/>
                  <a:gd name="connsiteX2" fmla="*/ 829380 w 829380"/>
                  <a:gd name="connsiteY2" fmla="*/ 110584 h 221168"/>
                  <a:gd name="connsiteX3" fmla="*/ 416317 w 829380"/>
                  <a:gd name="connsiteY3" fmla="*/ 221168 h 221168"/>
                </a:gdLst>
                <a:ahLst/>
                <a:cxnLst>
                  <a:cxn ang="10800000">
                    <a:pos x="connsiteX0" y="connsiteY0"/>
                  </a:cxn>
                  <a:cxn ang="16200000">
                    <a:pos x="connsiteX1" y="connsiteY1"/>
                  </a:cxn>
                  <a:cxn ang="0">
                    <a:pos x="connsiteX2" y="connsiteY2"/>
                  </a:cxn>
                  <a:cxn ang="5400000">
                    <a:pos x="connsiteX3" y="connsiteY3"/>
                  </a:cxn>
                </a:cxnLst>
                <a:rect l="l" t="t" r="r" b="b"/>
                <a:pathLst>
                  <a:path w="829380" h="221168" stroke="0">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 w="829380" h="221168" fill="none">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Lst>
              </a:custGeom>
              <a:solidFill>
                <a:srgbClr val="80CED0"/>
              </a:solidFill>
              <a:ln w="7600" cap="flat">
                <a:solidFill>
                  <a:srgbClr val="80CED0"/>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2019</a:t>
                </a:r>
              </a:p>
            </p:txBody>
          </p:sp>
          <p:sp>
            <p:nvSpPr>
              <p:cNvPr id="1214" name="Freeform: Shape 158">
                <a:extLst>
                  <a:ext uri="{FF2B5EF4-FFF2-40B4-BE49-F238E27FC236}">
                    <a16:creationId xmlns:a16="http://schemas.microsoft.com/office/drawing/2014/main" id="{EB11AE5D-D3F8-3DFE-85A6-48B150258550}"/>
                  </a:ext>
                </a:extLst>
              </p:cNvPr>
              <p:cNvSpPr/>
              <p:nvPr/>
            </p:nvSpPr>
            <p:spPr>
              <a:xfrm>
                <a:off x="4416394" y="2838344"/>
                <a:ext cx="378639" cy="808709"/>
              </a:xfrm>
              <a:custGeom>
                <a:avLst/>
                <a:gdLst>
                  <a:gd name="connsiteX0" fmla="*/ 0 w 378639"/>
                  <a:gd name="connsiteY0" fmla="*/ 404354 h 808709"/>
                  <a:gd name="connsiteX1" fmla="*/ 190062 w 378639"/>
                  <a:gd name="connsiteY1" fmla="*/ 0 h 808709"/>
                  <a:gd name="connsiteX2" fmla="*/ 378639 w 378639"/>
                  <a:gd name="connsiteY2" fmla="*/ 404354 h 808709"/>
                  <a:gd name="connsiteX3" fmla="*/ 190062 w 378639"/>
                  <a:gd name="connsiteY3" fmla="*/ 808709 h 808709"/>
                </a:gdLst>
                <a:ahLst/>
                <a:cxnLst>
                  <a:cxn ang="10800000">
                    <a:pos x="connsiteX0" y="connsiteY0"/>
                  </a:cxn>
                  <a:cxn ang="16200000">
                    <a:pos x="connsiteX1" y="connsiteY1"/>
                  </a:cxn>
                  <a:cxn ang="0">
                    <a:pos x="connsiteX2" y="connsiteY2"/>
                  </a:cxn>
                  <a:cxn ang="5400000">
                    <a:pos x="connsiteX3" y="connsiteY3"/>
                  </a:cxn>
                </a:cxnLst>
                <a:rect l="l" t="t" r="r" b="b"/>
                <a:pathLst>
                  <a:path w="378639" h="808709" stroke="0">
                    <a:moveTo>
                      <a:pt x="3795" y="669476"/>
                    </a:moveTo>
                    <a:lnTo>
                      <a:pt x="161212" y="81990"/>
                    </a:lnTo>
                    <a:cubicBezTo>
                      <a:pt x="177019" y="22997"/>
                      <a:pt x="237656" y="-12010"/>
                      <a:pt x="296649" y="3795"/>
                    </a:cubicBezTo>
                    <a:cubicBezTo>
                      <a:pt x="355643" y="19602"/>
                      <a:pt x="390650" y="80240"/>
                      <a:pt x="374844" y="139232"/>
                    </a:cubicBezTo>
                    <a:lnTo>
                      <a:pt x="217427" y="726718"/>
                    </a:lnTo>
                    <a:cubicBezTo>
                      <a:pt x="201620" y="785711"/>
                      <a:pt x="140983" y="820716"/>
                      <a:pt x="81990" y="804916"/>
                    </a:cubicBezTo>
                    <a:cubicBezTo>
                      <a:pt x="22997" y="789108"/>
                      <a:pt x="-12011" y="728469"/>
                      <a:pt x="3795" y="669476"/>
                    </a:cubicBezTo>
                    <a:close/>
                    <a:moveTo>
                      <a:pt x="341436" y="131964"/>
                    </a:moveTo>
                    <a:cubicBezTo>
                      <a:pt x="352362" y="91190"/>
                      <a:pt x="328164" y="49278"/>
                      <a:pt x="287389" y="38353"/>
                    </a:cubicBezTo>
                    <a:cubicBezTo>
                      <a:pt x="246615" y="27428"/>
                      <a:pt x="204704" y="51625"/>
                      <a:pt x="193779" y="92400"/>
                    </a:cubicBezTo>
                    <a:cubicBezTo>
                      <a:pt x="182853" y="133174"/>
                      <a:pt x="207050" y="175085"/>
                      <a:pt x="247824" y="186010"/>
                    </a:cubicBezTo>
                    <a:cubicBezTo>
                      <a:pt x="288599" y="196935"/>
                      <a:pt x="330510" y="172738"/>
                      <a:pt x="341436" y="131964"/>
                    </a:cubicBezTo>
                    <a:close/>
                  </a:path>
                  <a:path w="378639" h="808709" fill="none">
                    <a:moveTo>
                      <a:pt x="3795" y="669476"/>
                    </a:moveTo>
                    <a:lnTo>
                      <a:pt x="161212" y="81990"/>
                    </a:lnTo>
                    <a:cubicBezTo>
                      <a:pt x="177019" y="22997"/>
                      <a:pt x="237656" y="-12010"/>
                      <a:pt x="296649" y="3795"/>
                    </a:cubicBezTo>
                    <a:cubicBezTo>
                      <a:pt x="355643" y="19602"/>
                      <a:pt x="390650" y="80240"/>
                      <a:pt x="374844" y="139232"/>
                    </a:cubicBezTo>
                    <a:lnTo>
                      <a:pt x="217427" y="726718"/>
                    </a:lnTo>
                    <a:cubicBezTo>
                      <a:pt x="201620" y="785711"/>
                      <a:pt x="140983" y="820716"/>
                      <a:pt x="81990" y="804916"/>
                    </a:cubicBezTo>
                    <a:cubicBezTo>
                      <a:pt x="22997" y="789108"/>
                      <a:pt x="-12011" y="728469"/>
                      <a:pt x="3795" y="669476"/>
                    </a:cubicBezTo>
                    <a:close/>
                    <a:moveTo>
                      <a:pt x="341436" y="131964"/>
                    </a:moveTo>
                    <a:cubicBezTo>
                      <a:pt x="352362" y="91190"/>
                      <a:pt x="328164" y="49278"/>
                      <a:pt x="287389" y="38353"/>
                    </a:cubicBezTo>
                    <a:cubicBezTo>
                      <a:pt x="246615" y="27428"/>
                      <a:pt x="204704" y="51625"/>
                      <a:pt x="193779" y="92400"/>
                    </a:cubicBezTo>
                    <a:cubicBezTo>
                      <a:pt x="182853" y="133174"/>
                      <a:pt x="207050" y="175085"/>
                      <a:pt x="247824" y="186010"/>
                    </a:cubicBezTo>
                    <a:cubicBezTo>
                      <a:pt x="288599" y="196935"/>
                      <a:pt x="330510" y="172738"/>
                      <a:pt x="341436" y="131964"/>
                    </a:cubicBezTo>
                    <a:close/>
                  </a:path>
                </a:pathLst>
              </a:custGeom>
              <a:solidFill>
                <a:srgbClr val="FABC4F"/>
              </a:solidFill>
              <a:ln w="7600" cap="flat">
                <a:solidFill>
                  <a:srgbClr val="FABC4F"/>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2018</a:t>
                </a:r>
              </a:p>
            </p:txBody>
          </p:sp>
          <p:sp>
            <p:nvSpPr>
              <p:cNvPr id="1215" name="Freeform: Shape 159">
                <a:extLst>
                  <a:ext uri="{FF2B5EF4-FFF2-40B4-BE49-F238E27FC236}">
                    <a16:creationId xmlns:a16="http://schemas.microsoft.com/office/drawing/2014/main" id="{3977AACE-CF74-DD0D-49DE-81D016C888A6}"/>
                  </a:ext>
                </a:extLst>
              </p:cNvPr>
              <p:cNvSpPr/>
              <p:nvPr/>
            </p:nvSpPr>
            <p:spPr>
              <a:xfrm>
                <a:off x="3785674" y="3435080"/>
                <a:ext cx="837930" cy="223448"/>
              </a:xfrm>
              <a:custGeom>
                <a:avLst/>
                <a:gdLst>
                  <a:gd name="connsiteX0" fmla="*/ 0 w 837930"/>
                  <a:gd name="connsiteY0" fmla="*/ 111724 h 223448"/>
                  <a:gd name="connsiteX1" fmla="*/ 420608 w 837930"/>
                  <a:gd name="connsiteY1" fmla="*/ 0 h 223448"/>
                  <a:gd name="connsiteX2" fmla="*/ 837930 w 837930"/>
                  <a:gd name="connsiteY2" fmla="*/ 111724 h 223448"/>
                  <a:gd name="connsiteX3" fmla="*/ 420608 w 837930"/>
                  <a:gd name="connsiteY3" fmla="*/ 223448 h 223448"/>
                </a:gdLst>
                <a:ahLst/>
                <a:cxnLst>
                  <a:cxn ang="10800000">
                    <a:pos x="connsiteX0" y="connsiteY0"/>
                  </a:cxn>
                  <a:cxn ang="16200000">
                    <a:pos x="connsiteX1" y="connsiteY1"/>
                  </a:cxn>
                  <a:cxn ang="0">
                    <a:pos x="connsiteX2" y="connsiteY2"/>
                  </a:cxn>
                  <a:cxn ang="5400000">
                    <a:pos x="connsiteX3" y="connsiteY3"/>
                  </a:cxn>
                </a:cxnLst>
                <a:rect l="l" t="t" r="r" b="b"/>
                <a:pathLst>
                  <a:path w="837930" h="223448" stroke="0">
                    <a:moveTo>
                      <a:pt x="111724" y="0"/>
                    </a:moveTo>
                    <a:lnTo>
                      <a:pt x="726207" y="0"/>
                    </a:lnTo>
                    <a:cubicBezTo>
                      <a:pt x="787907" y="0"/>
                      <a:pt x="837930" y="50021"/>
                      <a:pt x="837930" y="111724"/>
                    </a:cubicBezTo>
                    <a:cubicBezTo>
                      <a:pt x="837930" y="173427"/>
                      <a:pt x="787907" y="223448"/>
                      <a:pt x="726207" y="223448"/>
                    </a:cubicBezTo>
                    <a:lnTo>
                      <a:pt x="111724" y="223448"/>
                    </a:lnTo>
                    <a:cubicBezTo>
                      <a:pt x="50021" y="223448"/>
                      <a:pt x="0" y="173427"/>
                      <a:pt x="0" y="111724"/>
                    </a:cubicBezTo>
                    <a:cubicBezTo>
                      <a:pt x="0" y="50021"/>
                      <a:pt x="50021" y="0"/>
                      <a:pt x="111724" y="0"/>
                    </a:cubicBezTo>
                    <a:close/>
                    <a:moveTo>
                      <a:pt x="724563" y="188944"/>
                    </a:moveTo>
                    <a:cubicBezTo>
                      <a:pt x="767212" y="188944"/>
                      <a:pt x="801785" y="154372"/>
                      <a:pt x="801785" y="111724"/>
                    </a:cubicBezTo>
                    <a:cubicBezTo>
                      <a:pt x="801785" y="69076"/>
                      <a:pt x="767212" y="34503"/>
                      <a:pt x="724563" y="34503"/>
                    </a:cubicBezTo>
                    <a:cubicBezTo>
                      <a:pt x="681915" y="34503"/>
                      <a:pt x="647342" y="69076"/>
                      <a:pt x="647342" y="111724"/>
                    </a:cubicBezTo>
                    <a:cubicBezTo>
                      <a:pt x="647342" y="154372"/>
                      <a:pt x="681915" y="188944"/>
                      <a:pt x="724563" y="188944"/>
                    </a:cubicBezTo>
                    <a:close/>
                  </a:path>
                  <a:path w="837930" h="223448" fill="none">
                    <a:moveTo>
                      <a:pt x="111724" y="0"/>
                    </a:moveTo>
                    <a:lnTo>
                      <a:pt x="726207" y="0"/>
                    </a:lnTo>
                    <a:cubicBezTo>
                      <a:pt x="787907" y="0"/>
                      <a:pt x="837930" y="50021"/>
                      <a:pt x="837930" y="111724"/>
                    </a:cubicBezTo>
                    <a:cubicBezTo>
                      <a:pt x="837930" y="173427"/>
                      <a:pt x="787907" y="223448"/>
                      <a:pt x="726207" y="223448"/>
                    </a:cubicBezTo>
                    <a:lnTo>
                      <a:pt x="111724" y="223448"/>
                    </a:lnTo>
                    <a:cubicBezTo>
                      <a:pt x="50021" y="223448"/>
                      <a:pt x="0" y="173427"/>
                      <a:pt x="0" y="111724"/>
                    </a:cubicBezTo>
                    <a:cubicBezTo>
                      <a:pt x="0" y="50021"/>
                      <a:pt x="50021" y="0"/>
                      <a:pt x="111724" y="0"/>
                    </a:cubicBezTo>
                    <a:close/>
                    <a:moveTo>
                      <a:pt x="724563" y="188944"/>
                    </a:moveTo>
                    <a:cubicBezTo>
                      <a:pt x="767212" y="188944"/>
                      <a:pt x="801785" y="154372"/>
                      <a:pt x="801785" y="111724"/>
                    </a:cubicBezTo>
                    <a:cubicBezTo>
                      <a:pt x="801785" y="69076"/>
                      <a:pt x="767212" y="34503"/>
                      <a:pt x="724563" y="34503"/>
                    </a:cubicBezTo>
                    <a:cubicBezTo>
                      <a:pt x="681915" y="34503"/>
                      <a:pt x="647342" y="69076"/>
                      <a:pt x="647342" y="111724"/>
                    </a:cubicBezTo>
                    <a:cubicBezTo>
                      <a:pt x="647342" y="154372"/>
                      <a:pt x="681915" y="188944"/>
                      <a:pt x="724563" y="188944"/>
                    </a:cubicBezTo>
                    <a:close/>
                  </a:path>
                </a:pathLst>
              </a:custGeom>
              <a:solidFill>
                <a:srgbClr val="00AF54"/>
              </a:solidFill>
              <a:ln w="7600" cap="flat">
                <a:solidFill>
                  <a:srgbClr val="00B050"/>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2017</a:t>
                </a:r>
              </a:p>
            </p:txBody>
          </p:sp>
          <p:sp>
            <p:nvSpPr>
              <p:cNvPr id="1216" name="Rectangle">
                <a:extLst>
                  <a:ext uri="{FF2B5EF4-FFF2-40B4-BE49-F238E27FC236}">
                    <a16:creationId xmlns:a16="http://schemas.microsoft.com/office/drawing/2014/main" id="{90B01831-C6B1-B0C0-FB12-710BA1383615}"/>
                  </a:ext>
                </a:extLst>
              </p:cNvPr>
              <p:cNvSpPr/>
              <p:nvPr/>
            </p:nvSpPr>
            <p:spPr>
              <a:xfrm>
                <a:off x="392000" y="4508028"/>
                <a:ext cx="1499237"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Scottish Schools (Parental Involvement) Act </a:t>
                </a:r>
              </a:p>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Statutory Guidance</a:t>
                </a:r>
              </a:p>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GIRFEC</a:t>
                </a:r>
              </a:p>
            </p:txBody>
          </p:sp>
          <p:sp>
            <p:nvSpPr>
              <p:cNvPr id="1217" name="Rectangle">
                <a:extLst>
                  <a:ext uri="{FF2B5EF4-FFF2-40B4-BE49-F238E27FC236}">
                    <a16:creationId xmlns:a16="http://schemas.microsoft.com/office/drawing/2014/main" id="{D50B4951-1A45-63DA-33DC-061E5320EC0D}"/>
                  </a:ext>
                </a:extLst>
              </p:cNvPr>
              <p:cNvSpPr/>
              <p:nvPr/>
            </p:nvSpPr>
            <p:spPr>
              <a:xfrm>
                <a:off x="3287250" y="4370217"/>
                <a:ext cx="1558226"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National Parenting Strategy</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School Handbook Guidance</a:t>
                </a:r>
              </a:p>
            </p:txBody>
          </p:sp>
          <p:sp>
            <p:nvSpPr>
              <p:cNvPr id="1218" name="Rectangle">
                <a:extLst>
                  <a:ext uri="{FF2B5EF4-FFF2-40B4-BE49-F238E27FC236}">
                    <a16:creationId xmlns:a16="http://schemas.microsoft.com/office/drawing/2014/main" id="{CC16A159-1CB6-F1EE-C179-752CC32A7A4A}"/>
                  </a:ext>
                </a:extLst>
              </p:cNvPr>
              <p:cNvSpPr/>
              <p:nvPr/>
            </p:nvSpPr>
            <p:spPr>
              <a:xfrm>
                <a:off x="1972800" y="3353477"/>
                <a:ext cx="1600264"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'How good is our....' frameworks</a:t>
                </a:r>
              </a:p>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Scottish Attainment Challenge</a:t>
                </a:r>
              </a:p>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National Improvement Framework</a:t>
                </a:r>
              </a:p>
            </p:txBody>
          </p:sp>
          <p:sp>
            <p:nvSpPr>
              <p:cNvPr id="1219" name="Freeform: Shape 111">
                <a:extLst>
                  <a:ext uri="{FF2B5EF4-FFF2-40B4-BE49-F238E27FC236}">
                    <a16:creationId xmlns:a16="http://schemas.microsoft.com/office/drawing/2014/main" id="{A5ED46D6-25ED-F306-4393-071915CEC05F}"/>
                  </a:ext>
                </a:extLst>
              </p:cNvPr>
              <p:cNvSpPr/>
              <p:nvPr/>
            </p:nvSpPr>
            <p:spPr>
              <a:xfrm>
                <a:off x="3607556" y="3436601"/>
                <a:ext cx="377074" cy="805366"/>
              </a:xfrm>
              <a:custGeom>
                <a:avLst/>
                <a:gdLst>
                  <a:gd name="connsiteX0" fmla="*/ 0 w 377074"/>
                  <a:gd name="connsiteY0" fmla="*/ 402683 h 805366"/>
                  <a:gd name="connsiteX1" fmla="*/ 189276 w 377074"/>
                  <a:gd name="connsiteY1" fmla="*/ 0 h 805366"/>
                  <a:gd name="connsiteX2" fmla="*/ 377074 w 377074"/>
                  <a:gd name="connsiteY2" fmla="*/ 402683 h 805366"/>
                  <a:gd name="connsiteX3" fmla="*/ 189276 w 377074"/>
                  <a:gd name="connsiteY3" fmla="*/ 805366 h 805366"/>
                </a:gdLst>
                <a:ahLst/>
                <a:cxnLst>
                  <a:cxn ang="10800000">
                    <a:pos x="connsiteX0" y="connsiteY0"/>
                  </a:cxn>
                  <a:cxn ang="16200000">
                    <a:pos x="connsiteX1" y="connsiteY1"/>
                  </a:cxn>
                  <a:cxn ang="0">
                    <a:pos x="connsiteX2" y="connsiteY2"/>
                  </a:cxn>
                  <a:cxn ang="5400000">
                    <a:pos x="connsiteX3" y="connsiteY3"/>
                  </a:cxn>
                </a:cxnLst>
                <a:rect l="l" t="t" r="r" b="b"/>
                <a:pathLst>
                  <a:path w="377074" h="805366" stroke="0">
                    <a:moveTo>
                      <a:pt x="3780" y="666707"/>
                    </a:moveTo>
                    <a:lnTo>
                      <a:pt x="160546" y="81651"/>
                    </a:lnTo>
                    <a:cubicBezTo>
                      <a:pt x="176288" y="22902"/>
                      <a:pt x="236674" y="-11962"/>
                      <a:pt x="295423" y="3780"/>
                    </a:cubicBezTo>
                    <a:cubicBezTo>
                      <a:pt x="354172" y="19521"/>
                      <a:pt x="389035" y="79908"/>
                      <a:pt x="373294" y="138656"/>
                    </a:cubicBezTo>
                    <a:lnTo>
                      <a:pt x="216528" y="723713"/>
                    </a:lnTo>
                    <a:cubicBezTo>
                      <a:pt x="200786" y="782465"/>
                      <a:pt x="140400" y="817326"/>
                      <a:pt x="81652" y="801587"/>
                    </a:cubicBezTo>
                    <a:cubicBezTo>
                      <a:pt x="22902" y="785840"/>
                      <a:pt x="-11962" y="725457"/>
                      <a:pt x="3780" y="666707"/>
                    </a:cubicBezTo>
                    <a:close/>
                    <a:moveTo>
                      <a:pt x="340024" y="131417"/>
                    </a:moveTo>
                    <a:cubicBezTo>
                      <a:pt x="350904" y="90814"/>
                      <a:pt x="326808" y="49073"/>
                      <a:pt x="286202" y="38193"/>
                    </a:cubicBezTo>
                    <a:cubicBezTo>
                      <a:pt x="245596" y="27312"/>
                      <a:pt x="203858" y="51412"/>
                      <a:pt x="192978" y="92016"/>
                    </a:cubicBezTo>
                    <a:cubicBezTo>
                      <a:pt x="182097" y="132624"/>
                      <a:pt x="206195" y="174360"/>
                      <a:pt x="246801" y="185240"/>
                    </a:cubicBezTo>
                    <a:cubicBezTo>
                      <a:pt x="287406" y="196121"/>
                      <a:pt x="329143" y="172025"/>
                      <a:pt x="340024" y="131417"/>
                    </a:cubicBezTo>
                    <a:close/>
                  </a:path>
                  <a:path w="377074" h="805366" fill="none">
                    <a:moveTo>
                      <a:pt x="3780" y="666707"/>
                    </a:moveTo>
                    <a:lnTo>
                      <a:pt x="160546" y="81651"/>
                    </a:lnTo>
                    <a:cubicBezTo>
                      <a:pt x="176288" y="22902"/>
                      <a:pt x="236674" y="-11962"/>
                      <a:pt x="295423" y="3780"/>
                    </a:cubicBezTo>
                    <a:cubicBezTo>
                      <a:pt x="354172" y="19521"/>
                      <a:pt x="389035" y="79908"/>
                      <a:pt x="373294" y="138656"/>
                    </a:cubicBezTo>
                    <a:lnTo>
                      <a:pt x="216528" y="723713"/>
                    </a:lnTo>
                    <a:cubicBezTo>
                      <a:pt x="200786" y="782465"/>
                      <a:pt x="140400" y="817326"/>
                      <a:pt x="81652" y="801587"/>
                    </a:cubicBezTo>
                    <a:cubicBezTo>
                      <a:pt x="22902" y="785840"/>
                      <a:pt x="-11962" y="725457"/>
                      <a:pt x="3780" y="666707"/>
                    </a:cubicBezTo>
                    <a:close/>
                    <a:moveTo>
                      <a:pt x="340024" y="131417"/>
                    </a:moveTo>
                    <a:cubicBezTo>
                      <a:pt x="350904" y="90814"/>
                      <a:pt x="326808" y="49073"/>
                      <a:pt x="286202" y="38193"/>
                    </a:cubicBezTo>
                    <a:cubicBezTo>
                      <a:pt x="245596" y="27312"/>
                      <a:pt x="203858" y="51412"/>
                      <a:pt x="192978" y="92016"/>
                    </a:cubicBezTo>
                    <a:cubicBezTo>
                      <a:pt x="182097" y="132624"/>
                      <a:pt x="206195" y="174360"/>
                      <a:pt x="246801" y="185240"/>
                    </a:cubicBezTo>
                    <a:cubicBezTo>
                      <a:pt x="287406" y="196121"/>
                      <a:pt x="329143" y="172025"/>
                      <a:pt x="340024" y="131417"/>
                    </a:cubicBezTo>
                    <a:close/>
                  </a:path>
                </a:pathLst>
              </a:custGeom>
              <a:solidFill>
                <a:srgbClr val="9E9F9F"/>
              </a:solidFill>
              <a:ln w="7600" cap="flat">
                <a:solidFill>
                  <a:srgbClr val="9E9F9F"/>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2016</a:t>
                </a:r>
              </a:p>
            </p:txBody>
          </p:sp>
          <p:sp>
            <p:nvSpPr>
              <p:cNvPr id="1220" name="Rectangle">
                <a:extLst>
                  <a:ext uri="{FF2B5EF4-FFF2-40B4-BE49-F238E27FC236}">
                    <a16:creationId xmlns:a16="http://schemas.microsoft.com/office/drawing/2014/main" id="{7CAC30F9-04AC-6EBF-8B82-EBC52216414E}"/>
                  </a:ext>
                </a:extLst>
              </p:cNvPr>
              <p:cNvSpPr/>
              <p:nvPr/>
            </p:nvSpPr>
            <p:spPr>
              <a:xfrm>
                <a:off x="4102643" y="3803576"/>
                <a:ext cx="2247777" cy="651329"/>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zh-CN" altLang="en-US" sz="760" dirty="0">
                    <a:solidFill>
                      <a:srgbClr val="000000"/>
                    </a:solidFill>
                    <a:latin typeface="Times New Roman"/>
                    <a:ea typeface="Times New Roman"/>
                    <a:cs typeface="Times New Roman"/>
                  </a:rPr>
                  <a:t>Family Learning Review</a:t>
                </a:r>
              </a:p>
              <a:p>
                <a:pPr marL="150000" indent="-150000" defTabSz="914400">
                  <a:buFont typeface="Wingdings" pitchFamily="2" charset="2"/>
                  <a:buChar char="l"/>
                </a:pPr>
                <a:r>
                  <a:rPr lang="zh-CN" altLang="en-US" sz="760" dirty="0">
                    <a:solidFill>
                      <a:srgbClr val="000000"/>
                    </a:solidFill>
                    <a:latin typeface="Times New Roman"/>
                    <a:ea typeface="Times New Roman"/>
                    <a:cs typeface="Times New Roman"/>
                  </a:rPr>
                  <a:t>National Improvement Framework Parent Communication Plan</a:t>
                </a:r>
              </a:p>
              <a:p>
                <a:pPr marL="150000" indent="-150000" defTabSz="914400">
                  <a:buFont typeface="Wingdings" pitchFamily="2" charset="2"/>
                  <a:buChar char="l"/>
                </a:pPr>
                <a:r>
                  <a:rPr lang="zh-CN" altLang="en-US" sz="760" dirty="0">
                    <a:solidFill>
                      <a:srgbClr val="000000"/>
                    </a:solidFill>
                    <a:latin typeface="Times New Roman"/>
                    <a:ea typeface="Times New Roman"/>
                    <a:cs typeface="Times New Roman"/>
                  </a:rPr>
                  <a:t>National Standards for Community Engagement</a:t>
                </a:r>
              </a:p>
            </p:txBody>
          </p:sp>
          <p:sp>
            <p:nvSpPr>
              <p:cNvPr id="1221" name="Freeform: Shape 110">
                <a:extLst>
                  <a:ext uri="{FF2B5EF4-FFF2-40B4-BE49-F238E27FC236}">
                    <a16:creationId xmlns:a16="http://schemas.microsoft.com/office/drawing/2014/main" id="{4F35354A-62D4-55AC-F5F3-AC787110033D}"/>
                  </a:ext>
                </a:extLst>
              </p:cNvPr>
              <p:cNvSpPr/>
              <p:nvPr/>
            </p:nvSpPr>
            <p:spPr>
              <a:xfrm>
                <a:off x="3005268" y="4021711"/>
                <a:ext cx="825953" cy="220253"/>
              </a:xfrm>
              <a:custGeom>
                <a:avLst/>
                <a:gdLst>
                  <a:gd name="connsiteX0" fmla="*/ 0 w 825953"/>
                  <a:gd name="connsiteY0" fmla="*/ 110127 h 220253"/>
                  <a:gd name="connsiteX1" fmla="*/ 414596 w 825953"/>
                  <a:gd name="connsiteY1" fmla="*/ 0 h 220253"/>
                  <a:gd name="connsiteX2" fmla="*/ 825953 w 825953"/>
                  <a:gd name="connsiteY2" fmla="*/ 110127 h 220253"/>
                  <a:gd name="connsiteX3" fmla="*/ 414596 w 825953"/>
                  <a:gd name="connsiteY3" fmla="*/ 220253 h 220253"/>
                </a:gdLst>
                <a:ahLst/>
                <a:cxnLst>
                  <a:cxn ang="10800000">
                    <a:pos x="connsiteX0" y="connsiteY0"/>
                  </a:cxn>
                  <a:cxn ang="16200000">
                    <a:pos x="connsiteX1" y="connsiteY1"/>
                  </a:cxn>
                  <a:cxn ang="0">
                    <a:pos x="connsiteX2" y="connsiteY2"/>
                  </a:cxn>
                  <a:cxn ang="5400000">
                    <a:pos x="connsiteX3" y="connsiteY3"/>
                  </a:cxn>
                </a:cxnLst>
                <a:rect l="l" t="t" r="r" b="b"/>
                <a:pathLst>
                  <a:path w="825953" h="220253" stroke="0">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 w="825953" h="220253" fill="none">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Lst>
              </a:custGeom>
              <a:solidFill>
                <a:srgbClr val="47C6EF"/>
              </a:solidFill>
              <a:ln w="7600" cap="flat">
                <a:solidFill>
                  <a:srgbClr val="47C6EF"/>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2015</a:t>
                </a:r>
              </a:p>
            </p:txBody>
          </p:sp>
          <p:sp>
            <p:nvSpPr>
              <p:cNvPr id="1222" name="Freeform: Shape 109">
                <a:extLst>
                  <a:ext uri="{FF2B5EF4-FFF2-40B4-BE49-F238E27FC236}">
                    <a16:creationId xmlns:a16="http://schemas.microsoft.com/office/drawing/2014/main" id="{6BFDE2B1-8960-A8E0-517E-2DBB9F122634}"/>
                  </a:ext>
                </a:extLst>
              </p:cNvPr>
              <p:cNvSpPr/>
              <p:nvPr/>
            </p:nvSpPr>
            <p:spPr>
              <a:xfrm>
                <a:off x="2832508" y="4021709"/>
                <a:ext cx="377074" cy="805366"/>
              </a:xfrm>
              <a:custGeom>
                <a:avLst/>
                <a:gdLst>
                  <a:gd name="connsiteX0" fmla="*/ 0 w 377074"/>
                  <a:gd name="connsiteY0" fmla="*/ 402683 h 805366"/>
                  <a:gd name="connsiteX1" fmla="*/ 189276 w 377074"/>
                  <a:gd name="connsiteY1" fmla="*/ 0 h 805366"/>
                  <a:gd name="connsiteX2" fmla="*/ 377074 w 377074"/>
                  <a:gd name="connsiteY2" fmla="*/ 402683 h 805366"/>
                  <a:gd name="connsiteX3" fmla="*/ 189276 w 377074"/>
                  <a:gd name="connsiteY3" fmla="*/ 805366 h 805366"/>
                </a:gdLst>
                <a:ahLst/>
                <a:cxnLst>
                  <a:cxn ang="10800000">
                    <a:pos x="connsiteX0" y="connsiteY0"/>
                  </a:cxn>
                  <a:cxn ang="16200000">
                    <a:pos x="connsiteX1" y="connsiteY1"/>
                  </a:cxn>
                  <a:cxn ang="0">
                    <a:pos x="connsiteX2" y="connsiteY2"/>
                  </a:cxn>
                  <a:cxn ang="5400000">
                    <a:pos x="connsiteX3" y="connsiteY3"/>
                  </a:cxn>
                </a:cxnLst>
                <a:rect l="l" t="t" r="r" b="b"/>
                <a:pathLst>
                  <a:path w="377074" h="805366" stroke="0">
                    <a:moveTo>
                      <a:pt x="3780" y="666708"/>
                    </a:moveTo>
                    <a:lnTo>
                      <a:pt x="160545" y="81651"/>
                    </a:lnTo>
                    <a:cubicBezTo>
                      <a:pt x="176287" y="22902"/>
                      <a:pt x="236674" y="-11962"/>
                      <a:pt x="295423" y="3780"/>
                    </a:cubicBezTo>
                    <a:cubicBezTo>
                      <a:pt x="354171" y="19521"/>
                      <a:pt x="389035" y="79908"/>
                      <a:pt x="373295" y="138657"/>
                    </a:cubicBezTo>
                    <a:lnTo>
                      <a:pt x="216529" y="723713"/>
                    </a:lnTo>
                    <a:cubicBezTo>
                      <a:pt x="200787" y="782466"/>
                      <a:pt x="140400" y="817327"/>
                      <a:pt x="81651" y="801587"/>
                    </a:cubicBezTo>
                    <a:cubicBezTo>
                      <a:pt x="22902" y="785840"/>
                      <a:pt x="-11962" y="725456"/>
                      <a:pt x="3780" y="666708"/>
                    </a:cubicBezTo>
                    <a:close/>
                    <a:moveTo>
                      <a:pt x="340024" y="131418"/>
                    </a:moveTo>
                    <a:cubicBezTo>
                      <a:pt x="350904" y="90813"/>
                      <a:pt x="326807" y="49075"/>
                      <a:pt x="286202" y="38195"/>
                    </a:cubicBezTo>
                    <a:cubicBezTo>
                      <a:pt x="245596" y="27314"/>
                      <a:pt x="203858" y="51412"/>
                      <a:pt x="192978" y="92018"/>
                    </a:cubicBezTo>
                    <a:cubicBezTo>
                      <a:pt x="182098" y="132623"/>
                      <a:pt x="206195" y="174361"/>
                      <a:pt x="246800" y="185241"/>
                    </a:cubicBezTo>
                    <a:cubicBezTo>
                      <a:pt x="287406" y="196122"/>
                      <a:pt x="329144" y="172024"/>
                      <a:pt x="340024" y="131418"/>
                    </a:cubicBezTo>
                    <a:close/>
                  </a:path>
                  <a:path w="377074" h="805366" fill="none">
                    <a:moveTo>
                      <a:pt x="3780" y="666708"/>
                    </a:moveTo>
                    <a:lnTo>
                      <a:pt x="160545" y="81651"/>
                    </a:lnTo>
                    <a:cubicBezTo>
                      <a:pt x="176287" y="22902"/>
                      <a:pt x="236674" y="-11962"/>
                      <a:pt x="295423" y="3780"/>
                    </a:cubicBezTo>
                    <a:cubicBezTo>
                      <a:pt x="354171" y="19521"/>
                      <a:pt x="389035" y="79908"/>
                      <a:pt x="373295" y="138657"/>
                    </a:cubicBezTo>
                    <a:lnTo>
                      <a:pt x="216529" y="723713"/>
                    </a:lnTo>
                    <a:cubicBezTo>
                      <a:pt x="200787" y="782466"/>
                      <a:pt x="140400" y="817327"/>
                      <a:pt x="81651" y="801587"/>
                    </a:cubicBezTo>
                    <a:cubicBezTo>
                      <a:pt x="22902" y="785840"/>
                      <a:pt x="-11962" y="725456"/>
                      <a:pt x="3780" y="666708"/>
                    </a:cubicBezTo>
                    <a:close/>
                    <a:moveTo>
                      <a:pt x="340024" y="131418"/>
                    </a:moveTo>
                    <a:cubicBezTo>
                      <a:pt x="350904" y="90813"/>
                      <a:pt x="326807" y="49075"/>
                      <a:pt x="286202" y="38195"/>
                    </a:cubicBezTo>
                    <a:cubicBezTo>
                      <a:pt x="245596" y="27314"/>
                      <a:pt x="203858" y="51412"/>
                      <a:pt x="192978" y="92018"/>
                    </a:cubicBezTo>
                    <a:cubicBezTo>
                      <a:pt x="182098" y="132623"/>
                      <a:pt x="206195" y="174361"/>
                      <a:pt x="246800" y="185241"/>
                    </a:cubicBezTo>
                    <a:cubicBezTo>
                      <a:pt x="287406" y="196122"/>
                      <a:pt x="329144" y="172024"/>
                      <a:pt x="340024" y="131418"/>
                    </a:cubicBezTo>
                    <a:close/>
                  </a:path>
                </a:pathLst>
              </a:custGeom>
              <a:solidFill>
                <a:srgbClr val="F27789"/>
              </a:solidFill>
              <a:ln w="7600" cap="flat">
                <a:solidFill>
                  <a:srgbClr val="F27789"/>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2012</a:t>
                </a:r>
              </a:p>
            </p:txBody>
          </p:sp>
          <p:sp>
            <p:nvSpPr>
              <p:cNvPr id="1223" name="Freeform: Shape 108">
                <a:extLst>
                  <a:ext uri="{FF2B5EF4-FFF2-40B4-BE49-F238E27FC236}">
                    <a16:creationId xmlns:a16="http://schemas.microsoft.com/office/drawing/2014/main" id="{8132B1CD-89DA-85D2-616C-4CDC4A693C8F}"/>
                  </a:ext>
                </a:extLst>
              </p:cNvPr>
              <p:cNvSpPr/>
              <p:nvPr/>
            </p:nvSpPr>
            <p:spPr>
              <a:xfrm>
                <a:off x="2234476" y="4606827"/>
                <a:ext cx="825953" cy="220253"/>
              </a:xfrm>
              <a:custGeom>
                <a:avLst/>
                <a:gdLst>
                  <a:gd name="connsiteX0" fmla="*/ 0 w 825953"/>
                  <a:gd name="connsiteY0" fmla="*/ 110127 h 220253"/>
                  <a:gd name="connsiteX1" fmla="*/ 414596 w 825953"/>
                  <a:gd name="connsiteY1" fmla="*/ 0 h 220253"/>
                  <a:gd name="connsiteX2" fmla="*/ 825953 w 825953"/>
                  <a:gd name="connsiteY2" fmla="*/ 110127 h 220253"/>
                  <a:gd name="connsiteX3" fmla="*/ 414596 w 825953"/>
                  <a:gd name="connsiteY3" fmla="*/ 220253 h 220253"/>
                </a:gdLst>
                <a:ahLst/>
                <a:cxnLst>
                  <a:cxn ang="10800000">
                    <a:pos x="connsiteX0" y="connsiteY0"/>
                  </a:cxn>
                  <a:cxn ang="16200000">
                    <a:pos x="connsiteX1" y="connsiteY1"/>
                  </a:cxn>
                  <a:cxn ang="0">
                    <a:pos x="connsiteX2" y="connsiteY2"/>
                  </a:cxn>
                  <a:cxn ang="5400000">
                    <a:pos x="connsiteX3" y="connsiteY3"/>
                  </a:cxn>
                </a:cxnLst>
                <a:rect l="l" t="t" r="r" b="b"/>
                <a:pathLst>
                  <a:path w="825953" h="220253" stroke="0">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 w="825953" h="220253" fill="none">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Lst>
              </a:custGeom>
              <a:solidFill>
                <a:srgbClr val="3E62AE"/>
              </a:solidFill>
              <a:ln w="7600" cap="flat">
                <a:solidFill>
                  <a:srgbClr val="3E62AE"/>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2010</a:t>
                </a:r>
              </a:p>
            </p:txBody>
          </p:sp>
          <p:sp>
            <p:nvSpPr>
              <p:cNvPr id="1224" name="Freeform: Shape 102">
                <a:extLst>
                  <a:ext uri="{FF2B5EF4-FFF2-40B4-BE49-F238E27FC236}">
                    <a16:creationId xmlns:a16="http://schemas.microsoft.com/office/drawing/2014/main" id="{A69A60B8-4BCF-E94D-8F65-D21BFE6F901B}"/>
                  </a:ext>
                </a:extLst>
              </p:cNvPr>
              <p:cNvSpPr/>
              <p:nvPr/>
            </p:nvSpPr>
            <p:spPr>
              <a:xfrm>
                <a:off x="2048933" y="4606825"/>
                <a:ext cx="377074" cy="805366"/>
              </a:xfrm>
              <a:custGeom>
                <a:avLst/>
                <a:gdLst>
                  <a:gd name="connsiteX0" fmla="*/ 0 w 377074"/>
                  <a:gd name="connsiteY0" fmla="*/ 402683 h 805366"/>
                  <a:gd name="connsiteX1" fmla="*/ 189276 w 377074"/>
                  <a:gd name="connsiteY1" fmla="*/ 0 h 805366"/>
                  <a:gd name="connsiteX2" fmla="*/ 377074 w 377074"/>
                  <a:gd name="connsiteY2" fmla="*/ 402683 h 805366"/>
                  <a:gd name="connsiteX3" fmla="*/ 189276 w 377074"/>
                  <a:gd name="connsiteY3" fmla="*/ 805366 h 805366"/>
                </a:gdLst>
                <a:ahLst/>
                <a:cxnLst>
                  <a:cxn ang="10800000">
                    <a:pos x="connsiteX0" y="connsiteY0"/>
                  </a:cxn>
                  <a:cxn ang="16200000">
                    <a:pos x="connsiteX1" y="connsiteY1"/>
                  </a:cxn>
                  <a:cxn ang="0">
                    <a:pos x="connsiteX2" y="connsiteY2"/>
                  </a:cxn>
                  <a:cxn ang="5400000">
                    <a:pos x="connsiteX3" y="connsiteY3"/>
                  </a:cxn>
                </a:cxnLst>
                <a:rect l="l" t="t" r="r" b="b"/>
                <a:pathLst>
                  <a:path w="377074" h="805366" stroke="0">
                    <a:moveTo>
                      <a:pt x="3780" y="666708"/>
                    </a:moveTo>
                    <a:lnTo>
                      <a:pt x="160545" y="81651"/>
                    </a:lnTo>
                    <a:cubicBezTo>
                      <a:pt x="176287" y="22902"/>
                      <a:pt x="236674" y="-11962"/>
                      <a:pt x="295423" y="3780"/>
                    </a:cubicBezTo>
                    <a:cubicBezTo>
                      <a:pt x="354171" y="19521"/>
                      <a:pt x="389035" y="79908"/>
                      <a:pt x="373295" y="138657"/>
                    </a:cubicBezTo>
                    <a:lnTo>
                      <a:pt x="216529" y="723713"/>
                    </a:lnTo>
                    <a:cubicBezTo>
                      <a:pt x="200787" y="782466"/>
                      <a:pt x="140400" y="817327"/>
                      <a:pt x="81651" y="801587"/>
                    </a:cubicBezTo>
                    <a:cubicBezTo>
                      <a:pt x="22902" y="785840"/>
                      <a:pt x="-11962" y="725456"/>
                      <a:pt x="3780" y="666708"/>
                    </a:cubicBezTo>
                    <a:close/>
                    <a:moveTo>
                      <a:pt x="340024" y="131418"/>
                    </a:moveTo>
                    <a:cubicBezTo>
                      <a:pt x="350904" y="90813"/>
                      <a:pt x="326807" y="49075"/>
                      <a:pt x="286202" y="38195"/>
                    </a:cubicBezTo>
                    <a:cubicBezTo>
                      <a:pt x="245596" y="27315"/>
                      <a:pt x="203858" y="51412"/>
                      <a:pt x="192978" y="92018"/>
                    </a:cubicBezTo>
                    <a:cubicBezTo>
                      <a:pt x="182097" y="132623"/>
                      <a:pt x="206194" y="174361"/>
                      <a:pt x="246800" y="185241"/>
                    </a:cubicBezTo>
                    <a:cubicBezTo>
                      <a:pt x="287406" y="196122"/>
                      <a:pt x="329144" y="172024"/>
                      <a:pt x="340024" y="131418"/>
                    </a:cubicBezTo>
                    <a:close/>
                  </a:path>
                  <a:path w="377074" h="805366" fill="none">
                    <a:moveTo>
                      <a:pt x="3780" y="666708"/>
                    </a:moveTo>
                    <a:lnTo>
                      <a:pt x="160545" y="81651"/>
                    </a:lnTo>
                    <a:cubicBezTo>
                      <a:pt x="176287" y="22902"/>
                      <a:pt x="236674" y="-11962"/>
                      <a:pt x="295423" y="3780"/>
                    </a:cubicBezTo>
                    <a:cubicBezTo>
                      <a:pt x="354171" y="19521"/>
                      <a:pt x="389035" y="79908"/>
                      <a:pt x="373295" y="138657"/>
                    </a:cubicBezTo>
                    <a:lnTo>
                      <a:pt x="216529" y="723713"/>
                    </a:lnTo>
                    <a:cubicBezTo>
                      <a:pt x="200787" y="782466"/>
                      <a:pt x="140400" y="817327"/>
                      <a:pt x="81651" y="801587"/>
                    </a:cubicBezTo>
                    <a:cubicBezTo>
                      <a:pt x="22902" y="785840"/>
                      <a:pt x="-11962" y="725456"/>
                      <a:pt x="3780" y="666708"/>
                    </a:cubicBezTo>
                    <a:close/>
                    <a:moveTo>
                      <a:pt x="340024" y="131418"/>
                    </a:moveTo>
                    <a:cubicBezTo>
                      <a:pt x="350904" y="90813"/>
                      <a:pt x="326807" y="49075"/>
                      <a:pt x="286202" y="38195"/>
                    </a:cubicBezTo>
                    <a:cubicBezTo>
                      <a:pt x="245596" y="27315"/>
                      <a:pt x="203858" y="51412"/>
                      <a:pt x="192978" y="92018"/>
                    </a:cubicBezTo>
                    <a:cubicBezTo>
                      <a:pt x="182097" y="132623"/>
                      <a:pt x="206194" y="174361"/>
                      <a:pt x="246800" y="185241"/>
                    </a:cubicBezTo>
                    <a:cubicBezTo>
                      <a:pt x="287406" y="196122"/>
                      <a:pt x="329144" y="172024"/>
                      <a:pt x="340024" y="131418"/>
                    </a:cubicBezTo>
                    <a:close/>
                  </a:path>
                </a:pathLst>
              </a:custGeom>
              <a:solidFill>
                <a:srgbClr val="BED742"/>
              </a:solidFill>
              <a:ln w="7600" cap="flat">
                <a:solidFill>
                  <a:srgbClr val="BED742"/>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2007</a:t>
                </a:r>
              </a:p>
            </p:txBody>
          </p:sp>
          <p:sp>
            <p:nvSpPr>
              <p:cNvPr id="1225" name="Freeform: Shape 105">
                <a:extLst>
                  <a:ext uri="{FF2B5EF4-FFF2-40B4-BE49-F238E27FC236}">
                    <a16:creationId xmlns:a16="http://schemas.microsoft.com/office/drawing/2014/main" id="{6B40E062-13BE-255E-3FAD-5668E483F95F}"/>
                  </a:ext>
                </a:extLst>
              </p:cNvPr>
              <p:cNvSpPr/>
              <p:nvPr/>
            </p:nvSpPr>
            <p:spPr>
              <a:xfrm>
                <a:off x="1455058" y="5191943"/>
                <a:ext cx="825953" cy="220253"/>
              </a:xfrm>
              <a:custGeom>
                <a:avLst/>
                <a:gdLst>
                  <a:gd name="connsiteX0" fmla="*/ 0 w 825953"/>
                  <a:gd name="connsiteY0" fmla="*/ 110127 h 220253"/>
                  <a:gd name="connsiteX1" fmla="*/ 414596 w 825953"/>
                  <a:gd name="connsiteY1" fmla="*/ 0 h 220253"/>
                  <a:gd name="connsiteX2" fmla="*/ 825953 w 825953"/>
                  <a:gd name="connsiteY2" fmla="*/ 110127 h 220253"/>
                  <a:gd name="connsiteX3" fmla="*/ 414596 w 825953"/>
                  <a:gd name="connsiteY3" fmla="*/ 220253 h 220253"/>
                </a:gdLst>
                <a:ahLst/>
                <a:cxnLst>
                  <a:cxn ang="10800000">
                    <a:pos x="connsiteX0" y="connsiteY0"/>
                  </a:cxn>
                  <a:cxn ang="16200000">
                    <a:pos x="connsiteX1" y="connsiteY1"/>
                  </a:cxn>
                  <a:cxn ang="0">
                    <a:pos x="connsiteX2" y="connsiteY2"/>
                  </a:cxn>
                  <a:cxn ang="5400000">
                    <a:pos x="connsiteX3" y="connsiteY3"/>
                  </a:cxn>
                </a:cxnLst>
                <a:rect l="l" t="t" r="r" b="b"/>
                <a:pathLst>
                  <a:path w="825953" h="220253" stroke="0">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 w="825953" h="220253" fill="none">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Lst>
              </a:custGeom>
              <a:solidFill>
                <a:srgbClr val="80CED0"/>
              </a:solidFill>
              <a:ln w="7600" cap="flat">
                <a:solidFill>
                  <a:srgbClr val="80CED0"/>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2006</a:t>
                </a:r>
              </a:p>
            </p:txBody>
          </p:sp>
          <p:sp>
            <p:nvSpPr>
              <p:cNvPr id="1226" name="Freeform: Shape 122">
                <a:extLst>
                  <a:ext uri="{FF2B5EF4-FFF2-40B4-BE49-F238E27FC236}">
                    <a16:creationId xmlns:a16="http://schemas.microsoft.com/office/drawing/2014/main" id="{665FAEF2-FC5E-AFC0-E5E7-3510D3DA26C1}"/>
                  </a:ext>
                </a:extLst>
              </p:cNvPr>
              <p:cNvSpPr/>
              <p:nvPr/>
            </p:nvSpPr>
            <p:spPr>
              <a:xfrm>
                <a:off x="1283561" y="5191935"/>
                <a:ext cx="377073" cy="805366"/>
              </a:xfrm>
              <a:custGeom>
                <a:avLst/>
                <a:gdLst>
                  <a:gd name="connsiteX0" fmla="*/ 0 w 377073"/>
                  <a:gd name="connsiteY0" fmla="*/ 402683 h 805366"/>
                  <a:gd name="connsiteX1" fmla="*/ 189276 w 377073"/>
                  <a:gd name="connsiteY1" fmla="*/ 0 h 805366"/>
                  <a:gd name="connsiteX2" fmla="*/ 377073 w 377073"/>
                  <a:gd name="connsiteY2" fmla="*/ 402683 h 805366"/>
                  <a:gd name="connsiteX3" fmla="*/ 189276 w 377073"/>
                  <a:gd name="connsiteY3" fmla="*/ 805366 h 805366"/>
                </a:gdLst>
                <a:ahLst/>
                <a:cxnLst>
                  <a:cxn ang="10800000">
                    <a:pos x="connsiteX0" y="connsiteY0"/>
                  </a:cxn>
                  <a:cxn ang="16200000">
                    <a:pos x="connsiteX1" y="connsiteY1"/>
                  </a:cxn>
                  <a:cxn ang="0">
                    <a:pos x="connsiteX2" y="connsiteY2"/>
                  </a:cxn>
                  <a:cxn ang="5400000">
                    <a:pos x="connsiteX3" y="connsiteY3"/>
                  </a:cxn>
                </a:cxnLst>
                <a:rect l="l" t="t" r="r" b="b"/>
                <a:pathLst>
                  <a:path w="377073" h="805366" stroke="0">
                    <a:moveTo>
                      <a:pt x="3779" y="666707"/>
                    </a:moveTo>
                    <a:lnTo>
                      <a:pt x="160545" y="81651"/>
                    </a:lnTo>
                    <a:cubicBezTo>
                      <a:pt x="176287" y="22902"/>
                      <a:pt x="236673" y="-11960"/>
                      <a:pt x="295422" y="3779"/>
                    </a:cubicBezTo>
                    <a:cubicBezTo>
                      <a:pt x="354171" y="19521"/>
                      <a:pt x="389034" y="79908"/>
                      <a:pt x="373294" y="138656"/>
                    </a:cubicBezTo>
                    <a:lnTo>
                      <a:pt x="216528" y="723713"/>
                    </a:lnTo>
                    <a:cubicBezTo>
                      <a:pt x="200786" y="782465"/>
                      <a:pt x="140400" y="817326"/>
                      <a:pt x="81651" y="801587"/>
                    </a:cubicBezTo>
                    <a:cubicBezTo>
                      <a:pt x="22902" y="785840"/>
                      <a:pt x="-11961" y="725457"/>
                      <a:pt x="3779" y="666707"/>
                    </a:cubicBezTo>
                    <a:close/>
                    <a:moveTo>
                      <a:pt x="340023" y="131418"/>
                    </a:moveTo>
                    <a:cubicBezTo>
                      <a:pt x="350904" y="90813"/>
                      <a:pt x="326806" y="49074"/>
                      <a:pt x="286201" y="38195"/>
                    </a:cubicBezTo>
                    <a:cubicBezTo>
                      <a:pt x="245595" y="27314"/>
                      <a:pt x="203858" y="51411"/>
                      <a:pt x="192977" y="92017"/>
                    </a:cubicBezTo>
                    <a:cubicBezTo>
                      <a:pt x="182097" y="132623"/>
                      <a:pt x="206194" y="174361"/>
                      <a:pt x="246799" y="185241"/>
                    </a:cubicBezTo>
                    <a:cubicBezTo>
                      <a:pt x="287405" y="196121"/>
                      <a:pt x="329143" y="172024"/>
                      <a:pt x="340023" y="131418"/>
                    </a:cubicBezTo>
                    <a:close/>
                  </a:path>
                  <a:path w="377073" h="805366" fill="none">
                    <a:moveTo>
                      <a:pt x="3779" y="666707"/>
                    </a:moveTo>
                    <a:lnTo>
                      <a:pt x="160545" y="81651"/>
                    </a:lnTo>
                    <a:cubicBezTo>
                      <a:pt x="176287" y="22902"/>
                      <a:pt x="236673" y="-11960"/>
                      <a:pt x="295422" y="3779"/>
                    </a:cubicBezTo>
                    <a:cubicBezTo>
                      <a:pt x="354171" y="19521"/>
                      <a:pt x="389034" y="79908"/>
                      <a:pt x="373294" y="138656"/>
                    </a:cubicBezTo>
                    <a:lnTo>
                      <a:pt x="216528" y="723713"/>
                    </a:lnTo>
                    <a:cubicBezTo>
                      <a:pt x="200786" y="782465"/>
                      <a:pt x="140400" y="817326"/>
                      <a:pt x="81651" y="801587"/>
                    </a:cubicBezTo>
                    <a:cubicBezTo>
                      <a:pt x="22902" y="785840"/>
                      <a:pt x="-11961" y="725457"/>
                      <a:pt x="3779" y="666707"/>
                    </a:cubicBezTo>
                    <a:close/>
                    <a:moveTo>
                      <a:pt x="340023" y="131418"/>
                    </a:moveTo>
                    <a:cubicBezTo>
                      <a:pt x="350904" y="90813"/>
                      <a:pt x="326806" y="49074"/>
                      <a:pt x="286201" y="38195"/>
                    </a:cubicBezTo>
                    <a:cubicBezTo>
                      <a:pt x="245595" y="27314"/>
                      <a:pt x="203858" y="51411"/>
                      <a:pt x="192977" y="92017"/>
                    </a:cubicBezTo>
                    <a:cubicBezTo>
                      <a:pt x="182097" y="132623"/>
                      <a:pt x="206194" y="174361"/>
                      <a:pt x="246799" y="185241"/>
                    </a:cubicBezTo>
                    <a:cubicBezTo>
                      <a:pt x="287405" y="196121"/>
                      <a:pt x="329143" y="172024"/>
                      <a:pt x="340023" y="131418"/>
                    </a:cubicBezTo>
                    <a:close/>
                  </a:path>
                </a:pathLst>
              </a:custGeom>
              <a:solidFill>
                <a:srgbClr val="FABC4F"/>
              </a:solidFill>
              <a:ln w="7600" cap="flat">
                <a:solidFill>
                  <a:srgbClr val="FABC4F"/>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2000</a:t>
                </a:r>
              </a:p>
            </p:txBody>
          </p:sp>
          <p:sp>
            <p:nvSpPr>
              <p:cNvPr id="1227" name="Rectangle">
                <a:extLst>
                  <a:ext uri="{FF2B5EF4-FFF2-40B4-BE49-F238E27FC236}">
                    <a16:creationId xmlns:a16="http://schemas.microsoft.com/office/drawing/2014/main" id="{61A74C32-F850-A8DA-2D95-DA2BD49CF9E4}"/>
                  </a:ext>
                </a:extLst>
              </p:cNvPr>
              <p:cNvSpPr/>
              <p:nvPr/>
            </p:nvSpPr>
            <p:spPr>
              <a:xfrm>
                <a:off x="4908937" y="3216988"/>
                <a:ext cx="1845356" cy="61436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zh-CN" altLang="en-US" sz="760">
                    <a:solidFill>
                      <a:srgbClr val="000000"/>
                    </a:solidFill>
                    <a:latin typeface="Times New Roman"/>
                    <a:ea typeface="Times New Roman"/>
                    <a:cs typeface="Times New Roman"/>
                  </a:rPr>
                  <a:t>Family Learning Framework</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Review of Learning at Home</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Learning Together National Action Plan</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Engaging parents and families: A toolkit for practitioners</a:t>
                </a:r>
              </a:p>
            </p:txBody>
          </p:sp>
          <p:sp>
            <p:nvSpPr>
              <p:cNvPr id="1228" name="Rectangle">
                <a:extLst>
                  <a:ext uri="{FF2B5EF4-FFF2-40B4-BE49-F238E27FC236}">
                    <a16:creationId xmlns:a16="http://schemas.microsoft.com/office/drawing/2014/main" id="{27284FA8-612F-E9F7-4533-6CA22D4413CD}"/>
                  </a:ext>
                </a:extLst>
              </p:cNvPr>
              <p:cNvSpPr/>
              <p:nvPr/>
            </p:nvSpPr>
            <p:spPr>
              <a:xfrm>
                <a:off x="2977167" y="2123072"/>
                <a:ext cx="2055871"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An Empowered System</a:t>
                </a:r>
              </a:p>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Empowerment for parent and pupil participation: National Thematic inspection</a:t>
                </a:r>
              </a:p>
            </p:txBody>
          </p:sp>
          <p:sp>
            <p:nvSpPr>
              <p:cNvPr id="1229" name="Rectangle">
                <a:extLst>
                  <a:ext uri="{FF2B5EF4-FFF2-40B4-BE49-F238E27FC236}">
                    <a16:creationId xmlns:a16="http://schemas.microsoft.com/office/drawing/2014/main" id="{351B15A8-A281-6B0B-1212-AE11DA94713F}"/>
                  </a:ext>
                </a:extLst>
              </p:cNvPr>
              <p:cNvSpPr/>
              <p:nvPr/>
            </p:nvSpPr>
            <p:spPr>
              <a:xfrm>
                <a:off x="6461950" y="2042544"/>
                <a:ext cx="1802819"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zh-CN" altLang="en-US" sz="760" dirty="0">
                    <a:solidFill>
                      <a:srgbClr val="191919"/>
                    </a:solidFill>
                    <a:latin typeface="Times New Roman"/>
                    <a:ea typeface="Times New Roman"/>
                    <a:cs typeface="Times New Roman"/>
                  </a:rPr>
                  <a:t>Strategic Framework for PI/PE/FL/LAH</a:t>
                </a:r>
              </a:p>
              <a:p>
                <a:pPr marL="150000" indent="-150000" defTabSz="914400">
                  <a:buFont typeface="Wingdings" pitchFamily="2" charset="2"/>
                  <a:buChar char="l"/>
                </a:pPr>
                <a:r>
                  <a:rPr lang="zh-CN" altLang="en-US" sz="760" dirty="0">
                    <a:solidFill>
                      <a:srgbClr val="191919"/>
                    </a:solidFill>
                    <a:latin typeface="Times New Roman"/>
                    <a:ea typeface="Times New Roman"/>
                    <a:cs typeface="Times New Roman"/>
                  </a:rPr>
                  <a:t>Parent Council Resource</a:t>
                </a:r>
              </a:p>
              <a:p>
                <a:pPr marL="150000" indent="-150000" defTabSz="914400">
                  <a:buFont typeface="Wingdings" pitchFamily="2" charset="2"/>
                  <a:buChar char="l"/>
                </a:pPr>
                <a:r>
                  <a:rPr lang="zh-CN" altLang="en-US" sz="760" dirty="0">
                    <a:solidFill>
                      <a:srgbClr val="191919"/>
                    </a:solidFill>
                    <a:latin typeface="Times New Roman"/>
                    <a:ea typeface="Times New Roman"/>
                    <a:cs typeface="Times New Roman"/>
                  </a:rPr>
                  <a:t>Adult Learning Strategy</a:t>
                </a:r>
              </a:p>
              <a:p>
                <a:pPr marL="150000" indent="-150000" defTabSz="914400">
                  <a:buFont typeface="Wingdings" pitchFamily="2" charset="2"/>
                  <a:buChar char="l"/>
                </a:pPr>
                <a:r>
                  <a:rPr lang="zh-CN" altLang="en-US" sz="760" dirty="0">
                    <a:solidFill>
                      <a:srgbClr val="191919"/>
                    </a:solidFill>
                    <a:latin typeface="Times New Roman"/>
                    <a:ea typeface="Times New Roman"/>
                    <a:cs typeface="Times New Roman"/>
                  </a:rPr>
                  <a:t>British Sign Language Toolkit</a:t>
                </a:r>
              </a:p>
            </p:txBody>
          </p:sp>
          <p:sp>
            <p:nvSpPr>
              <p:cNvPr id="1231" name="ConnectLine">
                <a:extLst>
                  <a:ext uri="{FF2B5EF4-FFF2-40B4-BE49-F238E27FC236}">
                    <a16:creationId xmlns:a16="http://schemas.microsoft.com/office/drawing/2014/main" id="{A21E80D1-563A-D20F-2DF9-A91A00A0DE8A}"/>
                  </a:ext>
                </a:extLst>
              </p:cNvPr>
              <p:cNvSpPr/>
              <p:nvPr/>
            </p:nvSpPr>
            <p:spPr>
              <a:xfrm>
                <a:off x="1605636" y="5521755"/>
                <a:ext cx="154367" cy="154367"/>
              </a:xfrm>
              <a:custGeom>
                <a:avLst/>
                <a:gdLst/>
                <a:ahLst/>
                <a:cxnLst/>
                <a:rect l="l" t="t" r="r" b="b"/>
                <a:pathLst>
                  <a:path w="154367" h="154367" fill="none">
                    <a:moveTo>
                      <a:pt x="0" y="0"/>
                    </a:moveTo>
                    <a:lnTo>
                      <a:pt x="154367" y="154367"/>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2" name="ConnectLine">
                <a:extLst>
                  <a:ext uri="{FF2B5EF4-FFF2-40B4-BE49-F238E27FC236}">
                    <a16:creationId xmlns:a16="http://schemas.microsoft.com/office/drawing/2014/main" id="{21526F6B-2557-47ED-FBD8-255A7A6D4E17}"/>
                  </a:ext>
                </a:extLst>
              </p:cNvPr>
              <p:cNvSpPr/>
              <p:nvPr/>
            </p:nvSpPr>
            <p:spPr>
              <a:xfrm>
                <a:off x="4154414" y="3237739"/>
                <a:ext cx="139939" cy="197342"/>
              </a:xfrm>
              <a:custGeom>
                <a:avLst/>
                <a:gdLst/>
                <a:ahLst/>
                <a:cxnLst/>
                <a:rect l="l" t="t" r="r" b="b"/>
                <a:pathLst>
                  <a:path w="139939" h="197342" fill="none">
                    <a:moveTo>
                      <a:pt x="139939"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3" name="ConnectLine">
                <a:extLst>
                  <a:ext uri="{FF2B5EF4-FFF2-40B4-BE49-F238E27FC236}">
                    <a16:creationId xmlns:a16="http://schemas.microsoft.com/office/drawing/2014/main" id="{015C357A-2749-E9BD-7DDB-C6BA85A2A76E}"/>
                  </a:ext>
                </a:extLst>
              </p:cNvPr>
              <p:cNvSpPr/>
              <p:nvPr/>
            </p:nvSpPr>
            <p:spPr>
              <a:xfrm>
                <a:off x="2482000" y="4417004"/>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4" name="ConnectLine">
                <a:extLst>
                  <a:ext uri="{FF2B5EF4-FFF2-40B4-BE49-F238E27FC236}">
                    <a16:creationId xmlns:a16="http://schemas.microsoft.com/office/drawing/2014/main" id="{8668A294-A3AB-71B0-A30E-F2CC588EEEAD}"/>
                  </a:ext>
                </a:extLst>
              </p:cNvPr>
              <p:cNvSpPr/>
              <p:nvPr/>
            </p:nvSpPr>
            <p:spPr>
              <a:xfrm>
                <a:off x="5639929" y="2053453"/>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5" name="ConnectLine">
                <a:extLst>
                  <a:ext uri="{FF2B5EF4-FFF2-40B4-BE49-F238E27FC236}">
                    <a16:creationId xmlns:a16="http://schemas.microsoft.com/office/drawing/2014/main" id="{5EB3D2E4-9573-BE09-0ED9-D3C756A3030E}"/>
                  </a:ext>
                </a:extLst>
              </p:cNvPr>
              <p:cNvSpPr/>
              <p:nvPr/>
            </p:nvSpPr>
            <p:spPr>
              <a:xfrm>
                <a:off x="1722001" y="4994602"/>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6" name="ConnectLine">
                <a:extLst>
                  <a:ext uri="{FF2B5EF4-FFF2-40B4-BE49-F238E27FC236}">
                    <a16:creationId xmlns:a16="http://schemas.microsoft.com/office/drawing/2014/main" id="{931B825F-C37C-E114-22A9-87A6929E629C}"/>
                  </a:ext>
                </a:extLst>
              </p:cNvPr>
              <p:cNvSpPr/>
              <p:nvPr/>
            </p:nvSpPr>
            <p:spPr>
              <a:xfrm>
                <a:off x="4857274" y="2641002"/>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7" name="ConnectLine">
                <a:extLst>
                  <a:ext uri="{FF2B5EF4-FFF2-40B4-BE49-F238E27FC236}">
                    <a16:creationId xmlns:a16="http://schemas.microsoft.com/office/drawing/2014/main" id="{673AF9F5-9426-62B5-0A2D-53081C1AB793}"/>
                  </a:ext>
                </a:extLst>
              </p:cNvPr>
              <p:cNvSpPr/>
              <p:nvPr/>
            </p:nvSpPr>
            <p:spPr>
              <a:xfrm>
                <a:off x="3272211" y="3824369"/>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8" name="ConnectLine">
                <a:extLst>
                  <a:ext uri="{FF2B5EF4-FFF2-40B4-BE49-F238E27FC236}">
                    <a16:creationId xmlns:a16="http://schemas.microsoft.com/office/drawing/2014/main" id="{B88765DC-FEA5-4EA9-745C-36B6509D3509}"/>
                  </a:ext>
                </a:extLst>
              </p:cNvPr>
              <p:cNvSpPr/>
              <p:nvPr/>
            </p:nvSpPr>
            <p:spPr>
              <a:xfrm>
                <a:off x="2379274" y="4905788"/>
                <a:ext cx="155359" cy="188649"/>
              </a:xfrm>
              <a:custGeom>
                <a:avLst/>
                <a:gdLst/>
                <a:ahLst/>
                <a:cxnLst/>
                <a:rect l="l" t="t" r="r" b="b"/>
                <a:pathLst>
                  <a:path w="155359" h="188649" fill="none">
                    <a:moveTo>
                      <a:pt x="0" y="0"/>
                    </a:moveTo>
                    <a:lnTo>
                      <a:pt x="155359" y="188649"/>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9" name="ConnectLine">
                <a:extLst>
                  <a:ext uri="{FF2B5EF4-FFF2-40B4-BE49-F238E27FC236}">
                    <a16:creationId xmlns:a16="http://schemas.microsoft.com/office/drawing/2014/main" id="{2396A246-CEA6-CB80-BFB6-1CE70D33F852}"/>
                  </a:ext>
                </a:extLst>
              </p:cNvPr>
              <p:cNvSpPr/>
              <p:nvPr/>
            </p:nvSpPr>
            <p:spPr>
              <a:xfrm>
                <a:off x="3164887" y="4313065"/>
                <a:ext cx="156308" cy="185107"/>
              </a:xfrm>
              <a:custGeom>
                <a:avLst/>
                <a:gdLst/>
                <a:ahLst/>
                <a:cxnLst/>
                <a:rect l="l" t="t" r="r" b="b"/>
                <a:pathLst>
                  <a:path w="156308" h="185107" fill="none">
                    <a:moveTo>
                      <a:pt x="0" y="0"/>
                    </a:moveTo>
                    <a:lnTo>
                      <a:pt x="156308" y="185107"/>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40" name="ConnectLine">
                <a:extLst>
                  <a:ext uri="{FF2B5EF4-FFF2-40B4-BE49-F238E27FC236}">
                    <a16:creationId xmlns:a16="http://schemas.microsoft.com/office/drawing/2014/main" id="{09190275-73B8-2107-9083-55B84867F5D5}"/>
                  </a:ext>
                </a:extLst>
              </p:cNvPr>
              <p:cNvSpPr/>
              <p:nvPr/>
            </p:nvSpPr>
            <p:spPr>
              <a:xfrm>
                <a:off x="3939030" y="3770882"/>
                <a:ext cx="154364" cy="192364"/>
              </a:xfrm>
              <a:custGeom>
                <a:avLst/>
                <a:gdLst/>
                <a:ahLst/>
                <a:cxnLst/>
                <a:rect l="l" t="t" r="r" b="b"/>
                <a:pathLst>
                  <a:path w="154364" h="192364" fill="none">
                    <a:moveTo>
                      <a:pt x="0" y="0"/>
                    </a:moveTo>
                    <a:lnTo>
                      <a:pt x="154364" y="192364"/>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41" name="ConnectLine">
                <a:extLst>
                  <a:ext uri="{FF2B5EF4-FFF2-40B4-BE49-F238E27FC236}">
                    <a16:creationId xmlns:a16="http://schemas.microsoft.com/office/drawing/2014/main" id="{26DD51B4-AE27-734E-276D-656E5A0F1E63}"/>
                  </a:ext>
                </a:extLst>
              </p:cNvPr>
              <p:cNvSpPr/>
              <p:nvPr/>
            </p:nvSpPr>
            <p:spPr>
              <a:xfrm>
                <a:off x="4741180" y="3164396"/>
                <a:ext cx="154355" cy="192394"/>
              </a:xfrm>
              <a:custGeom>
                <a:avLst/>
                <a:gdLst/>
                <a:ahLst/>
                <a:cxnLst/>
                <a:rect l="l" t="t" r="r" b="b"/>
                <a:pathLst>
                  <a:path w="154355" h="192394" fill="none">
                    <a:moveTo>
                      <a:pt x="0" y="0"/>
                    </a:moveTo>
                    <a:lnTo>
                      <a:pt x="154355" y="192394"/>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42" name="ConnectLine">
                <a:extLst>
                  <a:ext uri="{FF2B5EF4-FFF2-40B4-BE49-F238E27FC236}">
                    <a16:creationId xmlns:a16="http://schemas.microsoft.com/office/drawing/2014/main" id="{DA691C6F-340E-8B7B-EA9A-E370B86D0E10}"/>
                  </a:ext>
                </a:extLst>
              </p:cNvPr>
              <p:cNvSpPr/>
              <p:nvPr/>
            </p:nvSpPr>
            <p:spPr>
              <a:xfrm>
                <a:off x="5519497" y="2540431"/>
                <a:ext cx="152937" cy="197687"/>
              </a:xfrm>
              <a:custGeom>
                <a:avLst/>
                <a:gdLst/>
                <a:ahLst/>
                <a:cxnLst/>
                <a:rect l="l" t="t" r="r" b="b"/>
                <a:pathLst>
                  <a:path w="152937" h="197687" fill="none">
                    <a:moveTo>
                      <a:pt x="0" y="0"/>
                    </a:moveTo>
                    <a:lnTo>
                      <a:pt x="152937" y="197687"/>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43" name="ConnectLine">
                <a:extLst>
                  <a:ext uri="{FF2B5EF4-FFF2-40B4-BE49-F238E27FC236}">
                    <a16:creationId xmlns:a16="http://schemas.microsoft.com/office/drawing/2014/main" id="{486730DA-39E7-B39B-3FE2-D983025C132D}"/>
                  </a:ext>
                </a:extLst>
              </p:cNvPr>
              <p:cNvSpPr/>
              <p:nvPr/>
            </p:nvSpPr>
            <p:spPr>
              <a:xfrm>
                <a:off x="6304751" y="1958757"/>
                <a:ext cx="152536" cy="199183"/>
              </a:xfrm>
              <a:custGeom>
                <a:avLst/>
                <a:gdLst/>
                <a:ahLst/>
                <a:cxnLst/>
                <a:rect l="l" t="t" r="r" b="b"/>
                <a:pathLst>
                  <a:path w="152536" h="199183" fill="none">
                    <a:moveTo>
                      <a:pt x="0" y="0"/>
                    </a:moveTo>
                    <a:lnTo>
                      <a:pt x="152536" y="199183"/>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44" name="ConnectLine">
                <a:extLst>
                  <a:ext uri="{FF2B5EF4-FFF2-40B4-BE49-F238E27FC236}">
                    <a16:creationId xmlns:a16="http://schemas.microsoft.com/office/drawing/2014/main" id="{E0205407-34B9-85BF-5F38-84AF1E153E5C}"/>
                  </a:ext>
                </a:extLst>
              </p:cNvPr>
              <p:cNvSpPr/>
              <p:nvPr/>
            </p:nvSpPr>
            <p:spPr>
              <a:xfrm>
                <a:off x="6361929" y="1475857"/>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grpSp>
        <p:sp>
          <p:nvSpPr>
            <p:cNvPr id="1197" name="Rectangle">
              <a:extLst>
                <a:ext uri="{FF2B5EF4-FFF2-40B4-BE49-F238E27FC236}">
                  <a16:creationId xmlns:a16="http://schemas.microsoft.com/office/drawing/2014/main" id="{4A078B4D-6764-D5DE-29BC-D73D774C14BB}"/>
                </a:ext>
              </a:extLst>
            </p:cNvPr>
            <p:cNvSpPr/>
            <p:nvPr/>
          </p:nvSpPr>
          <p:spPr>
            <a:xfrm>
              <a:off x="1823848" y="5594618"/>
              <a:ext cx="1961825"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en-GB" altLang="zh-CN" sz="760">
                  <a:solidFill>
                    <a:srgbClr val="191919"/>
                  </a:solidFill>
                  <a:latin typeface="Times New Roman"/>
                  <a:ea typeface="Times New Roman"/>
                  <a:cs typeface="Times New Roman"/>
                </a:rPr>
                <a:t>Standards in Scotland’s Schools etc Act</a:t>
              </a:r>
              <a:endParaRPr lang="zh-CN" altLang="en-US" sz="760">
                <a:solidFill>
                  <a:srgbClr val="191919"/>
                </a:solidFill>
                <a:latin typeface="Times New Roman"/>
                <a:ea typeface="Times New Roman"/>
                <a:cs typeface="Times New Roman"/>
              </a:endParaRPr>
            </a:p>
          </p:txBody>
        </p:sp>
        <p:sp>
          <p:nvSpPr>
            <p:cNvPr id="1198" name="Rectangle">
              <a:extLst>
                <a:ext uri="{FF2B5EF4-FFF2-40B4-BE49-F238E27FC236}">
                  <a16:creationId xmlns:a16="http://schemas.microsoft.com/office/drawing/2014/main" id="{775D797E-5442-496F-995D-5E660ECD5921}"/>
                </a:ext>
              </a:extLst>
            </p:cNvPr>
            <p:cNvSpPr/>
            <p:nvPr/>
          </p:nvSpPr>
          <p:spPr>
            <a:xfrm>
              <a:off x="2547954" y="5014697"/>
              <a:ext cx="2040656"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en-GB" altLang="zh-CN" sz="760">
                  <a:solidFill>
                    <a:srgbClr val="191919"/>
                  </a:solidFill>
                  <a:latin typeface="Times New Roman"/>
                  <a:ea typeface="Times New Roman"/>
                  <a:cs typeface="Times New Roman"/>
                </a:rPr>
                <a:t>Parental Involvement in Headteacher and Depute HT appointments (Scotland) Regulations</a:t>
              </a:r>
              <a:endParaRPr lang="zh-CN" altLang="en-US" sz="760">
                <a:solidFill>
                  <a:srgbClr val="191919"/>
                </a:solidFill>
                <a:latin typeface="Times New Roman"/>
                <a:ea typeface="Times New Roman"/>
                <a:cs typeface="Times New Roman"/>
              </a:endParaRPr>
            </a:p>
          </p:txBody>
        </p:sp>
        <p:sp>
          <p:nvSpPr>
            <p:cNvPr id="1199" name="Rectangle">
              <a:extLst>
                <a:ext uri="{FF2B5EF4-FFF2-40B4-BE49-F238E27FC236}">
                  <a16:creationId xmlns:a16="http://schemas.microsoft.com/office/drawing/2014/main" id="{9C8C8163-AA98-6FC8-71B9-D4A48ADF70A7}"/>
                </a:ext>
              </a:extLst>
            </p:cNvPr>
            <p:cNvSpPr/>
            <p:nvPr/>
          </p:nvSpPr>
          <p:spPr>
            <a:xfrm>
              <a:off x="5705855" y="2556713"/>
              <a:ext cx="1558226"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en-GB" altLang="zh-CN" sz="760">
                  <a:solidFill>
                    <a:srgbClr val="191919"/>
                  </a:solidFill>
                  <a:latin typeface="Times New Roman"/>
                  <a:ea typeface="Times New Roman"/>
                  <a:cs typeface="Times New Roman"/>
                </a:rPr>
                <a:t>Realising the Ambition</a:t>
              </a:r>
              <a:endParaRPr lang="zh-CN" altLang="en-US" sz="760">
                <a:solidFill>
                  <a:srgbClr val="191919"/>
                </a:solidFill>
                <a:latin typeface="Times New Roman"/>
                <a:ea typeface="Times New Roman"/>
                <a:cs typeface="Times New Roman"/>
              </a:endParaRPr>
            </a:p>
          </p:txBody>
        </p:sp>
        <p:sp>
          <p:nvSpPr>
            <p:cNvPr id="1200" name="Rectangle">
              <a:extLst>
                <a:ext uri="{FF2B5EF4-FFF2-40B4-BE49-F238E27FC236}">
                  <a16:creationId xmlns:a16="http://schemas.microsoft.com/office/drawing/2014/main" id="{32D4F402-8878-269B-5AC2-4EC2C9F4EA56}"/>
                </a:ext>
              </a:extLst>
            </p:cNvPr>
            <p:cNvSpPr/>
            <p:nvPr/>
          </p:nvSpPr>
          <p:spPr>
            <a:xfrm>
              <a:off x="1047386" y="4052080"/>
              <a:ext cx="1734785"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49860" indent="-149860" algn="r" defTabSz="914400">
                <a:buFont typeface="Wingdings" pitchFamily="2" charset="2"/>
                <a:buChar char="l"/>
              </a:pPr>
              <a:r>
                <a:rPr lang="en-GB" altLang="zh-CN" sz="760">
                  <a:solidFill>
                    <a:srgbClr val="191919"/>
                  </a:solidFill>
                  <a:latin typeface="Times New Roman"/>
                  <a:ea typeface="Times New Roman"/>
                  <a:cs typeface="Times New Roman"/>
                </a:rPr>
                <a:t>Schools (Consultation) (Scotland) Act</a:t>
              </a:r>
              <a:endParaRPr lang="en-US"/>
            </a:p>
            <a:p>
              <a:pPr marL="149860" indent="-149860" algn="r" defTabSz="914400">
                <a:buFont typeface="Wingdings" pitchFamily="2" charset="2"/>
                <a:buChar char="l"/>
              </a:pPr>
              <a:r>
                <a:rPr lang="en-GB" altLang="zh-CN" sz="760">
                  <a:solidFill>
                    <a:srgbClr val="191919"/>
                  </a:solidFill>
                  <a:latin typeface="Times New Roman"/>
                  <a:ea typeface="Times New Roman"/>
                  <a:cs typeface="Times New Roman"/>
                </a:rPr>
                <a:t>Equality Act</a:t>
              </a:r>
              <a:endParaRPr lang="zh-CN" altLang="en-US" sz="760">
                <a:solidFill>
                  <a:srgbClr val="191919"/>
                </a:solidFill>
                <a:latin typeface="Times New Roman"/>
                <a:ea typeface="Times New Roman"/>
                <a:cs typeface="Times New Roman"/>
              </a:endParaRPr>
            </a:p>
          </p:txBody>
        </p:sp>
        <p:sp>
          <p:nvSpPr>
            <p:cNvPr id="1202" name="Rectangle">
              <a:extLst>
                <a:ext uri="{FF2B5EF4-FFF2-40B4-BE49-F238E27FC236}">
                  <a16:creationId xmlns:a16="http://schemas.microsoft.com/office/drawing/2014/main" id="{166B3BBF-DF14-828B-D52E-7A538253EF35}"/>
                </a:ext>
              </a:extLst>
            </p:cNvPr>
            <p:cNvSpPr/>
            <p:nvPr/>
          </p:nvSpPr>
          <p:spPr>
            <a:xfrm>
              <a:off x="3854572" y="1644497"/>
              <a:ext cx="1931383"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en-GB" altLang="zh-CN" sz="760">
                  <a:solidFill>
                    <a:srgbClr val="191919"/>
                  </a:solidFill>
                  <a:latin typeface="Times New Roman"/>
                  <a:ea typeface="Times New Roman"/>
                  <a:cs typeface="Times New Roman"/>
                </a:rPr>
                <a:t>Engaging families in learning: A Thematic Inspection of Family Learning</a:t>
              </a:r>
              <a:endParaRPr lang="zh-CN" altLang="en-US" sz="760">
                <a:solidFill>
                  <a:srgbClr val="191919"/>
                </a:solidFill>
                <a:latin typeface="Times New Roman"/>
                <a:ea typeface="Times New Roman"/>
                <a:cs typeface="Times New Roman"/>
              </a:endParaRPr>
            </a:p>
          </p:txBody>
        </p:sp>
      </p:grpSp>
      <p:sp>
        <p:nvSpPr>
          <p:cNvPr id="2" name="Title 1"/>
          <p:cNvSpPr>
            <a:spLocks noGrp="1"/>
          </p:cNvSpPr>
          <p:nvPr>
            <p:ph type="title"/>
          </p:nvPr>
        </p:nvSpPr>
        <p:spPr>
          <a:xfrm>
            <a:off x="345046" y="181557"/>
            <a:ext cx="9236384" cy="782320"/>
          </a:xfrm>
        </p:spPr>
        <p:txBody>
          <a:bodyPr/>
          <a:lstStyle/>
          <a:p>
            <a:r>
              <a:rPr lang="en-GB" dirty="0">
                <a:solidFill>
                  <a:srgbClr val="00ABB5"/>
                </a:solidFill>
              </a:rPr>
              <a:t>Legislation, Strategies, Policies, Frameworks and national key documents</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a:srcRect l="23560" t="23657" r="26010" b="31599"/>
          <a:stretch/>
        </p:blipFill>
        <p:spPr>
          <a:xfrm>
            <a:off x="0" y="6313714"/>
            <a:ext cx="9906000" cy="560760"/>
          </a:xfrm>
          <a:prstGeom prst="rect">
            <a:avLst/>
          </a:prstGeom>
        </p:spPr>
      </p:pic>
      <p:sp>
        <p:nvSpPr>
          <p:cNvPr id="3" name="TextBox 2">
            <a:extLst>
              <a:ext uri="{FF2B5EF4-FFF2-40B4-BE49-F238E27FC236}">
                <a16:creationId xmlns:a16="http://schemas.microsoft.com/office/drawing/2014/main" id="{120FB00B-24B3-D10F-F830-5567C35BCEFE}"/>
              </a:ext>
            </a:extLst>
          </p:cNvPr>
          <p:cNvSpPr txBox="1"/>
          <p:nvPr/>
        </p:nvSpPr>
        <p:spPr>
          <a:xfrm>
            <a:off x="5939634" y="6518315"/>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
        <p:nvSpPr>
          <p:cNvPr id="4" name="TextBox 3">
            <a:extLst>
              <a:ext uri="{FF2B5EF4-FFF2-40B4-BE49-F238E27FC236}">
                <a16:creationId xmlns:a16="http://schemas.microsoft.com/office/drawing/2014/main" id="{E7BF31D7-A4F8-AD5C-32AA-AA8F87423B38}"/>
              </a:ext>
            </a:extLst>
          </p:cNvPr>
          <p:cNvSpPr txBox="1"/>
          <p:nvPr/>
        </p:nvSpPr>
        <p:spPr>
          <a:xfrm>
            <a:off x="5262294" y="5648155"/>
            <a:ext cx="4039888" cy="307777"/>
          </a:xfrm>
          <a:prstGeom prst="rect">
            <a:avLst/>
          </a:prstGeom>
          <a:solidFill>
            <a:schemeClr val="accent6">
              <a:lumMod val="40000"/>
              <a:lumOff val="60000"/>
            </a:schemeClr>
          </a:solidFill>
          <a:ln>
            <a:solidFill>
              <a:schemeClr val="tx1"/>
            </a:solidFill>
            <a:prstDash val="solid"/>
          </a:ln>
        </p:spPr>
        <p:txBody>
          <a:bodyPr wrap="none" rtlCol="0">
            <a:spAutoFit/>
          </a:bodyPr>
          <a:lstStyle/>
          <a:p>
            <a:r>
              <a:rPr lang="en-GB" sz="1400" b="1"/>
              <a:t>See notes below for hyperlinks to documents</a:t>
            </a:r>
          </a:p>
        </p:txBody>
      </p:sp>
      <p:sp>
        <p:nvSpPr>
          <p:cNvPr id="5" name="Rectangle">
            <a:extLst>
              <a:ext uri="{FF2B5EF4-FFF2-40B4-BE49-F238E27FC236}">
                <a16:creationId xmlns:a16="http://schemas.microsoft.com/office/drawing/2014/main" id="{84993BDD-FBCD-B585-87CD-8CE8A72A80A9}"/>
              </a:ext>
            </a:extLst>
          </p:cNvPr>
          <p:cNvSpPr/>
          <p:nvPr/>
        </p:nvSpPr>
        <p:spPr>
          <a:xfrm>
            <a:off x="3616289" y="1377462"/>
            <a:ext cx="3087216" cy="84907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en-GB" altLang="zh-CN" sz="760" dirty="0">
                <a:solidFill>
                  <a:srgbClr val="191919"/>
                </a:solidFill>
                <a:latin typeface="Times New Roman"/>
                <a:ea typeface="Times New Roman"/>
                <a:cs typeface="Times New Roman"/>
              </a:rPr>
              <a:t>Professional Learning Guide for Practitioners and Educators</a:t>
            </a:r>
          </a:p>
          <a:p>
            <a:pPr marL="150000" indent="-150000" algn="r" defTabSz="914400">
              <a:buFont typeface="Wingdings" pitchFamily="2" charset="2"/>
              <a:buChar char="l"/>
            </a:pPr>
            <a:r>
              <a:rPr lang="en-GB" altLang="zh-CN" sz="760" dirty="0">
                <a:solidFill>
                  <a:srgbClr val="191919"/>
                </a:solidFill>
                <a:latin typeface="Times New Roman"/>
                <a:ea typeface="Times New Roman"/>
                <a:cs typeface="Times New Roman"/>
              </a:rPr>
              <a:t>United Nations Convention on the Rights of the Child (UNCRC</a:t>
            </a:r>
          </a:p>
          <a:p>
            <a:pPr marL="150000" indent="-150000" algn="r" defTabSz="914400">
              <a:buFont typeface="Wingdings" pitchFamily="2" charset="2"/>
              <a:buChar char="l"/>
            </a:pPr>
            <a:r>
              <a:rPr lang="en-GB" altLang="zh-CN" sz="760" dirty="0">
                <a:solidFill>
                  <a:srgbClr val="191919"/>
                </a:solidFill>
                <a:latin typeface="Times New Roman"/>
                <a:ea typeface="Times New Roman"/>
                <a:cs typeface="Times New Roman"/>
              </a:rPr>
              <a:t>Aligning Family Learning and The Promise</a:t>
            </a:r>
          </a:p>
          <a:p>
            <a:pPr marL="150000" indent="-150000" algn="r" defTabSz="914400">
              <a:buFont typeface="Wingdings" pitchFamily="2" charset="2"/>
              <a:buChar char="l"/>
            </a:pPr>
            <a:r>
              <a:rPr lang="en-GB" altLang="zh-CN" sz="760" dirty="0">
                <a:solidFill>
                  <a:srgbClr val="191919"/>
                </a:solidFill>
                <a:latin typeface="Times New Roman"/>
                <a:ea typeface="Times New Roman"/>
                <a:cs typeface="Times New Roman"/>
              </a:rPr>
              <a:t>Family Engagement in Secondary Schools</a:t>
            </a:r>
          </a:p>
          <a:p>
            <a:pPr algn="r" defTabSz="914400"/>
            <a:endParaRPr lang="en-GB" altLang="zh-CN" sz="760" dirty="0">
              <a:solidFill>
                <a:srgbClr val="191919"/>
              </a:solidFill>
              <a:latin typeface="Times New Roman"/>
              <a:ea typeface="Times New Roman"/>
              <a:cs typeface="Times New Roman"/>
            </a:endParaRPr>
          </a:p>
        </p:txBody>
      </p:sp>
      <p:sp>
        <p:nvSpPr>
          <p:cNvPr id="7" name="ConnectLine">
            <a:extLst>
              <a:ext uri="{FF2B5EF4-FFF2-40B4-BE49-F238E27FC236}">
                <a16:creationId xmlns:a16="http://schemas.microsoft.com/office/drawing/2014/main" id="{06D0F0CD-F508-C2EC-A542-D01E8FB13543}"/>
              </a:ext>
              <a:ext uri="{C183D7F6-B498-43B3-948B-1728B52AA6E4}">
                <adec:decorative xmlns:adec="http://schemas.microsoft.com/office/drawing/2017/decorative" val="1"/>
              </a:ext>
            </a:extLst>
          </p:cNvPr>
          <p:cNvSpPr/>
          <p:nvPr/>
        </p:nvSpPr>
        <p:spPr>
          <a:xfrm>
            <a:off x="7478101" y="1858949"/>
            <a:ext cx="152536" cy="199183"/>
          </a:xfrm>
          <a:custGeom>
            <a:avLst/>
            <a:gdLst/>
            <a:ahLst/>
            <a:cxnLst/>
            <a:rect l="l" t="t" r="r" b="b"/>
            <a:pathLst>
              <a:path w="152536" h="199183" fill="none">
                <a:moveTo>
                  <a:pt x="0" y="0"/>
                </a:moveTo>
                <a:lnTo>
                  <a:pt x="152536" y="199183"/>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9" name="Rectangle">
            <a:extLst>
              <a:ext uri="{FF2B5EF4-FFF2-40B4-BE49-F238E27FC236}">
                <a16:creationId xmlns:a16="http://schemas.microsoft.com/office/drawing/2014/main" id="{808DFE09-E0D5-F521-4260-DE25FE968AC8}"/>
              </a:ext>
            </a:extLst>
          </p:cNvPr>
          <p:cNvSpPr/>
          <p:nvPr/>
        </p:nvSpPr>
        <p:spPr>
          <a:xfrm>
            <a:off x="7618722" y="1969321"/>
            <a:ext cx="1802819"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en-GB" altLang="zh-CN" sz="760" dirty="0">
                <a:solidFill>
                  <a:srgbClr val="191919"/>
                </a:solidFill>
                <a:latin typeface="Times New Roman"/>
                <a:ea typeface="Times New Roman"/>
                <a:cs typeface="Times New Roman"/>
              </a:rPr>
              <a:t>Engaging parents and families to improve attendance in school</a:t>
            </a:r>
            <a:endParaRPr lang="zh-CN" altLang="en-US" sz="760" dirty="0">
              <a:solidFill>
                <a:srgbClr val="191919"/>
              </a:solidFill>
              <a:latin typeface="Times New Roman"/>
              <a:ea typeface="Times New Roman"/>
              <a:cs typeface="Times New Roman"/>
            </a:endParaRPr>
          </a:p>
        </p:txBody>
      </p:sp>
    </p:spTree>
    <p:extLst>
      <p:ext uri="{BB962C8B-B14F-4D97-AF65-F5344CB8AC3E}">
        <p14:creationId xmlns:p14="http://schemas.microsoft.com/office/powerpoint/2010/main" val="356479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5"/>
            <a:ext cx="9236384" cy="976249"/>
          </a:xfrm>
        </p:spPr>
        <p:txBody>
          <a:bodyPr/>
          <a:lstStyle/>
          <a:p>
            <a:pPr algn="ctr"/>
            <a:r>
              <a:rPr lang="en-GB">
                <a:solidFill>
                  <a:srgbClr val="00ABB5"/>
                </a:solidFill>
              </a:rPr>
              <a:t>Key Documents – Local</a:t>
            </a:r>
            <a:endParaRPr lang="en-GB">
              <a:solidFill>
                <a:srgbClr val="00ABB5"/>
              </a:solidFill>
              <a:cs typeface="Arial"/>
            </a:endParaRPr>
          </a:p>
        </p:txBody>
      </p:sp>
      <p:sp>
        <p:nvSpPr>
          <p:cNvPr id="3" name="TextBox 9">
            <a:extLst>
              <a:ext uri="{FF2B5EF4-FFF2-40B4-BE49-F238E27FC236}">
                <a16:creationId xmlns:a16="http://schemas.microsoft.com/office/drawing/2014/main" id="{52451353-C114-C937-DB21-20F8E2193F3F}"/>
              </a:ext>
            </a:extLst>
          </p:cNvPr>
          <p:cNvSpPr txBox="1"/>
          <p:nvPr/>
        </p:nvSpPr>
        <p:spPr>
          <a:xfrm>
            <a:off x="435770" y="2182505"/>
            <a:ext cx="9034461" cy="249299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0" lang="en-GB" sz="3000" b="1" i="0" u="none" strike="noStrike" kern="0" cap="none" spc="0" normalizeH="0" baseline="0" noProof="0">
                <a:ln>
                  <a:noFill/>
                </a:ln>
                <a:solidFill>
                  <a:srgbClr val="00ABB5"/>
                </a:solidFill>
                <a:effectLst/>
                <a:uLnTx/>
                <a:uFillTx/>
                <a:latin typeface="Arial" panose="020B0604020202020204" pitchFamily="34" charset="0"/>
                <a:ea typeface="+mj-ea"/>
                <a:cs typeface="Arial" panose="020B0604020202020204" pitchFamily="34" charset="0"/>
              </a:rPr>
              <a:t>Parental Engagement Strategies</a:t>
            </a:r>
          </a:p>
          <a:p>
            <a:pPr algn="ctr"/>
            <a:endParaRPr lang="en-GB">
              <a:hlinkClick r:id="rId4"/>
            </a:endParaRPr>
          </a:p>
          <a:p>
            <a:pPr algn="ctr"/>
            <a:r>
              <a:rPr lang="en-GB">
                <a:hlinkClick r:id="rId4"/>
              </a:rPr>
              <a:t>https://education.gov.scot/resources/local-authority-parental-involvement-and-engagement-strategies/</a:t>
            </a:r>
          </a:p>
          <a:p>
            <a:pPr algn="ctr"/>
            <a:endParaRPr lang="en-GB">
              <a:cs typeface="Arial"/>
            </a:endParaRPr>
          </a:p>
          <a:p>
            <a:pPr algn="ctr"/>
            <a:r>
              <a:rPr lang="en-GB" sz="3000" b="1">
                <a:solidFill>
                  <a:srgbClr val="00ABB5"/>
                </a:solidFill>
                <a:cs typeface="Arial"/>
              </a:rPr>
              <a:t>Family Learning Strategies</a:t>
            </a:r>
          </a:p>
          <a:p>
            <a:pPr algn="ctr"/>
            <a:r>
              <a:rPr lang="en-GB" sz="2400">
                <a:cs typeface="Arial"/>
              </a:rPr>
              <a:t>Sometimes contained within Parental Engagement Strategies</a:t>
            </a:r>
          </a:p>
        </p:txBody>
      </p:sp>
      <p:sp>
        <p:nvSpPr>
          <p:cNvPr id="4" name="TextBox 3">
            <a:extLst>
              <a:ext uri="{FF2B5EF4-FFF2-40B4-BE49-F238E27FC236}">
                <a16:creationId xmlns:a16="http://schemas.microsoft.com/office/drawing/2014/main" id="{A7B8FC50-45A2-24EC-CC92-BD1483B89CA1}"/>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383496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832BFE-EB93-9CB8-FE51-C1B3D1CD6E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7492" y="1151996"/>
            <a:ext cx="9039668" cy="5136544"/>
          </a:xfrm>
          <a:prstGeom prst="rect">
            <a:avLst/>
          </a:prstGeom>
        </p:spPr>
      </p:pic>
      <p:sp>
        <p:nvSpPr>
          <p:cNvPr id="5" name="TextBox 4">
            <a:extLst>
              <a:ext uri="{FF2B5EF4-FFF2-40B4-BE49-F238E27FC236}">
                <a16:creationId xmlns:a16="http://schemas.microsoft.com/office/drawing/2014/main" id="{E7BA11F2-BFEB-4DA9-9894-90377417D60D}"/>
              </a:ext>
            </a:extLst>
          </p:cNvPr>
          <p:cNvSpPr txBox="1"/>
          <p:nvPr/>
        </p:nvSpPr>
        <p:spPr>
          <a:xfrm>
            <a:off x="452063" y="104397"/>
            <a:ext cx="5866544" cy="461665"/>
          </a:xfrm>
          <a:prstGeom prst="rect">
            <a:avLst/>
          </a:prstGeom>
          <a:noFill/>
        </p:spPr>
        <p:txBody>
          <a:bodyPr wrap="square" rtlCol="0">
            <a:spAutoFit/>
          </a:bodyPr>
          <a:lstStyle/>
          <a:p>
            <a:r>
              <a:rPr lang="en-GB" sz="2400" b="1">
                <a:solidFill>
                  <a:srgbClr val="00C4C4"/>
                </a:solidFill>
                <a:latin typeface="Arial" panose="020B0604020202020204" pitchFamily="34" charset="0"/>
                <a:cs typeface="Arial" panose="020B0604020202020204" pitchFamily="34" charset="0"/>
              </a:rPr>
              <a:t>Back to Basics - Legislative</a:t>
            </a:r>
          </a:p>
        </p:txBody>
      </p:sp>
      <p:pic>
        <p:nvPicPr>
          <p:cNvPr id="6" name="Picture 5">
            <a:extLst>
              <a:ext uri="{FF2B5EF4-FFF2-40B4-BE49-F238E27FC236}">
                <a16:creationId xmlns:a16="http://schemas.microsoft.com/office/drawing/2014/main" id="{BC4FB8CC-92F9-100D-B307-50FFDBD9D057}"/>
              </a:ext>
              <a:ext uri="{C183D7F6-B498-43B3-948B-1728B52AA6E4}">
                <adec:decorative xmlns:adec="http://schemas.microsoft.com/office/drawing/2017/decorative" val="1"/>
              </a:ext>
            </a:extLst>
          </p:cNvPr>
          <p:cNvPicPr>
            <a:picLocks noChangeAspect="1"/>
          </p:cNvPicPr>
          <p:nvPr/>
        </p:nvPicPr>
        <p:blipFill rotWithShape="1">
          <a:blip r:embed="rId4"/>
          <a:srcRect l="23560" t="23657" r="26010" b="31599"/>
          <a:stretch/>
        </p:blipFill>
        <p:spPr>
          <a:xfrm>
            <a:off x="0" y="5828876"/>
            <a:ext cx="9906000" cy="1045598"/>
          </a:xfrm>
          <a:prstGeom prst="rect">
            <a:avLst/>
          </a:prstGeom>
        </p:spPr>
      </p:pic>
      <p:sp>
        <p:nvSpPr>
          <p:cNvPr id="2" name="TextBox 1">
            <a:extLst>
              <a:ext uri="{FF2B5EF4-FFF2-40B4-BE49-F238E27FC236}">
                <a16:creationId xmlns:a16="http://schemas.microsoft.com/office/drawing/2014/main" id="{D365E284-CD24-2F63-7982-E7DF965061B4}"/>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302489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A11F2-BFEB-4DA9-9894-90377417D60D}"/>
              </a:ext>
            </a:extLst>
          </p:cNvPr>
          <p:cNvSpPr txBox="1"/>
          <p:nvPr/>
        </p:nvSpPr>
        <p:spPr>
          <a:xfrm>
            <a:off x="452063" y="104397"/>
            <a:ext cx="5866544" cy="461665"/>
          </a:xfrm>
          <a:prstGeom prst="rect">
            <a:avLst/>
          </a:prstGeom>
          <a:noFill/>
        </p:spPr>
        <p:txBody>
          <a:bodyPr wrap="square" rtlCol="0">
            <a:spAutoFit/>
          </a:bodyPr>
          <a:lstStyle/>
          <a:p>
            <a:r>
              <a:rPr lang="en-GB" sz="2400" b="1">
                <a:solidFill>
                  <a:srgbClr val="00C4C4"/>
                </a:solidFill>
                <a:latin typeface="Arial" panose="020B0604020202020204" pitchFamily="34" charset="0"/>
                <a:cs typeface="Arial" panose="020B0604020202020204" pitchFamily="34" charset="0"/>
              </a:rPr>
              <a:t>Back to Basics - Current</a:t>
            </a:r>
          </a:p>
        </p:txBody>
      </p:sp>
      <p:pic>
        <p:nvPicPr>
          <p:cNvPr id="6" name="Picture 5">
            <a:extLst>
              <a:ext uri="{FF2B5EF4-FFF2-40B4-BE49-F238E27FC236}">
                <a16:creationId xmlns:a16="http://schemas.microsoft.com/office/drawing/2014/main" id="{BC4FB8CC-92F9-100D-B307-50FFDBD9D057}"/>
              </a:ext>
              <a:ext uri="{C183D7F6-B498-43B3-948B-1728B52AA6E4}">
                <adec:decorative xmlns:adec="http://schemas.microsoft.com/office/drawing/2017/decorative" val="1"/>
              </a:ext>
            </a:extLst>
          </p:cNvPr>
          <p:cNvPicPr>
            <a:picLocks noChangeAspect="1"/>
          </p:cNvPicPr>
          <p:nvPr/>
        </p:nvPicPr>
        <p:blipFill rotWithShape="1">
          <a:blip r:embed="rId2"/>
          <a:srcRect l="23560" t="23657" r="26010" b="31599"/>
          <a:stretch/>
        </p:blipFill>
        <p:spPr>
          <a:xfrm>
            <a:off x="-28948" y="5828876"/>
            <a:ext cx="9943657" cy="1045598"/>
          </a:xfrm>
          <a:prstGeom prst="rect">
            <a:avLst/>
          </a:prstGeom>
        </p:spPr>
      </p:pic>
      <p:pic>
        <p:nvPicPr>
          <p:cNvPr id="2" name="Picture 1">
            <a:extLst>
              <a:ext uri="{FF2B5EF4-FFF2-40B4-BE49-F238E27FC236}">
                <a16:creationId xmlns:a16="http://schemas.microsoft.com/office/drawing/2014/main" id="{1531DD65-56A6-C9D8-7262-4718D11C39E9}"/>
              </a:ext>
            </a:extLst>
          </p:cNvPr>
          <p:cNvPicPr>
            <a:picLocks noChangeAspect="1"/>
          </p:cNvPicPr>
          <p:nvPr/>
        </p:nvPicPr>
        <p:blipFill>
          <a:blip r:embed="rId3"/>
          <a:stretch>
            <a:fillRect/>
          </a:stretch>
        </p:blipFill>
        <p:spPr>
          <a:xfrm>
            <a:off x="1559560" y="680720"/>
            <a:ext cx="6786880" cy="5496560"/>
          </a:xfrm>
          <a:prstGeom prst="rect">
            <a:avLst/>
          </a:prstGeom>
        </p:spPr>
      </p:pic>
      <p:sp>
        <p:nvSpPr>
          <p:cNvPr id="3" name="TextBox 2">
            <a:extLst>
              <a:ext uri="{FF2B5EF4-FFF2-40B4-BE49-F238E27FC236}">
                <a16:creationId xmlns:a16="http://schemas.microsoft.com/office/drawing/2014/main" id="{EAB42CA8-E596-1453-A372-1656DE76B125}"/>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6151618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2024-03-08T08:55:50+00:00</Dateandti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178A12-E71C-4AAD-A59A-9C0303007702}">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D3AC8A-A148-46C9-BBD4-F1195A8C6250}">
  <ds:schemaRefs>
    <ds:schemaRef ds:uri="http://www.w3.org/XML/1998/namespace"/>
    <ds:schemaRef ds:uri="http://schemas.microsoft.com/office/2006/metadata/properties"/>
    <ds:schemaRef ds:uri="http://schemas.microsoft.com/office/2006/documentManagement/types"/>
    <ds:schemaRef ds:uri="83f52adb-1e78-4da5-91d6-ad72567e95e6"/>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4be29cfe-5d74-48fa-b5d5-900aa5a0366b"/>
  </ds:schemaRefs>
</ds:datastoreItem>
</file>

<file path=customXml/itemProps3.xml><?xml version="1.0" encoding="utf-8"?>
<ds:datastoreItem xmlns:ds="http://schemas.openxmlformats.org/officeDocument/2006/customXml" ds:itemID="{382B9DF7-85E7-44A6-93CE-8D94B2CC83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124</TotalTime>
  <Words>2061</Words>
  <Application>Microsoft Office PowerPoint</Application>
  <PresentationFormat>A4 Paper (210x297 mm)</PresentationFormat>
  <Paragraphs>157</Paragraphs>
  <Slides>6</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Calibri Light</vt:lpstr>
      <vt:lpstr>Lucida Grande</vt:lpstr>
      <vt:lpstr>Symbol</vt:lpstr>
      <vt:lpstr>Times New Roman</vt:lpstr>
      <vt:lpstr>Wingdings</vt:lpstr>
      <vt:lpstr>Office Theme</vt:lpstr>
      <vt:lpstr>3. Education Scotland Powerpoint Final</vt:lpstr>
      <vt:lpstr>PowerPoint Presentation</vt:lpstr>
      <vt:lpstr>PowerPoint Presentation</vt:lpstr>
      <vt:lpstr>Legislation, Strategies, Policies, Frameworks and national key documents</vt:lpstr>
      <vt:lpstr>Key Documents – Local</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policies, strategies and frameworks across Scotland on Parental Involvement, Parental Engagement, Family Learning and Learning at Home</dc:title>
  <dc:creator>Beverley Ferguson</dc:creator>
  <cp:lastModifiedBy>Jeremy Stevenson</cp:lastModifiedBy>
  <cp:revision>2</cp:revision>
  <dcterms:created xsi:type="dcterms:W3CDTF">2024-02-08T18:18:45Z</dcterms:created>
  <dcterms:modified xsi:type="dcterms:W3CDTF">2025-08-18T15:21:21Z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MediaServiceImageTags">
    <vt:lpwstr/>
  </property>
</Properties>
</file>