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handoutMasterIdLst>
    <p:handoutMasterId r:id="rId33"/>
  </p:handoutMasterIdLst>
  <p:sldIdLst>
    <p:sldId id="302" r:id="rId6"/>
    <p:sldId id="285" r:id="rId7"/>
    <p:sldId id="259" r:id="rId8"/>
    <p:sldId id="287" r:id="rId9"/>
    <p:sldId id="263" r:id="rId10"/>
    <p:sldId id="293" r:id="rId11"/>
    <p:sldId id="299" r:id="rId12"/>
    <p:sldId id="261" r:id="rId13"/>
    <p:sldId id="294" r:id="rId14"/>
    <p:sldId id="295" r:id="rId15"/>
    <p:sldId id="296" r:id="rId16"/>
    <p:sldId id="300" r:id="rId17"/>
    <p:sldId id="301" r:id="rId18"/>
    <p:sldId id="265" r:id="rId19"/>
    <p:sldId id="288" r:id="rId20"/>
    <p:sldId id="289" r:id="rId21"/>
    <p:sldId id="290" r:id="rId22"/>
    <p:sldId id="291" r:id="rId23"/>
    <p:sldId id="292" r:id="rId24"/>
    <p:sldId id="271" r:id="rId25"/>
    <p:sldId id="273" r:id="rId26"/>
    <p:sldId id="274" r:id="rId27"/>
    <p:sldId id="275" r:id="rId28"/>
    <p:sldId id="277" r:id="rId29"/>
    <p:sldId id="278"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8EE27-C54F-4B7D-932A-BB9432ABE8CF}" v="1" dt="2020-11-10T06:35:07.759"/>
    <p1510:client id="{0D2AAA3E-2D25-4936-BBE6-8866A154BA2F}" v="2" dt="2020-10-28T08:56:52.128"/>
    <p1510:client id="{1707D777-344A-40A6-A872-55DC169B6127}" v="10" dt="2020-08-27T09:29:44.746"/>
    <p1510:client id="{1E2BE248-3A2A-4DA8-BDDF-B663E690D6C6}" v="4" dt="2020-09-29T10:40:03.431"/>
    <p1510:client id="{230BA47C-3D07-4442-D091-6FE69B44C5A8}" v="4" dt="2020-08-27T09:29:19.998"/>
    <p1510:client id="{377361EF-0971-4114-B7B9-3E0DE5606576}" v="474" dt="2020-08-19T11:08:44.188"/>
    <p1510:client id="{404C7AFE-14AC-44F3-B1ED-75934C32B52F}" v="27" dt="2020-08-20T07:37:41.168"/>
    <p1510:client id="{4C75290A-5C3E-42DA-BF79-299990560382}" v="30" dt="2020-09-29T08:58:04.927"/>
    <p1510:client id="{5C3CE392-8771-4416-CEC1-EAB260FFF878}" v="25" dt="2020-08-27T09:18:08.885"/>
    <p1510:client id="{5E71C9BB-B0AC-4D73-9E85-BF27E577DD06}" v="112" dt="2020-10-07T11:42:58.649"/>
    <p1510:client id="{67AFF697-6F45-4C01-9A82-0AD5FE5AF9FA}" v="1" dt="2020-11-10T06:45:22.068"/>
    <p1510:client id="{68AAFD03-2AB5-4EE6-AA6F-7209198A1D9E}" v="41" dt="2020-08-20T10:06:44.219"/>
    <p1510:client id="{70BCF70E-10E6-4241-B089-65FDFB5D8414}" v="6" dt="2020-11-02T11:40:37.545"/>
    <p1510:client id="{7A48FBC5-8B92-4E06-9F99-25F0BDA60BEA}" v="179" dt="2020-10-05T10:18:55.743"/>
    <p1510:client id="{86DF908E-D322-473E-940A-9FE516F2E075}" v="6" dt="2020-10-05T09:50:47.367"/>
    <p1510:client id="{8A0579E8-C8C9-4735-9A37-2C84FE736221}" v="4" dt="2020-10-28T09:25:16.484"/>
    <p1510:client id="{92D73EE7-2DBE-4FCC-8D5C-D2C90AE6FC6F}" v="5" dt="2020-11-09T12:04:51.738"/>
    <p1510:client id="{9B8FBD18-3536-4407-5EA3-3601D75AB1F7}" v="55" dt="2020-08-27T09:26:09.763"/>
    <p1510:client id="{9ECB0993-249A-4C9E-87C4-27FF451DC1B8}" v="14" dt="2020-10-28T09:17:06.042"/>
    <p1510:client id="{AF27BFCC-1D7D-4F82-9CEB-A32FCAA8A7A9}" v="57" dt="2020-11-08T11:42:01.106"/>
    <p1510:client id="{B1290811-6222-42D3-ADB2-8299C7823803}" v="1" dt="2021-03-02T11:31:49.566"/>
    <p1510:client id="{DCDE81A9-4B45-42B4-A586-6BB84FE594FD}" v="17" dt="2020-11-09T12:36:02.389"/>
    <p1510:client id="{E0B1A898-20F5-47B8-82E0-2E47512FA702}" v="5" dt="2021-03-02T11:41:32.457"/>
    <p1510:client id="{E92AAA59-EABD-48EF-BA05-493279836989}" v="21" dt="2021-03-02T11:40:47.625"/>
    <p1510:client id="{F0080D4B-C8AE-4D9A-A434-818225AF29E3}" v="2" dt="2020-11-09T17:16:45.719"/>
    <p1510:client id="{F340D3EA-8876-4547-8A88-10E4F455130E}" v="34" dt="2021-03-02T11:43:14.773"/>
    <p1510:client id="{F73EF58A-4FC0-4450-81FD-78FF1C70F38C}" v="10" dt="2020-10-05T09:38:17.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0" autoAdjust="0"/>
    <p:restoredTop sz="86482" autoAdjust="0"/>
  </p:normalViewPr>
  <p:slideViewPr>
    <p:cSldViewPr snapToGrid="0">
      <p:cViewPr varScale="1">
        <p:scale>
          <a:sx n="66" d="100"/>
          <a:sy n="66" d="100"/>
        </p:scale>
        <p:origin x="84" y="27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ne Jolly" userId="S::esmjolly@glow.gov.uk::544541dc-90b0-4b4e-883f-e634d38c3b2a" providerId="AD" clId="Web-{B1290811-6222-42D3-ADB2-8299C7823803}"/>
    <pc:docChg chg="modSld">
      <pc:chgData name="Maxine Jolly" userId="S::esmjolly@glow.gov.uk::544541dc-90b0-4b4e-883f-e634d38c3b2a" providerId="AD" clId="Web-{B1290811-6222-42D3-ADB2-8299C7823803}" dt="2021-03-02T11:31:49.566" v="0"/>
      <pc:docMkLst>
        <pc:docMk/>
      </pc:docMkLst>
      <pc:sldChg chg="delSp">
        <pc:chgData name="Maxine Jolly" userId="S::esmjolly@glow.gov.uk::544541dc-90b0-4b4e-883f-e634d38c3b2a" providerId="AD" clId="Web-{B1290811-6222-42D3-ADB2-8299C7823803}" dt="2021-03-02T11:31:49.566" v="0"/>
        <pc:sldMkLst>
          <pc:docMk/>
          <pc:sldMk cId="3851274992" sldId="282"/>
        </pc:sldMkLst>
        <pc:picChg chg="del">
          <ac:chgData name="Maxine Jolly" userId="S::esmjolly@glow.gov.uk::544541dc-90b0-4b4e-883f-e634d38c3b2a" providerId="AD" clId="Web-{B1290811-6222-42D3-ADB2-8299C7823803}" dt="2021-03-02T11:31:49.566" v="0"/>
          <ac:picMkLst>
            <pc:docMk/>
            <pc:sldMk cId="3851274992" sldId="282"/>
            <ac:picMk id="10" creationId="{00000000-0000-0000-0000-000000000000}"/>
          </ac:picMkLst>
        </pc:picChg>
      </pc:sldChg>
    </pc:docChg>
  </pc:docChgLst>
  <pc:docChgLst>
    <pc:chgData name="Maxine Jolly" userId="S::esmjolly@glow.gov.uk::544541dc-90b0-4b4e-883f-e634d38c3b2a" providerId="AD" clId="Web-{0D2AAA3E-2D25-4936-BBE6-8866A154BA2F}"/>
    <pc:docChg chg="modSld">
      <pc:chgData name="Maxine Jolly" userId="S::esmjolly@glow.gov.uk::544541dc-90b0-4b4e-883f-e634d38c3b2a" providerId="AD" clId="Web-{0D2AAA3E-2D25-4936-BBE6-8866A154BA2F}" dt="2020-10-28T08:56:52.128" v="1" actId="20577"/>
      <pc:docMkLst>
        <pc:docMk/>
      </pc:docMkLst>
      <pc:sldChg chg="modSp">
        <pc:chgData name="Maxine Jolly" userId="S::esmjolly@glow.gov.uk::544541dc-90b0-4b4e-883f-e634d38c3b2a" providerId="AD" clId="Web-{0D2AAA3E-2D25-4936-BBE6-8866A154BA2F}" dt="2020-10-28T08:56:52.128" v="1" actId="20577"/>
        <pc:sldMkLst>
          <pc:docMk/>
          <pc:sldMk cId="74298970" sldId="284"/>
        </pc:sldMkLst>
        <pc:spChg chg="mod">
          <ac:chgData name="Maxine Jolly" userId="S::esmjolly@glow.gov.uk::544541dc-90b0-4b4e-883f-e634d38c3b2a" providerId="AD" clId="Web-{0D2AAA3E-2D25-4936-BBE6-8866A154BA2F}" dt="2020-10-28T08:56:52.128" v="1" actId="20577"/>
          <ac:spMkLst>
            <pc:docMk/>
            <pc:sldMk cId="74298970" sldId="284"/>
            <ac:spMk id="8" creationId="{A4152E58-B61E-4B76-8392-DCF074F2E3B3}"/>
          </ac:spMkLst>
        </pc:spChg>
      </pc:sldChg>
    </pc:docChg>
  </pc:docChgLst>
  <pc:docChgLst>
    <pc:chgData name="Matthew Reid" userId="S::gw18reidmatthew@glowmail.org.uk::8efa9402-ca7a-4218-8d29-e036522343de" providerId="AD" clId="Web-{F0080D4B-C8AE-4D9A-A434-818225AF29E3}"/>
    <pc:docChg chg="modSld">
      <pc:chgData name="Matthew Reid" userId="S::gw18reidmatthew@glowmail.org.uk::8efa9402-ca7a-4218-8d29-e036522343de" providerId="AD" clId="Web-{F0080D4B-C8AE-4D9A-A434-818225AF29E3}" dt="2020-11-09T17:16:45.719" v="1" actId="1076"/>
      <pc:docMkLst>
        <pc:docMk/>
      </pc:docMkLst>
      <pc:sldChg chg="modSp">
        <pc:chgData name="Matthew Reid" userId="S::gw18reidmatthew@glowmail.org.uk::8efa9402-ca7a-4218-8d29-e036522343de" providerId="AD" clId="Web-{F0080D4B-C8AE-4D9A-A434-818225AF29E3}" dt="2020-11-09T17:16:45.719" v="1" actId="1076"/>
        <pc:sldMkLst>
          <pc:docMk/>
          <pc:sldMk cId="1617688748" sldId="270"/>
        </pc:sldMkLst>
        <pc:picChg chg="mod">
          <ac:chgData name="Matthew Reid" userId="S::gw18reidmatthew@glowmail.org.uk::8efa9402-ca7a-4218-8d29-e036522343de" providerId="AD" clId="Web-{F0080D4B-C8AE-4D9A-A434-818225AF29E3}" dt="2020-11-09T17:16:45.719" v="1" actId="1076"/>
          <ac:picMkLst>
            <pc:docMk/>
            <pc:sldMk cId="1617688748" sldId="270"/>
            <ac:picMk id="6" creationId="{00000000-0000-0000-0000-000000000000}"/>
          </ac:picMkLst>
        </pc:picChg>
      </pc:sldChg>
    </pc:docChg>
  </pc:docChgLst>
  <pc:docChgLst>
    <pc:chgData name="Maxine Jolly" userId="S::esmjolly@glow.gov.uk::544541dc-90b0-4b4e-883f-e634d38c3b2a" providerId="AD" clId="Web-{7A48FBC5-8B92-4E06-9F99-25F0BDA60BEA}"/>
    <pc:docChg chg="addSld delSld modSld">
      <pc:chgData name="Maxine Jolly" userId="S::esmjolly@glow.gov.uk::544541dc-90b0-4b4e-883f-e634d38c3b2a" providerId="AD" clId="Web-{7A48FBC5-8B92-4E06-9F99-25F0BDA60BEA}" dt="2020-10-05T10:26:23.729" v="336"/>
      <pc:docMkLst>
        <pc:docMk/>
      </pc:docMkLst>
      <pc:sldChg chg="modNotes">
        <pc:chgData name="Maxine Jolly" userId="S::esmjolly@glow.gov.uk::544541dc-90b0-4b4e-883f-e634d38c3b2a" providerId="AD" clId="Web-{7A48FBC5-8B92-4E06-9F99-25F0BDA60BEA}" dt="2020-10-05T10:19:35.839" v="181"/>
        <pc:sldMkLst>
          <pc:docMk/>
          <pc:sldMk cId="674568214" sldId="259"/>
        </pc:sldMkLst>
      </pc:sldChg>
      <pc:sldChg chg="modNotes">
        <pc:chgData name="Maxine Jolly" userId="S::esmjolly@glow.gov.uk::544541dc-90b0-4b4e-883f-e634d38c3b2a" providerId="AD" clId="Web-{7A48FBC5-8B92-4E06-9F99-25F0BDA60BEA}" dt="2020-10-05T10:19:39.196" v="182"/>
        <pc:sldMkLst>
          <pc:docMk/>
          <pc:sldMk cId="1349790687" sldId="260"/>
        </pc:sldMkLst>
      </pc:sldChg>
      <pc:sldChg chg="modNotes">
        <pc:chgData name="Maxine Jolly" userId="S::esmjolly@glow.gov.uk::544541dc-90b0-4b4e-883f-e634d38c3b2a" providerId="AD" clId="Web-{7A48FBC5-8B92-4E06-9F99-25F0BDA60BEA}" dt="2020-10-05T10:19:52.134" v="188"/>
        <pc:sldMkLst>
          <pc:docMk/>
          <pc:sldMk cId="2308450866" sldId="261"/>
        </pc:sldMkLst>
      </pc:sldChg>
      <pc:sldChg chg="modNotes">
        <pc:chgData name="Maxine Jolly" userId="S::esmjolly@glow.gov.uk::544541dc-90b0-4b4e-883f-e634d38c3b2a" providerId="AD" clId="Web-{7A48FBC5-8B92-4E06-9F99-25F0BDA60BEA}" dt="2020-10-05T10:19:49.446" v="186"/>
        <pc:sldMkLst>
          <pc:docMk/>
          <pc:sldMk cId="1041376065" sldId="262"/>
        </pc:sldMkLst>
      </pc:sldChg>
      <pc:sldChg chg="modNotes">
        <pc:chgData name="Maxine Jolly" userId="S::esmjolly@glow.gov.uk::544541dc-90b0-4b4e-883f-e634d38c3b2a" providerId="AD" clId="Web-{7A48FBC5-8B92-4E06-9F99-25F0BDA60BEA}" dt="2020-10-05T10:19:42.845" v="184"/>
        <pc:sldMkLst>
          <pc:docMk/>
          <pc:sldMk cId="2417120237" sldId="263"/>
        </pc:sldMkLst>
      </pc:sldChg>
      <pc:sldChg chg="modNotes">
        <pc:chgData name="Maxine Jolly" userId="S::esmjolly@glow.gov.uk::544541dc-90b0-4b4e-883f-e634d38c3b2a" providerId="AD" clId="Web-{7A48FBC5-8B92-4E06-9F99-25F0BDA60BEA}" dt="2020-10-05T10:20:07.962" v="193"/>
        <pc:sldMkLst>
          <pc:docMk/>
          <pc:sldMk cId="1198971618" sldId="264"/>
        </pc:sldMkLst>
      </pc:sldChg>
      <pc:sldChg chg="modNotes">
        <pc:chgData name="Maxine Jolly" userId="S::esmjolly@glow.gov.uk::544541dc-90b0-4b4e-883f-e634d38c3b2a" providerId="AD" clId="Web-{7A48FBC5-8B92-4E06-9F99-25F0BDA60BEA}" dt="2020-10-05T10:20:14.680" v="197"/>
        <pc:sldMkLst>
          <pc:docMk/>
          <pc:sldMk cId="3690318724" sldId="265"/>
        </pc:sldMkLst>
      </pc:sldChg>
      <pc:sldChg chg="modNotes">
        <pc:chgData name="Maxine Jolly" userId="S::esmjolly@glow.gov.uk::544541dc-90b0-4b4e-883f-e634d38c3b2a" providerId="AD" clId="Web-{7A48FBC5-8B92-4E06-9F99-25F0BDA60BEA}" dt="2020-10-05T10:20:19.024" v="198"/>
        <pc:sldMkLst>
          <pc:docMk/>
          <pc:sldMk cId="784039200" sldId="266"/>
        </pc:sldMkLst>
      </pc:sldChg>
      <pc:sldChg chg="modNotes">
        <pc:chgData name="Maxine Jolly" userId="S::esmjolly@glow.gov.uk::544541dc-90b0-4b4e-883f-e634d38c3b2a" providerId="AD" clId="Web-{7A48FBC5-8B92-4E06-9F99-25F0BDA60BEA}" dt="2020-10-05T10:20:31.540" v="201"/>
        <pc:sldMkLst>
          <pc:docMk/>
          <pc:sldMk cId="2983377476" sldId="267"/>
        </pc:sldMkLst>
      </pc:sldChg>
      <pc:sldChg chg="modNotes">
        <pc:chgData name="Maxine Jolly" userId="S::esmjolly@glow.gov.uk::544541dc-90b0-4b4e-883f-e634d38c3b2a" providerId="AD" clId="Web-{7A48FBC5-8B92-4E06-9F99-25F0BDA60BEA}" dt="2020-10-05T10:20:40.446" v="205"/>
        <pc:sldMkLst>
          <pc:docMk/>
          <pc:sldMk cId="4202942408" sldId="268"/>
        </pc:sldMkLst>
      </pc:sldChg>
      <pc:sldChg chg="modNotes">
        <pc:chgData name="Maxine Jolly" userId="S::esmjolly@glow.gov.uk::544541dc-90b0-4b4e-883f-e634d38c3b2a" providerId="AD" clId="Web-{7A48FBC5-8B92-4E06-9F99-25F0BDA60BEA}" dt="2020-10-05T10:20:50.134" v="206"/>
        <pc:sldMkLst>
          <pc:docMk/>
          <pc:sldMk cId="355823482" sldId="269"/>
        </pc:sldMkLst>
      </pc:sldChg>
      <pc:sldChg chg="modNotes">
        <pc:chgData name="Maxine Jolly" userId="S::esmjolly@glow.gov.uk::544541dc-90b0-4b4e-883f-e634d38c3b2a" providerId="AD" clId="Web-{7A48FBC5-8B92-4E06-9F99-25F0BDA60BEA}" dt="2020-10-05T10:21:12.415" v="208"/>
        <pc:sldMkLst>
          <pc:docMk/>
          <pc:sldMk cId="1617688748" sldId="270"/>
        </pc:sldMkLst>
      </pc:sldChg>
      <pc:sldChg chg="modNotes">
        <pc:chgData name="Maxine Jolly" userId="S::esmjolly@glow.gov.uk::544541dc-90b0-4b4e-883f-e634d38c3b2a" providerId="AD" clId="Web-{7A48FBC5-8B92-4E06-9F99-25F0BDA60BEA}" dt="2020-10-05T10:21:15.181" v="209"/>
        <pc:sldMkLst>
          <pc:docMk/>
          <pc:sldMk cId="3246430326" sldId="271"/>
        </pc:sldMkLst>
      </pc:sldChg>
      <pc:sldChg chg="modNotes">
        <pc:chgData name="Maxine Jolly" userId="S::esmjolly@glow.gov.uk::544541dc-90b0-4b4e-883f-e634d38c3b2a" providerId="AD" clId="Web-{7A48FBC5-8B92-4E06-9F99-25F0BDA60BEA}" dt="2020-10-05T10:21:18.790" v="210"/>
        <pc:sldMkLst>
          <pc:docMk/>
          <pc:sldMk cId="3501162669" sldId="272"/>
        </pc:sldMkLst>
      </pc:sldChg>
      <pc:sldChg chg="modNotes">
        <pc:chgData name="Maxine Jolly" userId="S::esmjolly@glow.gov.uk::544541dc-90b0-4b4e-883f-e634d38c3b2a" providerId="AD" clId="Web-{7A48FBC5-8B92-4E06-9F99-25F0BDA60BEA}" dt="2020-10-05T10:26:02.635" v="305"/>
        <pc:sldMkLst>
          <pc:docMk/>
          <pc:sldMk cId="2508270879" sldId="273"/>
        </pc:sldMkLst>
      </pc:sldChg>
      <pc:sldChg chg="modNotes">
        <pc:chgData name="Maxine Jolly" userId="S::esmjolly@glow.gov.uk::544541dc-90b0-4b4e-883f-e634d38c3b2a" providerId="AD" clId="Web-{7A48FBC5-8B92-4E06-9F99-25F0BDA60BEA}" dt="2020-10-05T10:26:23.729" v="336"/>
        <pc:sldMkLst>
          <pc:docMk/>
          <pc:sldMk cId="1142117324" sldId="274"/>
        </pc:sldMkLst>
      </pc:sldChg>
      <pc:sldChg chg="modNotes">
        <pc:chgData name="Maxine Jolly" userId="S::esmjolly@glow.gov.uk::544541dc-90b0-4b4e-883f-e634d38c3b2a" providerId="AD" clId="Web-{7A48FBC5-8B92-4E06-9F99-25F0BDA60BEA}" dt="2020-10-05T10:21:34.134" v="215"/>
        <pc:sldMkLst>
          <pc:docMk/>
          <pc:sldMk cId="3572844221" sldId="275"/>
        </pc:sldMkLst>
      </pc:sldChg>
      <pc:sldChg chg="modNotes">
        <pc:chgData name="Maxine Jolly" userId="S::esmjolly@glow.gov.uk::544541dc-90b0-4b4e-883f-e634d38c3b2a" providerId="AD" clId="Web-{7A48FBC5-8B92-4E06-9F99-25F0BDA60BEA}" dt="2020-10-05T10:21:43.353" v="217"/>
        <pc:sldMkLst>
          <pc:docMk/>
          <pc:sldMk cId="3269639674" sldId="276"/>
        </pc:sldMkLst>
      </pc:sldChg>
      <pc:sldChg chg="modNotes">
        <pc:chgData name="Maxine Jolly" userId="S::esmjolly@glow.gov.uk::544541dc-90b0-4b4e-883f-e634d38c3b2a" providerId="AD" clId="Web-{7A48FBC5-8B92-4E06-9F99-25F0BDA60BEA}" dt="2020-10-05T10:21:50.915" v="218"/>
        <pc:sldMkLst>
          <pc:docMk/>
          <pc:sldMk cId="748322632" sldId="277"/>
        </pc:sldMkLst>
      </pc:sldChg>
      <pc:sldChg chg="modNotes">
        <pc:chgData name="Maxine Jolly" userId="S::esmjolly@glow.gov.uk::544541dc-90b0-4b4e-883f-e634d38c3b2a" providerId="AD" clId="Web-{7A48FBC5-8B92-4E06-9F99-25F0BDA60BEA}" dt="2020-10-05T10:21:54.884" v="219"/>
        <pc:sldMkLst>
          <pc:docMk/>
          <pc:sldMk cId="2714357477" sldId="278"/>
        </pc:sldMkLst>
      </pc:sldChg>
      <pc:sldChg chg="modNotes">
        <pc:chgData name="Maxine Jolly" userId="S::esmjolly@glow.gov.uk::544541dc-90b0-4b4e-883f-e634d38c3b2a" providerId="AD" clId="Web-{7A48FBC5-8B92-4E06-9F99-25F0BDA60BEA}" dt="2020-10-05T10:24:54.432" v="265"/>
        <pc:sldMkLst>
          <pc:docMk/>
          <pc:sldMk cId="3211493326" sldId="279"/>
        </pc:sldMkLst>
      </pc:sldChg>
      <pc:sldChg chg="modNotes">
        <pc:chgData name="Maxine Jolly" userId="S::esmjolly@glow.gov.uk::544541dc-90b0-4b4e-883f-e634d38c3b2a" providerId="AD" clId="Web-{7A48FBC5-8B92-4E06-9F99-25F0BDA60BEA}" dt="2020-10-05T10:22:02.212" v="221"/>
        <pc:sldMkLst>
          <pc:docMk/>
          <pc:sldMk cId="3686179188" sldId="280"/>
        </pc:sldMkLst>
      </pc:sldChg>
      <pc:sldChg chg="modNotes">
        <pc:chgData name="Maxine Jolly" userId="S::esmjolly@glow.gov.uk::544541dc-90b0-4b4e-883f-e634d38c3b2a" providerId="AD" clId="Web-{7A48FBC5-8B92-4E06-9F99-25F0BDA60BEA}" dt="2020-10-05T10:20:12.118" v="195"/>
        <pc:sldMkLst>
          <pc:docMk/>
          <pc:sldMk cId="1478934619" sldId="283"/>
        </pc:sldMkLst>
      </pc:sldChg>
      <pc:sldChg chg="modNotes">
        <pc:chgData name="Maxine Jolly" userId="S::esmjolly@glow.gov.uk::544541dc-90b0-4b4e-883f-e634d38c3b2a" providerId="AD" clId="Web-{7A48FBC5-8B92-4E06-9F99-25F0BDA60BEA}" dt="2020-10-05T10:20:36.681" v="204"/>
        <pc:sldMkLst>
          <pc:docMk/>
          <pc:sldMk cId="74298970" sldId="284"/>
        </pc:sldMkLst>
      </pc:sldChg>
      <pc:sldChg chg="addSp modSp new del">
        <pc:chgData name="Maxine Jolly" userId="S::esmjolly@glow.gov.uk::544541dc-90b0-4b4e-883f-e634d38c3b2a" providerId="AD" clId="Web-{7A48FBC5-8B92-4E06-9F99-25F0BDA60BEA}" dt="2020-10-05T10:17:04.055" v="11"/>
        <pc:sldMkLst>
          <pc:docMk/>
          <pc:sldMk cId="842433958" sldId="285"/>
        </pc:sldMkLst>
        <pc:spChg chg="add mod">
          <ac:chgData name="Maxine Jolly" userId="S::esmjolly@glow.gov.uk::544541dc-90b0-4b4e-883f-e634d38c3b2a" providerId="AD" clId="Web-{7A48FBC5-8B92-4E06-9F99-25F0BDA60BEA}" dt="2020-10-05T10:16:49.055" v="10" actId="14100"/>
          <ac:spMkLst>
            <pc:docMk/>
            <pc:sldMk cId="842433958" sldId="285"/>
            <ac:spMk id="2" creationId="{CD98A013-5989-432F-B680-EC35EF14CB2A}"/>
          </ac:spMkLst>
        </pc:spChg>
      </pc:sldChg>
      <pc:sldChg chg="modSp add replId">
        <pc:chgData name="Maxine Jolly" userId="S::esmjolly@glow.gov.uk::544541dc-90b0-4b4e-883f-e634d38c3b2a" providerId="AD" clId="Web-{7A48FBC5-8B92-4E06-9F99-25F0BDA60BEA}" dt="2020-10-05T10:18:53.649" v="176" actId="20577"/>
        <pc:sldMkLst>
          <pc:docMk/>
          <pc:sldMk cId="1511618342" sldId="285"/>
        </pc:sldMkLst>
        <pc:spChg chg="mod">
          <ac:chgData name="Maxine Jolly" userId="S::esmjolly@glow.gov.uk::544541dc-90b0-4b4e-883f-e634d38c3b2a" providerId="AD" clId="Web-{7A48FBC5-8B92-4E06-9F99-25F0BDA60BEA}" dt="2020-10-05T10:17:17.914" v="25" actId="20577"/>
          <ac:spMkLst>
            <pc:docMk/>
            <pc:sldMk cId="1511618342" sldId="285"/>
            <ac:spMk id="2" creationId="{00000000-0000-0000-0000-000000000000}"/>
          </ac:spMkLst>
        </pc:spChg>
        <pc:spChg chg="mod">
          <ac:chgData name="Maxine Jolly" userId="S::esmjolly@glow.gov.uk::544541dc-90b0-4b4e-883f-e634d38c3b2a" providerId="AD" clId="Web-{7A48FBC5-8B92-4E06-9F99-25F0BDA60BEA}" dt="2020-10-05T10:18:53.649" v="176" actId="20577"/>
          <ac:spMkLst>
            <pc:docMk/>
            <pc:sldMk cId="1511618342" sldId="285"/>
            <ac:spMk id="3" creationId="{00000000-0000-0000-0000-000000000000}"/>
          </ac:spMkLst>
        </pc:spChg>
      </pc:sldChg>
      <pc:sldChg chg="addSp delSp modSp new del">
        <pc:chgData name="Maxine Jolly" userId="S::esmjolly@glow.gov.uk::544541dc-90b0-4b4e-883f-e634d38c3b2a" providerId="AD" clId="Web-{7A48FBC5-8B92-4E06-9F99-25F0BDA60BEA}" dt="2020-10-05T10:16:24.101" v="3"/>
        <pc:sldMkLst>
          <pc:docMk/>
          <pc:sldMk cId="2974160312" sldId="285"/>
        </pc:sldMkLst>
        <pc:picChg chg="add del mod">
          <ac:chgData name="Maxine Jolly" userId="S::esmjolly@glow.gov.uk::544541dc-90b0-4b4e-883f-e634d38c3b2a" providerId="AD" clId="Web-{7A48FBC5-8B92-4E06-9F99-25F0BDA60BEA}" dt="2020-10-05T10:16:20.070" v="2"/>
          <ac:picMkLst>
            <pc:docMk/>
            <pc:sldMk cId="2974160312" sldId="285"/>
            <ac:picMk id="2" creationId="{02B275C6-D999-447D-B01F-D11D5F03F681}"/>
          </ac:picMkLst>
        </pc:picChg>
      </pc:sldChg>
    </pc:docChg>
  </pc:docChgLst>
  <pc:docChgLst>
    <pc:chgData name="Maxine Jolly" userId="S::esmjolly@glow.gov.uk::544541dc-90b0-4b4e-883f-e634d38c3b2a" providerId="AD" clId="Web-{F340D3EA-8876-4547-8A88-10E4F455130E}"/>
    <pc:docChg chg="modSld">
      <pc:chgData name="Maxine Jolly" userId="S::esmjolly@glow.gov.uk::544541dc-90b0-4b4e-883f-e634d38c3b2a" providerId="AD" clId="Web-{F340D3EA-8876-4547-8A88-10E4F455130E}" dt="2021-03-02T11:43:14.711" v="19" actId="20577"/>
      <pc:docMkLst>
        <pc:docMk/>
      </pc:docMkLst>
      <pc:sldChg chg="modSp">
        <pc:chgData name="Maxine Jolly" userId="S::esmjolly@glow.gov.uk::544541dc-90b0-4b4e-883f-e634d38c3b2a" providerId="AD" clId="Web-{F340D3EA-8876-4547-8A88-10E4F455130E}" dt="2021-03-02T11:43:14.711" v="19" actId="20577"/>
        <pc:sldMkLst>
          <pc:docMk/>
          <pc:sldMk cId="3851274992" sldId="282"/>
        </pc:sldMkLst>
        <pc:spChg chg="mod">
          <ac:chgData name="Maxine Jolly" userId="S::esmjolly@glow.gov.uk::544541dc-90b0-4b4e-883f-e634d38c3b2a" providerId="AD" clId="Web-{F340D3EA-8876-4547-8A88-10E4F455130E}" dt="2021-03-02T11:43:14.711" v="19" actId="20577"/>
          <ac:spMkLst>
            <pc:docMk/>
            <pc:sldMk cId="3851274992" sldId="282"/>
            <ac:spMk id="7" creationId="{00000000-0000-0000-0000-000000000000}"/>
          </ac:spMkLst>
        </pc:spChg>
        <pc:picChg chg="mod">
          <ac:chgData name="Maxine Jolly" userId="S::esmjolly@glow.gov.uk::544541dc-90b0-4b4e-883f-e634d38c3b2a" providerId="AD" clId="Web-{F340D3EA-8876-4547-8A88-10E4F455130E}" dt="2021-03-02T11:43:01.132" v="5" actId="14100"/>
          <ac:picMkLst>
            <pc:docMk/>
            <pc:sldMk cId="3851274992" sldId="282"/>
            <ac:picMk id="6" creationId="{00000000-0000-0000-0000-000000000000}"/>
          </ac:picMkLst>
        </pc:picChg>
      </pc:sldChg>
    </pc:docChg>
  </pc:docChgLst>
  <pc:docChgLst>
    <pc:chgData name="Maxine Jolly" userId="S::esmjolly@glow.gov.uk::544541dc-90b0-4b4e-883f-e634d38c3b2a" providerId="AD" clId="Web-{68AAFD03-2AB5-4EE6-AA6F-7209198A1D9E}"/>
    <pc:docChg chg="modSld sldOrd">
      <pc:chgData name="Maxine Jolly" userId="S::esmjolly@glow.gov.uk::544541dc-90b0-4b4e-883f-e634d38c3b2a" providerId="AD" clId="Web-{68AAFD03-2AB5-4EE6-AA6F-7209198A1D9E}" dt="2020-08-20T10:06:57.979" v="818"/>
      <pc:docMkLst>
        <pc:docMk/>
      </pc:docMkLst>
      <pc:sldChg chg="modNotes">
        <pc:chgData name="Maxine Jolly" userId="S::esmjolly@glow.gov.uk::544541dc-90b0-4b4e-883f-e634d38c3b2a" providerId="AD" clId="Web-{68AAFD03-2AB5-4EE6-AA6F-7209198A1D9E}" dt="2020-08-20T09:55:21.021" v="518"/>
        <pc:sldMkLst>
          <pc:docMk/>
          <pc:sldMk cId="674568214" sldId="259"/>
        </pc:sldMkLst>
      </pc:sldChg>
      <pc:sldChg chg="modNotes">
        <pc:chgData name="Maxine Jolly" userId="S::esmjolly@glow.gov.uk::544541dc-90b0-4b4e-883f-e634d38c3b2a" providerId="AD" clId="Web-{68AAFD03-2AB5-4EE6-AA6F-7209198A1D9E}" dt="2020-08-20T09:55:24.458" v="519"/>
        <pc:sldMkLst>
          <pc:docMk/>
          <pc:sldMk cId="1349790687" sldId="260"/>
        </pc:sldMkLst>
      </pc:sldChg>
      <pc:sldChg chg="modNotes">
        <pc:chgData name="Maxine Jolly" userId="S::esmjolly@glow.gov.uk::544541dc-90b0-4b4e-883f-e634d38c3b2a" providerId="AD" clId="Web-{68AAFD03-2AB5-4EE6-AA6F-7209198A1D9E}" dt="2020-08-20T09:55:38.333" v="524"/>
        <pc:sldMkLst>
          <pc:docMk/>
          <pc:sldMk cId="2308450866" sldId="261"/>
        </pc:sldMkLst>
      </pc:sldChg>
      <pc:sldChg chg="ord modNotes">
        <pc:chgData name="Maxine Jolly" userId="S::esmjolly@glow.gov.uk::544541dc-90b0-4b4e-883f-e634d38c3b2a" providerId="AD" clId="Web-{68AAFD03-2AB5-4EE6-AA6F-7209198A1D9E}" dt="2020-08-20T09:55:34.583" v="522"/>
        <pc:sldMkLst>
          <pc:docMk/>
          <pc:sldMk cId="1041376065" sldId="262"/>
        </pc:sldMkLst>
      </pc:sldChg>
      <pc:sldChg chg="ord modNotes">
        <pc:chgData name="Maxine Jolly" userId="S::esmjolly@glow.gov.uk::544541dc-90b0-4b4e-883f-e634d38c3b2a" providerId="AD" clId="Web-{68AAFD03-2AB5-4EE6-AA6F-7209198A1D9E}" dt="2020-08-20T09:55:31.052" v="521"/>
        <pc:sldMkLst>
          <pc:docMk/>
          <pc:sldMk cId="2417120237" sldId="263"/>
        </pc:sldMkLst>
      </pc:sldChg>
      <pc:sldChg chg="modNotes">
        <pc:chgData name="Maxine Jolly" userId="S::esmjolly@glow.gov.uk::544541dc-90b0-4b4e-883f-e634d38c3b2a" providerId="AD" clId="Web-{68AAFD03-2AB5-4EE6-AA6F-7209198A1D9E}" dt="2020-08-20T09:55:44.943" v="525"/>
        <pc:sldMkLst>
          <pc:docMk/>
          <pc:sldMk cId="1198971618" sldId="264"/>
        </pc:sldMkLst>
      </pc:sldChg>
      <pc:sldChg chg="modNotes">
        <pc:chgData name="Maxine Jolly" userId="S::esmjolly@glow.gov.uk::544541dc-90b0-4b4e-883f-e634d38c3b2a" providerId="AD" clId="Web-{68AAFD03-2AB5-4EE6-AA6F-7209198A1D9E}" dt="2020-08-20T09:55:53.927" v="529"/>
        <pc:sldMkLst>
          <pc:docMk/>
          <pc:sldMk cId="3690318724" sldId="265"/>
        </pc:sldMkLst>
      </pc:sldChg>
      <pc:sldChg chg="addSp modNotes">
        <pc:chgData name="Maxine Jolly" userId="S::esmjolly@glow.gov.uk::544541dc-90b0-4b4e-883f-e634d38c3b2a" providerId="AD" clId="Web-{68AAFD03-2AB5-4EE6-AA6F-7209198A1D9E}" dt="2020-08-20T09:55:58.146" v="530"/>
        <pc:sldMkLst>
          <pc:docMk/>
          <pc:sldMk cId="784039200" sldId="266"/>
        </pc:sldMkLst>
        <pc:spChg chg="add">
          <ac:chgData name="Maxine Jolly" userId="S::esmjolly@glow.gov.uk::544541dc-90b0-4b4e-883f-e634d38c3b2a" providerId="AD" clId="Web-{68AAFD03-2AB5-4EE6-AA6F-7209198A1D9E}" dt="2020-08-20T09:51:18.627" v="259"/>
          <ac:spMkLst>
            <pc:docMk/>
            <pc:sldMk cId="784039200" sldId="266"/>
            <ac:spMk id="6" creationId="{C2B18523-FD98-4D6B-A5A1-87DD1B6807E7}"/>
          </ac:spMkLst>
        </pc:spChg>
        <pc:picChg chg="add">
          <ac:chgData name="Maxine Jolly" userId="S::esmjolly@glow.gov.uk::544541dc-90b0-4b4e-883f-e634d38c3b2a" providerId="AD" clId="Web-{68AAFD03-2AB5-4EE6-AA6F-7209198A1D9E}" dt="2020-08-20T09:50:51.454" v="258"/>
          <ac:picMkLst>
            <pc:docMk/>
            <pc:sldMk cId="784039200" sldId="266"/>
            <ac:picMk id="4" creationId="{ABE78D2B-BB55-423B-B069-E4AB56C9A82E}"/>
          </ac:picMkLst>
        </pc:picChg>
      </pc:sldChg>
      <pc:sldChg chg="modNotes">
        <pc:chgData name="Maxine Jolly" userId="S::esmjolly@glow.gov.uk::544541dc-90b0-4b4e-883f-e634d38c3b2a" providerId="AD" clId="Web-{68AAFD03-2AB5-4EE6-AA6F-7209198A1D9E}" dt="2020-08-20T09:56:01.318" v="531"/>
        <pc:sldMkLst>
          <pc:docMk/>
          <pc:sldMk cId="2983377476" sldId="267"/>
        </pc:sldMkLst>
      </pc:sldChg>
      <pc:sldChg chg="modNotes">
        <pc:chgData name="Maxine Jolly" userId="S::esmjolly@glow.gov.uk::544541dc-90b0-4b4e-883f-e634d38c3b2a" providerId="AD" clId="Web-{68AAFD03-2AB5-4EE6-AA6F-7209198A1D9E}" dt="2020-08-20T09:56:11.990" v="533"/>
        <pc:sldMkLst>
          <pc:docMk/>
          <pc:sldMk cId="4202942408" sldId="268"/>
        </pc:sldMkLst>
      </pc:sldChg>
      <pc:sldChg chg="modNotes">
        <pc:chgData name="Maxine Jolly" userId="S::esmjolly@glow.gov.uk::544541dc-90b0-4b4e-883f-e634d38c3b2a" providerId="AD" clId="Web-{68AAFD03-2AB5-4EE6-AA6F-7209198A1D9E}" dt="2020-08-20T09:56:21.834" v="534"/>
        <pc:sldMkLst>
          <pc:docMk/>
          <pc:sldMk cId="355823482" sldId="269"/>
        </pc:sldMkLst>
      </pc:sldChg>
      <pc:sldChg chg="modNotes">
        <pc:chgData name="Maxine Jolly" userId="S::esmjolly@glow.gov.uk::544541dc-90b0-4b4e-883f-e634d38c3b2a" providerId="AD" clId="Web-{68AAFD03-2AB5-4EE6-AA6F-7209198A1D9E}" dt="2020-08-20T09:54:44.661" v="478"/>
        <pc:sldMkLst>
          <pc:docMk/>
          <pc:sldMk cId="1617688748" sldId="270"/>
        </pc:sldMkLst>
      </pc:sldChg>
      <pc:sldChg chg="addSp modSp modNotes">
        <pc:chgData name="Maxine Jolly" userId="S::esmjolly@glow.gov.uk::544541dc-90b0-4b4e-883f-e634d38c3b2a" providerId="AD" clId="Web-{68AAFD03-2AB5-4EE6-AA6F-7209198A1D9E}" dt="2020-08-20T09:58:38.992" v="629"/>
        <pc:sldMkLst>
          <pc:docMk/>
          <pc:sldMk cId="3246430326" sldId="271"/>
        </pc:sldMkLst>
        <pc:picChg chg="add mod">
          <ac:chgData name="Maxine Jolly" userId="S::esmjolly@glow.gov.uk::544541dc-90b0-4b4e-883f-e634d38c3b2a" providerId="AD" clId="Web-{68AAFD03-2AB5-4EE6-AA6F-7209198A1D9E}" dt="2020-08-20T09:57:38.335" v="542" actId="14100"/>
          <ac:picMkLst>
            <pc:docMk/>
            <pc:sldMk cId="3246430326" sldId="271"/>
            <ac:picMk id="8" creationId="{DC2564F6-6513-42B9-8F25-ECB51C960598}"/>
          </ac:picMkLst>
        </pc:picChg>
      </pc:sldChg>
      <pc:sldChg chg="delSp modNotes">
        <pc:chgData name="Maxine Jolly" userId="S::esmjolly@glow.gov.uk::544541dc-90b0-4b4e-883f-e634d38c3b2a" providerId="AD" clId="Web-{68AAFD03-2AB5-4EE6-AA6F-7209198A1D9E}" dt="2020-08-20T09:59:05.680" v="637"/>
        <pc:sldMkLst>
          <pc:docMk/>
          <pc:sldMk cId="3501162669" sldId="272"/>
        </pc:sldMkLst>
        <pc:spChg chg="del">
          <ac:chgData name="Maxine Jolly" userId="S::esmjolly@glow.gov.uk::544541dc-90b0-4b4e-883f-e634d38c3b2a" providerId="AD" clId="Web-{68AAFD03-2AB5-4EE6-AA6F-7209198A1D9E}" dt="2020-08-20T09:57:54.445" v="543"/>
          <ac:spMkLst>
            <pc:docMk/>
            <pc:sldMk cId="3501162669" sldId="272"/>
            <ac:spMk id="2" creationId="{00000000-0000-0000-0000-000000000000}"/>
          </ac:spMkLst>
        </pc:spChg>
      </pc:sldChg>
      <pc:sldChg chg="modNotes">
        <pc:chgData name="Maxine Jolly" userId="S::esmjolly@glow.gov.uk::544541dc-90b0-4b4e-883f-e634d38c3b2a" providerId="AD" clId="Web-{68AAFD03-2AB5-4EE6-AA6F-7209198A1D9E}" dt="2020-08-20T09:59:59.711" v="675"/>
        <pc:sldMkLst>
          <pc:docMk/>
          <pc:sldMk cId="2508270879" sldId="273"/>
        </pc:sldMkLst>
      </pc:sldChg>
      <pc:sldChg chg="modNotes">
        <pc:chgData name="Maxine Jolly" userId="S::esmjolly@glow.gov.uk::544541dc-90b0-4b4e-883f-e634d38c3b2a" providerId="AD" clId="Web-{68AAFD03-2AB5-4EE6-AA6F-7209198A1D9E}" dt="2020-08-20T10:00:28.373" v="706"/>
        <pc:sldMkLst>
          <pc:docMk/>
          <pc:sldMk cId="1142117324" sldId="274"/>
        </pc:sldMkLst>
      </pc:sldChg>
      <pc:sldChg chg="modNotes">
        <pc:chgData name="Maxine Jolly" userId="S::esmjolly@glow.gov.uk::544541dc-90b0-4b4e-883f-e634d38c3b2a" providerId="AD" clId="Web-{68AAFD03-2AB5-4EE6-AA6F-7209198A1D9E}" dt="2020-08-20T10:01:04.456" v="743"/>
        <pc:sldMkLst>
          <pc:docMk/>
          <pc:sldMk cId="3572844221" sldId="275"/>
        </pc:sldMkLst>
      </pc:sldChg>
      <pc:sldChg chg="modNotes">
        <pc:chgData name="Maxine Jolly" userId="S::esmjolly@glow.gov.uk::544541dc-90b0-4b4e-883f-e634d38c3b2a" providerId="AD" clId="Web-{68AAFD03-2AB5-4EE6-AA6F-7209198A1D9E}" dt="2020-08-20T10:01:11.165" v="751"/>
        <pc:sldMkLst>
          <pc:docMk/>
          <pc:sldMk cId="3269639674" sldId="276"/>
        </pc:sldMkLst>
      </pc:sldChg>
      <pc:sldChg chg="modNotes">
        <pc:chgData name="Maxine Jolly" userId="S::esmjolly@glow.gov.uk::544541dc-90b0-4b4e-883f-e634d38c3b2a" providerId="AD" clId="Web-{68AAFD03-2AB5-4EE6-AA6F-7209198A1D9E}" dt="2020-08-20T10:01:32.510" v="762"/>
        <pc:sldMkLst>
          <pc:docMk/>
          <pc:sldMk cId="748322632" sldId="277"/>
        </pc:sldMkLst>
      </pc:sldChg>
      <pc:sldChg chg="modNotes">
        <pc:chgData name="Maxine Jolly" userId="S::esmjolly@glow.gov.uk::544541dc-90b0-4b4e-883f-e634d38c3b2a" providerId="AD" clId="Web-{68AAFD03-2AB5-4EE6-AA6F-7209198A1D9E}" dt="2020-08-20T10:05:47.594" v="772"/>
        <pc:sldMkLst>
          <pc:docMk/>
          <pc:sldMk cId="2714357477" sldId="278"/>
        </pc:sldMkLst>
      </pc:sldChg>
      <pc:sldChg chg="addSp modSp modNotes">
        <pc:chgData name="Maxine Jolly" userId="S::esmjolly@glow.gov.uk::544541dc-90b0-4b4e-883f-e634d38c3b2a" providerId="AD" clId="Web-{68AAFD03-2AB5-4EE6-AA6F-7209198A1D9E}" dt="2020-08-20T10:06:43.866" v="808"/>
        <pc:sldMkLst>
          <pc:docMk/>
          <pc:sldMk cId="3211493326" sldId="279"/>
        </pc:sldMkLst>
        <pc:picChg chg="add mod">
          <ac:chgData name="Maxine Jolly" userId="S::esmjolly@glow.gov.uk::544541dc-90b0-4b4e-883f-e634d38c3b2a" providerId="AD" clId="Web-{68AAFD03-2AB5-4EE6-AA6F-7209198A1D9E}" dt="2020-08-20T10:06:11.991" v="774" actId="14100"/>
          <ac:picMkLst>
            <pc:docMk/>
            <pc:sldMk cId="3211493326" sldId="279"/>
            <ac:picMk id="2" creationId="{9C72C588-3B20-47E3-8551-33EF383222AB}"/>
          </ac:picMkLst>
        </pc:picChg>
      </pc:sldChg>
      <pc:sldChg chg="modNotes">
        <pc:chgData name="Maxine Jolly" userId="S::esmjolly@glow.gov.uk::544541dc-90b0-4b4e-883f-e634d38c3b2a" providerId="AD" clId="Web-{68AAFD03-2AB5-4EE6-AA6F-7209198A1D9E}" dt="2020-08-20T10:06:57.979" v="818"/>
        <pc:sldMkLst>
          <pc:docMk/>
          <pc:sldMk cId="3686179188" sldId="280"/>
        </pc:sldMkLst>
      </pc:sldChg>
      <pc:sldChg chg="modNotes">
        <pc:chgData name="Maxine Jolly" userId="S::esmjolly@glow.gov.uk::544541dc-90b0-4b4e-883f-e634d38c3b2a" providerId="AD" clId="Web-{68AAFD03-2AB5-4EE6-AA6F-7209198A1D9E}" dt="2020-08-20T09:55:13.569" v="515"/>
        <pc:sldMkLst>
          <pc:docMk/>
          <pc:sldMk cId="983501158" sldId="281"/>
        </pc:sldMkLst>
      </pc:sldChg>
      <pc:sldChg chg="modNotes">
        <pc:chgData name="Maxine Jolly" userId="S::esmjolly@glow.gov.uk::544541dc-90b0-4b4e-883f-e634d38c3b2a" providerId="AD" clId="Web-{68AAFD03-2AB5-4EE6-AA6F-7209198A1D9E}" dt="2020-08-20T09:55:18.022" v="517"/>
        <pc:sldMkLst>
          <pc:docMk/>
          <pc:sldMk cId="3851274992" sldId="282"/>
        </pc:sldMkLst>
      </pc:sldChg>
      <pc:sldChg chg="modNotes">
        <pc:chgData name="Maxine Jolly" userId="S::esmjolly@glow.gov.uk::544541dc-90b0-4b4e-883f-e634d38c3b2a" providerId="AD" clId="Web-{68AAFD03-2AB5-4EE6-AA6F-7209198A1D9E}" dt="2020-08-20T09:55:50.302" v="526"/>
        <pc:sldMkLst>
          <pc:docMk/>
          <pc:sldMk cId="1478934619" sldId="283"/>
        </pc:sldMkLst>
      </pc:sldChg>
      <pc:sldChg chg="modNotes">
        <pc:chgData name="Maxine Jolly" userId="S::esmjolly@glow.gov.uk::544541dc-90b0-4b4e-883f-e634d38c3b2a" providerId="AD" clId="Web-{68AAFD03-2AB5-4EE6-AA6F-7209198A1D9E}" dt="2020-08-20T09:56:05.849" v="532"/>
        <pc:sldMkLst>
          <pc:docMk/>
          <pc:sldMk cId="74298970" sldId="284"/>
        </pc:sldMkLst>
      </pc:sldChg>
    </pc:docChg>
  </pc:docChgLst>
  <pc:docChgLst>
    <pc:chgData name="Maxine Jolly" userId="S::esmjolly@glow.gov.uk::544541dc-90b0-4b4e-883f-e634d38c3b2a" providerId="AD" clId="Web-{9ECB0993-249A-4C9E-87C4-27FF451DC1B8}"/>
    <pc:docChg chg="modSld">
      <pc:chgData name="Maxine Jolly" userId="S::esmjolly@glow.gov.uk::544541dc-90b0-4b4e-883f-e634d38c3b2a" providerId="AD" clId="Web-{9ECB0993-249A-4C9E-87C4-27FF451DC1B8}" dt="2020-10-28T09:17:06.042" v="13" actId="20577"/>
      <pc:docMkLst>
        <pc:docMk/>
      </pc:docMkLst>
      <pc:sldChg chg="modSp">
        <pc:chgData name="Maxine Jolly" userId="S::esmjolly@glow.gov.uk::544541dc-90b0-4b4e-883f-e634d38c3b2a" providerId="AD" clId="Web-{9ECB0993-249A-4C9E-87C4-27FF451DC1B8}" dt="2020-10-28T09:17:06.042" v="12" actId="20577"/>
        <pc:sldMkLst>
          <pc:docMk/>
          <pc:sldMk cId="74298970" sldId="284"/>
        </pc:sldMkLst>
        <pc:spChg chg="mod">
          <ac:chgData name="Maxine Jolly" userId="S::esmjolly@glow.gov.uk::544541dc-90b0-4b4e-883f-e634d38c3b2a" providerId="AD" clId="Web-{9ECB0993-249A-4C9E-87C4-27FF451DC1B8}" dt="2020-10-28T09:17:06.042" v="12" actId="20577"/>
          <ac:spMkLst>
            <pc:docMk/>
            <pc:sldMk cId="74298970" sldId="284"/>
            <ac:spMk id="8" creationId="{A4152E58-B61E-4B76-8392-DCF074F2E3B3}"/>
          </ac:spMkLst>
        </pc:spChg>
      </pc:sldChg>
    </pc:docChg>
  </pc:docChgLst>
  <pc:docChgLst>
    <pc:chgData name="Maxine Jolly" userId="S::esmjolly@glow.gov.uk::544541dc-90b0-4b4e-883f-e634d38c3b2a" providerId="AD" clId="Web-{8A0579E8-C8C9-4735-9A37-2C84FE736221}"/>
    <pc:docChg chg="modSld">
      <pc:chgData name="Maxine Jolly" userId="S::esmjolly@glow.gov.uk::544541dc-90b0-4b4e-883f-e634d38c3b2a" providerId="AD" clId="Web-{8A0579E8-C8C9-4735-9A37-2C84FE736221}" dt="2020-10-28T09:25:16.484" v="3" actId="20577"/>
      <pc:docMkLst>
        <pc:docMk/>
      </pc:docMkLst>
      <pc:sldChg chg="modSp">
        <pc:chgData name="Maxine Jolly" userId="S::esmjolly@glow.gov.uk::544541dc-90b0-4b4e-883f-e634d38c3b2a" providerId="AD" clId="Web-{8A0579E8-C8C9-4735-9A37-2C84FE736221}" dt="2020-10-28T09:25:16.484" v="3" actId="20577"/>
        <pc:sldMkLst>
          <pc:docMk/>
          <pc:sldMk cId="74298970" sldId="284"/>
        </pc:sldMkLst>
        <pc:spChg chg="mod">
          <ac:chgData name="Maxine Jolly" userId="S::esmjolly@glow.gov.uk::544541dc-90b0-4b4e-883f-e634d38c3b2a" providerId="AD" clId="Web-{8A0579E8-C8C9-4735-9A37-2C84FE736221}" dt="2020-10-28T09:25:16.484" v="3" actId="20577"/>
          <ac:spMkLst>
            <pc:docMk/>
            <pc:sldMk cId="74298970" sldId="284"/>
            <ac:spMk id="8" creationId="{A4152E58-B61E-4B76-8392-DCF074F2E3B3}"/>
          </ac:spMkLst>
        </pc:spChg>
      </pc:sldChg>
    </pc:docChg>
  </pc:docChgLst>
  <pc:docChgLst>
    <pc:chgData name="Susan Sey" userId="S::esssey@glow.gov.uk::8fc32e7d-701b-45d8-bf76-70e9f0e87b9e" providerId="AD" clId="Web-{9B8FBD18-3536-4407-5EA3-3601D75AB1F7}"/>
    <pc:docChg chg="modSld">
      <pc:chgData name="Susan Sey" userId="S::esssey@glow.gov.uk::8fc32e7d-701b-45d8-bf76-70e9f0e87b9e" providerId="AD" clId="Web-{9B8FBD18-3536-4407-5EA3-3601D75AB1F7}" dt="2020-08-27T09:26:09.763" v="53" actId="14100"/>
      <pc:docMkLst>
        <pc:docMk/>
      </pc:docMkLst>
      <pc:sldChg chg="addSp modSp">
        <pc:chgData name="Susan Sey" userId="S::esssey@glow.gov.uk::8fc32e7d-701b-45d8-bf76-70e9f0e87b9e" providerId="AD" clId="Web-{9B8FBD18-3536-4407-5EA3-3601D75AB1F7}" dt="2020-08-27T09:26:09.763" v="53" actId="14100"/>
        <pc:sldMkLst>
          <pc:docMk/>
          <pc:sldMk cId="1041376065" sldId="262"/>
        </pc:sldMkLst>
        <pc:spChg chg="add mod">
          <ac:chgData name="Susan Sey" userId="S::esssey@glow.gov.uk::8fc32e7d-701b-45d8-bf76-70e9f0e87b9e" providerId="AD" clId="Web-{9B8FBD18-3536-4407-5EA3-3601D75AB1F7}" dt="2020-08-27T09:26:02.029" v="50" actId="1076"/>
          <ac:spMkLst>
            <pc:docMk/>
            <pc:sldMk cId="1041376065" sldId="262"/>
            <ac:spMk id="3" creationId="{07749651-9B9E-403E-BD98-336C11FCDD94}"/>
          </ac:spMkLst>
        </pc:spChg>
        <pc:spChg chg="mod">
          <ac:chgData name="Susan Sey" userId="S::esssey@glow.gov.uk::8fc32e7d-701b-45d8-bf76-70e9f0e87b9e" providerId="AD" clId="Web-{9B8FBD18-3536-4407-5EA3-3601D75AB1F7}" dt="2020-08-27T09:25:47.919" v="47" actId="20577"/>
          <ac:spMkLst>
            <pc:docMk/>
            <pc:sldMk cId="1041376065" sldId="262"/>
            <ac:spMk id="5" creationId="{00000000-0000-0000-0000-000000000000}"/>
          </ac:spMkLst>
        </pc:spChg>
        <pc:picChg chg="add mod">
          <ac:chgData name="Susan Sey" userId="S::esssey@glow.gov.uk::8fc32e7d-701b-45d8-bf76-70e9f0e87b9e" providerId="AD" clId="Web-{9B8FBD18-3536-4407-5EA3-3601D75AB1F7}" dt="2020-08-27T09:26:04.388" v="51" actId="1076"/>
          <ac:picMkLst>
            <pc:docMk/>
            <pc:sldMk cId="1041376065" sldId="262"/>
            <ac:picMk id="2" creationId="{C73FDB06-E4DA-4616-8CAE-B2C761256B28}"/>
          </ac:picMkLst>
        </pc:picChg>
        <pc:picChg chg="mod">
          <ac:chgData name="Susan Sey" userId="S::esssey@glow.gov.uk::8fc32e7d-701b-45d8-bf76-70e9f0e87b9e" providerId="AD" clId="Web-{9B8FBD18-3536-4407-5EA3-3601D75AB1F7}" dt="2020-08-27T09:26:09.763" v="53" actId="14100"/>
          <ac:picMkLst>
            <pc:docMk/>
            <pc:sldMk cId="1041376065" sldId="262"/>
            <ac:picMk id="6" creationId="{00000000-0000-0000-0000-000000000000}"/>
          </ac:picMkLst>
        </pc:picChg>
      </pc:sldChg>
      <pc:sldChg chg="modSp">
        <pc:chgData name="Susan Sey" userId="S::esssey@glow.gov.uk::8fc32e7d-701b-45d8-bf76-70e9f0e87b9e" providerId="AD" clId="Web-{9B8FBD18-3536-4407-5EA3-3601D75AB1F7}" dt="2020-08-27T09:22:59.621" v="33" actId="20577"/>
        <pc:sldMkLst>
          <pc:docMk/>
          <pc:sldMk cId="1478934619" sldId="283"/>
        </pc:sldMkLst>
        <pc:spChg chg="mod">
          <ac:chgData name="Susan Sey" userId="S::esssey@glow.gov.uk::8fc32e7d-701b-45d8-bf76-70e9f0e87b9e" providerId="AD" clId="Web-{9B8FBD18-3536-4407-5EA3-3601D75AB1F7}" dt="2020-08-27T09:22:59.621" v="33" actId="20577"/>
          <ac:spMkLst>
            <pc:docMk/>
            <pc:sldMk cId="1478934619" sldId="283"/>
            <ac:spMk id="2" creationId="{327DBF4B-AF85-4A1C-87E1-AD2485E8C299}"/>
          </ac:spMkLst>
        </pc:spChg>
      </pc:sldChg>
    </pc:docChg>
  </pc:docChgLst>
  <pc:docChgLst>
    <pc:chgData name="Maxine Jolly" userId="S::esmjolly@glow.gov.uk::544541dc-90b0-4b4e-883f-e634d38c3b2a" providerId="AD" clId="Web-{20C77F01-C8D5-4071-A413-AED72AC1E2FE}"/>
    <pc:docChg chg="modSld">
      <pc:chgData name="Maxine Jolly" userId="S::esmjolly@glow.gov.uk::544541dc-90b0-4b4e-883f-e634d38c3b2a" providerId="AD" clId="Web-{20C77F01-C8D5-4071-A413-AED72AC1E2FE}" dt="2020-09-29T17:19:28.976" v="59"/>
      <pc:docMkLst>
        <pc:docMk/>
      </pc:docMkLst>
      <pc:sldChg chg="modNotes">
        <pc:chgData name="Maxine Jolly" userId="S::esmjolly@glow.gov.uk::544541dc-90b0-4b4e-883f-e634d38c3b2a" providerId="AD" clId="Web-{20C77F01-C8D5-4071-A413-AED72AC1E2FE}" dt="2020-09-29T17:19:28.976" v="59"/>
        <pc:sldMkLst>
          <pc:docMk/>
          <pc:sldMk cId="4202942408" sldId="268"/>
        </pc:sldMkLst>
      </pc:sldChg>
    </pc:docChg>
  </pc:docChgLst>
  <pc:docChgLst>
    <pc:chgData name="Maxine Jolly" userId="S::esmjolly@glow.gov.uk::544541dc-90b0-4b4e-883f-e634d38c3b2a" providerId="AD" clId="Web-{67AFF697-6F45-4C01-9A82-0AD5FE5AF9FA}"/>
    <pc:docChg chg="modSld">
      <pc:chgData name="Maxine Jolly" userId="S::esmjolly@glow.gov.uk::544541dc-90b0-4b4e-883f-e634d38c3b2a" providerId="AD" clId="Web-{67AFF697-6F45-4C01-9A82-0AD5FE5AF9FA}" dt="2020-11-10T06:46:09.632" v="39"/>
      <pc:docMkLst>
        <pc:docMk/>
      </pc:docMkLst>
      <pc:sldChg chg="modNotes">
        <pc:chgData name="Maxine Jolly" userId="S::esmjolly@glow.gov.uk::544541dc-90b0-4b4e-883f-e634d38c3b2a" providerId="AD" clId="Web-{67AFF697-6F45-4C01-9A82-0AD5FE5AF9FA}" dt="2020-11-10T06:44:49.365" v="24"/>
        <pc:sldMkLst>
          <pc:docMk/>
          <pc:sldMk cId="2983377476" sldId="267"/>
        </pc:sldMkLst>
      </pc:sldChg>
      <pc:sldChg chg="modNotes">
        <pc:chgData name="Maxine Jolly" userId="S::esmjolly@glow.gov.uk::544541dc-90b0-4b4e-883f-e634d38c3b2a" providerId="AD" clId="Web-{67AFF697-6F45-4C01-9A82-0AD5FE5AF9FA}" dt="2020-11-10T06:45:49.584" v="35"/>
        <pc:sldMkLst>
          <pc:docMk/>
          <pc:sldMk cId="4202942408" sldId="268"/>
        </pc:sldMkLst>
      </pc:sldChg>
      <pc:sldChg chg="modNotes">
        <pc:chgData name="Maxine Jolly" userId="S::esmjolly@glow.gov.uk::544541dc-90b0-4b4e-883f-e634d38c3b2a" providerId="AD" clId="Web-{67AFF697-6F45-4C01-9A82-0AD5FE5AF9FA}" dt="2020-11-10T06:46:09.632" v="39"/>
        <pc:sldMkLst>
          <pc:docMk/>
          <pc:sldMk cId="355823482" sldId="269"/>
        </pc:sldMkLst>
      </pc:sldChg>
      <pc:sldChg chg="modNotes">
        <pc:chgData name="Maxine Jolly" userId="S::esmjolly@glow.gov.uk::544541dc-90b0-4b4e-883f-e634d38c3b2a" providerId="AD" clId="Web-{67AFF697-6F45-4C01-9A82-0AD5FE5AF9FA}" dt="2020-11-10T06:45:17.490" v="29"/>
        <pc:sldMkLst>
          <pc:docMk/>
          <pc:sldMk cId="74298970" sldId="284"/>
        </pc:sldMkLst>
      </pc:sldChg>
    </pc:docChg>
  </pc:docChgLst>
  <pc:docChgLst>
    <pc:chgData name="Maxine Jolly" userId="S::esmjolly@glow.gov.uk::544541dc-90b0-4b4e-883f-e634d38c3b2a" providerId="AD" clId="Web-{1707D777-344A-40A6-A872-55DC169B6127}"/>
    <pc:docChg chg="modSld">
      <pc:chgData name="Maxine Jolly" userId="S::esmjolly@glow.gov.uk::544541dc-90b0-4b4e-883f-e634d38c3b2a" providerId="AD" clId="Web-{1707D777-344A-40A6-A872-55DC169B6127}" dt="2020-08-27T09:29:44.746" v="9" actId="20577"/>
      <pc:docMkLst>
        <pc:docMk/>
      </pc:docMkLst>
      <pc:sldChg chg="modSp">
        <pc:chgData name="Maxine Jolly" userId="S::esmjolly@glow.gov.uk::544541dc-90b0-4b4e-883f-e634d38c3b2a" providerId="AD" clId="Web-{1707D777-344A-40A6-A872-55DC169B6127}" dt="2020-08-27T09:29:44.746" v="9" actId="20577"/>
        <pc:sldMkLst>
          <pc:docMk/>
          <pc:sldMk cId="1041376065" sldId="262"/>
        </pc:sldMkLst>
        <pc:spChg chg="mod">
          <ac:chgData name="Maxine Jolly" userId="S::esmjolly@glow.gov.uk::544541dc-90b0-4b4e-883f-e634d38c3b2a" providerId="AD" clId="Web-{1707D777-344A-40A6-A872-55DC169B6127}" dt="2020-08-27T09:29:44.746" v="9" actId="20577"/>
          <ac:spMkLst>
            <pc:docMk/>
            <pc:sldMk cId="1041376065" sldId="262"/>
            <ac:spMk id="5" creationId="{00000000-0000-0000-0000-000000000000}"/>
          </ac:spMkLst>
        </pc:spChg>
      </pc:sldChg>
    </pc:docChg>
  </pc:docChgLst>
  <pc:docChgLst>
    <pc:chgData name="Susan Sey" userId="S::esssey@glow.gov.uk::8fc32e7d-701b-45d8-bf76-70e9f0e87b9e" providerId="AD" clId="Web-{DCDE81A9-4B45-42B4-A586-6BB84FE594FD}"/>
    <pc:docChg chg="modSld">
      <pc:chgData name="Susan Sey" userId="S::esssey@glow.gov.uk::8fc32e7d-701b-45d8-bf76-70e9f0e87b9e" providerId="AD" clId="Web-{DCDE81A9-4B45-42B4-A586-6BB84FE594FD}" dt="2020-11-09T12:36:02.389" v="16" actId="20577"/>
      <pc:docMkLst>
        <pc:docMk/>
      </pc:docMkLst>
      <pc:sldChg chg="modSp">
        <pc:chgData name="Susan Sey" userId="S::esssey@glow.gov.uk::8fc32e7d-701b-45d8-bf76-70e9f0e87b9e" providerId="AD" clId="Web-{DCDE81A9-4B45-42B4-A586-6BB84FE594FD}" dt="2020-11-09T12:36:02.389" v="16" actId="20577"/>
        <pc:sldMkLst>
          <pc:docMk/>
          <pc:sldMk cId="1041376065" sldId="262"/>
        </pc:sldMkLst>
        <pc:spChg chg="mod">
          <ac:chgData name="Susan Sey" userId="S::esssey@glow.gov.uk::8fc32e7d-701b-45d8-bf76-70e9f0e87b9e" providerId="AD" clId="Web-{DCDE81A9-4B45-42B4-A586-6BB84FE594FD}" dt="2020-11-09T12:36:02.389" v="16" actId="20577"/>
          <ac:spMkLst>
            <pc:docMk/>
            <pc:sldMk cId="1041376065" sldId="262"/>
            <ac:spMk id="5" creationId="{00000000-0000-0000-0000-000000000000}"/>
          </ac:spMkLst>
        </pc:spChg>
      </pc:sldChg>
    </pc:docChg>
  </pc:docChgLst>
  <pc:docChgLst>
    <pc:chgData name="Maxine Jolly" userId="S::esmjolly@glow.gov.uk::544541dc-90b0-4b4e-883f-e634d38c3b2a" providerId="AD" clId="Web-{0678EE27-C54F-4B7D-932A-BB9432ABE8CF}"/>
    <pc:docChg chg="delSld">
      <pc:chgData name="Maxine Jolly" userId="S::esmjolly@glow.gov.uk::544541dc-90b0-4b4e-883f-e634d38c3b2a" providerId="AD" clId="Web-{0678EE27-C54F-4B7D-932A-BB9432ABE8CF}" dt="2020-11-10T06:35:07.759" v="0"/>
      <pc:docMkLst>
        <pc:docMk/>
      </pc:docMkLst>
      <pc:sldChg chg="del">
        <pc:chgData name="Maxine Jolly" userId="S::esmjolly@glow.gov.uk::544541dc-90b0-4b4e-883f-e634d38c3b2a" providerId="AD" clId="Web-{0678EE27-C54F-4B7D-932A-BB9432ABE8CF}" dt="2020-11-10T06:35:07.759" v="0"/>
        <pc:sldMkLst>
          <pc:docMk/>
          <pc:sldMk cId="3211493326" sldId="279"/>
        </pc:sldMkLst>
      </pc:sldChg>
    </pc:docChg>
  </pc:docChgLst>
  <pc:docChgLst>
    <pc:chgData name="Susan Sey" userId="S::esssey@glow.gov.uk::8fc32e7d-701b-45d8-bf76-70e9f0e87b9e" providerId="AD" clId="Web-{377361EF-0971-4114-B7B9-3E0DE5606576}"/>
    <pc:docChg chg="addSld modSld">
      <pc:chgData name="Susan Sey" userId="S::esssey@glow.gov.uk::8fc32e7d-701b-45d8-bf76-70e9f0e87b9e" providerId="AD" clId="Web-{377361EF-0971-4114-B7B9-3E0DE5606576}" dt="2020-08-19T11:08:44.188" v="524" actId="1076"/>
      <pc:docMkLst>
        <pc:docMk/>
      </pc:docMkLst>
      <pc:sldChg chg="addSp modSp">
        <pc:chgData name="Susan Sey" userId="S::esssey@glow.gov.uk::8fc32e7d-701b-45d8-bf76-70e9f0e87b9e" providerId="AD" clId="Web-{377361EF-0971-4114-B7B9-3E0DE5606576}" dt="2020-08-19T10:42:53.961" v="161"/>
        <pc:sldMkLst>
          <pc:docMk/>
          <pc:sldMk cId="1198971618" sldId="264"/>
        </pc:sldMkLst>
        <pc:spChg chg="mod">
          <ac:chgData name="Susan Sey" userId="S::esssey@glow.gov.uk::8fc32e7d-701b-45d8-bf76-70e9f0e87b9e" providerId="AD" clId="Web-{377361EF-0971-4114-B7B9-3E0DE5606576}" dt="2020-08-19T10:42:51.862" v="160" actId="1076"/>
          <ac:spMkLst>
            <pc:docMk/>
            <pc:sldMk cId="1198971618" sldId="264"/>
            <ac:spMk id="4" creationId="{00000000-0000-0000-0000-000000000000}"/>
          </ac:spMkLst>
        </pc:spChg>
        <pc:picChg chg="add">
          <ac:chgData name="Susan Sey" userId="S::esssey@glow.gov.uk::8fc32e7d-701b-45d8-bf76-70e9f0e87b9e" providerId="AD" clId="Web-{377361EF-0971-4114-B7B9-3E0DE5606576}" dt="2020-08-19T10:42:53.961" v="161"/>
          <ac:picMkLst>
            <pc:docMk/>
            <pc:sldMk cId="1198971618" sldId="264"/>
            <ac:picMk id="2" creationId="{97030348-27EB-4027-8873-A720B84F905D}"/>
          </ac:picMkLst>
        </pc:picChg>
      </pc:sldChg>
      <pc:sldChg chg="addSp delSp modSp add replId">
        <pc:chgData name="Susan Sey" userId="S::esssey@glow.gov.uk::8fc32e7d-701b-45d8-bf76-70e9f0e87b9e" providerId="AD" clId="Web-{377361EF-0971-4114-B7B9-3E0DE5606576}" dt="2020-08-19T11:07:22.281" v="519" actId="1076"/>
        <pc:sldMkLst>
          <pc:docMk/>
          <pc:sldMk cId="1478934619" sldId="283"/>
        </pc:sldMkLst>
        <pc:spChg chg="add mod">
          <ac:chgData name="Susan Sey" userId="S::esssey@glow.gov.uk::8fc32e7d-701b-45d8-bf76-70e9f0e87b9e" providerId="AD" clId="Web-{377361EF-0971-4114-B7B9-3E0DE5606576}" dt="2020-08-19T10:57:32.136" v="331" actId="20577"/>
          <ac:spMkLst>
            <pc:docMk/>
            <pc:sldMk cId="1478934619" sldId="283"/>
            <ac:spMk id="2" creationId="{327DBF4B-AF85-4A1C-87E1-AD2485E8C299}"/>
          </ac:spMkLst>
        </pc:spChg>
        <pc:spChg chg="mod">
          <ac:chgData name="Susan Sey" userId="S::esssey@glow.gov.uk::8fc32e7d-701b-45d8-bf76-70e9f0e87b9e" providerId="AD" clId="Web-{377361EF-0971-4114-B7B9-3E0DE5606576}" dt="2020-08-19T10:41:54.190" v="153" actId="1076"/>
          <ac:spMkLst>
            <pc:docMk/>
            <pc:sldMk cId="1478934619" sldId="283"/>
            <ac:spMk id="4" creationId="{00000000-0000-0000-0000-000000000000}"/>
          </ac:spMkLst>
        </pc:spChg>
        <pc:spChg chg="del mod">
          <ac:chgData name="Susan Sey" userId="S::esssey@glow.gov.uk::8fc32e7d-701b-45d8-bf76-70e9f0e87b9e" providerId="AD" clId="Web-{377361EF-0971-4114-B7B9-3E0DE5606576}" dt="2020-08-19T10:38:44.688" v="8"/>
          <ac:spMkLst>
            <pc:docMk/>
            <pc:sldMk cId="1478934619" sldId="283"/>
            <ac:spMk id="5" creationId="{00000000-0000-0000-0000-000000000000}"/>
          </ac:spMkLst>
        </pc:spChg>
        <pc:spChg chg="del">
          <ac:chgData name="Susan Sey" userId="S::esssey@glow.gov.uk::8fc32e7d-701b-45d8-bf76-70e9f0e87b9e" providerId="AD" clId="Web-{377361EF-0971-4114-B7B9-3E0DE5606576}" dt="2020-08-19T10:38:47.407" v="9"/>
          <ac:spMkLst>
            <pc:docMk/>
            <pc:sldMk cId="1478934619" sldId="283"/>
            <ac:spMk id="6" creationId="{00000000-0000-0000-0000-000000000000}"/>
          </ac:spMkLst>
        </pc:spChg>
        <pc:spChg chg="del">
          <ac:chgData name="Susan Sey" userId="S::esssey@glow.gov.uk::8fc32e7d-701b-45d8-bf76-70e9f0e87b9e" providerId="AD" clId="Web-{377361EF-0971-4114-B7B9-3E0DE5606576}" dt="2020-08-19T10:38:38.501" v="1"/>
          <ac:spMkLst>
            <pc:docMk/>
            <pc:sldMk cId="1478934619" sldId="283"/>
            <ac:spMk id="8" creationId="{00000000-0000-0000-0000-000000000000}"/>
          </ac:spMkLst>
        </pc:spChg>
        <pc:spChg chg="add del mod">
          <ac:chgData name="Susan Sey" userId="S::esssey@glow.gov.uk::8fc32e7d-701b-45d8-bf76-70e9f0e87b9e" providerId="AD" clId="Web-{377361EF-0971-4114-B7B9-3E0DE5606576}" dt="2020-08-19T10:40:25.877" v="46"/>
          <ac:spMkLst>
            <pc:docMk/>
            <pc:sldMk cId="1478934619" sldId="283"/>
            <ac:spMk id="9" creationId="{7984DE31-9FC6-4D87-B036-A7ABFBBD5E18}"/>
          </ac:spMkLst>
        </pc:spChg>
        <pc:spChg chg="add del mod">
          <ac:chgData name="Susan Sey" userId="S::esssey@glow.gov.uk::8fc32e7d-701b-45d8-bf76-70e9f0e87b9e" providerId="AD" clId="Web-{377361EF-0971-4114-B7B9-3E0DE5606576}" dt="2020-08-19T10:47:50.818" v="170"/>
          <ac:spMkLst>
            <pc:docMk/>
            <pc:sldMk cId="1478934619" sldId="283"/>
            <ac:spMk id="11" creationId="{A6A6653A-8318-4140-873A-5A1DF46AA8DC}"/>
          </ac:spMkLst>
        </pc:spChg>
        <pc:spChg chg="add mod">
          <ac:chgData name="Susan Sey" userId="S::esssey@glow.gov.uk::8fc32e7d-701b-45d8-bf76-70e9f0e87b9e" providerId="AD" clId="Web-{377361EF-0971-4114-B7B9-3E0DE5606576}" dt="2020-08-19T10:58:04.339" v="339" actId="14100"/>
          <ac:spMkLst>
            <pc:docMk/>
            <pc:sldMk cId="1478934619" sldId="283"/>
            <ac:spMk id="14" creationId="{5A8B8F1C-FEF1-4D3B-93EF-FA437BABF490}"/>
          </ac:spMkLst>
        </pc:spChg>
        <pc:picChg chg="add mod">
          <ac:chgData name="Susan Sey" userId="S::esssey@glow.gov.uk::8fc32e7d-701b-45d8-bf76-70e9f0e87b9e" providerId="AD" clId="Web-{377361EF-0971-4114-B7B9-3E0DE5606576}" dt="2020-08-19T10:42:40.055" v="159" actId="1076"/>
          <ac:picMkLst>
            <pc:docMk/>
            <pc:sldMk cId="1478934619" sldId="283"/>
            <ac:picMk id="3" creationId="{26AFD71B-3B69-4F2A-8F0E-D181ABFB3FA6}"/>
          </ac:picMkLst>
        </pc:picChg>
        <pc:picChg chg="add mod">
          <ac:chgData name="Susan Sey" userId="S::esssey@glow.gov.uk::8fc32e7d-701b-45d8-bf76-70e9f0e87b9e" providerId="AD" clId="Web-{377361EF-0971-4114-B7B9-3E0DE5606576}" dt="2020-08-19T10:48:58.428" v="262" actId="1076"/>
          <ac:picMkLst>
            <pc:docMk/>
            <pc:sldMk cId="1478934619" sldId="283"/>
            <ac:picMk id="10" creationId="{CDFFBB39-0794-4D62-8631-71E21A0C6C00}"/>
          </ac:picMkLst>
        </pc:picChg>
        <pc:picChg chg="add mod">
          <ac:chgData name="Susan Sey" userId="S::esssey@glow.gov.uk::8fc32e7d-701b-45d8-bf76-70e9f0e87b9e" providerId="AD" clId="Web-{377361EF-0971-4114-B7B9-3E0DE5606576}" dt="2020-08-19T11:07:22.281" v="519" actId="1076"/>
          <ac:picMkLst>
            <pc:docMk/>
            <pc:sldMk cId="1478934619" sldId="283"/>
            <ac:picMk id="13" creationId="{57B3F653-81F3-4B87-9B86-83112A42A414}"/>
          </ac:picMkLst>
        </pc:picChg>
        <pc:cxnChg chg="del">
          <ac:chgData name="Susan Sey" userId="S::esssey@glow.gov.uk::8fc32e7d-701b-45d8-bf76-70e9f0e87b9e" providerId="AD" clId="Web-{377361EF-0971-4114-B7B9-3E0DE5606576}" dt="2020-08-19T10:38:39.563" v="2"/>
          <ac:cxnSpMkLst>
            <pc:docMk/>
            <pc:sldMk cId="1478934619" sldId="283"/>
            <ac:cxnSpMk id="7" creationId="{00000000-0000-0000-0000-000000000000}"/>
          </ac:cxnSpMkLst>
        </pc:cxnChg>
      </pc:sldChg>
      <pc:sldChg chg="addSp delSp modSp add replId delAnim modNotes">
        <pc:chgData name="Susan Sey" userId="S::esssey@glow.gov.uk::8fc32e7d-701b-45d8-bf76-70e9f0e87b9e" providerId="AD" clId="Web-{377361EF-0971-4114-B7B9-3E0DE5606576}" dt="2020-08-19T11:08:44.188" v="524" actId="1076"/>
        <pc:sldMkLst>
          <pc:docMk/>
          <pc:sldMk cId="74298970" sldId="284"/>
        </pc:sldMkLst>
        <pc:spChg chg="mod">
          <ac:chgData name="Susan Sey" userId="S::esssey@glow.gov.uk::8fc32e7d-701b-45d8-bf76-70e9f0e87b9e" providerId="AD" clId="Web-{377361EF-0971-4114-B7B9-3E0DE5606576}" dt="2020-08-19T11:00:47.887" v="402" actId="1076"/>
          <ac:spMkLst>
            <pc:docMk/>
            <pc:sldMk cId="74298970" sldId="284"/>
            <ac:spMk id="2" creationId="{00000000-0000-0000-0000-000000000000}"/>
          </ac:spMkLst>
        </pc:spChg>
        <pc:spChg chg="del">
          <ac:chgData name="Susan Sey" userId="S::esssey@glow.gov.uk::8fc32e7d-701b-45d8-bf76-70e9f0e87b9e" providerId="AD" clId="Web-{377361EF-0971-4114-B7B9-3E0DE5606576}" dt="2020-08-19T10:58:34.574" v="342"/>
          <ac:spMkLst>
            <pc:docMk/>
            <pc:sldMk cId="74298970" sldId="284"/>
            <ac:spMk id="6" creationId="{00000000-0000-0000-0000-000000000000}"/>
          </ac:spMkLst>
        </pc:spChg>
        <pc:spChg chg="del mod">
          <ac:chgData name="Susan Sey" userId="S::esssey@glow.gov.uk::8fc32e7d-701b-45d8-bf76-70e9f0e87b9e" providerId="AD" clId="Web-{377361EF-0971-4114-B7B9-3E0DE5606576}" dt="2020-08-19T10:58:44.683" v="352"/>
          <ac:spMkLst>
            <pc:docMk/>
            <pc:sldMk cId="74298970" sldId="284"/>
            <ac:spMk id="7" creationId="{00000000-0000-0000-0000-000000000000}"/>
          </ac:spMkLst>
        </pc:spChg>
        <pc:spChg chg="add mod">
          <ac:chgData name="Susan Sey" userId="S::esssey@glow.gov.uk::8fc32e7d-701b-45d8-bf76-70e9f0e87b9e" providerId="AD" clId="Web-{377361EF-0971-4114-B7B9-3E0DE5606576}" dt="2020-08-19T11:04:31.983" v="445" actId="1076"/>
          <ac:spMkLst>
            <pc:docMk/>
            <pc:sldMk cId="74298970" sldId="284"/>
            <ac:spMk id="8" creationId="{A4152E58-B61E-4B76-8392-DCF074F2E3B3}"/>
          </ac:spMkLst>
        </pc:spChg>
        <pc:spChg chg="add mod">
          <ac:chgData name="Susan Sey" userId="S::esssey@glow.gov.uk::8fc32e7d-701b-45d8-bf76-70e9f0e87b9e" providerId="AD" clId="Web-{377361EF-0971-4114-B7B9-3E0DE5606576}" dt="2020-08-19T11:04:57.592" v="452" actId="1076"/>
          <ac:spMkLst>
            <pc:docMk/>
            <pc:sldMk cId="74298970" sldId="284"/>
            <ac:spMk id="13" creationId="{64D76F86-0304-4A50-993F-D5FC75FAA87D}"/>
          </ac:spMkLst>
        </pc:spChg>
        <pc:picChg chg="del">
          <ac:chgData name="Susan Sey" userId="S::esssey@glow.gov.uk::8fc32e7d-701b-45d8-bf76-70e9f0e87b9e" providerId="AD" clId="Web-{377361EF-0971-4114-B7B9-3E0DE5606576}" dt="2020-08-19T10:58:30.652" v="341"/>
          <ac:picMkLst>
            <pc:docMk/>
            <pc:sldMk cId="74298970" sldId="284"/>
            <ac:picMk id="3" creationId="{00000000-0000-0000-0000-000000000000}"/>
          </ac:picMkLst>
        </pc:picChg>
        <pc:picChg chg="del">
          <ac:chgData name="Susan Sey" userId="S::esssey@glow.gov.uk::8fc32e7d-701b-45d8-bf76-70e9f0e87b9e" providerId="AD" clId="Web-{377361EF-0971-4114-B7B9-3E0DE5606576}" dt="2020-08-19T10:58:42.574" v="349"/>
          <ac:picMkLst>
            <pc:docMk/>
            <pc:sldMk cId="74298970" sldId="284"/>
            <ac:picMk id="4" creationId="{00000000-0000-0000-0000-000000000000}"/>
          </ac:picMkLst>
        </pc:picChg>
        <pc:picChg chg="del">
          <ac:chgData name="Susan Sey" userId="S::esssey@glow.gov.uk::8fc32e7d-701b-45d8-bf76-70e9f0e87b9e" providerId="AD" clId="Web-{377361EF-0971-4114-B7B9-3E0DE5606576}" dt="2020-08-19T10:58:41.652" v="348"/>
          <ac:picMkLst>
            <pc:docMk/>
            <pc:sldMk cId="74298970" sldId="284"/>
            <ac:picMk id="5" creationId="{00000000-0000-0000-0000-000000000000}"/>
          </ac:picMkLst>
        </pc:picChg>
        <pc:picChg chg="add mod">
          <ac:chgData name="Susan Sey" userId="S::esssey@glow.gov.uk::8fc32e7d-701b-45d8-bf76-70e9f0e87b9e" providerId="AD" clId="Web-{377361EF-0971-4114-B7B9-3E0DE5606576}" dt="2020-08-19T11:04:35.530" v="447" actId="1076"/>
          <ac:picMkLst>
            <pc:docMk/>
            <pc:sldMk cId="74298970" sldId="284"/>
            <ac:picMk id="10" creationId="{B9CE9209-80AE-490E-BD50-E3650FD80699}"/>
          </ac:picMkLst>
        </pc:picChg>
        <pc:picChg chg="add mod">
          <ac:chgData name="Susan Sey" userId="S::esssey@glow.gov.uk::8fc32e7d-701b-45d8-bf76-70e9f0e87b9e" providerId="AD" clId="Web-{377361EF-0971-4114-B7B9-3E0DE5606576}" dt="2020-08-19T11:04:43.014" v="450" actId="1076"/>
          <ac:picMkLst>
            <pc:docMk/>
            <pc:sldMk cId="74298970" sldId="284"/>
            <ac:picMk id="11" creationId="{1A351591-4992-4ED9-AD07-A4232165D268}"/>
          </ac:picMkLst>
        </pc:picChg>
        <pc:picChg chg="add mod modCrop">
          <ac:chgData name="Susan Sey" userId="S::esssey@glow.gov.uk::8fc32e7d-701b-45d8-bf76-70e9f0e87b9e" providerId="AD" clId="Web-{377361EF-0971-4114-B7B9-3E0DE5606576}" dt="2020-08-19T11:08:44.188" v="524" actId="1076"/>
          <ac:picMkLst>
            <pc:docMk/>
            <pc:sldMk cId="74298970" sldId="284"/>
            <ac:picMk id="14" creationId="{B3F724CD-7FCE-4E6D-A20B-0908BC177BF5}"/>
          </ac:picMkLst>
        </pc:picChg>
      </pc:sldChg>
    </pc:docChg>
  </pc:docChgLst>
  <pc:docChgLst>
    <pc:chgData name="Susan Sey" userId="S::esssey@glow.gov.uk::8fc32e7d-701b-45d8-bf76-70e9f0e87b9e" providerId="AD" clId="Web-{5C3CE392-8771-4416-CEC1-EAB260FFF878}"/>
    <pc:docChg chg="modSld">
      <pc:chgData name="Susan Sey" userId="S::esssey@glow.gov.uk::8fc32e7d-701b-45d8-bf76-70e9f0e87b9e" providerId="AD" clId="Web-{5C3CE392-8771-4416-CEC1-EAB260FFF878}" dt="2020-08-27T09:18:08.885" v="24" actId="20577"/>
      <pc:docMkLst>
        <pc:docMk/>
      </pc:docMkLst>
      <pc:sldChg chg="modSp">
        <pc:chgData name="Susan Sey" userId="S::esssey@glow.gov.uk::8fc32e7d-701b-45d8-bf76-70e9f0e87b9e" providerId="AD" clId="Web-{5C3CE392-8771-4416-CEC1-EAB260FFF878}" dt="2020-08-27T09:18:08.885" v="24" actId="20577"/>
        <pc:sldMkLst>
          <pc:docMk/>
          <pc:sldMk cId="1041376065" sldId="262"/>
        </pc:sldMkLst>
        <pc:spChg chg="mod">
          <ac:chgData name="Susan Sey" userId="S::esssey@glow.gov.uk::8fc32e7d-701b-45d8-bf76-70e9f0e87b9e" providerId="AD" clId="Web-{5C3CE392-8771-4416-CEC1-EAB260FFF878}" dt="2020-08-27T09:18:08.885" v="24" actId="20577"/>
          <ac:spMkLst>
            <pc:docMk/>
            <pc:sldMk cId="1041376065" sldId="262"/>
            <ac:spMk id="5" creationId="{00000000-0000-0000-0000-000000000000}"/>
          </ac:spMkLst>
        </pc:spChg>
      </pc:sldChg>
    </pc:docChg>
  </pc:docChgLst>
  <pc:docChgLst>
    <pc:chgData name="Susan Sey" userId="S::esssey@glow.gov.uk::8fc32e7d-701b-45d8-bf76-70e9f0e87b9e" providerId="AD" clId="Web-{404C7AFE-14AC-44F3-B1ED-75934C32B52F}"/>
    <pc:docChg chg="modSld">
      <pc:chgData name="Susan Sey" userId="S::esssey@glow.gov.uk::8fc32e7d-701b-45d8-bf76-70e9f0e87b9e" providerId="AD" clId="Web-{404C7AFE-14AC-44F3-B1ED-75934C32B52F}" dt="2020-08-20T07:37:41.168" v="32" actId="20577"/>
      <pc:docMkLst>
        <pc:docMk/>
      </pc:docMkLst>
      <pc:sldChg chg="modSp">
        <pc:chgData name="Susan Sey" userId="S::esssey@glow.gov.uk::8fc32e7d-701b-45d8-bf76-70e9f0e87b9e" providerId="AD" clId="Web-{404C7AFE-14AC-44F3-B1ED-75934C32B52F}" dt="2020-08-20T07:37:40.028" v="31" actId="20577"/>
        <pc:sldMkLst>
          <pc:docMk/>
          <pc:sldMk cId="1478934619" sldId="283"/>
        </pc:sldMkLst>
        <pc:spChg chg="mod">
          <ac:chgData name="Susan Sey" userId="S::esssey@glow.gov.uk::8fc32e7d-701b-45d8-bf76-70e9f0e87b9e" providerId="AD" clId="Web-{404C7AFE-14AC-44F3-B1ED-75934C32B52F}" dt="2020-08-20T07:37:40.028" v="31" actId="20577"/>
          <ac:spMkLst>
            <pc:docMk/>
            <pc:sldMk cId="1478934619" sldId="283"/>
            <ac:spMk id="2" creationId="{327DBF4B-AF85-4A1C-87E1-AD2485E8C299}"/>
          </ac:spMkLst>
        </pc:spChg>
      </pc:sldChg>
      <pc:sldChg chg="modSp modNotes">
        <pc:chgData name="Susan Sey" userId="S::esssey@glow.gov.uk::8fc32e7d-701b-45d8-bf76-70e9f0e87b9e" providerId="AD" clId="Web-{404C7AFE-14AC-44F3-B1ED-75934C32B52F}" dt="2020-08-20T07:23:58.918" v="12"/>
        <pc:sldMkLst>
          <pc:docMk/>
          <pc:sldMk cId="74298970" sldId="284"/>
        </pc:sldMkLst>
        <pc:spChg chg="mod">
          <ac:chgData name="Susan Sey" userId="S::esssey@glow.gov.uk::8fc32e7d-701b-45d8-bf76-70e9f0e87b9e" providerId="AD" clId="Web-{404C7AFE-14AC-44F3-B1ED-75934C32B52F}" dt="2020-08-20T07:23:34.371" v="4" actId="20577"/>
          <ac:spMkLst>
            <pc:docMk/>
            <pc:sldMk cId="74298970" sldId="284"/>
            <ac:spMk id="8" creationId="{A4152E58-B61E-4B76-8392-DCF074F2E3B3}"/>
          </ac:spMkLst>
        </pc:spChg>
      </pc:sldChg>
    </pc:docChg>
  </pc:docChgLst>
  <pc:docChgLst>
    <pc:chgData name="Maxine Jolly" userId="S::esmjolly@glow.gov.uk::544541dc-90b0-4b4e-883f-e634d38c3b2a" providerId="AD" clId="Web-{E92AAA59-EABD-48EF-BA05-493279836989}"/>
    <pc:docChg chg="modSld">
      <pc:chgData name="Maxine Jolly" userId="S::esmjolly@glow.gov.uk::544541dc-90b0-4b4e-883f-e634d38c3b2a" providerId="AD" clId="Web-{E92AAA59-EABD-48EF-BA05-493279836989}" dt="2021-03-02T11:40:47.625" v="11" actId="20577"/>
      <pc:docMkLst>
        <pc:docMk/>
      </pc:docMkLst>
      <pc:sldChg chg="modSp">
        <pc:chgData name="Maxine Jolly" userId="S::esmjolly@glow.gov.uk::544541dc-90b0-4b4e-883f-e634d38c3b2a" providerId="AD" clId="Web-{E92AAA59-EABD-48EF-BA05-493279836989}" dt="2021-03-02T11:40:47.625" v="11" actId="20577"/>
        <pc:sldMkLst>
          <pc:docMk/>
          <pc:sldMk cId="3851274992" sldId="282"/>
        </pc:sldMkLst>
        <pc:spChg chg="mod">
          <ac:chgData name="Maxine Jolly" userId="S::esmjolly@glow.gov.uk::544541dc-90b0-4b4e-883f-e634d38c3b2a" providerId="AD" clId="Web-{E92AAA59-EABD-48EF-BA05-493279836989}" dt="2021-03-02T11:40:47.625" v="11" actId="20577"/>
          <ac:spMkLst>
            <pc:docMk/>
            <pc:sldMk cId="3851274992" sldId="282"/>
            <ac:spMk id="7" creationId="{00000000-0000-0000-0000-000000000000}"/>
          </ac:spMkLst>
        </pc:spChg>
      </pc:sldChg>
    </pc:docChg>
  </pc:docChgLst>
  <pc:docChgLst>
    <pc:chgData name="Maxine Jolly" userId="S::esmjolly@glow.gov.uk::544541dc-90b0-4b4e-883f-e634d38c3b2a" providerId="AD" clId="Web-{4C75290A-5C3E-42DA-BF79-299990560382}"/>
    <pc:docChg chg="modSld">
      <pc:chgData name="Maxine Jolly" userId="S::esmjolly@glow.gov.uk::544541dc-90b0-4b4e-883f-e634d38c3b2a" providerId="AD" clId="Web-{4C75290A-5C3E-42DA-BF79-299990560382}" dt="2020-09-29T08:58:04.583" v="26" actId="20577"/>
      <pc:docMkLst>
        <pc:docMk/>
      </pc:docMkLst>
      <pc:sldChg chg="modSp">
        <pc:chgData name="Maxine Jolly" userId="S::esmjolly@glow.gov.uk::544541dc-90b0-4b4e-883f-e634d38c3b2a" providerId="AD" clId="Web-{4C75290A-5C3E-42DA-BF79-299990560382}" dt="2020-09-29T08:57:42.192" v="12" actId="20577"/>
        <pc:sldMkLst>
          <pc:docMk/>
          <pc:sldMk cId="1041376065" sldId="262"/>
        </pc:sldMkLst>
        <pc:spChg chg="mod">
          <ac:chgData name="Maxine Jolly" userId="S::esmjolly@glow.gov.uk::544541dc-90b0-4b4e-883f-e634d38c3b2a" providerId="AD" clId="Web-{4C75290A-5C3E-42DA-BF79-299990560382}" dt="2020-09-29T08:57:42.192" v="12" actId="20577"/>
          <ac:spMkLst>
            <pc:docMk/>
            <pc:sldMk cId="1041376065" sldId="262"/>
            <ac:spMk id="5" creationId="{00000000-0000-0000-0000-000000000000}"/>
          </ac:spMkLst>
        </pc:spChg>
      </pc:sldChg>
      <pc:sldChg chg="modSp">
        <pc:chgData name="Maxine Jolly" userId="S::esmjolly@glow.gov.uk::544541dc-90b0-4b4e-883f-e634d38c3b2a" providerId="AD" clId="Web-{4C75290A-5C3E-42DA-BF79-299990560382}" dt="2020-09-29T08:58:04.583" v="25" actId="20577"/>
        <pc:sldMkLst>
          <pc:docMk/>
          <pc:sldMk cId="1478934619" sldId="283"/>
        </pc:sldMkLst>
        <pc:spChg chg="mod">
          <ac:chgData name="Maxine Jolly" userId="S::esmjolly@glow.gov.uk::544541dc-90b0-4b4e-883f-e634d38c3b2a" providerId="AD" clId="Web-{4C75290A-5C3E-42DA-BF79-299990560382}" dt="2020-09-29T08:58:04.583" v="25" actId="20577"/>
          <ac:spMkLst>
            <pc:docMk/>
            <pc:sldMk cId="1478934619" sldId="283"/>
            <ac:spMk id="2" creationId="{327DBF4B-AF85-4A1C-87E1-AD2485E8C299}"/>
          </ac:spMkLst>
        </pc:spChg>
      </pc:sldChg>
    </pc:docChg>
  </pc:docChgLst>
  <pc:docChgLst>
    <pc:chgData name="Maxine Jolly" userId="S::esmjolly@glow.gov.uk::544541dc-90b0-4b4e-883f-e634d38c3b2a" providerId="AD" clId="Web-{5E71C9BB-B0AC-4D73-9E85-BF27E577DD06}"/>
    <pc:docChg chg="addSld modSld">
      <pc:chgData name="Maxine Jolly" userId="S::esmjolly@glow.gov.uk::544541dc-90b0-4b4e-883f-e634d38c3b2a" providerId="AD" clId="Web-{5E71C9BB-B0AC-4D73-9E85-BF27E577DD06}" dt="2020-10-07T11:42:58.649" v="110" actId="20577"/>
      <pc:docMkLst>
        <pc:docMk/>
      </pc:docMkLst>
      <pc:sldChg chg="modSp new">
        <pc:chgData name="Maxine Jolly" userId="S::esmjolly@glow.gov.uk::544541dc-90b0-4b4e-883f-e634d38c3b2a" providerId="AD" clId="Web-{5E71C9BB-B0AC-4D73-9E85-BF27E577DD06}" dt="2020-10-07T11:42:58.649" v="109" actId="20577"/>
        <pc:sldMkLst>
          <pc:docMk/>
          <pc:sldMk cId="323705509" sldId="286"/>
        </pc:sldMkLst>
        <pc:spChg chg="mod">
          <ac:chgData name="Maxine Jolly" userId="S::esmjolly@glow.gov.uk::544541dc-90b0-4b4e-883f-e634d38c3b2a" providerId="AD" clId="Web-{5E71C9BB-B0AC-4D73-9E85-BF27E577DD06}" dt="2020-10-07T11:42:25.461" v="21" actId="20577"/>
          <ac:spMkLst>
            <pc:docMk/>
            <pc:sldMk cId="323705509" sldId="286"/>
            <ac:spMk id="2" creationId="{CA193DBF-9188-4A31-B951-D834FB0009E5}"/>
          </ac:spMkLst>
        </pc:spChg>
        <pc:spChg chg="mod">
          <ac:chgData name="Maxine Jolly" userId="S::esmjolly@glow.gov.uk::544541dc-90b0-4b4e-883f-e634d38c3b2a" providerId="AD" clId="Web-{5E71C9BB-B0AC-4D73-9E85-BF27E577DD06}" dt="2020-10-07T11:42:58.649" v="109" actId="20577"/>
          <ac:spMkLst>
            <pc:docMk/>
            <pc:sldMk cId="323705509" sldId="286"/>
            <ac:spMk id="3" creationId="{147DCA35-2A9E-478A-98F4-03807AC40B92}"/>
          </ac:spMkLst>
        </pc:spChg>
      </pc:sldChg>
    </pc:docChg>
  </pc:docChgLst>
  <pc:docChgLst>
    <pc:chgData name="Susan Sey" userId="S::esssey@glow.gov.uk::8fc32e7d-701b-45d8-bf76-70e9f0e87b9e" providerId="AD" clId="Web-{230BA47C-3D07-4442-D091-6FE69B44C5A8}"/>
    <pc:docChg chg="modSld">
      <pc:chgData name="Susan Sey" userId="S::esssey@glow.gov.uk::8fc32e7d-701b-45d8-bf76-70e9f0e87b9e" providerId="AD" clId="Web-{230BA47C-3D07-4442-D091-6FE69B44C5A8}" dt="2020-08-27T09:29:19.998" v="3" actId="20577"/>
      <pc:docMkLst>
        <pc:docMk/>
      </pc:docMkLst>
      <pc:sldChg chg="modSp">
        <pc:chgData name="Susan Sey" userId="S::esssey@glow.gov.uk::8fc32e7d-701b-45d8-bf76-70e9f0e87b9e" providerId="AD" clId="Web-{230BA47C-3D07-4442-D091-6FE69B44C5A8}" dt="2020-08-27T09:29:19.998" v="3" actId="20577"/>
        <pc:sldMkLst>
          <pc:docMk/>
          <pc:sldMk cId="1041376065" sldId="262"/>
        </pc:sldMkLst>
        <pc:spChg chg="mod">
          <ac:chgData name="Susan Sey" userId="S::esssey@glow.gov.uk::8fc32e7d-701b-45d8-bf76-70e9f0e87b9e" providerId="AD" clId="Web-{230BA47C-3D07-4442-D091-6FE69B44C5A8}" dt="2020-08-27T09:29:19.998" v="3" actId="20577"/>
          <ac:spMkLst>
            <pc:docMk/>
            <pc:sldMk cId="1041376065" sldId="262"/>
            <ac:spMk id="5" creationId="{00000000-0000-0000-0000-000000000000}"/>
          </ac:spMkLst>
        </pc:spChg>
      </pc:sldChg>
    </pc:docChg>
  </pc:docChgLst>
  <pc:docChgLst>
    <pc:chgData name="Maxine Jolly" userId="S::esmjolly@glow.gov.uk::544541dc-90b0-4b4e-883f-e634d38c3b2a" providerId="AD" clId="Web-{AF27BFCC-1D7D-4F82-9CEB-A32FCAA8A7A9}"/>
    <pc:docChg chg="modSld">
      <pc:chgData name="Maxine Jolly" userId="S::esmjolly@glow.gov.uk::544541dc-90b0-4b4e-883f-e634d38c3b2a" providerId="AD" clId="Web-{AF27BFCC-1D7D-4F82-9CEB-A32FCAA8A7A9}" dt="2020-11-08T11:42:01.106" v="55" actId="20577"/>
      <pc:docMkLst>
        <pc:docMk/>
      </pc:docMkLst>
      <pc:sldChg chg="modSp">
        <pc:chgData name="Maxine Jolly" userId="S::esmjolly@glow.gov.uk::544541dc-90b0-4b4e-883f-e634d38c3b2a" providerId="AD" clId="Web-{AF27BFCC-1D7D-4F82-9CEB-A32FCAA8A7A9}" dt="2020-11-08T11:40:54.401" v="23" actId="20577"/>
        <pc:sldMkLst>
          <pc:docMk/>
          <pc:sldMk cId="674568214" sldId="259"/>
        </pc:sldMkLst>
        <pc:spChg chg="mod">
          <ac:chgData name="Maxine Jolly" userId="S::esmjolly@glow.gov.uk::544541dc-90b0-4b4e-883f-e634d38c3b2a" providerId="AD" clId="Web-{AF27BFCC-1D7D-4F82-9CEB-A32FCAA8A7A9}" dt="2020-11-08T11:40:54.401" v="23" actId="20577"/>
          <ac:spMkLst>
            <pc:docMk/>
            <pc:sldMk cId="674568214" sldId="259"/>
            <ac:spMk id="3" creationId="{00000000-0000-0000-0000-000000000000}"/>
          </ac:spMkLst>
        </pc:spChg>
      </pc:sldChg>
      <pc:sldChg chg="modSp">
        <pc:chgData name="Maxine Jolly" userId="S::esmjolly@glow.gov.uk::544541dc-90b0-4b4e-883f-e634d38c3b2a" providerId="AD" clId="Web-{AF27BFCC-1D7D-4F82-9CEB-A32FCAA8A7A9}" dt="2020-11-08T11:41:36.199" v="31" actId="20577"/>
        <pc:sldMkLst>
          <pc:docMk/>
          <pc:sldMk cId="1041376065" sldId="262"/>
        </pc:sldMkLst>
        <pc:spChg chg="mod">
          <ac:chgData name="Maxine Jolly" userId="S::esmjolly@glow.gov.uk::544541dc-90b0-4b4e-883f-e634d38c3b2a" providerId="AD" clId="Web-{AF27BFCC-1D7D-4F82-9CEB-A32FCAA8A7A9}" dt="2020-11-08T11:41:36.199" v="31" actId="20577"/>
          <ac:spMkLst>
            <pc:docMk/>
            <pc:sldMk cId="1041376065" sldId="262"/>
            <ac:spMk id="5" creationId="{00000000-0000-0000-0000-000000000000}"/>
          </ac:spMkLst>
        </pc:spChg>
      </pc:sldChg>
      <pc:sldChg chg="modSp">
        <pc:chgData name="Maxine Jolly" userId="S::esmjolly@glow.gov.uk::544541dc-90b0-4b4e-883f-e634d38c3b2a" providerId="AD" clId="Web-{AF27BFCC-1D7D-4F82-9CEB-A32FCAA8A7A9}" dt="2020-11-08T11:42:01.106" v="54" actId="20577"/>
        <pc:sldMkLst>
          <pc:docMk/>
          <pc:sldMk cId="1478934619" sldId="283"/>
        </pc:sldMkLst>
        <pc:spChg chg="mod">
          <ac:chgData name="Maxine Jolly" userId="S::esmjolly@glow.gov.uk::544541dc-90b0-4b4e-883f-e634d38c3b2a" providerId="AD" clId="Web-{AF27BFCC-1D7D-4F82-9CEB-A32FCAA8A7A9}" dt="2020-11-08T11:42:01.106" v="54" actId="20577"/>
          <ac:spMkLst>
            <pc:docMk/>
            <pc:sldMk cId="1478934619" sldId="283"/>
            <ac:spMk id="2" creationId="{327DBF4B-AF85-4A1C-87E1-AD2485E8C299}"/>
          </ac:spMkLst>
        </pc:spChg>
      </pc:sldChg>
    </pc:docChg>
  </pc:docChgLst>
  <pc:docChgLst>
    <pc:chgData name="Maxine Jolly" userId="S::esmjolly@glow.gov.uk::544541dc-90b0-4b4e-883f-e634d38c3b2a" providerId="AD" clId="Web-{E0B1A898-20F5-47B8-82E0-2E47512FA702}"/>
    <pc:docChg chg="modSld">
      <pc:chgData name="Maxine Jolly" userId="S::esmjolly@glow.gov.uk::544541dc-90b0-4b4e-883f-e634d38c3b2a" providerId="AD" clId="Web-{E0B1A898-20F5-47B8-82E0-2E47512FA702}" dt="2021-03-02T11:41:32.457" v="3" actId="14100"/>
      <pc:docMkLst>
        <pc:docMk/>
      </pc:docMkLst>
      <pc:sldChg chg="modSp">
        <pc:chgData name="Maxine Jolly" userId="S::esmjolly@glow.gov.uk::544541dc-90b0-4b4e-883f-e634d38c3b2a" providerId="AD" clId="Web-{E0B1A898-20F5-47B8-82E0-2E47512FA702}" dt="2021-03-02T11:41:32.457" v="3" actId="14100"/>
        <pc:sldMkLst>
          <pc:docMk/>
          <pc:sldMk cId="3851274992" sldId="282"/>
        </pc:sldMkLst>
        <pc:spChg chg="mod">
          <ac:chgData name="Maxine Jolly" userId="S::esmjolly@glow.gov.uk::544541dc-90b0-4b4e-883f-e634d38c3b2a" providerId="AD" clId="Web-{E0B1A898-20F5-47B8-82E0-2E47512FA702}" dt="2021-03-02T11:41:32.457" v="3" actId="14100"/>
          <ac:spMkLst>
            <pc:docMk/>
            <pc:sldMk cId="3851274992" sldId="282"/>
            <ac:spMk id="7" creationId="{00000000-0000-0000-0000-000000000000}"/>
          </ac:spMkLst>
        </pc:spChg>
      </pc:sldChg>
    </pc:docChg>
  </pc:docChgLst>
  <pc:docChgLst>
    <pc:chgData name="Maxine Jolly" userId="S::esmjolly@glow.gov.uk::544541dc-90b0-4b4e-883f-e634d38c3b2a" providerId="AD" clId="Web-{92D73EE7-2DBE-4FCC-8D5C-D2C90AE6FC6F}"/>
    <pc:docChg chg="modSld">
      <pc:chgData name="Maxine Jolly" userId="S::esmjolly@glow.gov.uk::544541dc-90b0-4b4e-883f-e634d38c3b2a" providerId="AD" clId="Web-{92D73EE7-2DBE-4FCC-8D5C-D2C90AE6FC6F}" dt="2020-11-09T12:04:47.691" v="3" actId="20577"/>
      <pc:docMkLst>
        <pc:docMk/>
      </pc:docMkLst>
      <pc:sldChg chg="modSp">
        <pc:chgData name="Maxine Jolly" userId="S::esmjolly@glow.gov.uk::544541dc-90b0-4b4e-883f-e634d38c3b2a" providerId="AD" clId="Web-{92D73EE7-2DBE-4FCC-8D5C-D2C90AE6FC6F}" dt="2020-11-09T12:04:47.675" v="2" actId="20577"/>
        <pc:sldMkLst>
          <pc:docMk/>
          <pc:sldMk cId="3501162669" sldId="272"/>
        </pc:sldMkLst>
        <pc:spChg chg="mod">
          <ac:chgData name="Maxine Jolly" userId="S::esmjolly@glow.gov.uk::544541dc-90b0-4b4e-883f-e634d38c3b2a" providerId="AD" clId="Web-{92D73EE7-2DBE-4FCC-8D5C-D2C90AE6FC6F}" dt="2020-11-09T12:04:47.675" v="2" actId="20577"/>
          <ac:spMkLst>
            <pc:docMk/>
            <pc:sldMk cId="3501162669" sldId="272"/>
            <ac:spMk id="5" creationId="{00000000-0000-0000-0000-000000000000}"/>
          </ac:spMkLst>
        </pc:spChg>
      </pc:sldChg>
    </pc:docChg>
  </pc:docChgLst>
  <pc:docChgLst>
    <pc:chgData name="Maxine Jolly" userId="S::esmjolly@glow.gov.uk::544541dc-90b0-4b4e-883f-e634d38c3b2a" providerId="AD" clId="Web-{86DF908E-D322-473E-940A-9FE516F2E075}"/>
    <pc:docChg chg="delSld modSld">
      <pc:chgData name="Maxine Jolly" userId="S::esmjolly@glow.gov.uk::544541dc-90b0-4b4e-883f-e634d38c3b2a" providerId="AD" clId="Web-{86DF908E-D322-473E-940A-9FE516F2E075}" dt="2020-10-05T09:50:47.367" v="5"/>
      <pc:docMkLst>
        <pc:docMk/>
      </pc:docMkLst>
      <pc:sldChg chg="delSp modSp del">
        <pc:chgData name="Maxine Jolly" userId="S::esmjolly@glow.gov.uk::544541dc-90b0-4b4e-883f-e634d38c3b2a" providerId="AD" clId="Web-{86DF908E-D322-473E-940A-9FE516F2E075}" dt="2020-10-05T09:50:47.367" v="5"/>
        <pc:sldMkLst>
          <pc:docMk/>
          <pc:sldMk cId="954859040" sldId="285"/>
        </pc:sldMkLst>
        <pc:picChg chg="del mod">
          <ac:chgData name="Maxine Jolly" userId="S::esmjolly@glow.gov.uk::544541dc-90b0-4b4e-883f-e634d38c3b2a" providerId="AD" clId="Web-{86DF908E-D322-473E-940A-9FE516F2E075}" dt="2020-10-05T09:50:18.085" v="4"/>
          <ac:picMkLst>
            <pc:docMk/>
            <pc:sldMk cId="954859040" sldId="285"/>
            <ac:picMk id="2" creationId="{2F945FE3-FF87-4E06-8ABC-B01BF6A0A6F5}"/>
          </ac:picMkLst>
        </pc:picChg>
      </pc:sldChg>
    </pc:docChg>
  </pc:docChgLst>
  <pc:docChgLst>
    <pc:chgData name="Mhairi Brodie" userId="S::gw20brodiemhairi@glowmail.org.uk::7114a27b-ebbb-4e81-8314-c02ae85ae1a1" providerId="AD" clId="Web-{1E2BE248-3A2A-4DA8-BDDF-B663E690D6C6}"/>
    <pc:docChg chg="modSld">
      <pc:chgData name="Mhairi Brodie" userId="S::gw20brodiemhairi@glowmail.org.uk::7114a27b-ebbb-4e81-8314-c02ae85ae1a1" providerId="AD" clId="Web-{1E2BE248-3A2A-4DA8-BDDF-B663E690D6C6}" dt="2020-09-29T10:40:00.680" v="1" actId="1076"/>
      <pc:docMkLst>
        <pc:docMk/>
      </pc:docMkLst>
      <pc:sldChg chg="modSp">
        <pc:chgData name="Mhairi Brodie" userId="S::gw20brodiemhairi@glowmail.org.uk::7114a27b-ebbb-4e81-8314-c02ae85ae1a1" providerId="AD" clId="Web-{1E2BE248-3A2A-4DA8-BDDF-B663E690D6C6}" dt="2020-09-29T10:40:00.680" v="1" actId="1076"/>
        <pc:sldMkLst>
          <pc:docMk/>
          <pc:sldMk cId="983501158" sldId="281"/>
        </pc:sldMkLst>
        <pc:picChg chg="mod">
          <ac:chgData name="Mhairi Brodie" userId="S::gw20brodiemhairi@glowmail.org.uk::7114a27b-ebbb-4e81-8314-c02ae85ae1a1" providerId="AD" clId="Web-{1E2BE248-3A2A-4DA8-BDDF-B663E690D6C6}" dt="2020-09-29T10:40:00.680" v="1" actId="1076"/>
          <ac:picMkLst>
            <pc:docMk/>
            <pc:sldMk cId="983501158" sldId="281"/>
            <ac:picMk id="12" creationId="{00000000-0000-0000-0000-000000000000}"/>
          </ac:picMkLst>
        </pc:picChg>
      </pc:sldChg>
    </pc:docChg>
  </pc:docChgLst>
  <pc:docChgLst>
    <pc:chgData name="Maxine Jolly" userId="S::esmjolly@glow.gov.uk::544541dc-90b0-4b4e-883f-e634d38c3b2a" providerId="AD" clId="Web-{F73EF58A-4FC0-4450-81FD-78FF1C70F38C}"/>
    <pc:docChg chg="addSld modSld">
      <pc:chgData name="Maxine Jolly" userId="S::esmjolly@glow.gov.uk::544541dc-90b0-4b4e-883f-e634d38c3b2a" providerId="AD" clId="Web-{F73EF58A-4FC0-4450-81FD-78FF1C70F38C}" dt="2020-10-05T09:38:16.254" v="210"/>
      <pc:docMkLst>
        <pc:docMk/>
      </pc:docMkLst>
      <pc:sldChg chg="modNotes">
        <pc:chgData name="Maxine Jolly" userId="S::esmjolly@glow.gov.uk::544541dc-90b0-4b4e-883f-e634d38c3b2a" providerId="AD" clId="Web-{F73EF58A-4FC0-4450-81FD-78FF1C70F38C}" dt="2020-10-05T09:23:40.257" v="91"/>
        <pc:sldMkLst>
          <pc:docMk/>
          <pc:sldMk cId="2308450866" sldId="261"/>
        </pc:sldMkLst>
      </pc:sldChg>
      <pc:sldChg chg="modNotes">
        <pc:chgData name="Maxine Jolly" userId="S::esmjolly@glow.gov.uk::544541dc-90b0-4b4e-883f-e634d38c3b2a" providerId="AD" clId="Web-{F73EF58A-4FC0-4450-81FD-78FF1C70F38C}" dt="2020-10-05T09:24:06.273" v="116"/>
        <pc:sldMkLst>
          <pc:docMk/>
          <pc:sldMk cId="2983377476" sldId="267"/>
        </pc:sldMkLst>
      </pc:sldChg>
      <pc:sldChg chg="modNotes">
        <pc:chgData name="Maxine Jolly" userId="S::esmjolly@glow.gov.uk::544541dc-90b0-4b4e-883f-e634d38c3b2a" providerId="AD" clId="Web-{F73EF58A-4FC0-4450-81FD-78FF1C70F38C}" dt="2020-10-05T09:25:09.509" v="176"/>
        <pc:sldMkLst>
          <pc:docMk/>
          <pc:sldMk cId="4202942408" sldId="268"/>
        </pc:sldMkLst>
      </pc:sldChg>
      <pc:sldChg chg="modNotes">
        <pc:chgData name="Maxine Jolly" userId="S::esmjolly@glow.gov.uk::544541dc-90b0-4b4e-883f-e634d38c3b2a" providerId="AD" clId="Web-{F73EF58A-4FC0-4450-81FD-78FF1C70F38C}" dt="2020-10-05T09:36:54.784" v="206"/>
        <pc:sldMkLst>
          <pc:docMk/>
          <pc:sldMk cId="355823482" sldId="269"/>
        </pc:sldMkLst>
      </pc:sldChg>
      <pc:sldChg chg="addSp delSp modSp">
        <pc:chgData name="Maxine Jolly" userId="S::esmjolly@glow.gov.uk::544541dc-90b0-4b4e-883f-e634d38c3b2a" providerId="AD" clId="Web-{F73EF58A-4FC0-4450-81FD-78FF1C70F38C}" dt="2020-10-05T09:37:09.878" v="208"/>
        <pc:sldMkLst>
          <pc:docMk/>
          <pc:sldMk cId="3851274992" sldId="282"/>
        </pc:sldMkLst>
        <pc:picChg chg="add del mod">
          <ac:chgData name="Maxine Jolly" userId="S::esmjolly@glow.gov.uk::544541dc-90b0-4b4e-883f-e634d38c3b2a" providerId="AD" clId="Web-{F73EF58A-4FC0-4450-81FD-78FF1C70F38C}" dt="2020-10-05T09:37:09.878" v="208"/>
          <ac:picMkLst>
            <pc:docMk/>
            <pc:sldMk cId="3851274992" sldId="282"/>
            <ac:picMk id="2" creationId="{BB431415-01CA-4206-9269-16C9B79FC1F5}"/>
          </ac:picMkLst>
        </pc:picChg>
      </pc:sldChg>
      <pc:sldChg chg="modNotes">
        <pc:chgData name="Maxine Jolly" userId="S::esmjolly@glow.gov.uk::544541dc-90b0-4b4e-883f-e634d38c3b2a" providerId="AD" clId="Web-{F73EF58A-4FC0-4450-81FD-78FF1C70F38C}" dt="2020-10-05T09:24:52.774" v="168"/>
        <pc:sldMkLst>
          <pc:docMk/>
          <pc:sldMk cId="74298970" sldId="284"/>
        </pc:sldMkLst>
      </pc:sldChg>
      <pc:sldChg chg="addSp modSp new">
        <pc:chgData name="Maxine Jolly" userId="S::esmjolly@glow.gov.uk::544541dc-90b0-4b4e-883f-e634d38c3b2a" providerId="AD" clId="Web-{F73EF58A-4FC0-4450-81FD-78FF1C70F38C}" dt="2020-10-05T09:38:16.254" v="210"/>
        <pc:sldMkLst>
          <pc:docMk/>
          <pc:sldMk cId="954859040" sldId="285"/>
        </pc:sldMkLst>
        <pc:picChg chg="add mod">
          <ac:chgData name="Maxine Jolly" userId="S::esmjolly@glow.gov.uk::544541dc-90b0-4b4e-883f-e634d38c3b2a" providerId="AD" clId="Web-{F73EF58A-4FC0-4450-81FD-78FF1C70F38C}" dt="2020-10-05T09:38:16.254" v="210"/>
          <ac:picMkLst>
            <pc:docMk/>
            <pc:sldMk cId="954859040" sldId="285"/>
            <ac:picMk id="2" creationId="{2F945FE3-FF87-4E06-8ABC-B01BF6A0A6F5}"/>
          </ac:picMkLst>
        </pc:picChg>
      </pc:sldChg>
    </pc:docChg>
  </pc:docChgLst>
  <pc:docChgLst>
    <pc:chgData name="Maxine Jolly" userId="S::esmjolly@glow.gov.uk::544541dc-90b0-4b4e-883f-e634d38c3b2a" providerId="AD" clId="Web-{70BCF70E-10E6-4241-B089-65FDFB5D8414}"/>
    <pc:docChg chg="modSld">
      <pc:chgData name="Maxine Jolly" userId="S::esmjolly@glow.gov.uk::544541dc-90b0-4b4e-883f-e634d38c3b2a" providerId="AD" clId="Web-{70BCF70E-10E6-4241-B089-65FDFB5D8414}" dt="2020-11-02T11:40:37.545" v="5" actId="20577"/>
      <pc:docMkLst>
        <pc:docMk/>
      </pc:docMkLst>
      <pc:sldChg chg="modSp">
        <pc:chgData name="Maxine Jolly" userId="S::esmjolly@glow.gov.uk::544541dc-90b0-4b4e-883f-e634d38c3b2a" providerId="AD" clId="Web-{70BCF70E-10E6-4241-B089-65FDFB5D8414}" dt="2020-11-02T11:40:37.545" v="4" actId="20577"/>
        <pc:sldMkLst>
          <pc:docMk/>
          <pc:sldMk cId="74298970" sldId="284"/>
        </pc:sldMkLst>
        <pc:spChg chg="mod">
          <ac:chgData name="Maxine Jolly" userId="S::esmjolly@glow.gov.uk::544541dc-90b0-4b4e-883f-e634d38c3b2a" providerId="AD" clId="Web-{70BCF70E-10E6-4241-B089-65FDFB5D8414}" dt="2020-11-02T11:40:37.545" v="4" actId="20577"/>
          <ac:spMkLst>
            <pc:docMk/>
            <pc:sldMk cId="74298970" sldId="284"/>
            <ac:spMk id="8" creationId="{A4152E58-B61E-4B76-8392-DCF074F2E3B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11DCC9-4D6B-48A1-B672-ECFA8198D908}" type="datetimeFigureOut">
              <a:rPr lang="en-GB" smtClean="0"/>
              <a:t>31/01/2024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4F07C5-80F5-4D68-93B8-E7183B1BE5AB}" type="slidenum">
              <a:rPr lang="en-GB" smtClean="0"/>
              <a:t>‹#›</a:t>
            </a:fld>
            <a:endParaRPr lang="en-GB"/>
          </a:p>
        </p:txBody>
      </p:sp>
    </p:spTree>
    <p:extLst>
      <p:ext uri="{BB962C8B-B14F-4D97-AF65-F5344CB8AC3E}">
        <p14:creationId xmlns:p14="http://schemas.microsoft.com/office/powerpoint/2010/main" val="1760329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7EC2F-F1D7-44DF-A29C-A423FF268F89}" type="datetimeFigureOut">
              <a:rPr lang="en-GB" smtClean="0"/>
              <a:t>31/01/2024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65CFC-FD17-4F47-A600-208DE60119F4}" type="slidenum">
              <a:rPr lang="en-GB" smtClean="0"/>
              <a:t>‹#›</a:t>
            </a:fld>
            <a:endParaRPr lang="en-GB"/>
          </a:p>
        </p:txBody>
      </p:sp>
    </p:spTree>
    <p:extLst>
      <p:ext uri="{BB962C8B-B14F-4D97-AF65-F5344CB8AC3E}">
        <p14:creationId xmlns:p14="http://schemas.microsoft.com/office/powerpoint/2010/main" val="1764656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it.ly/2ZkLh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n.org/en/about-us/universal-declaration-of-human-righ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Hi, I’m … and welcome to the 3 session course on Children’s rights and the current context. This is Part 1 – What are Rights?</a:t>
            </a:r>
            <a:endParaRPr lang="en-GB"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2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The rights can be </a:t>
            </a:r>
            <a:r>
              <a:rPr lang="en-US" sz="1200" b="0" kern="1200" dirty="0" err="1">
                <a:solidFill>
                  <a:schemeClr val="tx1"/>
                </a:solidFill>
                <a:effectLst/>
                <a:latin typeface="+mn-lt"/>
                <a:ea typeface="+mn-ea"/>
                <a:cs typeface="+mn-cs"/>
              </a:rPr>
              <a:t>organised</a:t>
            </a:r>
            <a:r>
              <a:rPr lang="en-US" sz="1200" b="0" kern="1200" dirty="0">
                <a:solidFill>
                  <a:schemeClr val="tx1"/>
                </a:solidFill>
                <a:effectLst/>
                <a:latin typeface="+mn-lt"/>
                <a:ea typeface="+mn-ea"/>
                <a:cs typeface="+mn-cs"/>
              </a:rPr>
              <a:t> around 3 domains, often referred to as the 3 Ps: </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Provision</a:t>
            </a:r>
            <a:r>
              <a:rPr lang="en-US" sz="1200" b="0" kern="1200" dirty="0">
                <a:solidFill>
                  <a:schemeClr val="tx1"/>
                </a:solidFill>
                <a:effectLst/>
                <a:latin typeface="+mn-lt"/>
                <a:ea typeface="+mn-ea"/>
                <a:cs typeface="+mn-cs"/>
              </a:rPr>
              <a:t> of services, such as education or healthcare.</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Protection</a:t>
            </a:r>
            <a:r>
              <a:rPr lang="en-US" sz="1200" b="0" kern="1200" dirty="0">
                <a:solidFill>
                  <a:schemeClr val="tx1"/>
                </a:solidFill>
                <a:effectLst/>
                <a:latin typeface="+mn-lt"/>
                <a:ea typeface="+mn-ea"/>
                <a:cs typeface="+mn-cs"/>
              </a:rPr>
              <a:t> of children and young people from abuse or from dangerous drugs (for example).</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Promoting the </a:t>
            </a:r>
            <a:r>
              <a:rPr lang="en-GB" sz="1200" b="1" kern="1200" dirty="0">
                <a:solidFill>
                  <a:schemeClr val="tx1"/>
                </a:solidFill>
                <a:effectLst/>
                <a:latin typeface="+mn-lt"/>
                <a:ea typeface="+mn-ea"/>
                <a:cs typeface="+mn-cs"/>
              </a:rPr>
              <a:t>Participation</a:t>
            </a:r>
            <a:r>
              <a:rPr lang="en-GB" sz="1200" b="0" kern="1200" dirty="0">
                <a:solidFill>
                  <a:schemeClr val="tx1"/>
                </a:solidFill>
                <a:effectLst/>
                <a:latin typeface="+mn-lt"/>
                <a:ea typeface="+mn-ea"/>
                <a:cs typeface="+mn-cs"/>
              </a:rPr>
              <a:t> of children and young people so that their views are sought, heard and actively influence decisions or outcomes.</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355751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Activity</a:t>
            </a:r>
            <a:r>
              <a:rPr lang="en-US" sz="1200" b="0" kern="1200" dirty="0">
                <a:solidFill>
                  <a:schemeClr val="tx1"/>
                </a:solidFill>
                <a:effectLst/>
                <a:latin typeface="+mn-lt"/>
                <a:ea typeface="+mn-ea"/>
                <a:cs typeface="+mn-cs"/>
              </a:rPr>
              <a:t>: To start getting to know the articles, consider which articles you would consider to fall under each of the 3 P’s</a:t>
            </a:r>
          </a:p>
          <a:p>
            <a:pPr lvl="0"/>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We have found that sending out a link to a summary of the UNCRC articles: </a:t>
            </a:r>
            <a:r>
              <a:rPr lang="en-GB" sz="1200" i="1" u="sng" kern="1200" dirty="0">
                <a:solidFill>
                  <a:schemeClr val="tx1"/>
                </a:solidFill>
                <a:effectLst/>
                <a:latin typeface="+mn-lt"/>
                <a:ea typeface="+mn-ea"/>
                <a:cs typeface="+mn-cs"/>
                <a:hlinkClick r:id="rId3"/>
              </a:rPr>
              <a:t>https://bit.ly/2ZkLhES</a:t>
            </a:r>
            <a:r>
              <a:rPr lang="en-GB" sz="1200" i="1" kern="1200" dirty="0">
                <a:solidFill>
                  <a:schemeClr val="tx1"/>
                </a:solidFill>
                <a:effectLst/>
                <a:latin typeface="+mn-lt"/>
                <a:ea typeface="+mn-ea"/>
                <a:cs typeface="+mn-cs"/>
              </a:rPr>
              <a:t> and then using </a:t>
            </a:r>
            <a:r>
              <a:rPr lang="en-GB" sz="1200" i="1" kern="1200" dirty="0" err="1">
                <a:solidFill>
                  <a:schemeClr val="tx1"/>
                </a:solidFill>
                <a:effectLst/>
                <a:latin typeface="+mn-lt"/>
                <a:ea typeface="+mn-ea"/>
                <a:cs typeface="+mn-cs"/>
              </a:rPr>
              <a:t>Padlet</a:t>
            </a:r>
            <a:r>
              <a:rPr lang="en-GB" sz="1200" i="1" kern="1200" dirty="0">
                <a:solidFill>
                  <a:schemeClr val="tx1"/>
                </a:solidFill>
                <a:effectLst/>
                <a:latin typeface="+mn-lt"/>
                <a:ea typeface="+mn-ea"/>
                <a:cs typeface="+mn-cs"/>
              </a:rPr>
              <a:t> to display the three headings and allow participants to decided which article to put under each heading is a great way to get quick participant engagement. This can also be done on Jamboard or traditional way with flip chart and post its</a:t>
            </a:r>
            <a:endParaRPr lang="en-GB" sz="1200" i="0" kern="1200" dirty="0">
              <a:solidFill>
                <a:schemeClr val="tx1"/>
              </a:solidFill>
              <a:effectLst/>
              <a:latin typeface="+mn-lt"/>
              <a:ea typeface="+mn-ea"/>
              <a:cs typeface="+mn-cs"/>
            </a:endParaRPr>
          </a:p>
          <a:p>
            <a:br>
              <a:rPr lang="en-GB" dirty="0">
                <a:effectLst/>
              </a:rPr>
            </a:br>
            <a:r>
              <a:rPr lang="en-US" sz="1200" b="0" i="1" kern="1200" dirty="0">
                <a:solidFill>
                  <a:schemeClr val="tx1"/>
                </a:solidFill>
                <a:effectLst/>
                <a:latin typeface="+mn-lt"/>
                <a:ea typeface="+mn-ea"/>
                <a:cs typeface="+mn-cs"/>
              </a:rPr>
              <a:t>Talk through any commonalities coming through. There may be some articles that fall under more than one heading, which is fine. You may want to highlight that to the participants. </a:t>
            </a:r>
          </a:p>
          <a:p>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It’s important to be aware of the three P’s of provision, protection and participation so that we can begin to </a:t>
            </a:r>
            <a:r>
              <a:rPr lang="en-GB" sz="1200" b="0" kern="1200" dirty="0">
                <a:solidFill>
                  <a:schemeClr val="tx1"/>
                </a:solidFill>
                <a:effectLst/>
                <a:latin typeface="+mn-lt"/>
                <a:ea typeface="+mn-ea"/>
                <a:cs typeface="+mn-cs"/>
              </a:rPr>
              <a:t>recognise</a:t>
            </a:r>
            <a:r>
              <a:rPr lang="en-US" sz="1200" b="0" kern="1200" dirty="0">
                <a:solidFill>
                  <a:schemeClr val="tx1"/>
                </a:solidFill>
                <a:effectLst/>
                <a:latin typeface="+mn-lt"/>
                <a:ea typeface="+mn-ea"/>
                <a:cs typeface="+mn-cs"/>
              </a:rPr>
              <a:t> our own role in ensuring that children and young people have these aspects </a:t>
            </a:r>
            <a:r>
              <a:rPr lang="en-GB" sz="1200" b="0" kern="1200" dirty="0">
                <a:solidFill>
                  <a:schemeClr val="tx1"/>
                </a:solidFill>
                <a:effectLst/>
                <a:latin typeface="+mn-lt"/>
                <a:ea typeface="+mn-ea"/>
                <a:cs typeface="+mn-cs"/>
              </a:rPr>
              <a:t>realised</a:t>
            </a:r>
            <a:r>
              <a:rPr lang="en-US" sz="1200" b="0" kern="1200" dirty="0">
                <a:solidFill>
                  <a:schemeClr val="tx1"/>
                </a:solidFill>
                <a:effectLst/>
                <a:latin typeface="+mn-lt"/>
                <a:ea typeface="+mn-ea"/>
                <a:cs typeface="+mn-cs"/>
              </a:rPr>
              <a:t> within our settings.</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7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We have found that this next activity has the best engagement within the session, and we would recommend that you facilitate it in the way detailed in the script. As you become more confident, you may choose to adapt the way it’s facilitated, however the prompt statements MUST remain the same.</a:t>
            </a:r>
          </a:p>
          <a:p>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This next </a:t>
            </a:r>
            <a:r>
              <a:rPr lang="en-US" sz="1200" b="1" kern="1200" dirty="0">
                <a:solidFill>
                  <a:schemeClr val="tx1"/>
                </a:solidFill>
                <a:effectLst/>
                <a:latin typeface="+mn-lt"/>
                <a:ea typeface="+mn-ea"/>
                <a:cs typeface="+mn-cs"/>
              </a:rPr>
              <a:t>activity</a:t>
            </a:r>
            <a:r>
              <a:rPr lang="en-US" sz="1200" b="0" kern="1200" dirty="0">
                <a:solidFill>
                  <a:schemeClr val="tx1"/>
                </a:solidFill>
                <a:effectLst/>
                <a:latin typeface="+mn-lt"/>
                <a:ea typeface="+mn-ea"/>
                <a:cs typeface="+mn-cs"/>
              </a:rPr>
              <a:t> is about reflecting on our own thoughts around what is involved in Children’s Rights education.</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I am going to read some statements out to you and you are going to consider whether you strongly agree, agree, neither agree nor disagree, disagree or strongly disagree with each statement.</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To do this, we are going to use </a:t>
            </a:r>
            <a:r>
              <a:rPr lang="en-US" sz="1200" b="0" kern="1200" dirty="0" err="1">
                <a:solidFill>
                  <a:schemeClr val="tx1"/>
                </a:solidFill>
                <a:effectLst/>
                <a:latin typeface="+mn-lt"/>
                <a:ea typeface="+mn-ea"/>
                <a:cs typeface="+mn-cs"/>
              </a:rPr>
              <a:t>menti</a:t>
            </a:r>
            <a:r>
              <a:rPr lang="en-US" sz="1200" b="0"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06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After each statement you will have a chance to vote and a bar chart will be created reflecting our group results for each statement. After you have had a chance at voting on each statement, we’ll then go back and discuss them:</a:t>
            </a:r>
            <a:endParaRPr lang="en-GB" sz="18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After each statement you will have a chance to vote and a bar chart will be created reflecting our group results for each statement. After you have had a chance at voting on each statement, we’ll then go back and discuss them:</a:t>
            </a:r>
            <a:endParaRPr lang="en-GB" sz="18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1. Children and young people need to be taught about their responsibilities when learning about their rights.</a:t>
            </a:r>
            <a:endParaRPr lang="en-GB" sz="18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2. Children and young people already know enough about their rights.</a:t>
            </a:r>
            <a:endParaRPr lang="en-GB" sz="18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3. Promoting children’s rights endangers the rights of the adults looking after the children.</a:t>
            </a:r>
            <a:endParaRPr lang="en-GB" sz="18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4. Giving children and young people a voice can make their </a:t>
            </a:r>
            <a:r>
              <a:rPr lang="en-US" sz="1200" b="0" kern="1200" dirty="0" err="1">
                <a:solidFill>
                  <a:schemeClr val="tx1"/>
                </a:solidFill>
                <a:effectLst/>
                <a:latin typeface="+mn-lt"/>
                <a:ea typeface="+mn-ea"/>
                <a:cs typeface="+mn-cs"/>
              </a:rPr>
              <a:t>behaviour</a:t>
            </a:r>
            <a:r>
              <a:rPr lang="en-US" sz="1200" b="0" kern="1200" dirty="0">
                <a:solidFill>
                  <a:schemeClr val="tx1"/>
                </a:solidFill>
                <a:effectLst/>
                <a:latin typeface="+mn-lt"/>
                <a:ea typeface="+mn-ea"/>
                <a:cs typeface="+mn-cs"/>
              </a:rPr>
              <a:t> more challenging for adults sometimes.</a:t>
            </a:r>
            <a:endParaRPr lang="en-GB" sz="18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5. Children and young people from disadvantaged backgrounds should be given greater support to realise their rights.</a:t>
            </a:r>
            <a:endParaRPr lang="en-GB" sz="18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6. Children and young people should be seen as active partners in their education rather than service users.</a:t>
            </a:r>
            <a:endParaRPr lang="en-GB" sz="1800" b="1"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For statement 1, Children and young people </a:t>
            </a:r>
            <a:r>
              <a:rPr lang="en-US" sz="1200" b="1" kern="1200" dirty="0">
                <a:solidFill>
                  <a:schemeClr val="tx1"/>
                </a:solidFill>
                <a:effectLst/>
                <a:latin typeface="+mn-lt"/>
                <a:ea typeface="+mn-ea"/>
                <a:cs typeface="+mn-cs"/>
              </a:rPr>
              <a:t>do not</a:t>
            </a:r>
            <a:r>
              <a:rPr lang="en-US" sz="1200" b="0" kern="1200" dirty="0">
                <a:solidFill>
                  <a:schemeClr val="tx1"/>
                </a:solidFill>
                <a:effectLst/>
                <a:latin typeface="+mn-lt"/>
                <a:ea typeface="+mn-ea"/>
                <a:cs typeface="+mn-cs"/>
              </a:rPr>
              <a:t> need to be taught about their responsibilities when learning about their rights. Different people may have different ideas around what it is to be responsible, but rights are inalienable, and cannot be taken away based on whether we deem a child responsible or not. </a:t>
            </a:r>
            <a:r>
              <a:rPr lang="en-US" sz="1200" b="1" kern="1200" dirty="0">
                <a:solidFill>
                  <a:schemeClr val="tx1"/>
                </a:solidFill>
                <a:effectLst/>
                <a:latin typeface="+mn-lt"/>
                <a:ea typeface="+mn-ea"/>
                <a:cs typeface="+mn-cs"/>
              </a:rPr>
              <a:t>This is very clear in the </a:t>
            </a:r>
            <a:r>
              <a:rPr lang="en-US" sz="1200" b="1" kern="1200" dirty="0" err="1">
                <a:solidFill>
                  <a:schemeClr val="tx1"/>
                </a:solidFill>
                <a:effectLst/>
                <a:latin typeface="+mn-lt"/>
                <a:ea typeface="+mn-ea"/>
                <a:cs typeface="+mn-cs"/>
              </a:rPr>
              <a:t>UNCRC</a:t>
            </a:r>
            <a:r>
              <a:rPr lang="en-US" sz="1200" b="1" kern="1200" dirty="0">
                <a:solidFill>
                  <a:schemeClr val="tx1"/>
                </a:solidFill>
                <a:effectLst/>
                <a:latin typeface="+mn-lt"/>
                <a:ea typeface="+mn-ea"/>
                <a:cs typeface="+mn-cs"/>
              </a:rPr>
              <a:t> preamble, and will be enshrined in law. </a:t>
            </a:r>
            <a:r>
              <a:rPr lang="en-US" sz="1200" b="0" kern="1200" dirty="0">
                <a:solidFill>
                  <a:schemeClr val="tx1"/>
                </a:solidFill>
                <a:effectLst/>
                <a:latin typeface="+mn-lt"/>
                <a:ea typeface="+mn-ea"/>
                <a:cs typeface="+mn-cs"/>
              </a:rPr>
              <a:t>If we get in the habit of teaching rights along with responsibilities, it might even become a child protection issue, as children may think they have to act in a certain way in order to be allowed a right. When teaching about rights, we might want to consider changing our language away from ‘responsibilities’ to ‘respecting’ instead. All children have rights and it’s important to respect rights so that everyone is able to maintain those rights. It may help to discuss human rights more generally, and look at the </a:t>
            </a:r>
            <a:r>
              <a:rPr lang="en-US" sz="1200" b="0" u="sng" kern="1200" dirty="0" err="1">
                <a:solidFill>
                  <a:schemeClr val="tx1"/>
                </a:solidFill>
                <a:effectLst/>
                <a:latin typeface="+mn-lt"/>
                <a:ea typeface="+mn-ea"/>
                <a:cs typeface="+mn-cs"/>
                <a:hlinkClick r:id="rId3"/>
              </a:rPr>
              <a:t>UDHR</a:t>
            </a:r>
            <a:r>
              <a:rPr lang="en-US" sz="1200" b="0" kern="1200" dirty="0">
                <a:solidFill>
                  <a:schemeClr val="tx1"/>
                </a:solidFill>
                <a:effectLst/>
                <a:latin typeface="+mn-lt"/>
                <a:ea typeface="+mn-ea"/>
                <a:cs typeface="+mn-cs"/>
              </a:rPr>
              <a:t> alongside the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 Remember that children are also entitled to the rights set out in the </a:t>
            </a:r>
            <a:r>
              <a:rPr lang="en-US" sz="1200" b="0" kern="1200" dirty="0" err="1">
                <a:solidFill>
                  <a:schemeClr val="tx1"/>
                </a:solidFill>
                <a:effectLst/>
                <a:latin typeface="+mn-lt"/>
                <a:ea typeface="+mn-ea"/>
                <a:cs typeface="+mn-cs"/>
              </a:rPr>
              <a:t>UDHR</a:t>
            </a:r>
            <a:r>
              <a:rPr lang="en-US" sz="1200" b="0" kern="1200" dirty="0">
                <a:solidFill>
                  <a:schemeClr val="tx1"/>
                </a:solidFill>
                <a:effectLst/>
                <a:latin typeface="+mn-lt"/>
                <a:ea typeface="+mn-ea"/>
                <a:cs typeface="+mn-cs"/>
              </a:rPr>
              <a:t> – but they have additional rights because of their vulnerability as children.</a:t>
            </a:r>
            <a:endParaRPr lang="en-GB" sz="18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GB" sz="18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At this point participants may have questions as traditionally the word ‘responsibility’ has been used to help teach children’s rights. </a:t>
            </a:r>
            <a:r>
              <a:rPr lang="en-GB" sz="1200" b="1" i="1" kern="1200" dirty="0">
                <a:solidFill>
                  <a:schemeClr val="tx1"/>
                </a:solidFill>
                <a:effectLst/>
                <a:latin typeface="+mn-lt"/>
                <a:ea typeface="+mn-ea"/>
                <a:cs typeface="+mn-cs"/>
              </a:rPr>
              <a:t>Some practitioners can find it very difficult to accept the separation of rights and responsibilities – either because of their own values and/or due to the content in some of the </a:t>
            </a:r>
            <a:r>
              <a:rPr lang="en-GB" sz="1200" b="1" i="1" kern="1200" dirty="0" err="1">
                <a:solidFill>
                  <a:schemeClr val="tx1"/>
                </a:solidFill>
                <a:effectLst/>
                <a:latin typeface="+mn-lt"/>
                <a:ea typeface="+mn-ea"/>
                <a:cs typeface="+mn-cs"/>
              </a:rPr>
              <a:t>Es</a:t>
            </a:r>
            <a:r>
              <a:rPr lang="en-GB" sz="1200" b="1" i="1" kern="1200" dirty="0">
                <a:solidFill>
                  <a:schemeClr val="tx1"/>
                </a:solidFill>
                <a:effectLst/>
                <a:latin typeface="+mn-lt"/>
                <a:ea typeface="+mn-ea"/>
                <a:cs typeface="+mn-cs"/>
              </a:rPr>
              <a:t> and </a:t>
            </a:r>
            <a:r>
              <a:rPr lang="en-GB" sz="1200" b="1" i="1" kern="1200" dirty="0" err="1">
                <a:solidFill>
                  <a:schemeClr val="tx1"/>
                </a:solidFill>
                <a:effectLst/>
                <a:latin typeface="+mn-lt"/>
                <a:ea typeface="+mn-ea"/>
                <a:cs typeface="+mn-cs"/>
              </a:rPr>
              <a:t>Os</a:t>
            </a:r>
            <a:r>
              <a:rPr lang="en-GB" sz="1200" b="1" i="1" kern="1200" dirty="0">
                <a:solidFill>
                  <a:schemeClr val="tx1"/>
                </a:solidFill>
                <a:effectLst/>
                <a:latin typeface="+mn-lt"/>
                <a:ea typeface="+mn-ea"/>
                <a:cs typeface="+mn-cs"/>
              </a:rPr>
              <a:t>. It is worth reminding them that </a:t>
            </a:r>
            <a:r>
              <a:rPr lang="en-GB" sz="1200" b="1" i="1" kern="1200" dirty="0" err="1">
                <a:solidFill>
                  <a:schemeClr val="tx1"/>
                </a:solidFill>
                <a:effectLst/>
                <a:latin typeface="+mn-lt"/>
                <a:ea typeface="+mn-ea"/>
                <a:cs typeface="+mn-cs"/>
              </a:rPr>
              <a:t>CfE</a:t>
            </a:r>
            <a:r>
              <a:rPr lang="en-GB" sz="1200" b="1" i="1" kern="1200" dirty="0">
                <a:solidFill>
                  <a:schemeClr val="tx1"/>
                </a:solidFill>
                <a:effectLst/>
                <a:latin typeface="+mn-lt"/>
                <a:ea typeface="+mn-ea"/>
                <a:cs typeface="+mn-cs"/>
              </a:rPr>
              <a:t> is guidance and not mandatory, whereas </a:t>
            </a:r>
            <a:r>
              <a:rPr lang="en-GB" sz="1200" b="1" i="1" kern="1200" dirty="0" err="1">
                <a:solidFill>
                  <a:schemeClr val="tx1"/>
                </a:solidFill>
                <a:effectLst/>
                <a:latin typeface="+mn-lt"/>
                <a:ea typeface="+mn-ea"/>
                <a:cs typeface="+mn-cs"/>
              </a:rPr>
              <a:t>UNCRC</a:t>
            </a:r>
            <a:r>
              <a:rPr lang="en-GB" sz="1200" b="1" i="1" kern="1200" dirty="0">
                <a:solidFill>
                  <a:schemeClr val="tx1"/>
                </a:solidFill>
                <a:effectLst/>
                <a:latin typeface="+mn-lt"/>
                <a:ea typeface="+mn-ea"/>
                <a:cs typeface="+mn-cs"/>
              </a:rPr>
              <a:t> is statutory.</a:t>
            </a:r>
            <a:r>
              <a:rPr lang="en-GB" sz="1200" i="1" kern="1200" dirty="0">
                <a:solidFill>
                  <a:schemeClr val="tx1"/>
                </a:solidFill>
                <a:effectLst/>
                <a:latin typeface="+mn-lt"/>
                <a:ea typeface="+mn-ea"/>
                <a:cs typeface="+mn-cs"/>
              </a:rPr>
              <a:t> In sessions there have been questions around the phrase ‘rights and responsibilities’ within the social subjects and </a:t>
            </a:r>
            <a:r>
              <a:rPr lang="en-GB" sz="1200" i="1" kern="1200" dirty="0" err="1">
                <a:solidFill>
                  <a:schemeClr val="tx1"/>
                </a:solidFill>
                <a:effectLst/>
                <a:latin typeface="+mn-lt"/>
                <a:ea typeface="+mn-ea"/>
                <a:cs typeface="+mn-cs"/>
              </a:rPr>
              <a:t>HWB</a:t>
            </a:r>
            <a:r>
              <a:rPr lang="en-GB" sz="1200" i="1" kern="1200" dirty="0">
                <a:solidFill>
                  <a:schemeClr val="tx1"/>
                </a:solidFill>
                <a:effectLst/>
                <a:latin typeface="+mn-lt"/>
                <a:ea typeface="+mn-ea"/>
                <a:cs typeface="+mn-cs"/>
              </a:rPr>
              <a:t> E’s and O’s and the phrase ‘Responsible Citizen’ from the four capacities. If this comes up, it might be worth mentioning that there is a working group in place and one of the things they are looking at is the wording around this. If discussing with children the idea of being a ‘responsible citizen’ it might be an idea to ask children to consider how we respect other people’s rights and then discussing what they would consider to be responsible behaviour, while bearing in mind that responsibility is subjective, and as long as rights are being respected, there isn’t really a wrong answer to what it is to be responsible.</a:t>
            </a:r>
            <a:r>
              <a:rPr lang="en-GB" sz="1200" i="1" kern="1200" baseline="0" dirty="0">
                <a:solidFill>
                  <a:schemeClr val="tx1"/>
                </a:solidFill>
                <a:effectLst/>
                <a:latin typeface="+mn-lt"/>
                <a:ea typeface="+mn-ea"/>
                <a:cs typeface="+mn-cs"/>
              </a:rPr>
              <a:t> </a:t>
            </a:r>
            <a:br>
              <a:rPr lang="en-GB" dirty="0">
                <a:effectLst/>
              </a:rPr>
            </a:br>
            <a:endParaRPr lang="en-GB" dirty="0">
              <a:effectLst/>
            </a:endParaRPr>
          </a:p>
          <a:p>
            <a:r>
              <a:rPr lang="en-US" sz="1200" b="0" kern="1200" dirty="0">
                <a:solidFill>
                  <a:schemeClr val="tx1"/>
                </a:solidFill>
                <a:effectLst/>
                <a:latin typeface="+mn-lt"/>
                <a:ea typeface="+mn-ea"/>
                <a:cs typeface="+mn-cs"/>
              </a:rPr>
              <a:t>For statement 2, it has been revealed that both adults and children don’t generally know enough about their rights, so it’s important to ensure staff in settings get regular professional learning opportunities so that they are able to talk about children’s rights with their learners more confidently and consistently.</a:t>
            </a:r>
            <a:endParaRPr lang="en-GB" sz="1800" b="1"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For statement 3, some adults do feel that teaching children about their rights infringes on adults rights, which is simply not true. Parents and </a:t>
            </a:r>
            <a:r>
              <a:rPr lang="en-US" sz="1200" b="0" kern="1200" dirty="0" err="1">
                <a:solidFill>
                  <a:schemeClr val="tx1"/>
                </a:solidFill>
                <a:effectLst/>
                <a:latin typeface="+mn-lt"/>
                <a:ea typeface="+mn-ea"/>
                <a:cs typeface="+mn-cs"/>
              </a:rPr>
              <a:t>carers</a:t>
            </a:r>
            <a:r>
              <a:rPr lang="en-US" sz="1200" b="0" kern="1200" dirty="0">
                <a:solidFill>
                  <a:schemeClr val="tx1"/>
                </a:solidFill>
                <a:effectLst/>
                <a:latin typeface="+mn-lt"/>
                <a:ea typeface="+mn-ea"/>
                <a:cs typeface="+mn-cs"/>
              </a:rPr>
              <a:t> have their thoughts and opinions considered as part of their children’s rights as well. </a:t>
            </a:r>
            <a:endParaRPr lang="en-GB" sz="1800" b="1"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For statement 4, how you answered may depend on your interpretation of the question.</a:t>
            </a:r>
            <a:endParaRPr lang="en-GB" sz="1800" b="1"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If children and young people have a good understanding of their rights they may feel enabled to  respectfully challenging practitioners when they feel their rights aren’t being fully respected, or if they have ideas to share. If we’re not used to facilitating this level of participatory planning within learning and teaching, it might sometimes feel like a challenge to our teaching practice. However, if we fully embrace that participatory process of children feeling able to respectfully challenge moments within lessons, or within the wider school setting, then it might lead to really exciting thinking and progress.</a:t>
            </a:r>
            <a:endParaRPr lang="en-GB" sz="1800" b="1"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The other way to interpret this question might be if children don’t understand  rights and then begin to challenge in a disrespectful way, causing disruptions in the lessons. This may stem from children and potentially teaching staff not understanding how rights can be considered and then embedded within practice. The solution is to ensure a well-developed understanding of rights-based practice so that disrespectful challenging is mainly avoided, and if it does persist, practitioners will have the tools to be able to handle the situation well. </a:t>
            </a:r>
            <a:endParaRPr lang="en-GB" sz="1800" b="1"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For statement 5, it is generally agreed that children from disadvantaged backgrounds do sometimes need more help to realise their rights. And potentially with the wording of this question we need to challenge ourselves to consider what the word ‘disadvantage’ might mean in different contexts, and who might experience disadvantage around different rights. For example, in a rural context a young person may be disadvantaged if members of their family can’t drive or don’t have access to transport, therefore that young person may need greater support to realise article 31, the right to play and relax by doing things like sport, music and drama, and Article 15, having the right to be with friends and join or set up clubs.</a:t>
            </a:r>
            <a:endParaRPr lang="en-GB" sz="1800" b="1"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For statement 6, it is generally agreed that Children and young people should be seen as active partners in their education rather than service users, especially as the underpinning rights of article 12 and 3 are that children have the right to an opinion and for it to be listened to and taken seriously, and adults should act in the best interest of the child, and that might include finding out from the child what their thoughts are.</a:t>
            </a:r>
            <a:endParaRPr lang="en-GB" sz="18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Hopefully that activity has enabled you to reflect on your own thoughts around children’s right practice and helped give you some food for thought.</a:t>
            </a:r>
            <a:endParaRPr lang="en-GB" sz="18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632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It’s worth having the link for this next clip ready to paste into the chat pane in case the embedded link doesn’t work. That way, participants can play the clip on their own devices and let you know when it’s finished for you to resume the presentation.</a:t>
            </a:r>
            <a:endParaRPr lang="en-GB" sz="1200" i="0" kern="1200" dirty="0">
              <a:solidFill>
                <a:schemeClr val="tx1"/>
              </a:solidFill>
              <a:effectLst/>
              <a:latin typeface="+mn-lt"/>
              <a:ea typeface="+mn-ea"/>
              <a:cs typeface="+mn-cs"/>
            </a:endParaRPr>
          </a:p>
          <a:p>
            <a:endParaRPr lang="en-GB" dirty="0"/>
          </a:p>
          <a:p>
            <a:r>
              <a:rPr lang="en-GB" dirty="0"/>
              <a:t>This is a film clip of Scotland’s Children’s Commissioner explaining why rights are so important along with children from Longniddry giving their interpretation of why rights are important.</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1345612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Activity</a:t>
            </a:r>
            <a:r>
              <a:rPr lang="en-US" sz="1200" b="0" kern="1200" dirty="0">
                <a:solidFill>
                  <a:schemeClr val="tx1"/>
                </a:solidFill>
                <a:effectLst/>
                <a:latin typeface="+mn-lt"/>
                <a:ea typeface="+mn-ea"/>
                <a:cs typeface="+mn-cs"/>
              </a:rPr>
              <a:t>: Consider what the wants and needs are of adults and children </a:t>
            </a:r>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any way you like. We have found that this activity is best done on </a:t>
            </a:r>
            <a:r>
              <a:rPr lang="en-GB" sz="1200" i="1" kern="1200" dirty="0" err="1">
                <a:solidFill>
                  <a:schemeClr val="tx1"/>
                </a:solidFill>
                <a:effectLst/>
                <a:latin typeface="+mn-lt"/>
                <a:ea typeface="+mn-ea"/>
                <a:cs typeface="+mn-cs"/>
              </a:rPr>
              <a:t>padlet</a:t>
            </a:r>
            <a:r>
              <a:rPr lang="en-GB" sz="1200" i="1" kern="1200" dirty="0">
                <a:solidFill>
                  <a:schemeClr val="tx1"/>
                </a:solidFill>
                <a:effectLst/>
                <a:latin typeface="+mn-lt"/>
                <a:ea typeface="+mn-ea"/>
                <a:cs typeface="+mn-cs"/>
              </a:rPr>
              <a:t> where there are four headings of Wants (Adult); Needs (Adults); Wants (Children); Needs (Children), so that practitioners have the chance to choose which headings they feel most able to input under. This is a good way of getting quick engagement from practitioners.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329065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Once practitioners have inputted, it would be good to comment on commonalities between adult and children needs, adult and children wants, whether there are things people considered to be a want and a need, and whether practitioners could identify things that are clearly wants and clearly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This can also be done using </a:t>
            </a:r>
            <a:r>
              <a:rPr lang="en-US" sz="1200" b="0" i="1" kern="1200" dirty="0" err="1">
                <a:solidFill>
                  <a:schemeClr val="tx1"/>
                </a:solidFill>
                <a:effectLst/>
                <a:latin typeface="+mn-lt"/>
                <a:ea typeface="+mn-ea"/>
                <a:cs typeface="+mn-cs"/>
              </a:rPr>
              <a:t>jamboard</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348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Activity</a:t>
            </a:r>
            <a:r>
              <a:rPr lang="en-US" sz="1200" b="0" kern="1200" dirty="0">
                <a:solidFill>
                  <a:schemeClr val="tx1"/>
                </a:solidFill>
                <a:effectLst/>
                <a:latin typeface="+mn-lt"/>
                <a:ea typeface="+mn-ea"/>
                <a:cs typeface="+mn-cs"/>
              </a:rPr>
              <a:t>: Pose the questions: </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What is a right?</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What is the difference between a right, a want and a need?</a:t>
            </a:r>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We have found that posing the questions and getting people to answer in the chat pane is a great way to get quick participant engagement. If no one engages, just go to the next slide.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532875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Nailing down the differences between these things can actually be quite challenging for both adults and children and young people to do. Understanding what rights really are is an essential part of leading colleagues through this professional learning experience; it is quite easy for wants, needs and rights to become confused when talking about children’s rights.</a:t>
            </a:r>
          </a:p>
          <a:p>
            <a:r>
              <a:rPr lang="en-US"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Wants refers to something you don’t need but would like to have. A good example of this wanting to have expensive toys to play with. Children have a right to play, but it is only a want to have an expensive toy to play with.</a:t>
            </a:r>
          </a:p>
          <a:p>
            <a:pPr lvl="0"/>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 need is an aspiration that can be quite legitimate, but it is not necessarily associated with an obligation to cater for it; satisfaction of a need cannot be enforced. Quite often a need may come about if there is a lack of something. For example, if we’ve spent a lot of time feeling isolated and lonely, and lacking in social contact, a need might be to have social contact with a friend or family member. </a:t>
            </a:r>
          </a:p>
          <a:p>
            <a:pPr lvl="0"/>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 want or a need also has the capacity to change based on how a personal feels at a specific moment, or on the context they are in. For example, if we haven’t been feeling isolated or lonely, that social contact with family or friends might then become a want rather than a need.</a:t>
            </a:r>
          </a:p>
          <a:p>
            <a:pPr lvl="0"/>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Rights come from needs, but not all needs have rights associated with them. A human right is something to which someone is entitled solely by virtue of being alive; it is something which enables a person to live with dignity. A right can be enforced before the government and entails an obligation on the part of the government. Looking at something from a perspective of rights puts the person with that right in a position of strength: it protects their core entitlements.</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2291979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Activity</a:t>
            </a:r>
            <a:r>
              <a:rPr lang="en-US" sz="1200" b="0" kern="1200" dirty="0">
                <a:solidFill>
                  <a:schemeClr val="tx1"/>
                </a:solidFill>
                <a:effectLst/>
                <a:latin typeface="+mn-lt"/>
                <a:ea typeface="+mn-ea"/>
                <a:cs typeface="+mn-cs"/>
              </a:rPr>
              <a:t>: Consider what the definitions might be for the terms ‘right’ and ‘human right’.</a:t>
            </a:r>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We have found that posing the questions and getting people to answer in the chat pane is a great way to get quick participant engagement.</a:t>
            </a:r>
            <a:endParaRPr lang="en-GB" sz="1200" i="0" kern="1200" dirty="0">
              <a:solidFill>
                <a:schemeClr val="tx1"/>
              </a:solidFill>
              <a:effectLst/>
              <a:latin typeface="+mn-lt"/>
              <a:ea typeface="+mn-ea"/>
              <a:cs typeface="+mn-cs"/>
            </a:endParaRPr>
          </a:p>
          <a:p>
            <a:br>
              <a:rPr lang="en-GB" dirty="0">
                <a:effectLst/>
              </a:rPr>
            </a:br>
            <a:r>
              <a:rPr lang="en-US" sz="1200" b="0" kern="1200" dirty="0">
                <a:solidFill>
                  <a:schemeClr val="tx1"/>
                </a:solidFill>
                <a:effectLst/>
                <a:latin typeface="+mn-lt"/>
                <a:ea typeface="+mn-ea"/>
                <a:cs typeface="+mn-cs"/>
              </a:rPr>
              <a:t>Here are a couple of definitions:</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“Human rights are rights inherent to all human beings, whatever our nationality, place of residence, sex, national or ethnic origin, </a:t>
            </a:r>
            <a:r>
              <a:rPr lang="en-US" sz="1200" b="0" kern="1200" dirty="0" err="1">
                <a:solidFill>
                  <a:schemeClr val="tx1"/>
                </a:solidFill>
                <a:effectLst/>
                <a:latin typeface="+mn-lt"/>
                <a:ea typeface="+mn-ea"/>
                <a:cs typeface="+mn-cs"/>
              </a:rPr>
              <a:t>colour</a:t>
            </a:r>
            <a:r>
              <a:rPr lang="en-US" sz="1200" b="0" kern="1200" dirty="0">
                <a:solidFill>
                  <a:schemeClr val="tx1"/>
                </a:solidFill>
                <a:effectLst/>
                <a:latin typeface="+mn-lt"/>
                <a:ea typeface="+mn-ea"/>
                <a:cs typeface="+mn-cs"/>
              </a:rPr>
              <a:t>, religion, language, or any other status. We are all equally entitled to our human rights without discrimination. These rights are all interrelated, interdependent and indivisible” – United Nations of Human Rights: Office of the High Commissioner.</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“Human rights are the basic rights and freedoms which everyone is entitled to. We are all entitled to human rights in order to live with dignity” – Scottish Human Rights Commission</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 moral or legal entitlement to have or do something” – Oxford Online Dictionary. </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The term ‘right’ may conjure up images of compensation-claim lawyers’ adverts, but it is important that the vision of dignity and respect, which rights seek to protect, is not lost.</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‘Rights’ can be seen from the perspective of the bearer, but much of the work undertaken to bring about the protection of children’s rights has come about from experiences of atrocity, poverty and abuse; it is in this context that children’s rights can be seen from the perspective of the adults, the duty-bearers, in ensuring that the dignity, respect and basic requirements for development of children are all protected and promoted.</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358945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Different sessions may have slightly different protocols based on the platform you are delivering the session through or who has asked you to run the session, so it’s worth double checking beforehand if your protocols match the expectations of the people who have asked you to run the sessions, in particular around recording the session.</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Please take a moment to read through the protocols of this session. </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Please take a moment to introduce yourselves in the chat!</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206893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Activity</a:t>
            </a:r>
            <a:r>
              <a:rPr lang="en-US" sz="1200" b="0" kern="1200" dirty="0">
                <a:solidFill>
                  <a:schemeClr val="tx1"/>
                </a:solidFill>
                <a:effectLst/>
                <a:latin typeface="+mn-lt"/>
                <a:ea typeface="+mn-ea"/>
                <a:cs typeface="+mn-cs"/>
              </a:rPr>
              <a:t>: Consider, do children need separate rights? Justify your answer.</a:t>
            </a:r>
          </a:p>
          <a:p>
            <a:pPr lvl="0"/>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We have found that posing the questions and getting people to answer in the chat pane is a great way to get quick participant engagement. </a:t>
            </a:r>
            <a:endParaRPr lang="en-GB" sz="1200" i="0" kern="1200" dirty="0">
              <a:solidFill>
                <a:schemeClr val="tx1"/>
              </a:solidFill>
              <a:effectLst/>
              <a:latin typeface="+mn-lt"/>
              <a:ea typeface="+mn-ea"/>
              <a:cs typeface="+mn-cs"/>
            </a:endParaRPr>
          </a:p>
          <a:p>
            <a:br>
              <a:rPr lang="en-GB" dirty="0">
                <a:effectLst/>
              </a:rPr>
            </a:br>
            <a:r>
              <a:rPr lang="en-US" sz="1200" b="0" kern="1200" dirty="0">
                <a:solidFill>
                  <a:schemeClr val="tx1"/>
                </a:solidFill>
                <a:effectLst/>
                <a:latin typeface="+mn-lt"/>
                <a:ea typeface="+mn-ea"/>
                <a:cs typeface="+mn-cs"/>
              </a:rPr>
              <a:t>Children have the same human rights as adults, but because they are more vulnerable, they need extra protection.</a:t>
            </a:r>
            <a:endParaRPr lang="en-GB" sz="1200" b="1" kern="1200" dirty="0">
              <a:solidFill>
                <a:schemeClr val="tx1"/>
              </a:solidFill>
              <a:effectLst/>
              <a:latin typeface="+mn-lt"/>
              <a:ea typeface="+mn-ea"/>
              <a:cs typeface="+mn-cs"/>
            </a:endParaRPr>
          </a:p>
          <a:p>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585827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Activity</a:t>
            </a:r>
            <a:r>
              <a:rPr lang="en-US" sz="1200" b="0" kern="1200" dirty="0">
                <a:solidFill>
                  <a:schemeClr val="tx1"/>
                </a:solidFill>
                <a:effectLst/>
                <a:latin typeface="+mn-lt"/>
                <a:ea typeface="+mn-ea"/>
                <a:cs typeface="+mn-cs"/>
              </a:rPr>
              <a:t>: Highlight anything of interest that you learned about the history of rights. Did anything surprise you? Consider:</a:t>
            </a:r>
            <a:endParaRPr lang="en-GB" sz="1200" b="1" kern="1200" dirty="0">
              <a:solidFill>
                <a:schemeClr val="tx1"/>
              </a:solidFill>
              <a:effectLst/>
              <a:latin typeface="+mn-lt"/>
              <a:ea typeface="+mn-ea"/>
              <a:cs typeface="+mn-cs"/>
            </a:endParaRPr>
          </a:p>
          <a:p>
            <a:pPr marL="171450" indent="-171450">
              <a:buFontTx/>
              <a:buChar char="-"/>
            </a:pPr>
            <a:r>
              <a:rPr lang="en-US" sz="1200" b="0" kern="1200" dirty="0">
                <a:solidFill>
                  <a:schemeClr val="tx1"/>
                </a:solidFill>
                <a:effectLst/>
                <a:latin typeface="+mn-lt"/>
                <a:ea typeface="+mn-ea"/>
                <a:cs typeface="+mn-cs"/>
              </a:rPr>
              <a:t>Who were some of the key players in taking forward children’s rights? </a:t>
            </a:r>
            <a:endParaRPr lang="en-GB" sz="1200" b="1" kern="1200" dirty="0">
              <a:solidFill>
                <a:schemeClr val="tx1"/>
              </a:solidFill>
              <a:effectLst/>
              <a:latin typeface="+mn-lt"/>
              <a:ea typeface="+mn-ea"/>
              <a:cs typeface="+mn-cs"/>
            </a:endParaRPr>
          </a:p>
          <a:p>
            <a:pPr marL="171450" indent="-171450">
              <a:buFontTx/>
              <a:buChar char="-"/>
            </a:pPr>
            <a:r>
              <a:rPr lang="en-US" sz="1200" b="0" kern="1200" dirty="0">
                <a:solidFill>
                  <a:schemeClr val="tx1"/>
                </a:solidFill>
                <a:effectLst/>
                <a:latin typeface="+mn-lt"/>
                <a:ea typeface="+mn-ea"/>
                <a:cs typeface="+mn-cs"/>
              </a:rPr>
              <a:t>What are some of the key messages in the Universal declaration of human rights?</a:t>
            </a:r>
            <a:endParaRPr lang="en-GB" sz="1200" b="1" kern="1200" dirty="0">
              <a:solidFill>
                <a:schemeClr val="tx1"/>
              </a:solidFill>
              <a:effectLst/>
              <a:latin typeface="+mn-lt"/>
              <a:ea typeface="+mn-ea"/>
              <a:cs typeface="+mn-cs"/>
            </a:endParaRPr>
          </a:p>
          <a:p>
            <a:pPr marL="171450" indent="-171450">
              <a:buFontTx/>
              <a:buChar char="-"/>
            </a:pPr>
            <a:r>
              <a:rPr lang="en-GB" sz="1200" b="0" kern="1200" dirty="0">
                <a:solidFill>
                  <a:schemeClr val="tx1"/>
                </a:solidFill>
                <a:effectLst/>
                <a:latin typeface="+mn-lt"/>
                <a:ea typeface="+mn-ea"/>
                <a:cs typeface="+mn-cs"/>
              </a:rPr>
              <a:t>What are some of the key reasons given for the need to have specific children’s rights?</a:t>
            </a:r>
          </a:p>
          <a:p>
            <a:pPr marL="0" indent="0">
              <a:buFontTx/>
              <a:buNone/>
            </a:pPr>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We have found that posing the questions and getting people to answer in the chat pane is a great way to get quick participant engagement. </a:t>
            </a:r>
            <a:endParaRPr lang="en-GB" sz="1200" i="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Once practitioners have inputted, it would be good to comment on commonalities</a:t>
            </a:r>
            <a:r>
              <a:rPr lang="en-GB" sz="1200" b="1" i="1" kern="1200" dirty="0">
                <a:solidFill>
                  <a:schemeClr val="tx1"/>
                </a:solidFill>
                <a:effectLst/>
                <a:latin typeface="+mn-lt"/>
                <a:ea typeface="+mn-ea"/>
                <a:cs typeface="+mn-cs"/>
              </a:rPr>
              <a:t>.</a:t>
            </a: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3063352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These are a couple of moments that we found interesting:</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- 1917 – Declaration of Children’s Rights produced by </a:t>
            </a:r>
            <a:r>
              <a:rPr lang="en-US" sz="1200" b="0" kern="1200" dirty="0" err="1">
                <a:solidFill>
                  <a:schemeClr val="tx1"/>
                </a:solidFill>
                <a:effectLst/>
                <a:latin typeface="+mn-lt"/>
                <a:ea typeface="+mn-ea"/>
                <a:cs typeface="+mn-cs"/>
              </a:rPr>
              <a:t>Proletkult</a:t>
            </a:r>
            <a:r>
              <a:rPr lang="en-US" sz="1200" b="0" kern="1200" dirty="0">
                <a:solidFill>
                  <a:schemeClr val="tx1"/>
                </a:solidFill>
                <a:effectLst/>
                <a:latin typeface="+mn-lt"/>
                <a:ea typeface="+mn-ea"/>
                <a:cs typeface="+mn-cs"/>
              </a:rPr>
              <a:t> following Russian Revolution.</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- 1919 – Polish </a:t>
            </a:r>
            <a:r>
              <a:rPr lang="en-US" sz="1200" b="0" kern="1200" dirty="0" err="1">
                <a:solidFill>
                  <a:schemeClr val="tx1"/>
                </a:solidFill>
                <a:effectLst/>
                <a:latin typeface="+mn-lt"/>
                <a:ea typeface="+mn-ea"/>
                <a:cs typeface="+mn-cs"/>
              </a:rPr>
              <a:t>paediatrician</a:t>
            </a:r>
            <a:r>
              <a:rPr lang="en-US" sz="1200" b="0" kern="1200" dirty="0">
                <a:solidFill>
                  <a:schemeClr val="tx1"/>
                </a:solidFill>
                <a:effectLst/>
                <a:latin typeface="+mn-lt"/>
                <a:ea typeface="+mn-ea"/>
                <a:cs typeface="+mn-cs"/>
              </a:rPr>
              <a:t> and educationalist </a:t>
            </a:r>
            <a:r>
              <a:rPr lang="en-US" sz="1200" b="0" kern="1200" dirty="0" err="1">
                <a:solidFill>
                  <a:schemeClr val="tx1"/>
                </a:solidFill>
                <a:effectLst/>
                <a:latin typeface="+mn-lt"/>
                <a:ea typeface="+mn-ea"/>
                <a:cs typeface="+mn-cs"/>
              </a:rPr>
              <a:t>Janusz</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Korcak</a:t>
            </a:r>
            <a:r>
              <a:rPr lang="en-US" sz="1200" b="0" kern="1200" dirty="0">
                <a:solidFill>
                  <a:schemeClr val="tx1"/>
                </a:solidFill>
                <a:effectLst/>
                <a:latin typeface="+mn-lt"/>
                <a:ea typeface="+mn-ea"/>
                <a:cs typeface="+mn-cs"/>
              </a:rPr>
              <a:t> wrote about children’s rights in his book ‘How to Love a Child’.</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- 1924 – Declaration of the Rights of the Child (Declaration of Geneva) adopted by League of Nations in 1924 (focus=care &amp; protection).</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- 1945 – 50 nations form the UN following the war.</a:t>
            </a:r>
            <a:endParaRPr lang="en-GB" sz="1200" b="1" kern="1200" dirty="0">
              <a:solidFill>
                <a:schemeClr val="tx1"/>
              </a:solidFill>
              <a:effectLst/>
              <a:latin typeface="+mn-lt"/>
              <a:ea typeface="+mn-ea"/>
              <a:cs typeface="+mn-cs"/>
            </a:endParaRPr>
          </a:p>
          <a:p>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91968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To continue:</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- 1948 – </a:t>
            </a:r>
            <a:r>
              <a:rPr lang="en-US" sz="1200" b="0" kern="1200" dirty="0" err="1">
                <a:solidFill>
                  <a:schemeClr val="tx1"/>
                </a:solidFill>
                <a:effectLst/>
                <a:latin typeface="+mn-lt"/>
                <a:ea typeface="+mn-ea"/>
                <a:cs typeface="+mn-cs"/>
              </a:rPr>
              <a:t>UDHR</a:t>
            </a:r>
            <a:r>
              <a:rPr lang="en-US" sz="1200" b="0" kern="1200" dirty="0">
                <a:solidFill>
                  <a:schemeClr val="tx1"/>
                </a:solidFill>
                <a:effectLst/>
                <a:latin typeface="+mn-lt"/>
                <a:ea typeface="+mn-ea"/>
                <a:cs typeface="+mn-cs"/>
              </a:rPr>
              <a:t> / amended form of ‘Declaration of the Rights of the Child’ adopted by UN.</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- 1959 – Declaration expanded to 10 points to include special treatment, education and care for disabled children, as well as the rights to play and recreation.</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- 1978 – Polish delegation to 34th session of the UN Commission tabled a motion that the UN should adopt a convention on the rights of the child (previously attempted in 1959).</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- 1989 –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 ratified; brought into force in 1990; ratified by UK government in Dec 1991)</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- 1979 – UN International Year of the Child</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- 1989 – CRC Ratified by UN</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- 1990 – CRC brought into force</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- 1991 – CRC ratified by UK; 54 Articles (42 about </a:t>
            </a:r>
            <a:r>
              <a:rPr lang="en-GB" sz="1200" b="0" kern="1200" dirty="0" err="1">
                <a:solidFill>
                  <a:schemeClr val="tx1"/>
                </a:solidFill>
                <a:effectLst/>
                <a:latin typeface="+mn-lt"/>
                <a:ea typeface="+mn-ea"/>
                <a:cs typeface="+mn-cs"/>
              </a:rPr>
              <a:t>CYP</a:t>
            </a:r>
            <a:r>
              <a:rPr lang="en-GB" sz="1200" b="0" kern="1200" dirty="0">
                <a:solidFill>
                  <a:schemeClr val="tx1"/>
                </a:solidFill>
                <a:effectLst/>
                <a:latin typeface="+mn-lt"/>
                <a:ea typeface="+mn-ea"/>
                <a:cs typeface="+mn-cs"/>
              </a:rPr>
              <a:t>); Applicable from birth to 18*</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Optional Protocols:</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Involvement of children in armed conflict.</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Sale of children, child prostitution and child pornography.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On 19 December 2011, the UN General Assembly approved a third optional protocol on a Communications Procedure, which will allow individual children to submit complaints regarding specific violations of their rights under the Convention and its first two optional protocols.</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Children’s rights are applicable from birth until the young person’s 18th birthday.</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USA still not ratified – this is due to aspects around the death penalty for under </a:t>
            </a:r>
            <a:r>
              <a:rPr lang="en-GB" sz="1200" b="0" kern="1200" dirty="0" err="1">
                <a:solidFill>
                  <a:schemeClr val="tx1"/>
                </a:solidFill>
                <a:effectLst/>
                <a:latin typeface="+mn-lt"/>
                <a:ea typeface="+mn-ea"/>
                <a:cs typeface="+mn-cs"/>
              </a:rPr>
              <a:t>18s</a:t>
            </a:r>
            <a:r>
              <a:rPr lang="en-GB" sz="1200" b="0" kern="1200" dirty="0">
                <a:solidFill>
                  <a:schemeClr val="tx1"/>
                </a:solidFill>
                <a:effectLst/>
                <a:latin typeface="+mn-lt"/>
                <a:ea typeface="+mn-ea"/>
                <a:cs typeface="+mn-cs"/>
              </a:rPr>
              <a:t>, and the belief that the </a:t>
            </a:r>
            <a:r>
              <a:rPr lang="en-GB" sz="1200" b="0" kern="1200" dirty="0" err="1">
                <a:solidFill>
                  <a:schemeClr val="tx1"/>
                </a:solidFill>
                <a:effectLst/>
                <a:latin typeface="+mn-lt"/>
                <a:ea typeface="+mn-ea"/>
                <a:cs typeface="+mn-cs"/>
              </a:rPr>
              <a:t>UNCRC</a:t>
            </a:r>
            <a:r>
              <a:rPr lang="en-GB" sz="1200" b="0" kern="1200" dirty="0">
                <a:solidFill>
                  <a:schemeClr val="tx1"/>
                </a:solidFill>
                <a:effectLst/>
                <a:latin typeface="+mn-lt"/>
                <a:ea typeface="+mn-ea"/>
                <a:cs typeface="+mn-cs"/>
              </a:rPr>
              <a:t> undermines parental rights.</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3591588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Together Scotland – an alliance of children’s charities that work to improve the awareness, understanding and implementation of the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 – produce an annual state of children’s rights report about how children and young people are experiencing their rights in Scotland. When speaking about </a:t>
            </a:r>
            <a:r>
              <a:rPr lang="en-US" sz="1200" b="1" kern="1200" dirty="0">
                <a:solidFill>
                  <a:schemeClr val="tx1"/>
                </a:solidFill>
                <a:effectLst/>
                <a:latin typeface="+mn-lt"/>
                <a:ea typeface="+mn-ea"/>
                <a:cs typeface="+mn-cs"/>
              </a:rPr>
              <a:t>what</a:t>
            </a:r>
            <a:r>
              <a:rPr lang="en-US" sz="1200" b="0" kern="1200" dirty="0">
                <a:solidFill>
                  <a:schemeClr val="tx1"/>
                </a:solidFill>
                <a:effectLst/>
                <a:latin typeface="+mn-lt"/>
                <a:ea typeface="+mn-ea"/>
                <a:cs typeface="+mn-cs"/>
              </a:rPr>
              <a:t> a right’s based approach is, they say:</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 children’s rights based approach is a principled and practical framework for working with children and young people, grounded in the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 and other international rights conventions. It is about placing the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 at the heart of planning and service delivery and integrating children and young people’s rights into every aspect of decision making, policy and practice” – State of Children’s Rights Report 2017.</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This means that any change to policy or practice should have the rights of the child at the </a:t>
            </a:r>
            <a:r>
              <a:rPr lang="en-US" sz="1200" b="0" kern="1200" dirty="0" err="1">
                <a:solidFill>
                  <a:schemeClr val="tx1"/>
                </a:solidFill>
                <a:effectLst/>
                <a:latin typeface="+mn-lt"/>
                <a:ea typeface="+mn-ea"/>
                <a:cs typeface="+mn-cs"/>
              </a:rPr>
              <a:t>centre</a:t>
            </a:r>
            <a:r>
              <a:rPr lang="en-US" sz="1200" b="0"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4210069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slide is around the duty-bearer and rights-holder relationship and is taken from ‘Getting it Right’ by Save the Children:</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 fundamental element of rights-based approaches is the process through which duty-bearers meet, and are held to account for, their obligations, and through which rights-holders are empowered to claim their entitlements. So you will need to understand how this relationship works at various levels in your particular context. Your </a:t>
            </a:r>
            <a:r>
              <a:rPr lang="en-US" sz="1200" b="0" kern="1200" dirty="0" err="1">
                <a:solidFill>
                  <a:schemeClr val="tx1"/>
                </a:solidFill>
                <a:effectLst/>
                <a:latin typeface="+mn-lt"/>
                <a:ea typeface="+mn-ea"/>
                <a:cs typeface="+mn-cs"/>
              </a:rPr>
              <a:t>programme</a:t>
            </a:r>
            <a:r>
              <a:rPr lang="en-US" sz="1200" b="0" kern="1200" dirty="0">
                <a:solidFill>
                  <a:schemeClr val="tx1"/>
                </a:solidFill>
                <a:effectLst/>
                <a:latin typeface="+mn-lt"/>
                <a:ea typeface="+mn-ea"/>
                <a:cs typeface="+mn-cs"/>
              </a:rPr>
              <a:t> should help enable the effective functioning of the duty-bearer–rights-holder relationship. You may need to take action to hold duty-bearers to account and to support them to fulfil their obligations. You may also need to empower and strengthen the capacity of children as rights-holders (and others in civil society) to claim the entitlements to which they are due.</a:t>
            </a:r>
          </a:p>
          <a:p>
            <a:pPr lvl="0"/>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The diagram describes this relationship.</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Who is the duty-bearer? Duty-bearers are those defined as having obligations under the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 and other international human rights conventions. </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The state is the main duty-bearer. It has obligations to respect, protect and fulfil people’s rights. It may delegate some of its responsibilities to others (such as private companies or civil society groups). The international community also has obligations to support the state in meeting its responsibilities to fulfil children’s rights. </a:t>
            </a:r>
          </a:p>
          <a:p>
            <a:pPr lvl="0"/>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Parents and others who care for children are also duty-bearers, with specific responsibilities towards children. They may be described as secondary duty-bearers. Other individuals and groups may have certain responsibilities for children, depending on the moral codes of the particular society or culture. These are generally moral duties rather than legal duties.</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2922432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It’s worth having the link for this next clip ready to paste into the chat pane in case the embedded link doesn’t work. That way, participants can play the clip on their own devices and let you know when it’s finished for you to resume the presentation.</a:t>
            </a:r>
            <a:endParaRPr lang="en-GB"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This clip is about Scotland’s Children’s Commissioner discussing why schools and communities are important in taking forward children’s rights - Everyone should be involved in building these positive relationships.</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4004763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training is intended to support practitioners knowledge but should also be delivered by those attending the training to other practitioners, so although it can be a stand-alone training, it can also be a training for trainers.</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These are the aims for all 3 of the sessions connected with this 3-session course:</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To raise practitioner’s awareness and develop their knowledge/understanding of the United Nations Convention of the Rights of the Child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 Through promoting practitioners understanding and knowledge, we want to support children and young people to </a:t>
            </a:r>
            <a:r>
              <a:rPr lang="en-US" sz="1200" b="0" kern="1200" dirty="0" err="1">
                <a:solidFill>
                  <a:schemeClr val="tx1"/>
                </a:solidFill>
                <a:effectLst/>
                <a:latin typeface="+mn-lt"/>
                <a:ea typeface="+mn-ea"/>
                <a:cs typeface="+mn-cs"/>
              </a:rPr>
              <a:t>recognise</a:t>
            </a:r>
            <a:r>
              <a:rPr lang="en-US" sz="1200" b="0" kern="1200" dirty="0">
                <a:solidFill>
                  <a:schemeClr val="tx1"/>
                </a:solidFill>
                <a:effectLst/>
                <a:latin typeface="+mn-lt"/>
                <a:ea typeface="+mn-ea"/>
                <a:cs typeface="+mn-cs"/>
              </a:rPr>
              <a:t> and realise their rights.</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To support rights-based practice across schools and other </a:t>
            </a:r>
            <a:r>
              <a:rPr lang="en-US" sz="1200" b="0" kern="1200" dirty="0" err="1">
                <a:solidFill>
                  <a:schemeClr val="tx1"/>
                </a:solidFill>
                <a:effectLst/>
                <a:latin typeface="+mn-lt"/>
                <a:ea typeface="+mn-ea"/>
                <a:cs typeface="+mn-cs"/>
              </a:rPr>
              <a:t>organisations</a:t>
            </a:r>
            <a:r>
              <a:rPr lang="en-US" sz="1200" b="0"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To link rights-based practice to the Scottish legislation and policy context.</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To support individuals, establishments and </a:t>
            </a:r>
            <a:r>
              <a:rPr lang="en-US" sz="1200" b="0" kern="1200" dirty="0" err="1">
                <a:solidFill>
                  <a:schemeClr val="tx1"/>
                </a:solidFill>
                <a:effectLst/>
                <a:latin typeface="+mn-lt"/>
                <a:ea typeface="+mn-ea"/>
                <a:cs typeface="+mn-cs"/>
              </a:rPr>
              <a:t>organisations</a:t>
            </a:r>
            <a:r>
              <a:rPr lang="en-US" sz="1200" b="0" kern="1200" dirty="0">
                <a:solidFill>
                  <a:schemeClr val="tx1"/>
                </a:solidFill>
                <a:effectLst/>
                <a:latin typeface="+mn-lt"/>
                <a:ea typeface="+mn-ea"/>
                <a:cs typeface="+mn-cs"/>
              </a:rPr>
              <a:t> to begin to  reflect on and self-evaluate their current practice in light of the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The final aim (To enable children to know, understand and claim their rights) is in brackets since this highlights the intended impact from the training rather than suggesting that the pack is directly for children or young people.</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179280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This session aims to:</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Introduce the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Reflect on it’s history.</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Explore some of the articles</a:t>
            </a:r>
            <a:r>
              <a:rPr lang="en-GB" sz="1200" b="1"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E3D65CFC-FD17-4F47-A600-208DE60119F4}" type="slidenum">
              <a:rPr lang="en-GB" smtClean="0"/>
              <a:t>4</a:t>
            </a:fld>
            <a:endParaRPr lang="en-GB"/>
          </a:p>
        </p:txBody>
      </p:sp>
    </p:spTree>
    <p:extLst>
      <p:ext uri="{BB962C8B-B14F-4D97-AF65-F5344CB8AC3E}">
        <p14:creationId xmlns:p14="http://schemas.microsoft.com/office/powerpoint/2010/main" val="1259835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This professional learning is about the United Nations. Convention on the Rights of the Child, or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 for short.</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This PL is also about how the values, principles and practices of education including </a:t>
            </a:r>
            <a:r>
              <a:rPr lang="en-US" sz="1200" b="0" kern="1200" dirty="0" err="1">
                <a:solidFill>
                  <a:schemeClr val="tx1"/>
                </a:solidFill>
                <a:effectLst/>
                <a:latin typeface="+mn-lt"/>
                <a:ea typeface="+mn-ea"/>
                <a:cs typeface="+mn-cs"/>
              </a:rPr>
              <a:t>CLD</a:t>
            </a:r>
            <a:r>
              <a:rPr lang="en-US" sz="1200" b="0" kern="1200" dirty="0">
                <a:solidFill>
                  <a:schemeClr val="tx1"/>
                </a:solidFill>
                <a:effectLst/>
                <a:latin typeface="+mn-lt"/>
                <a:ea typeface="+mn-ea"/>
                <a:cs typeface="+mn-cs"/>
              </a:rPr>
              <a:t> can support the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Throughout this professional learning, the term ‘child’ is used as defined by the </a:t>
            </a:r>
            <a:r>
              <a:rPr lang="en-GB" sz="1200" b="0" kern="1200" dirty="0" err="1">
                <a:solidFill>
                  <a:schemeClr val="tx1"/>
                </a:solidFill>
                <a:effectLst/>
                <a:latin typeface="+mn-lt"/>
                <a:ea typeface="+mn-ea"/>
                <a:cs typeface="+mn-cs"/>
              </a:rPr>
              <a:t>UNCRC</a:t>
            </a:r>
            <a:r>
              <a:rPr lang="en-GB" sz="1200" b="0" kern="1200" dirty="0">
                <a:solidFill>
                  <a:schemeClr val="tx1"/>
                </a:solidFill>
                <a:effectLst/>
                <a:latin typeface="+mn-lt"/>
                <a:ea typeface="+mn-ea"/>
                <a:cs typeface="+mn-cs"/>
              </a:rPr>
              <a:t>. Please note that this should be understood as meaning ‘children and young people’ as is commonly used in Scotland.</a:t>
            </a:r>
            <a:endParaRPr lang="en-GB" sz="1200" b="1" kern="1200" dirty="0">
              <a:solidFill>
                <a:schemeClr val="tx1"/>
              </a:solidFill>
              <a:effectLst/>
              <a:latin typeface="+mn-lt"/>
              <a:ea typeface="+mn-ea"/>
              <a:cs typeface="+mn-cs"/>
            </a:endParaRPr>
          </a:p>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68460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Every child has the right to survival, protection and education. The United Nations Convention on the Rights of the Child (</a:t>
            </a:r>
            <a:r>
              <a:rPr lang="en-GB" sz="1200" kern="1200" dirty="0" err="1">
                <a:solidFill>
                  <a:schemeClr val="tx1"/>
                </a:solidFill>
                <a:effectLst/>
                <a:latin typeface="+mn-lt"/>
                <a:ea typeface="+mn-ea"/>
                <a:cs typeface="+mn-cs"/>
              </a:rPr>
              <a:t>UNCRC</a:t>
            </a:r>
            <a:r>
              <a:rPr lang="en-GB" sz="1200" kern="1200" dirty="0">
                <a:solidFill>
                  <a:schemeClr val="tx1"/>
                </a:solidFill>
                <a:effectLst/>
                <a:latin typeface="+mn-lt"/>
                <a:ea typeface="+mn-ea"/>
                <a:cs typeface="+mn-cs"/>
              </a:rPr>
              <a:t>) is a legally-binding international agreement setting out the civil, political, economic, social and cultural rights of every child, regardless of their race, religion or abilities.</a:t>
            </a:r>
            <a:r>
              <a:rPr lang="en-GB"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Nations that ratify this convention are bound to it by international law.</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212431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What are rights?</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You should all have received a participant pack in advance of the session and will hopefully have had a  look through it. The pack was to give you a bit about the background of rights and what they are. If you haven’t had a chance to look at it, it would be worth finding time to look at it after the session.</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To begin this session, I thought it would be a good to get an idea about your answers to the question ‘what are rights’.</a:t>
            </a:r>
          </a:p>
          <a:p>
            <a:pPr lvl="0"/>
            <a:endParaRPr lang="en-GB"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Activity</a:t>
            </a:r>
            <a:r>
              <a:rPr lang="en-US" sz="1200" b="0" kern="1200" dirty="0">
                <a:solidFill>
                  <a:schemeClr val="tx1"/>
                </a:solidFill>
                <a:effectLst/>
                <a:latin typeface="+mn-lt"/>
                <a:ea typeface="+mn-ea"/>
                <a:cs typeface="+mn-cs"/>
              </a:rPr>
              <a:t>: Please take a moment to consider what three words you might associate with Children’s Rights.</a:t>
            </a:r>
          </a:p>
          <a:p>
            <a:pPr lvl="0"/>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We have found that using </a:t>
            </a:r>
            <a:r>
              <a:rPr lang="en-GB" sz="1200" i="1" kern="1200" dirty="0" err="1">
                <a:solidFill>
                  <a:schemeClr val="tx1"/>
                </a:solidFill>
                <a:effectLst/>
                <a:latin typeface="+mn-lt"/>
                <a:ea typeface="+mn-ea"/>
                <a:cs typeface="+mn-cs"/>
              </a:rPr>
              <a:t>Mentimetre</a:t>
            </a:r>
            <a:r>
              <a:rPr lang="en-GB" sz="1200" i="1" kern="1200" dirty="0">
                <a:solidFill>
                  <a:schemeClr val="tx1"/>
                </a:solidFill>
                <a:effectLst/>
                <a:latin typeface="+mn-lt"/>
                <a:ea typeface="+mn-ea"/>
                <a:cs typeface="+mn-cs"/>
              </a:rPr>
              <a:t> to create a </a:t>
            </a:r>
            <a:r>
              <a:rPr lang="en-GB" sz="1200" i="1" kern="1200" dirty="0" err="1">
                <a:solidFill>
                  <a:schemeClr val="tx1"/>
                </a:solidFill>
                <a:effectLst/>
                <a:latin typeface="+mn-lt"/>
                <a:ea typeface="+mn-ea"/>
                <a:cs typeface="+mn-cs"/>
              </a:rPr>
              <a:t>wordle</a:t>
            </a:r>
            <a:r>
              <a:rPr lang="en-GB" sz="1200" i="1" kern="1200" dirty="0">
                <a:solidFill>
                  <a:schemeClr val="tx1"/>
                </a:solidFill>
                <a:effectLst/>
                <a:latin typeface="+mn-lt"/>
                <a:ea typeface="+mn-ea"/>
                <a:cs typeface="+mn-cs"/>
              </a:rPr>
              <a:t> is a great way to get quick participant engagement with the output of a lovely visual which can be exported and emailed to all participants after the session.</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Talk through any commonalities in the words coming through. If there are some unusual words, you might want to ask the person or people who put it down to unmute and talk through why they contributed that word</a:t>
            </a:r>
            <a:r>
              <a:rPr lang="en-GB" sz="1200" b="1"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22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If you feel comfortable, share a time when you were aware of your own or someone else’s human rights being infringed in some way. </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What were the circumstances around this? </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What was the impact? </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If you would like to speak, please </a:t>
            </a:r>
            <a:r>
              <a:rPr lang="en-GB" sz="1200" b="0" kern="1200" dirty="0">
                <a:solidFill>
                  <a:schemeClr val="tx1"/>
                </a:solidFill>
                <a:effectLst/>
                <a:latin typeface="+mn-lt"/>
                <a:ea typeface="+mn-ea"/>
                <a:cs typeface="+mn-cs"/>
              </a:rPr>
              <a:t>raise your hand.</a:t>
            </a:r>
            <a:endParaRPr lang="en-GB" sz="1200" b="1" kern="1200" dirty="0">
              <a:solidFill>
                <a:schemeClr val="tx1"/>
              </a:solidFill>
              <a:effectLst/>
              <a:latin typeface="+mn-lt"/>
              <a:ea typeface="+mn-ea"/>
              <a:cs typeface="+mn-cs"/>
            </a:endParaRPr>
          </a:p>
          <a:p>
            <a:pPr lvl="0"/>
            <a:r>
              <a:rPr lang="en-GB" sz="1200" b="0" i="1" kern="1200" dirty="0">
                <a:solidFill>
                  <a:schemeClr val="tx1"/>
                </a:solidFill>
                <a:effectLst/>
                <a:latin typeface="+mn-lt"/>
                <a:ea typeface="+mn-ea"/>
                <a:cs typeface="+mn-cs"/>
              </a:rPr>
              <a:t>Leave time to allow people to reflect and type in the chat pane, or raise their hand.</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It’s important to begin learning about what children’s rights are so that we can be aware of when they might be being infringed on and then we can rectify the situation, as the impact of infringing on a child’s rights can be negative and has the potential to be long lasting.</a:t>
            </a:r>
            <a:endParaRPr lang="en-GB" sz="1200" b="1" kern="1200" dirty="0">
              <a:solidFill>
                <a:schemeClr val="tx1"/>
              </a:solidFill>
              <a:effectLst/>
              <a:latin typeface="+mn-lt"/>
              <a:ea typeface="+mn-ea"/>
              <a:cs typeface="+mn-cs"/>
            </a:endParaRPr>
          </a:p>
          <a:p>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34913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 has 54 articles in total:</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to 41 are substantive articles describing specific rights, the majority of which impact on services provided by Local Authorities.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- 42-54 talk about how the UN and National Governments work to ensure those rights.</a:t>
            </a:r>
            <a:endParaRPr lang="en-GB"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Key Points: </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The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 is </a:t>
            </a:r>
            <a:r>
              <a:rPr lang="en-US" sz="1200" b="1" kern="1200" dirty="0">
                <a:solidFill>
                  <a:schemeClr val="tx1"/>
                </a:solidFill>
                <a:effectLst/>
                <a:latin typeface="+mn-lt"/>
                <a:ea typeface="+mn-ea"/>
                <a:cs typeface="+mn-cs"/>
              </a:rPr>
              <a:t>Universal</a:t>
            </a:r>
            <a:r>
              <a:rPr lang="en-US" sz="1200" b="0" kern="1200" dirty="0">
                <a:solidFill>
                  <a:schemeClr val="tx1"/>
                </a:solidFill>
                <a:effectLst/>
                <a:latin typeface="+mn-lt"/>
                <a:ea typeface="+mn-ea"/>
                <a:cs typeface="+mn-cs"/>
              </a:rPr>
              <a:t> and applies to ALL children, regardless of race, religion, abilities or family circumstances.</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Rights are </a:t>
            </a:r>
            <a:r>
              <a:rPr lang="en-US" sz="1200" b="1" kern="1200" dirty="0">
                <a:solidFill>
                  <a:schemeClr val="tx1"/>
                </a:solidFill>
                <a:effectLst/>
                <a:latin typeface="+mn-lt"/>
                <a:ea typeface="+mn-ea"/>
                <a:cs typeface="+mn-cs"/>
              </a:rPr>
              <a:t>Unconditional</a:t>
            </a:r>
            <a:r>
              <a:rPr lang="en-US" sz="1200" b="0" kern="1200" dirty="0">
                <a:solidFill>
                  <a:schemeClr val="tx1"/>
                </a:solidFill>
                <a:effectLst/>
                <a:latin typeface="+mn-lt"/>
                <a:ea typeface="+mn-ea"/>
                <a:cs typeface="+mn-cs"/>
              </a:rPr>
              <a:t>: All children everywhere in the world are entitled to rights, they do not have to be earned</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and they are not dependant on responsibilities – children have them regardless.</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Human rights are </a:t>
            </a:r>
            <a:r>
              <a:rPr lang="en-GB" sz="1200" b="1" kern="1200" dirty="0">
                <a:solidFill>
                  <a:schemeClr val="tx1"/>
                </a:solidFill>
                <a:effectLst/>
                <a:latin typeface="+mn-lt"/>
                <a:ea typeface="+mn-ea"/>
                <a:cs typeface="+mn-cs"/>
              </a:rPr>
              <a:t>Inalienable</a:t>
            </a:r>
            <a:r>
              <a:rPr lang="en-GB" sz="1200" b="0" kern="1200" dirty="0">
                <a:solidFill>
                  <a:schemeClr val="tx1"/>
                </a:solidFill>
                <a:effectLst/>
                <a:latin typeface="+mn-lt"/>
                <a:ea typeface="+mn-ea"/>
                <a:cs typeface="+mn-cs"/>
              </a:rPr>
              <a:t>: They cannot be given or taken away.</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They are </a:t>
            </a:r>
            <a:r>
              <a:rPr lang="en-GB" sz="1200" b="1" kern="1200" dirty="0">
                <a:solidFill>
                  <a:schemeClr val="tx1"/>
                </a:solidFill>
                <a:effectLst/>
                <a:latin typeface="+mn-lt"/>
                <a:ea typeface="+mn-ea"/>
                <a:cs typeface="+mn-cs"/>
              </a:rPr>
              <a:t>Inherent</a:t>
            </a:r>
            <a:r>
              <a:rPr lang="en-GB" sz="1200" b="0" kern="1200" dirty="0">
                <a:solidFill>
                  <a:schemeClr val="tx1"/>
                </a:solidFill>
                <a:effectLst/>
                <a:latin typeface="+mn-lt"/>
                <a:ea typeface="+mn-ea"/>
                <a:cs typeface="+mn-cs"/>
              </a:rPr>
              <a:t>: They are permanent and cannot be separated from the individual.</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Human rights are </a:t>
            </a:r>
            <a:r>
              <a:rPr lang="en-GB" sz="1200" b="1" kern="1200" dirty="0">
                <a:solidFill>
                  <a:schemeClr val="tx1"/>
                </a:solidFill>
                <a:effectLst/>
                <a:latin typeface="+mn-lt"/>
                <a:ea typeface="+mn-ea"/>
                <a:cs typeface="+mn-cs"/>
              </a:rPr>
              <a:t>Indivisible</a:t>
            </a:r>
            <a:r>
              <a:rPr lang="en-GB" sz="1200" b="0" kern="1200" dirty="0">
                <a:solidFill>
                  <a:schemeClr val="tx1"/>
                </a:solidFill>
                <a:effectLst/>
                <a:latin typeface="+mn-lt"/>
                <a:ea typeface="+mn-ea"/>
                <a:cs typeface="+mn-cs"/>
              </a:rPr>
              <a:t>: Rights are completely interdependent and depend on each other for their effectiveness. So for example children have the right to relax and play and they also have the right of free assembly. They need to exercise both these rights for either one to work properly.</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It’s important we know the 2 U’s and the 3 I’s so that we fully understand how essential getting this right in schools is.</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174796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81C279-69C8-42CF-B37E-945CA80737CC}"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268528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81C279-69C8-42CF-B37E-945CA80737CC}"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234854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81C279-69C8-42CF-B37E-945CA80737CC}"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233492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81C279-69C8-42CF-B37E-945CA80737CC}"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382888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81C279-69C8-42CF-B37E-945CA80737CC}"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427263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F81C279-69C8-42CF-B37E-945CA80737CC}"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131141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81C279-69C8-42CF-B37E-945CA80737CC}" type="datetimeFigureOut">
              <a:rPr lang="en-GB" smtClean="0"/>
              <a:t>31/01/2024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372766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F81C279-69C8-42CF-B37E-945CA80737CC}" type="datetimeFigureOut">
              <a:rPr lang="en-GB" smtClean="0"/>
              <a:t>31/01/2024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271031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1C279-69C8-42CF-B37E-945CA80737CC}" type="datetimeFigureOut">
              <a:rPr lang="en-GB" smtClean="0"/>
              <a:t>31/01/2024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183613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81C279-69C8-42CF-B37E-945CA80737CC}"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31395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81C279-69C8-42CF-B37E-945CA80737CC}"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235123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1C279-69C8-42CF-B37E-945CA80737CC}" type="datetimeFigureOut">
              <a:rPr lang="en-GB" smtClean="0"/>
              <a:t>31/01/2024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CC925-7D3A-422D-898A-BCCE707B2527}" type="slidenum">
              <a:rPr lang="en-GB" smtClean="0"/>
              <a:t>‹#›</a:t>
            </a:fld>
            <a:endParaRPr lang="en-GB"/>
          </a:p>
        </p:txBody>
      </p:sp>
    </p:spTree>
    <p:extLst>
      <p:ext uri="{BB962C8B-B14F-4D97-AF65-F5344CB8AC3E}">
        <p14:creationId xmlns:p14="http://schemas.microsoft.com/office/powerpoint/2010/main" val="570999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menti.com/7mxe8u32t9" TargetMode="External"/><Relationship Id="rId5" Type="http://schemas.openxmlformats.org/officeDocument/2006/relationships/hyperlink" Target="http://www.menti.com/"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youtu.be/4znwLrvVkMU"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uk/url?sa=i&amp;rct=j&amp;q=shrc&amp;source=images&amp;cd=&amp;cad=rja&amp;docid=quVrN4qmZAoufM&amp;tbnid=rc2rnd6OFL7NYM:&amp;ved=0CAUQjRw&amp;url=http://www.scottishhumanrights.com/&amp;ei=9HvVUYKhD8Wg0wWXvoDwAg&amp;bvm=bv.48705608,d.d2k&amp;psig=AFQjCNFFd018nx5vpZ7ilFh7DHGqTyrBDg&amp;ust=1373031793971880" TargetMode="External"/><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0.gif"/><Relationship Id="rId5" Type="http://schemas.openxmlformats.org/officeDocument/2006/relationships/hyperlink" Target="http://www.google.co.uk/url?sa=i&amp;rct=j&amp;q=ohchr&amp;source=images&amp;cd=&amp;cad=rja&amp;docid=k6lbQC6zU8y0lM&amp;tbnid=mPe09i1O0uLSrM:&amp;ved=0CAUQjRw&amp;url=http://www.ungift.org/ungift/en/about/steering_committee_ohchr.html&amp;ei=enzVUezwEOmo0QXdhYGQCg&amp;bvm=bv.48705608,d.d2k&amp;psig=AFQjCNH5_t93htd5UxefdJnejHpLmPs6og&amp;ust=1373031912996476"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uk/url?sa=i&amp;rct=j&amp;q=un&amp;source=images&amp;cd=&amp;cad=rja&amp;docid=R2j5qMrFoXLUdM&amp;tbnid=vMW9Ee4yg-FtBM:&amp;ved=0CAUQjRw&amp;url=http://news.antiwar.com/2012/12/03/un-calls-on-israel-to-open-nuclear-program-to-inspections/&amp;ei=Od_SUYL7JaO60QX0wIGgCA&amp;bvm=bv.48572450,d.d2k&amp;psig=AFQjCNFE81AdMrKG_3vBKrsVUPxXDTMyrA&amp;ust=1372860595050260"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url?sa=i&amp;rct=j&amp;q=un&amp;source=images&amp;cd=&amp;cad=rja&amp;docid=R2j5qMrFoXLUdM&amp;tbnid=vMW9Ee4yg-FtBM:&amp;ved=0CAUQjRw&amp;url=http://news.antiwar.com/2012/12/03/un-calls-on-israel-to-open-nuclear-program-to-inspections/&amp;ei=Od_SUYL7JaO60QX0wIGgCA&amp;bvm=bv.48572450,d.d2k&amp;psig=AFQjCNFE81AdMrKG_3vBKrsVUPxXDTMyrA&amp;ust=1372860595050260"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youtu.be/4znwLrvVkM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menti.com/"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S log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9963" y="358612"/>
            <a:ext cx="3057033" cy="1287308"/>
          </a:xfrm>
          <a:prstGeom prst="rect">
            <a:avLst/>
          </a:prstGeom>
        </p:spPr>
      </p:pic>
      <p:sp>
        <p:nvSpPr>
          <p:cNvPr id="8" name="Title 7"/>
          <p:cNvSpPr>
            <a:spLocks noGrp="1"/>
          </p:cNvSpPr>
          <p:nvPr>
            <p:ph type="title" idx="4294967295"/>
          </p:nvPr>
        </p:nvSpPr>
        <p:spPr>
          <a:xfrm>
            <a:off x="666529" y="2197371"/>
            <a:ext cx="10633257" cy="2616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ABB5"/>
                </a:solidFill>
                <a:effectLst/>
                <a:uLnTx/>
                <a:uFillTx/>
                <a:latin typeface="Arial"/>
                <a:ea typeface="+mn-ea"/>
                <a:cs typeface="+mn-cs"/>
              </a:rPr>
              <a:t>Children’s Rights and the Current Context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a:ea typeface="+mn-ea"/>
                <a:cs typeface="+mn-cs"/>
              </a:rPr>
              <a:t>What are they? Why do they matter? How do we embed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ABB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ABB5"/>
              </a:solidFill>
              <a:effectLst/>
              <a:uLnTx/>
              <a:uFillTx/>
              <a:latin typeface="Arial"/>
              <a:ea typeface="+mn-ea"/>
              <a:cs typeface="+mn-cs"/>
            </a:endParaRPr>
          </a:p>
        </p:txBody>
      </p:sp>
      <p:sp>
        <p:nvSpPr>
          <p:cNvPr id="2" name="TextBox 1"/>
          <p:cNvSpPr txBox="1"/>
          <p:nvPr/>
        </p:nvSpPr>
        <p:spPr>
          <a:xfrm>
            <a:off x="5000263" y="666973"/>
            <a:ext cx="538222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600" b="1" dirty="0">
                <a:solidFill>
                  <a:srgbClr val="00ABB5"/>
                </a:solidFill>
                <a:latin typeface="Arial"/>
              </a:rPr>
              <a:t> Part 1 – What are they?</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6" name="Text Box 8"/>
          <p:cNvSpPr txBox="1"/>
          <p:nvPr/>
        </p:nvSpPr>
        <p:spPr>
          <a:xfrm>
            <a:off x="7162800" y="6119968"/>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Do luchd-ionnsachaidh na h-Alba, le luchd-foghlaim Alba </a:t>
            </a:r>
          </a:p>
        </p:txBody>
      </p:sp>
    </p:spTree>
    <p:extLst>
      <p:ext uri="{BB962C8B-B14F-4D97-AF65-F5344CB8AC3E}">
        <p14:creationId xmlns:p14="http://schemas.microsoft.com/office/powerpoint/2010/main" val="147473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220" y="388828"/>
            <a:ext cx="10836972" cy="711200"/>
          </a:xfrm>
        </p:spPr>
        <p:txBody>
          <a:bodyPr/>
          <a:lstStyle/>
          <a:p>
            <a:r>
              <a:rPr lang="en-GB" b="1" dirty="0"/>
              <a:t>Article Activity </a:t>
            </a:r>
          </a:p>
        </p:txBody>
      </p:sp>
      <p:sp>
        <p:nvSpPr>
          <p:cNvPr id="3" name="Content Placeholder 2"/>
          <p:cNvSpPr txBox="1">
            <a:spLocks/>
          </p:cNvSpPr>
          <p:nvPr/>
        </p:nvSpPr>
        <p:spPr>
          <a:xfrm>
            <a:off x="635220" y="1147310"/>
            <a:ext cx="9911911" cy="2810471"/>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endParaRPr lang="en-GB" sz="2800" kern="0" dirty="0"/>
          </a:p>
          <a:p>
            <a:r>
              <a:rPr lang="en-GB" sz="2800" kern="0" dirty="0"/>
              <a:t>54 Articles:</a:t>
            </a:r>
          </a:p>
          <a:p>
            <a:r>
              <a:rPr lang="en-GB" sz="2800" kern="0" dirty="0"/>
              <a:t>3 domains/themes:</a:t>
            </a:r>
          </a:p>
          <a:p>
            <a:pPr lvl="1"/>
            <a:r>
              <a:rPr lang="en-GB" sz="2800" b="1" kern="0" dirty="0"/>
              <a:t>PROVISION</a:t>
            </a:r>
          </a:p>
          <a:p>
            <a:pPr lvl="1"/>
            <a:r>
              <a:rPr lang="en-GB" sz="2800" b="1" kern="0" dirty="0"/>
              <a:t>PROTECTION</a:t>
            </a:r>
          </a:p>
          <a:p>
            <a:pPr lvl="1"/>
            <a:r>
              <a:rPr lang="en-GB" sz="2800" b="1" kern="0" dirty="0"/>
              <a:t>PARTICIPATION</a:t>
            </a:r>
          </a:p>
          <a:p>
            <a:pPr lvl="1"/>
            <a:endParaRPr lang="en-GB" sz="2800" b="1" kern="0" dirty="0"/>
          </a:p>
          <a:p>
            <a:pPr lvl="1"/>
            <a:r>
              <a:rPr lang="en-GB" sz="2800" b="1" kern="0" dirty="0"/>
              <a:t>Sorting activity – </a:t>
            </a:r>
            <a:r>
              <a:rPr lang="en-GB" sz="2800" b="1" kern="0" dirty="0" err="1"/>
              <a:t>padlet</a:t>
            </a:r>
            <a:endParaRPr lang="en-GB" sz="2800" b="1" kern="0" dirty="0"/>
          </a:p>
        </p:txBody>
      </p:sp>
      <p:pic>
        <p:nvPicPr>
          <p:cNvPr id="5" name="Picture 2" descr="cover on UNCR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8674" y="732422"/>
            <a:ext cx="3368402" cy="4744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7"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8"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208108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52" y="722861"/>
            <a:ext cx="10515600" cy="1036934"/>
          </a:xfrm>
        </p:spPr>
        <p:txBody>
          <a:bodyPr>
            <a:normAutofit fontScale="90000"/>
          </a:bodyPr>
          <a:lstStyle/>
          <a:p>
            <a:r>
              <a:rPr lang="en-GB" b="1" dirty="0"/>
              <a:t>Articles Activity:</a:t>
            </a:r>
            <a:br>
              <a:rPr lang="en-GB" b="1" dirty="0"/>
            </a:br>
            <a:r>
              <a:rPr lang="en-GB" b="1" dirty="0"/>
              <a:t>Provision; Protection; Participation</a:t>
            </a:r>
            <a:br>
              <a:rPr lang="en-GB" b="1" dirty="0"/>
            </a:br>
            <a:r>
              <a:rPr lang="en-GB" b="1" dirty="0"/>
              <a:t> </a:t>
            </a:r>
          </a:p>
        </p:txBody>
      </p:sp>
      <p:sp>
        <p:nvSpPr>
          <p:cNvPr id="18" name="Rounded Rectangular Callout 17"/>
          <p:cNvSpPr/>
          <p:nvPr/>
        </p:nvSpPr>
        <p:spPr>
          <a:xfrm>
            <a:off x="3998670" y="2120973"/>
            <a:ext cx="3786392" cy="3018807"/>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2400" dirty="0"/>
              <a:t>Sort the rights into the three domains of the 3 P’s</a:t>
            </a:r>
          </a:p>
          <a:p>
            <a:endParaRPr lang="en-GB" sz="2400" dirty="0"/>
          </a:p>
          <a:p>
            <a:r>
              <a:rPr lang="en-GB" sz="2400" dirty="0"/>
              <a:t>Please open a new browser tab and go to: </a:t>
            </a:r>
            <a:r>
              <a:rPr lang="en-US" sz="2400" dirty="0">
                <a:cs typeface="Calibri"/>
              </a:rPr>
              <a:t> (Insert link)</a:t>
            </a:r>
            <a:endParaRPr lang="en-US" sz="2400" dirty="0"/>
          </a:p>
        </p:txBody>
      </p:sp>
      <p:pic>
        <p:nvPicPr>
          <p:cNvPr id="19" name="Picture 3" descr="A picture containing drawing&#10;&#10;Description automatically generated">
            <a:extLst>
              <a:ext uri="{FF2B5EF4-FFF2-40B4-BE49-F238E27FC236}">
                <a16:creationId xmlns:a16="http://schemas.microsoft.com/office/drawing/2014/main" id="{155D0F46-9F15-4430-81B5-DA07321A5C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8206" y="367268"/>
            <a:ext cx="1744410" cy="1713265"/>
          </a:xfrm>
          <a:prstGeom prst="rect">
            <a:avLst/>
          </a:prstGeom>
        </p:spPr>
      </p:pic>
      <p:pic>
        <p:nvPicPr>
          <p:cNvPr id="20" name="Picture 6" descr="A screen shot of a computer&#10;&#10;Description automatically generated">
            <a:extLst>
              <a:ext uri="{FF2B5EF4-FFF2-40B4-BE49-F238E27FC236}">
                <a16:creationId xmlns:a16="http://schemas.microsoft.com/office/drawing/2014/main" id="{8AC7DF2A-040E-4C54-87D3-50B8FC7CAAB0}"/>
              </a:ext>
            </a:extLst>
          </p:cNvPr>
          <p:cNvPicPr>
            <a:picLocks noGrp="1" noChangeAspect="1"/>
          </p:cNvPicPr>
          <p:nvPr>
            <p:ph sz="half" idx="1"/>
          </p:nvPr>
        </p:nvPicPr>
        <p:blipFill>
          <a:blip r:embed="rId4"/>
          <a:stretch>
            <a:fillRect/>
          </a:stretch>
        </p:blipFill>
        <p:spPr>
          <a:xfrm>
            <a:off x="473511" y="2515393"/>
            <a:ext cx="2705100" cy="269557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8"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9"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303317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4C109A6-8949-11A5-C037-2A30701F1284}"/>
              </a:ext>
            </a:extLst>
          </p:cNvPr>
          <p:cNvSpPr txBox="1">
            <a:spLocks noGrp="1"/>
          </p:cNvSpPr>
          <p:nvPr>
            <p:ph type="title"/>
          </p:nvPr>
        </p:nvSpPr>
        <p:spPr bwMode="auto">
          <a:xfrm>
            <a:off x="498021" y="-1322616"/>
            <a:ext cx="10515600" cy="86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all" spc="0" normalizeH="0" baseline="0" noProof="0" dirty="0">
                <a:ln>
                  <a:noFill/>
                </a:ln>
                <a:solidFill>
                  <a:srgbClr val="00ABB5"/>
                </a:solidFill>
                <a:effectLst/>
                <a:uLnTx/>
                <a:uFillTx/>
                <a:latin typeface="Calibri Light" panose="020F0302020204030204"/>
                <a:ea typeface="+mj-ea"/>
                <a:cs typeface="+mj-cs"/>
              </a:rPr>
              <a:t>Agree / Disagree Activity</a:t>
            </a:r>
          </a:p>
        </p:txBody>
      </p:sp>
      <p:sp>
        <p:nvSpPr>
          <p:cNvPr id="4" name="Title 1"/>
          <p:cNvSpPr txBox="1">
            <a:spLocks/>
          </p:cNvSpPr>
          <p:nvPr/>
        </p:nvSpPr>
        <p:spPr bwMode="auto">
          <a:xfrm>
            <a:off x="2017486" y="362857"/>
            <a:ext cx="8241442" cy="43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all" spc="0" normalizeH="0" baseline="0" noProof="0" dirty="0">
                <a:ln>
                  <a:noFill/>
                </a:ln>
                <a:solidFill>
                  <a:srgbClr val="00ABB5"/>
                </a:solidFill>
                <a:effectLst/>
                <a:uLnTx/>
                <a:uFillTx/>
                <a:latin typeface="Calibri Light" panose="020F0302020204030204"/>
                <a:ea typeface="+mj-ea"/>
                <a:cs typeface="+mj-cs"/>
              </a:rPr>
              <a:t>Agree / Disagree Activity – </a:t>
            </a:r>
          </a:p>
        </p:txBody>
      </p:sp>
      <p:sp>
        <p:nvSpPr>
          <p:cNvPr id="5" name="Rectangle 4"/>
          <p:cNvSpPr/>
          <p:nvPr/>
        </p:nvSpPr>
        <p:spPr>
          <a:xfrm rot="16200000">
            <a:off x="894290" y="3210303"/>
            <a:ext cx="264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AGREE</a:t>
            </a:r>
          </a:p>
        </p:txBody>
      </p:sp>
      <p:cxnSp>
        <p:nvCxnSpPr>
          <p:cNvPr id="7" name="Straight Arrow Connector 6">
            <a:extLst>
              <a:ext uri="{C183D7F6-B498-43B3-948B-1728B52AA6E4}">
                <adec:decorative xmlns:adec="http://schemas.microsoft.com/office/drawing/2017/decorative" val="1"/>
              </a:ext>
            </a:extLst>
          </p:cNvPr>
          <p:cNvCxnSpPr/>
          <p:nvPr/>
        </p:nvCxnSpPr>
        <p:spPr>
          <a:xfrm>
            <a:off x="3052207" y="3671968"/>
            <a:ext cx="6192688" cy="0"/>
          </a:xfrm>
          <a:prstGeom prst="straightConnector1">
            <a:avLst/>
          </a:prstGeom>
          <a:ln w="76200">
            <a:headEnd type="arrow"/>
            <a:tailEnd type="arrow"/>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4424270" y="2781739"/>
            <a:ext cx="3262432" cy="1754326"/>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SOMEWHERE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IN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MIDDLE</a:t>
            </a:r>
          </a:p>
        </p:txBody>
      </p:sp>
      <p:sp>
        <p:nvSpPr>
          <p:cNvPr id="6" name="Rectangle 5"/>
          <p:cNvSpPr/>
          <p:nvPr/>
        </p:nvSpPr>
        <p:spPr>
          <a:xfrm rot="5400000">
            <a:off x="8166084" y="3210303"/>
            <a:ext cx="380104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DISAGREE</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10"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11"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1143270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52" y="221705"/>
            <a:ext cx="10515600" cy="982706"/>
          </a:xfrm>
        </p:spPr>
        <p:txBody>
          <a:bodyPr/>
          <a:lstStyle/>
          <a:p>
            <a:r>
              <a:rPr lang="en-GB" b="1" dirty="0"/>
              <a:t>Activity						 Agree/Disagree</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8"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9"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pic>
        <p:nvPicPr>
          <p:cNvPr id="12" name="Content Placeholder 11">
            <a:extLst>
              <a:ext uri="{C183D7F6-B498-43B3-948B-1728B52AA6E4}">
                <adec:decorative xmlns:adec="http://schemas.microsoft.com/office/drawing/2017/decorative" val="1"/>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783752" y="1577975"/>
            <a:ext cx="2477845" cy="4351338"/>
          </a:xfrm>
          <a:prstGeom prst="rect">
            <a:avLst/>
          </a:prstGeom>
        </p:spPr>
      </p:pic>
      <p:sp>
        <p:nvSpPr>
          <p:cNvPr id="13" name="Rectangle 12"/>
          <p:cNvSpPr/>
          <p:nvPr/>
        </p:nvSpPr>
        <p:spPr>
          <a:xfrm>
            <a:off x="1094450" y="2414108"/>
            <a:ext cx="1856448"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rPr>
              <a:t>If you have a smartphone, please go to</a:t>
            </a:r>
          </a:p>
        </p:txBody>
      </p:sp>
      <p:sp>
        <p:nvSpPr>
          <p:cNvPr id="14" name="Title 1"/>
          <p:cNvSpPr txBox="1">
            <a:spLocks/>
          </p:cNvSpPr>
          <p:nvPr/>
        </p:nvSpPr>
        <p:spPr bwMode="auto">
          <a:xfrm>
            <a:off x="1046487" y="3214774"/>
            <a:ext cx="1952371" cy="6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a:ln>
                  <a:noFill/>
                </a:ln>
                <a:solidFill>
                  <a:srgbClr val="00ABB5"/>
                </a:solidFill>
                <a:effectLst/>
                <a:uLnTx/>
                <a:uFillTx/>
                <a:latin typeface="Calibri Light" panose="020F0302020204030204"/>
                <a:ea typeface="+mj-ea"/>
                <a:cs typeface="+mj-cs"/>
                <a:hlinkClick r:id="rId5"/>
              </a:rPr>
              <a:t>www.menti.com</a:t>
            </a:r>
            <a:endParaRPr kumimoji="0" lang="en-GB" sz="2000" b="1" i="0" u="none" strike="noStrike" kern="0" cap="none" spc="0" normalizeH="0" baseline="0" noProof="0" dirty="0">
              <a:ln>
                <a:noFill/>
              </a:ln>
              <a:solidFill>
                <a:srgbClr val="00ABB5"/>
              </a:solidFill>
              <a:effectLst/>
              <a:uLnTx/>
              <a:uFillTx/>
              <a:latin typeface="Calibri Light" panose="020F0302020204030204"/>
              <a:ea typeface="+mj-ea"/>
              <a:cs typeface="+mj-cs"/>
            </a:endParaRPr>
          </a:p>
        </p:txBody>
      </p:sp>
      <p:sp>
        <p:nvSpPr>
          <p:cNvPr id="15" name="Content Placeholder 2"/>
          <p:cNvSpPr txBox="1">
            <a:spLocks/>
          </p:cNvSpPr>
          <p:nvPr/>
        </p:nvSpPr>
        <p:spPr>
          <a:xfrm>
            <a:off x="1291501" y="3882816"/>
            <a:ext cx="1462345" cy="10914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Use the code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8" name="Rounded Rectangular Callout 17"/>
          <p:cNvSpPr/>
          <p:nvPr/>
        </p:nvSpPr>
        <p:spPr>
          <a:xfrm>
            <a:off x="3806642" y="2147810"/>
            <a:ext cx="4126327" cy="2837792"/>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Or open a new browser using: </a:t>
            </a:r>
            <a:r>
              <a:rPr lang="en-GB" sz="2400" i="1" dirty="0">
                <a:solidFill>
                  <a:prstClr val="black"/>
                </a:solidFill>
                <a:latin typeface="Calibri" panose="020F0502020204030204"/>
              </a:rPr>
              <a:t>insert link</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hlinkClick r:id="rId6"/>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27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descr="Mentimeter logo"/>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72784" y="387463"/>
            <a:ext cx="3321093" cy="590727"/>
          </a:xfrm>
          <a:prstGeom prst="rect">
            <a:avLst/>
          </a:prstGeom>
        </p:spPr>
      </p:pic>
    </p:spTree>
    <p:extLst>
      <p:ext uri="{BB962C8B-B14F-4D97-AF65-F5344CB8AC3E}">
        <p14:creationId xmlns:p14="http://schemas.microsoft.com/office/powerpoint/2010/main" val="3633632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Film – Children and their rights</a:t>
            </a:r>
          </a:p>
        </p:txBody>
      </p:sp>
      <p:pic>
        <p:nvPicPr>
          <p:cNvPr id="8" name="Content Placeholder 2" descr="Video still of Scotland’s Children’s Commissioner "/>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052176" y="1906644"/>
            <a:ext cx="6087649" cy="3534764"/>
          </a:xfr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9" name="TextBox 8"/>
          <p:cNvSpPr txBox="1"/>
          <p:nvPr/>
        </p:nvSpPr>
        <p:spPr>
          <a:xfrm>
            <a:off x="3954556" y="5483423"/>
            <a:ext cx="4282889" cy="646331"/>
          </a:xfrm>
          <a:prstGeom prst="rect">
            <a:avLst/>
          </a:prstGeom>
          <a:noFill/>
        </p:spPr>
        <p:txBody>
          <a:bodyPr wrap="square" rtlCol="0">
            <a:spAutoFit/>
          </a:bodyPr>
          <a:lstStyle/>
          <a:p>
            <a:pPr algn="ctr"/>
            <a:r>
              <a:rPr lang="en-GB" b="1" dirty="0">
                <a:hlinkClick r:id="rId5"/>
              </a:rPr>
              <a:t>View video on ES YouTube channel:  https://youtu.be/4znwLrvVkMU</a:t>
            </a:r>
            <a:endParaRPr lang="en-GB" b="1" dirty="0"/>
          </a:p>
        </p:txBody>
      </p:sp>
      <p:sp>
        <p:nvSpPr>
          <p:cNvPr id="6"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7"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369031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2" name="Title 1"/>
          <p:cNvSpPr>
            <a:spLocks noGrp="1"/>
          </p:cNvSpPr>
          <p:nvPr>
            <p:ph type="title"/>
          </p:nvPr>
        </p:nvSpPr>
        <p:spPr>
          <a:xfrm>
            <a:off x="963084" y="1803127"/>
            <a:ext cx="10363200" cy="1362075"/>
          </a:xfrm>
        </p:spPr>
        <p:txBody>
          <a:bodyPr/>
          <a:lstStyle/>
          <a:p>
            <a:pPr algn="ctr"/>
            <a:r>
              <a:rPr lang="en-GB" sz="6000" dirty="0"/>
              <a:t>NEEDS</a:t>
            </a:r>
          </a:p>
        </p:txBody>
      </p:sp>
      <p:pic>
        <p:nvPicPr>
          <p:cNvPr id="3" name="Picture 2" descr="clipart outline of figur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52" b="98580" l="2564" r="98120"/>
                    </a14:imgEffect>
                  </a14:imgLayer>
                </a14:imgProps>
              </a:ext>
              <a:ext uri="{28A0092B-C50C-407E-A947-70E740481C1C}">
                <a14:useLocalDpi xmlns:a14="http://schemas.microsoft.com/office/drawing/2010/main"/>
              </a:ext>
            </a:extLst>
          </a:blip>
          <a:srcRect/>
          <a:stretch>
            <a:fillRect/>
          </a:stretch>
        </p:blipFill>
        <p:spPr bwMode="auto">
          <a:xfrm>
            <a:off x="3309937" y="83127"/>
            <a:ext cx="5572125" cy="6705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ed 'want' text on a black backgroun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69064" y="3165202"/>
            <a:ext cx="2999492" cy="1365622"/>
          </a:xfrm>
          <a:prstGeom prst="rect">
            <a:avLst/>
          </a:prstGeom>
        </p:spPr>
      </p:pic>
      <p:pic>
        <p:nvPicPr>
          <p:cNvPr id="5" name="Picture 4" descr="A red 'want' text on a black backgroun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0043" y="3264979"/>
            <a:ext cx="2999492" cy="1365622"/>
          </a:xfrm>
          <a:prstGeom prst="rect">
            <a:avLst/>
          </a:prstGeom>
        </p:spPr>
      </p:pic>
      <p:sp>
        <p:nvSpPr>
          <p:cNvPr id="6" name="Rectangle 5"/>
          <p:cNvSpPr/>
          <p:nvPr/>
        </p:nvSpPr>
        <p:spPr>
          <a:xfrm>
            <a:off x="1580096" y="532232"/>
            <a:ext cx="2521844" cy="523220"/>
          </a:xfrm>
          <a:prstGeom prst="rect">
            <a:avLst/>
          </a:prstGeom>
        </p:spPr>
        <p:txBody>
          <a:bodyPr wrap="none">
            <a:spAutoFit/>
          </a:bodyPr>
          <a:lstStyle/>
          <a:p>
            <a:r>
              <a:rPr lang="en-GB" sz="2800" dirty="0"/>
              <a:t>Body of Rights</a:t>
            </a:r>
          </a:p>
        </p:txBody>
      </p:sp>
      <p:sp>
        <p:nvSpPr>
          <p:cNvPr id="7" name="Rectangle 6"/>
          <p:cNvSpPr/>
          <p:nvPr/>
        </p:nvSpPr>
        <p:spPr>
          <a:xfrm>
            <a:off x="6096000" y="598292"/>
            <a:ext cx="6096000" cy="830997"/>
          </a:xfrm>
          <a:prstGeom prst="rect">
            <a:avLst/>
          </a:prstGeom>
        </p:spPr>
        <p:txBody>
          <a:bodyPr>
            <a:spAutoFit/>
          </a:bodyPr>
          <a:lstStyle/>
          <a:p>
            <a:pPr lvl="0" algn="ctr"/>
            <a:r>
              <a:rPr lang="en-US" sz="2400" b="1" dirty="0">
                <a:ln/>
                <a:solidFill>
                  <a:srgbClr val="000000"/>
                </a:solidFill>
              </a:rPr>
              <a:t>A - Adults</a:t>
            </a:r>
          </a:p>
          <a:p>
            <a:pPr lvl="0" algn="ctr"/>
            <a:r>
              <a:rPr lang="en-US" sz="2400" b="1" dirty="0">
                <a:ln/>
                <a:solidFill>
                  <a:srgbClr val="000000"/>
                </a:solidFill>
              </a:rPr>
              <a:t>B - Children</a:t>
            </a:r>
          </a:p>
        </p:txBody>
      </p:sp>
      <p:sp>
        <p:nvSpPr>
          <p:cNvPr id="9"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10"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12103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52" y="221705"/>
            <a:ext cx="10515600" cy="982706"/>
          </a:xfrm>
        </p:spPr>
        <p:txBody>
          <a:bodyPr>
            <a:normAutofit/>
          </a:bodyPr>
          <a:lstStyle/>
          <a:p>
            <a:r>
              <a:rPr lang="en-GB" b="1" dirty="0"/>
              <a:t>Activity - Body of Rights</a:t>
            </a:r>
          </a:p>
        </p:txBody>
      </p:sp>
      <p:pic>
        <p:nvPicPr>
          <p:cNvPr id="19" name="Picture 3" descr="A picture containing drawing&#10;&#10;Description automatically generated">
            <a:extLst>
              <a:ext uri="{FF2B5EF4-FFF2-40B4-BE49-F238E27FC236}">
                <a16:creationId xmlns:a16="http://schemas.microsoft.com/office/drawing/2014/main" id="{155D0F46-9F15-4430-81B5-DA07321A5C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8206" y="367268"/>
            <a:ext cx="1744410" cy="1713265"/>
          </a:xfrm>
          <a:prstGeom prst="rect">
            <a:avLst/>
          </a:prstGeom>
        </p:spPr>
      </p:pic>
      <p:pic>
        <p:nvPicPr>
          <p:cNvPr id="20" name="Picture 6" descr="A screen shot of a computer&#10;&#10;Description automatically generated">
            <a:extLst>
              <a:ext uri="{FF2B5EF4-FFF2-40B4-BE49-F238E27FC236}">
                <a16:creationId xmlns:a16="http://schemas.microsoft.com/office/drawing/2014/main" id="{8AC7DF2A-040E-4C54-87D3-50B8FC7CAAB0}"/>
              </a:ext>
            </a:extLst>
          </p:cNvPr>
          <p:cNvPicPr>
            <a:picLocks noGrp="1" noChangeAspect="1"/>
          </p:cNvPicPr>
          <p:nvPr>
            <p:ph sz="half" idx="1"/>
          </p:nvPr>
        </p:nvPicPr>
        <p:blipFill>
          <a:blip r:embed="rId4"/>
          <a:stretch>
            <a:fillRect/>
          </a:stretch>
        </p:blipFill>
        <p:spPr>
          <a:xfrm>
            <a:off x="457199" y="1989940"/>
            <a:ext cx="2705100" cy="2695575"/>
          </a:xfrm>
          <a:prstGeom prst="rect">
            <a:avLst/>
          </a:prstGeom>
        </p:spPr>
      </p:pic>
      <p:sp>
        <p:nvSpPr>
          <p:cNvPr id="18" name="Rounded Rectangular Callout 17"/>
          <p:cNvSpPr/>
          <p:nvPr/>
        </p:nvSpPr>
        <p:spPr>
          <a:xfrm>
            <a:off x="4012795" y="1491692"/>
            <a:ext cx="3930459" cy="4197596"/>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Suggest what you consider to be wants and needs of </a:t>
            </a:r>
            <a:r>
              <a:rPr lang="en-GB" sz="2400" dirty="0" err="1">
                <a:solidFill>
                  <a:prstClr val="black"/>
                </a:solidFill>
                <a:latin typeface="Calibri" panose="020F0502020204030204"/>
              </a:rPr>
              <a:t>a</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dults</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and wants and needs of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Please open a new browser tab and go to: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 </a:t>
            </a:r>
            <a:r>
              <a:rPr lang="en-GB" sz="2400" dirty="0">
                <a:cs typeface="Calibri" panose="020F0502020204030204"/>
              </a:rPr>
              <a:t> </a:t>
            </a:r>
            <a:r>
              <a:rPr lang="en-GB" sz="2400" i="1" dirty="0">
                <a:cs typeface="Calibri" panose="020F0502020204030204"/>
              </a:rPr>
              <a:t>insert link</a:t>
            </a:r>
            <a:endParaRPr kumimoji="0" lang="en-GB" sz="2400" b="0" i="1" u="none" strike="noStrike" kern="1200" cap="none" spc="0" normalizeH="0" baseline="0" noProof="0" dirty="0">
              <a:ln>
                <a:noFill/>
              </a:ln>
              <a:solidFill>
                <a:prstClr val="black"/>
              </a:solidFill>
              <a:effectLst/>
              <a:uLnTx/>
              <a:uFillTx/>
              <a:latin typeface="Calibri" panose="020F0502020204030204"/>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8"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9"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701418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811" y="283168"/>
            <a:ext cx="10836972" cy="711200"/>
          </a:xfrm>
        </p:spPr>
        <p:txBody>
          <a:bodyPr/>
          <a:lstStyle/>
          <a:p>
            <a:r>
              <a:rPr lang="en-GB" b="1" dirty="0"/>
              <a:t>Body of Rights</a:t>
            </a:r>
          </a:p>
        </p:txBody>
      </p:sp>
      <p:pic>
        <p:nvPicPr>
          <p:cNvPr id="2"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75520" y="1461268"/>
            <a:ext cx="864096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38124" y="3915927"/>
            <a:ext cx="9681591"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What is a Right?</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6"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7"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27012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65" y="366650"/>
            <a:ext cx="10836972" cy="711200"/>
          </a:xfrm>
        </p:spPr>
        <p:txBody>
          <a:bodyPr/>
          <a:lstStyle/>
          <a:p>
            <a:pPr algn="ctr"/>
            <a:r>
              <a:rPr lang="en-GB" b="1" dirty="0"/>
              <a:t>Body of Rights – Wants, needs and rights</a:t>
            </a:r>
          </a:p>
        </p:txBody>
      </p:sp>
      <p:pic>
        <p:nvPicPr>
          <p:cNvPr id="3"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75571" y="1468087"/>
            <a:ext cx="8640960" cy="137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a:xfrm>
            <a:off x="1420145" y="3335217"/>
            <a:ext cx="8796386" cy="2539171"/>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800" b="1" kern="0" dirty="0">
                <a:solidFill>
                  <a:schemeClr val="tx1"/>
                </a:solidFill>
              </a:rPr>
              <a:t>Want</a:t>
            </a:r>
            <a:r>
              <a:rPr lang="en-GB" sz="2800" kern="0" dirty="0">
                <a:solidFill>
                  <a:schemeClr val="tx1"/>
                </a:solidFill>
              </a:rPr>
              <a:t> - a desire for something </a:t>
            </a:r>
          </a:p>
          <a:p>
            <a:r>
              <a:rPr lang="en-GB" sz="2800" b="1" kern="0" dirty="0">
                <a:solidFill>
                  <a:schemeClr val="tx1"/>
                </a:solidFill>
              </a:rPr>
              <a:t>Need</a:t>
            </a:r>
            <a:r>
              <a:rPr lang="en-GB" sz="2800" kern="0" dirty="0">
                <a:solidFill>
                  <a:schemeClr val="tx1"/>
                </a:solidFill>
              </a:rPr>
              <a:t> - the state of requiring help, or of lacking basic necessities such as food </a:t>
            </a:r>
          </a:p>
          <a:p>
            <a:r>
              <a:rPr lang="en-GB" sz="2800" b="1" kern="0" dirty="0">
                <a:solidFill>
                  <a:schemeClr val="tx1"/>
                </a:solidFill>
              </a:rPr>
              <a:t>Right</a:t>
            </a:r>
            <a:r>
              <a:rPr lang="en-GB" sz="2800" kern="0" dirty="0">
                <a:solidFill>
                  <a:schemeClr val="tx1"/>
                </a:solidFill>
              </a:rPr>
              <a:t> - a moral or legal entitlement to have or do something</a:t>
            </a:r>
          </a:p>
          <a:p>
            <a:endParaRPr lang="en-GB" sz="2800" kern="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6"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7"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35802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923" y="436125"/>
            <a:ext cx="10836972" cy="711200"/>
          </a:xfrm>
        </p:spPr>
        <p:txBody>
          <a:bodyPr/>
          <a:lstStyle/>
          <a:p>
            <a:r>
              <a:rPr lang="en-GB" b="1" dirty="0"/>
              <a:t>What are rights?</a:t>
            </a:r>
          </a:p>
        </p:txBody>
      </p:sp>
      <p:sp>
        <p:nvSpPr>
          <p:cNvPr id="3" name="Rectangle 1"/>
          <p:cNvSpPr>
            <a:spLocks noChangeArrowheads="1"/>
          </p:cNvSpPr>
          <p:nvPr/>
        </p:nvSpPr>
        <p:spPr bwMode="auto">
          <a:xfrm rot="10800000" flipV="1">
            <a:off x="6753493" y="4355832"/>
            <a:ext cx="38884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lang="en-US" sz="2400" b="1" u="sng" dirty="0">
                <a:solidFill>
                  <a:schemeClr val="tx2">
                    <a:lumMod val="60000"/>
                    <a:lumOff val="40000"/>
                  </a:schemeClr>
                </a:solidFill>
                <a:latin typeface="Arial" pitchFamily="34" charset="0"/>
                <a:cs typeface="Arial" pitchFamily="34" charset="0"/>
              </a:rPr>
              <a:t>Oxford Online Dictionary</a:t>
            </a:r>
            <a:r>
              <a:rPr lang="en-US" sz="2400" dirty="0">
                <a:solidFill>
                  <a:schemeClr val="tx2">
                    <a:lumMod val="60000"/>
                    <a:lumOff val="40000"/>
                  </a:schemeClr>
                </a:solidFill>
                <a:latin typeface="Arial" pitchFamily="34" charset="0"/>
                <a:cs typeface="Arial" pitchFamily="34" charset="0"/>
              </a:rPr>
              <a:t>:</a:t>
            </a:r>
          </a:p>
          <a:p>
            <a:pPr eaLnBrk="0" hangingPunct="0"/>
            <a:r>
              <a:rPr lang="en-US" sz="2400" dirty="0">
                <a:latin typeface="Arial" pitchFamily="34" charset="0"/>
                <a:cs typeface="Arial" pitchFamily="34" charset="0"/>
              </a:rPr>
              <a:t>A moral or legal entitlement to have or do something</a:t>
            </a:r>
          </a:p>
        </p:txBody>
      </p:sp>
      <p:sp>
        <p:nvSpPr>
          <p:cNvPr id="4" name="Rectangle 3"/>
          <p:cNvSpPr/>
          <p:nvPr/>
        </p:nvSpPr>
        <p:spPr>
          <a:xfrm>
            <a:off x="6852895" y="2075877"/>
            <a:ext cx="4572000" cy="1200329"/>
          </a:xfrm>
          <a:prstGeom prst="rect">
            <a:avLst/>
          </a:prstGeom>
        </p:spPr>
        <p:txBody>
          <a:bodyPr>
            <a:spAutoFit/>
          </a:bodyPr>
          <a:lstStyle/>
          <a:p>
            <a:pPr lvl="0" eaLnBrk="0" hangingPunct="0"/>
            <a:r>
              <a:rPr lang="en-US" dirty="0"/>
              <a:t>Human rights are the basic rights and freedoms which everyone is entitled to. We are all entitled to human rights in order to live with dignity.</a:t>
            </a:r>
            <a:endParaRPr lang="en-US" dirty="0">
              <a:latin typeface="Arial" pitchFamily="34" charset="0"/>
              <a:cs typeface="Arial" pitchFamily="34" charset="0"/>
            </a:endParaRPr>
          </a:p>
        </p:txBody>
      </p:sp>
      <p:pic>
        <p:nvPicPr>
          <p:cNvPr id="5" name="Picture 3" descr="SHRC logo">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29145" y="878687"/>
            <a:ext cx="18097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UN Human Rights logo">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14630" y="1848299"/>
            <a:ext cx="2828925" cy="11811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39002" y="3050597"/>
            <a:ext cx="4572000" cy="2308324"/>
          </a:xfrm>
          <a:prstGeom prst="rect">
            <a:avLst/>
          </a:prstGeom>
        </p:spPr>
        <p:txBody>
          <a:bodyPr>
            <a:spAutoFit/>
          </a:bodyPr>
          <a:lstStyle/>
          <a:p>
            <a:r>
              <a:rPr lang="en-US" dirty="0"/>
              <a:t>Human rights are rights inherent to all human beings, whatever our nationality, place of residence, sex, national or ethnic origin, </a:t>
            </a:r>
            <a:r>
              <a:rPr lang="en-US" dirty="0" err="1"/>
              <a:t>colour</a:t>
            </a:r>
            <a:r>
              <a:rPr lang="en-US" dirty="0"/>
              <a:t>, religion, language, or any other status. We are all equally entitled to our human rights without discrimination. These rights are all interrelated, interdependent and indivisible. </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9"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10"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50884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pPr algn="ctr"/>
            <a:r>
              <a:rPr lang="en-GB" b="1" dirty="0"/>
              <a:t>Protocols</a:t>
            </a:r>
            <a:endParaRPr lang="en-US" b="1" dirty="0"/>
          </a:p>
        </p:txBody>
      </p:sp>
      <p:sp>
        <p:nvSpPr>
          <p:cNvPr id="3" name="Content Placeholder 2"/>
          <p:cNvSpPr>
            <a:spLocks noGrp="1"/>
          </p:cNvSpPr>
          <p:nvPr>
            <p:ph idx="1"/>
          </p:nvPr>
        </p:nvSpPr>
        <p:spPr>
          <a:xfrm>
            <a:off x="1019510" y="1507437"/>
            <a:ext cx="10489318" cy="4042025"/>
          </a:xfrm>
        </p:spPr>
        <p:txBody>
          <a:bodyPr vert="horz" lIns="91440" tIns="45720" rIns="91440" bIns="45720" rtlCol="0" anchor="t">
            <a:normAutofit/>
          </a:bodyPr>
          <a:lstStyle/>
          <a:p>
            <a:pPr marL="0" indent="0">
              <a:buNone/>
            </a:pPr>
            <a:r>
              <a:rPr lang="en-GB" sz="2400" dirty="0">
                <a:ea typeface="+mn-lt"/>
                <a:cs typeface="+mn-lt"/>
              </a:rPr>
              <a:t>• Turn off your camera </a:t>
            </a:r>
            <a:endParaRPr lang="en-US" dirty="0"/>
          </a:p>
          <a:p>
            <a:pPr marL="0" indent="0">
              <a:buNone/>
            </a:pPr>
            <a:r>
              <a:rPr lang="en-GB" sz="2400" dirty="0">
                <a:ea typeface="+mn-lt"/>
                <a:cs typeface="+mn-lt"/>
              </a:rPr>
              <a:t>• Mute your microphone </a:t>
            </a:r>
            <a:endParaRPr lang="en-GB" dirty="0"/>
          </a:p>
          <a:p>
            <a:pPr marL="0" indent="0">
              <a:buNone/>
            </a:pPr>
            <a:r>
              <a:rPr lang="en-GB" sz="2400" dirty="0">
                <a:ea typeface="+mn-lt"/>
                <a:cs typeface="+mn-lt"/>
              </a:rPr>
              <a:t>• Post comments, questions and thoughts into the chat window </a:t>
            </a:r>
            <a:endParaRPr lang="en-GB" dirty="0"/>
          </a:p>
          <a:p>
            <a:pPr marL="0" indent="0">
              <a:buNone/>
            </a:pPr>
            <a:r>
              <a:rPr lang="en-GB" sz="2400" dirty="0">
                <a:ea typeface="+mn-lt"/>
                <a:cs typeface="+mn-lt"/>
              </a:rPr>
              <a:t>• The chat will be facilitated by one of our team</a:t>
            </a:r>
            <a:endParaRPr lang="en-GB" dirty="0"/>
          </a:p>
          <a:p>
            <a:pPr marL="0" indent="0">
              <a:buNone/>
            </a:pPr>
            <a:r>
              <a:rPr lang="en-GB" sz="2400" dirty="0">
                <a:ea typeface="+mn-lt"/>
                <a:cs typeface="+mn-lt"/>
              </a:rPr>
              <a:t>• If you would like to speak type SPEAK in chat window or use RAISE HAND facility</a:t>
            </a:r>
            <a:endParaRPr lang="en-GB" dirty="0"/>
          </a:p>
          <a:p>
            <a:pPr marL="0" indent="0">
              <a:buNone/>
            </a:pPr>
            <a:r>
              <a:rPr lang="en-GB" sz="2400" dirty="0">
                <a:ea typeface="+mn-lt"/>
                <a:cs typeface="+mn-lt"/>
              </a:rPr>
              <a:t>• The event will not be recorded</a:t>
            </a:r>
          </a:p>
          <a:p>
            <a:pPr marL="0" indent="0">
              <a:buNone/>
            </a:pPr>
            <a:r>
              <a:rPr lang="en-GB" sz="2400" b="1" dirty="0">
                <a:ea typeface="+mn-lt"/>
                <a:cs typeface="+mn-lt"/>
              </a:rPr>
              <a:t>Please introduce yourself in the chat!</a:t>
            </a:r>
            <a:endParaRPr lang="en-GB" b="1" dirty="0"/>
          </a:p>
          <a:p>
            <a:pPr marL="0" indent="0">
              <a:buNone/>
            </a:pPr>
            <a:endParaRPr lang="en-GB" sz="2400" dirty="0">
              <a:cs typeface="Calibri"/>
            </a:endParaRPr>
          </a:p>
          <a:p>
            <a:pPr marL="342900" indent="-342900">
              <a:buFont typeface="Arial" pitchFamily="34" charset="0"/>
              <a:buChar char="•"/>
            </a:pPr>
            <a:endParaRPr lang="en-GB" sz="2400" dirty="0"/>
          </a:p>
          <a:p>
            <a:pPr>
              <a:buClr>
                <a:srgbClr val="00ABB5"/>
              </a:buClr>
            </a:pPr>
            <a:endParaRPr lang="en-GB" b="1"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5"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6"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1511618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Body of rights – Do children need separate rights?</a:t>
            </a:r>
          </a:p>
        </p:txBody>
      </p:sp>
      <p:sp>
        <p:nvSpPr>
          <p:cNvPr id="3" name="Rectangle 2"/>
          <p:cNvSpPr/>
          <p:nvPr/>
        </p:nvSpPr>
        <p:spPr>
          <a:xfrm>
            <a:off x="1255204" y="2096103"/>
            <a:ext cx="9681591" cy="707886"/>
          </a:xfrm>
          <a:prstGeom prst="rect">
            <a:avLst/>
          </a:prstGeom>
          <a:noFill/>
        </p:spPr>
        <p:txBody>
          <a:bodyPr wrap="square" lIns="91440" tIns="45720" rIns="91440" bIns="45720">
            <a:spAutoFit/>
          </a:bodyPr>
          <a:lstStyle/>
          <a:p>
            <a:pPr algn="ctr"/>
            <a:r>
              <a:rPr lang="en-US" sz="4000" b="1">
                <a:ln w="22225">
                  <a:solidFill>
                    <a:schemeClr val="accent2"/>
                  </a:solidFill>
                  <a:prstDash val="solid"/>
                </a:ln>
                <a:solidFill>
                  <a:schemeClr val="accent2">
                    <a:lumMod val="40000"/>
                    <a:lumOff val="60000"/>
                  </a:schemeClr>
                </a:solidFill>
              </a:rPr>
              <a:t>Do children need separate rights?</a:t>
            </a:r>
          </a:p>
        </p:txBody>
      </p:sp>
      <p:sp>
        <p:nvSpPr>
          <p:cNvPr id="4" name="Rectangle 3"/>
          <p:cNvSpPr/>
          <p:nvPr/>
        </p:nvSpPr>
        <p:spPr>
          <a:xfrm>
            <a:off x="1578714" y="3871125"/>
            <a:ext cx="1778051" cy="584775"/>
          </a:xfrm>
          <a:prstGeom prst="rect">
            <a:avLst/>
          </a:prstGeom>
          <a:noFill/>
        </p:spPr>
        <p:txBody>
          <a:bodyPr wrap="none" lIns="91440" tIns="45720" rIns="91440" bIns="45720">
            <a:spAutoFit/>
          </a:bodyPr>
          <a:lstStyle/>
          <a:p>
            <a:r>
              <a:rPr lang="en-GB" sz="3200" b="1" dirty="0">
                <a:effectLst>
                  <a:outerShdw blurRad="38100" dist="38100" dir="2700000" algn="tl">
                    <a:srgbClr val="000000">
                      <a:alpha val="43137"/>
                    </a:srgbClr>
                  </a:outerShdw>
                </a:effectLst>
              </a:rPr>
              <a:t>Maturity</a:t>
            </a:r>
          </a:p>
        </p:txBody>
      </p:sp>
      <p:sp>
        <p:nvSpPr>
          <p:cNvPr id="5" name="Rectangle 4"/>
          <p:cNvSpPr/>
          <p:nvPr/>
        </p:nvSpPr>
        <p:spPr>
          <a:xfrm>
            <a:off x="4811833" y="3765158"/>
            <a:ext cx="2568332" cy="1077218"/>
          </a:xfrm>
          <a:prstGeom prst="rect">
            <a:avLst/>
          </a:prstGeom>
          <a:noFill/>
        </p:spPr>
        <p:txBody>
          <a:bodyPr wrap="none" lIns="91440" tIns="45720" rIns="91440" bIns="45720">
            <a:spAutoFit/>
          </a:bodyPr>
          <a:lstStyle/>
          <a:p>
            <a:pPr algn="ctr"/>
            <a:r>
              <a:rPr lang="en-GB" sz="3200" b="1" dirty="0">
                <a:effectLst>
                  <a:outerShdw blurRad="38100" dist="38100" dir="2700000" algn="tl">
                    <a:srgbClr val="000000">
                      <a:alpha val="43137"/>
                    </a:srgbClr>
                  </a:outerShdw>
                </a:effectLst>
              </a:rPr>
              <a:t>Voiceless &amp; </a:t>
            </a:r>
            <a:br>
              <a:rPr lang="en-GB" sz="3200" b="1" dirty="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rPr>
              <a:t>invisible</a:t>
            </a:r>
          </a:p>
        </p:txBody>
      </p:sp>
      <p:sp>
        <p:nvSpPr>
          <p:cNvPr id="6" name="Rectangle 5"/>
          <p:cNvSpPr/>
          <p:nvPr/>
        </p:nvSpPr>
        <p:spPr>
          <a:xfrm>
            <a:off x="8248238" y="3871125"/>
            <a:ext cx="2688557" cy="584775"/>
          </a:xfrm>
          <a:prstGeom prst="rect">
            <a:avLst/>
          </a:prstGeom>
          <a:noFill/>
        </p:spPr>
        <p:txBody>
          <a:bodyPr wrap="none" lIns="91440" tIns="45720" rIns="91440" bIns="45720">
            <a:spAutoFit/>
          </a:bodyPr>
          <a:lstStyle/>
          <a:p>
            <a:r>
              <a:rPr lang="en-GB" sz="3200" b="1" dirty="0">
                <a:effectLst>
                  <a:outerShdw blurRad="38100" dist="38100" dir="2700000" algn="tl">
                    <a:srgbClr val="000000">
                      <a:alpha val="43137"/>
                    </a:srgbClr>
                  </a:outerShdw>
                </a:effectLst>
              </a:rPr>
              <a:t>Possessions</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10"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11"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32464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ppt_y</p:attrName>
                                        </p:attrNameLst>
                                      </p:cBhvr>
                                      <p:tavLst>
                                        <p:tav tm="0">
                                          <p:val>
                                            <p:strVal val="#ppt_y-#ppt_h*1.125000"/>
                                          </p:val>
                                        </p:tav>
                                        <p:tav tm="100000">
                                          <p:val>
                                            <p:strVal val="#ppt_y"/>
                                          </p:val>
                                        </p:tav>
                                      </p:tavLst>
                                    </p:anim>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2" name="Title 1"/>
          <p:cNvSpPr>
            <a:spLocks noGrp="1"/>
          </p:cNvSpPr>
          <p:nvPr>
            <p:ph type="title"/>
          </p:nvPr>
        </p:nvSpPr>
        <p:spPr/>
        <p:txBody>
          <a:bodyPr/>
          <a:lstStyle/>
          <a:p>
            <a:pPr algn="ctr"/>
            <a:r>
              <a:rPr lang="en-GB" b="1" dirty="0"/>
              <a:t>Activity  – Review of pre-course learning</a:t>
            </a:r>
          </a:p>
        </p:txBody>
      </p:sp>
      <p:sp>
        <p:nvSpPr>
          <p:cNvPr id="13" name="Text Placeholder 12"/>
          <p:cNvSpPr>
            <a:spLocks noGrp="1"/>
          </p:cNvSpPr>
          <p:nvPr>
            <p:ph type="body" idx="1"/>
          </p:nvPr>
        </p:nvSpPr>
        <p:spPr>
          <a:xfrm>
            <a:off x="839788" y="1681163"/>
            <a:ext cx="10515600" cy="823912"/>
          </a:xfrm>
        </p:spPr>
        <p:txBody>
          <a:bodyPr/>
          <a:lstStyle/>
          <a:p>
            <a:r>
              <a:rPr lang="en-GB" b="0" kern="0" dirty="0"/>
              <a:t>In the chat, highlight anything of interest that you learned about the history of rights. Did anything surprise you?</a:t>
            </a:r>
          </a:p>
        </p:txBody>
      </p:sp>
      <p:sp>
        <p:nvSpPr>
          <p:cNvPr id="14" name="Content Placeholder 13"/>
          <p:cNvSpPr>
            <a:spLocks noGrp="1"/>
          </p:cNvSpPr>
          <p:nvPr>
            <p:ph sz="half" idx="2"/>
          </p:nvPr>
        </p:nvSpPr>
        <p:spPr>
          <a:xfrm>
            <a:off x="839788" y="2505075"/>
            <a:ext cx="6323012" cy="3684588"/>
          </a:xfrm>
        </p:spPr>
        <p:txBody>
          <a:bodyPr>
            <a:normAutofit/>
          </a:bodyPr>
          <a:lstStyle/>
          <a:p>
            <a:pPr marL="0" indent="0">
              <a:buNone/>
            </a:pPr>
            <a:endParaRPr lang="en-GB" sz="2400" kern="0" dirty="0"/>
          </a:p>
          <a:p>
            <a:pPr marL="0" indent="0">
              <a:buNone/>
            </a:pPr>
            <a:r>
              <a:rPr lang="en-GB" sz="2400" kern="0" dirty="0"/>
              <a:t>Additional discussion points:</a:t>
            </a:r>
          </a:p>
          <a:p>
            <a:r>
              <a:rPr lang="en-GB" sz="2400" kern="0" dirty="0"/>
              <a:t>Who were some of the key players in taking forward children’s rights?</a:t>
            </a:r>
          </a:p>
          <a:p>
            <a:r>
              <a:rPr lang="en-GB" sz="2400" kern="0" dirty="0"/>
              <a:t>What are some of the key messages in the Universal declaration of human rights?</a:t>
            </a:r>
          </a:p>
          <a:p>
            <a:r>
              <a:rPr lang="en-GB" sz="2400" kern="0" dirty="0"/>
              <a:t>What are some of the key reasons given for the need to have specific children’s rights?</a:t>
            </a:r>
          </a:p>
          <a:p>
            <a:pPr marL="0" indent="0">
              <a:buNone/>
            </a:pPr>
            <a:endParaRPr lang="en-GB" dirty="0"/>
          </a:p>
        </p:txBody>
      </p:sp>
      <p:pic>
        <p:nvPicPr>
          <p:cNvPr id="17" name="Content Placeholder 16">
            <a:extLst>
              <a:ext uri="{C183D7F6-B498-43B3-948B-1728B52AA6E4}">
                <adec:decorative xmlns:adec="http://schemas.microsoft.com/office/drawing/2017/decorative" val="1"/>
              </a:ext>
            </a:extLst>
          </p:cNvPr>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7993428" y="2505075"/>
            <a:ext cx="2536156" cy="3243353"/>
          </a:xfrm>
          <a:prstGeom prst="rect">
            <a:avLst/>
          </a:prstGeom>
        </p:spPr>
      </p:pic>
      <p:sp>
        <p:nvSpPr>
          <p:cNvPr id="11"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12"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250827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00" y="325767"/>
            <a:ext cx="10836972" cy="711200"/>
          </a:xfrm>
        </p:spPr>
        <p:txBody>
          <a:bodyPr>
            <a:normAutofit/>
          </a:bodyPr>
          <a:lstStyle/>
          <a:p>
            <a:pPr algn="ctr"/>
            <a:r>
              <a:rPr lang="en-GB" b="1" dirty="0"/>
              <a:t>Context – Universal declaration of Human Rights</a:t>
            </a:r>
          </a:p>
        </p:txBody>
      </p:sp>
      <p:pic>
        <p:nvPicPr>
          <p:cNvPr id="3" name="Picture 2">
            <a:hlinkClick r:id="rId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2578" y="2175841"/>
            <a:ext cx="1620688" cy="149164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txBox="1">
            <a:spLocks/>
          </p:cNvSpPr>
          <p:nvPr/>
        </p:nvSpPr>
        <p:spPr bwMode="auto">
          <a:xfrm>
            <a:off x="3821888" y="1291219"/>
            <a:ext cx="6624735" cy="47525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GB" sz="2800" kern="0" dirty="0"/>
          </a:p>
          <a:p>
            <a:r>
              <a:rPr lang="en-GB" sz="2800" kern="0" dirty="0"/>
              <a:t>WWII Context: atrocities and human suffering</a:t>
            </a:r>
          </a:p>
          <a:p>
            <a:r>
              <a:rPr lang="en-GB" sz="2800" kern="0" dirty="0"/>
              <a:t>World leaders agreed to protect the rights and dignity of every human person</a:t>
            </a:r>
          </a:p>
          <a:p>
            <a:r>
              <a:rPr lang="en-GB" sz="2800" kern="0" dirty="0"/>
              <a:t>Introduced in 1946</a:t>
            </a:r>
          </a:p>
          <a:p>
            <a:r>
              <a:rPr lang="en-GB" sz="2800" kern="0" dirty="0"/>
              <a:t>Commission on Human Rights (1947)</a:t>
            </a:r>
          </a:p>
          <a:p>
            <a:pPr lvl="2"/>
            <a:r>
              <a:rPr lang="en-GB" sz="2800" kern="0" dirty="0"/>
              <a:t>Proposed Sept 1948; </a:t>
            </a:r>
            <a:br>
              <a:rPr lang="en-GB" sz="2800" kern="0" dirty="0"/>
            </a:br>
            <a:r>
              <a:rPr lang="en-GB" sz="2800" kern="0" dirty="0"/>
              <a:t>adopted 10 Dec 1948</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6"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7"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114211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wipe(up)">
                                      <p:cBhvr>
                                        <p:cTn id="14" dur="500"/>
                                        <p:tgtEl>
                                          <p:spTgt spid="4">
                                            <p:bg/>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up)">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up)">
                                      <p:cBhvr>
                                        <p:cTn id="32" dur="500"/>
                                        <p:tgtEl>
                                          <p:spTgt spid="4">
                                            <p:txEl>
                                              <p:pRg st="4" end="4"/>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wipe(up)">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4">
                                            <p:txEl>
                                              <p:pRg st="2" end="2"/>
                                            </p:txEl>
                                          </p:spTgt>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4">
                                            <p:txEl>
                                              <p:pRg st="4" end="4"/>
                                            </p:txEl>
                                          </p:spTgt>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4" grpI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58" y="247263"/>
            <a:ext cx="10836972" cy="711200"/>
          </a:xfrm>
        </p:spPr>
        <p:txBody>
          <a:bodyPr/>
          <a:lstStyle/>
          <a:p>
            <a:pPr algn="ctr"/>
            <a:r>
              <a:rPr lang="en-GB" b="1" dirty="0"/>
              <a:t>Context – Putting the World to Rights</a:t>
            </a:r>
          </a:p>
        </p:txBody>
      </p:sp>
      <p:sp>
        <p:nvSpPr>
          <p:cNvPr id="3" name="Rounded Rectangle 2"/>
          <p:cNvSpPr/>
          <p:nvPr/>
        </p:nvSpPr>
        <p:spPr>
          <a:xfrm>
            <a:off x="1385669" y="1187996"/>
            <a:ext cx="2304256" cy="720080"/>
          </a:xfrm>
          <a:prstGeom prst="roundRect">
            <a:avLst/>
          </a:prstGeom>
          <a:solidFill>
            <a:schemeClr val="bg1"/>
          </a:solidFill>
          <a:ln w="57150">
            <a:solidFill>
              <a:srgbClr val="0499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effectLst>
                  <a:outerShdw blurRad="38100" dist="38100" dir="2700000" algn="tl">
                    <a:srgbClr val="000000">
                      <a:alpha val="43137"/>
                    </a:srgbClr>
                  </a:outerShdw>
                </a:effectLst>
              </a:rPr>
              <a:t>UNCRC</a:t>
            </a:r>
          </a:p>
        </p:txBody>
      </p:sp>
      <p:sp>
        <p:nvSpPr>
          <p:cNvPr id="4" name="Content Placeholder 3"/>
          <p:cNvSpPr txBox="1">
            <a:spLocks/>
          </p:cNvSpPr>
          <p:nvPr/>
        </p:nvSpPr>
        <p:spPr>
          <a:xfrm>
            <a:off x="3814891" y="1149898"/>
            <a:ext cx="6732240" cy="5150321"/>
          </a:xfrm>
          <a:prstGeom prst="rect">
            <a:avLst/>
          </a:prstGeom>
          <a:solidFill>
            <a:srgbClr val="FFFFFF"/>
          </a:solidFill>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700" kern="0" dirty="0">
                <a:solidFill>
                  <a:schemeClr val="tx1"/>
                </a:solidFill>
              </a:rPr>
              <a:t>Need to see Children’s Rights differently</a:t>
            </a:r>
          </a:p>
          <a:p>
            <a:r>
              <a:rPr lang="en-GB" sz="2800" kern="0" dirty="0">
                <a:solidFill>
                  <a:schemeClr val="tx1"/>
                </a:solidFill>
              </a:rPr>
              <a:t>1948 – </a:t>
            </a:r>
            <a:r>
              <a:rPr lang="en-GB" sz="2800" kern="0" dirty="0" err="1">
                <a:solidFill>
                  <a:schemeClr val="tx1"/>
                </a:solidFill>
              </a:rPr>
              <a:t>UDHR</a:t>
            </a:r>
            <a:endParaRPr lang="en-GB" sz="2800" kern="0" dirty="0">
              <a:solidFill>
                <a:schemeClr val="tx1"/>
              </a:solidFill>
            </a:endParaRPr>
          </a:p>
          <a:p>
            <a:r>
              <a:rPr lang="en-GB" sz="2800" kern="0" dirty="0">
                <a:solidFill>
                  <a:schemeClr val="tx1"/>
                </a:solidFill>
              </a:rPr>
              <a:t>1959 – Special provision for children</a:t>
            </a:r>
          </a:p>
          <a:p>
            <a:r>
              <a:rPr lang="en-GB" sz="2800" kern="0" dirty="0">
                <a:solidFill>
                  <a:schemeClr val="tx1"/>
                </a:solidFill>
              </a:rPr>
              <a:t>1978 – 34</a:t>
            </a:r>
            <a:r>
              <a:rPr lang="en-GB" sz="2800" kern="0" baseline="30000" dirty="0">
                <a:solidFill>
                  <a:schemeClr val="tx1"/>
                </a:solidFill>
              </a:rPr>
              <a:t>th</a:t>
            </a:r>
            <a:r>
              <a:rPr lang="en-GB" sz="2800" kern="0" dirty="0">
                <a:solidFill>
                  <a:schemeClr val="tx1"/>
                </a:solidFill>
              </a:rPr>
              <a:t> </a:t>
            </a:r>
            <a:r>
              <a:rPr lang="en-GB" sz="2700" kern="0" dirty="0">
                <a:solidFill>
                  <a:schemeClr val="tx1"/>
                </a:solidFill>
              </a:rPr>
              <a:t>Session of UN Commission</a:t>
            </a:r>
          </a:p>
          <a:p>
            <a:r>
              <a:rPr lang="en-GB" sz="2800" kern="0" dirty="0">
                <a:solidFill>
                  <a:schemeClr val="tx1"/>
                </a:solidFill>
              </a:rPr>
              <a:t>1989 – CRC Ratified by UN</a:t>
            </a:r>
          </a:p>
          <a:p>
            <a:r>
              <a:rPr lang="en-GB" sz="2800" kern="0" dirty="0">
                <a:solidFill>
                  <a:schemeClr val="tx1"/>
                </a:solidFill>
              </a:rPr>
              <a:t>1990 – CRC brought into force</a:t>
            </a:r>
          </a:p>
          <a:p>
            <a:pPr lvl="2"/>
            <a:r>
              <a:rPr lang="en-GB" sz="2800" kern="0" dirty="0">
                <a:solidFill>
                  <a:schemeClr val="tx1"/>
                </a:solidFill>
              </a:rPr>
              <a:t>1991 – CRC ratified by UK</a:t>
            </a:r>
          </a:p>
          <a:p>
            <a:pPr lvl="2"/>
            <a:r>
              <a:rPr lang="en-GB" sz="2800" kern="0" dirty="0">
                <a:solidFill>
                  <a:schemeClr val="tx1"/>
                </a:solidFill>
              </a:rPr>
              <a:t>54 Articles (42 about </a:t>
            </a:r>
            <a:r>
              <a:rPr lang="en-GB" sz="2800" kern="0" dirty="0" err="1">
                <a:solidFill>
                  <a:schemeClr val="tx1"/>
                </a:solidFill>
              </a:rPr>
              <a:t>CYP</a:t>
            </a:r>
            <a:r>
              <a:rPr lang="en-GB" sz="2800" kern="0" dirty="0">
                <a:solidFill>
                  <a:schemeClr val="tx1"/>
                </a:solidFill>
              </a:rPr>
              <a:t>)</a:t>
            </a:r>
          </a:p>
          <a:p>
            <a:pPr lvl="2"/>
            <a:r>
              <a:rPr lang="en-GB" sz="2800" kern="0" dirty="0">
                <a:solidFill>
                  <a:schemeClr val="tx1"/>
                </a:solidFill>
              </a:rPr>
              <a:t>Applicable from birth to 18*</a:t>
            </a:r>
          </a:p>
          <a:p>
            <a:pPr lvl="2"/>
            <a:r>
              <a:rPr lang="en-GB" sz="2800" kern="0" dirty="0"/>
              <a:t>3 Optional Protocols</a:t>
            </a:r>
          </a:p>
        </p:txBody>
      </p:sp>
      <p:sp>
        <p:nvSpPr>
          <p:cNvPr id="5" name="TextBox 4"/>
          <p:cNvSpPr txBox="1"/>
          <p:nvPr/>
        </p:nvSpPr>
        <p:spPr>
          <a:xfrm>
            <a:off x="1451075" y="3446603"/>
            <a:ext cx="2304256" cy="1015663"/>
          </a:xfrm>
          <a:prstGeom prst="rect">
            <a:avLst/>
          </a:prstGeom>
          <a:noFill/>
        </p:spPr>
        <p:txBody>
          <a:bodyPr wrap="square" rtlCol="0">
            <a:spAutoFit/>
          </a:bodyPr>
          <a:lstStyle/>
          <a:p>
            <a:pPr algn="ctr"/>
            <a:r>
              <a:rPr lang="en-GB" sz="2000" b="1"/>
              <a:t>UN Convention on the Rights </a:t>
            </a:r>
            <a:br>
              <a:rPr lang="en-GB" sz="2000" b="1"/>
            </a:br>
            <a:r>
              <a:rPr lang="en-GB" sz="2000" b="1"/>
              <a:t>of the Child</a:t>
            </a:r>
          </a:p>
        </p:txBody>
      </p:sp>
      <p:pic>
        <p:nvPicPr>
          <p:cNvPr id="6" name="Picture 2">
            <a:hlinkClick r:id="rId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26659" y="2025573"/>
            <a:ext cx="1620688" cy="14916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8"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9"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357284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up)">
                                      <p:cBhvr>
                                        <p:cTn id="7" dur="500"/>
                                        <p:tgtEl>
                                          <p:spTgt spid="4">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up)">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up)">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up)">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wipe(up)">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wipe(up)">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wipe(up)">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wipe(up)">
                                      <p:cBhvr>
                                        <p:cTn id="50" dur="500"/>
                                        <p:tgtEl>
                                          <p:spTgt spid="4">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Effect transition="in" filter="wipe(up)">
                                      <p:cBhvr>
                                        <p:cTn id="55" dur="500"/>
                                        <p:tgtEl>
                                          <p:spTgt spid="4">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4">
                                            <p:bg/>
                                          </p:spTgt>
                                        </p:tgtEl>
                                      </p:cBhvr>
                                    </p:animEffect>
                                    <p:set>
                                      <p:cBhvr>
                                        <p:cTn id="60" dur="1" fill="hold">
                                          <p:stCondLst>
                                            <p:cond delay="499"/>
                                          </p:stCondLst>
                                        </p:cTn>
                                        <p:tgtEl>
                                          <p:spTgt spid="4">
                                            <p:bg/>
                                          </p:spTgt>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4">
                                            <p:txEl>
                                              <p:pRg st="0" end="0"/>
                                            </p:txEl>
                                          </p:spTgt>
                                        </p:tgtEl>
                                      </p:cBhvr>
                                    </p:animEffect>
                                    <p:set>
                                      <p:cBhvr>
                                        <p:cTn id="63" dur="1" fill="hold">
                                          <p:stCondLst>
                                            <p:cond delay="499"/>
                                          </p:stCondLst>
                                        </p:cTn>
                                        <p:tgtEl>
                                          <p:spTgt spid="4">
                                            <p:txEl>
                                              <p:pRg st="0" end="0"/>
                                            </p:txEl>
                                          </p:spTgt>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4">
                                            <p:txEl>
                                              <p:pRg st="1" end="1"/>
                                            </p:txEl>
                                          </p:spTgt>
                                        </p:tgtEl>
                                      </p:cBhvr>
                                    </p:animEffect>
                                    <p:set>
                                      <p:cBhvr>
                                        <p:cTn id="66" dur="1" fill="hold">
                                          <p:stCondLst>
                                            <p:cond delay="499"/>
                                          </p:stCondLst>
                                        </p:cTn>
                                        <p:tgtEl>
                                          <p:spTgt spid="4">
                                            <p:txEl>
                                              <p:pRg st="1" end="1"/>
                                            </p:txEl>
                                          </p:spTgt>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4">
                                            <p:txEl>
                                              <p:pRg st="2" end="2"/>
                                            </p:txEl>
                                          </p:spTgt>
                                        </p:tgtEl>
                                      </p:cBhvr>
                                    </p:animEffect>
                                    <p:set>
                                      <p:cBhvr>
                                        <p:cTn id="69" dur="1" fill="hold">
                                          <p:stCondLst>
                                            <p:cond delay="499"/>
                                          </p:stCondLst>
                                        </p:cTn>
                                        <p:tgtEl>
                                          <p:spTgt spid="4">
                                            <p:txEl>
                                              <p:pRg st="2" end="2"/>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4">
                                            <p:txEl>
                                              <p:pRg st="3" end="3"/>
                                            </p:txEl>
                                          </p:spTgt>
                                        </p:tgtEl>
                                      </p:cBhvr>
                                    </p:animEffect>
                                    <p:set>
                                      <p:cBhvr>
                                        <p:cTn id="72" dur="1" fill="hold">
                                          <p:stCondLst>
                                            <p:cond delay="499"/>
                                          </p:stCondLst>
                                        </p:cTn>
                                        <p:tgtEl>
                                          <p:spTgt spid="4">
                                            <p:txEl>
                                              <p:pRg st="3" end="3"/>
                                            </p:txEl>
                                          </p:spTgt>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4">
                                            <p:txEl>
                                              <p:pRg st="4" end="4"/>
                                            </p:txEl>
                                          </p:spTgt>
                                        </p:tgtEl>
                                      </p:cBhvr>
                                    </p:animEffect>
                                    <p:set>
                                      <p:cBhvr>
                                        <p:cTn id="75" dur="1" fill="hold">
                                          <p:stCondLst>
                                            <p:cond delay="499"/>
                                          </p:stCondLst>
                                        </p:cTn>
                                        <p:tgtEl>
                                          <p:spTgt spid="4">
                                            <p:txEl>
                                              <p:pRg st="4" end="4"/>
                                            </p:txEl>
                                          </p:spTgt>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4">
                                            <p:txEl>
                                              <p:pRg st="5" end="5"/>
                                            </p:txEl>
                                          </p:spTgt>
                                        </p:tgtEl>
                                      </p:cBhvr>
                                    </p:animEffect>
                                    <p:set>
                                      <p:cBhvr>
                                        <p:cTn id="78" dur="1" fill="hold">
                                          <p:stCondLst>
                                            <p:cond delay="499"/>
                                          </p:stCondLst>
                                        </p:cTn>
                                        <p:tgtEl>
                                          <p:spTgt spid="4">
                                            <p:txEl>
                                              <p:pRg st="5" end="5"/>
                                            </p:txEl>
                                          </p:spTgt>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4">
                                            <p:txEl>
                                              <p:pRg st="6" end="6"/>
                                            </p:txEl>
                                          </p:spTgt>
                                        </p:tgtEl>
                                      </p:cBhvr>
                                    </p:animEffect>
                                    <p:set>
                                      <p:cBhvr>
                                        <p:cTn id="81" dur="1" fill="hold">
                                          <p:stCondLst>
                                            <p:cond delay="499"/>
                                          </p:stCondLst>
                                        </p:cTn>
                                        <p:tgtEl>
                                          <p:spTgt spid="4">
                                            <p:txEl>
                                              <p:pRg st="6" end="6"/>
                                            </p:txEl>
                                          </p:spTgt>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4">
                                            <p:txEl>
                                              <p:pRg st="7" end="7"/>
                                            </p:txEl>
                                          </p:spTgt>
                                        </p:tgtEl>
                                      </p:cBhvr>
                                    </p:animEffect>
                                    <p:set>
                                      <p:cBhvr>
                                        <p:cTn id="84" dur="1" fill="hold">
                                          <p:stCondLst>
                                            <p:cond delay="499"/>
                                          </p:stCondLst>
                                        </p:cTn>
                                        <p:tgtEl>
                                          <p:spTgt spid="4">
                                            <p:txEl>
                                              <p:pRg st="7" end="7"/>
                                            </p:txEl>
                                          </p:spTgt>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4">
                                            <p:txEl>
                                              <p:pRg st="8" end="8"/>
                                            </p:txEl>
                                          </p:spTgt>
                                        </p:tgtEl>
                                      </p:cBhvr>
                                    </p:animEffect>
                                    <p:set>
                                      <p:cBhvr>
                                        <p:cTn id="87" dur="1" fill="hold">
                                          <p:stCondLst>
                                            <p:cond delay="499"/>
                                          </p:stCondLst>
                                        </p:cTn>
                                        <p:tgtEl>
                                          <p:spTgt spid="4">
                                            <p:txEl>
                                              <p:pRg st="8" end="8"/>
                                            </p:txEl>
                                          </p:spTgt>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4">
                                            <p:txEl>
                                              <p:pRg st="9" end="9"/>
                                            </p:txEl>
                                          </p:spTgt>
                                        </p:tgtEl>
                                      </p:cBhvr>
                                    </p:animEffect>
                                    <p:set>
                                      <p:cBhvr>
                                        <p:cTn id="90" dur="1" fill="hold">
                                          <p:stCondLst>
                                            <p:cond delay="499"/>
                                          </p:stCondLst>
                                        </p:cTn>
                                        <p:tgtEl>
                                          <p:spTgt spid="4">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4" grpI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54" y="467657"/>
            <a:ext cx="10836972" cy="711200"/>
          </a:xfrm>
        </p:spPr>
        <p:txBody>
          <a:bodyPr/>
          <a:lstStyle/>
          <a:p>
            <a:r>
              <a:rPr lang="en-GB" b="1" dirty="0"/>
              <a:t>What is a rights based approach?</a:t>
            </a:r>
          </a:p>
        </p:txBody>
      </p:sp>
      <p:sp>
        <p:nvSpPr>
          <p:cNvPr id="3" name="Rectangle 2"/>
          <p:cNvSpPr/>
          <p:nvPr/>
        </p:nvSpPr>
        <p:spPr>
          <a:xfrm>
            <a:off x="882870" y="1545021"/>
            <a:ext cx="6921062" cy="4209393"/>
          </a:xfrm>
          <a:prstGeom prst="rect">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i="1"/>
              <a:t>‘A children’s rights based approach is a principled and practical framework for working with children and young people, grounded in the </a:t>
            </a:r>
            <a:r>
              <a:rPr lang="en-GB" sz="2400" i="1" err="1"/>
              <a:t>UNCRC</a:t>
            </a:r>
            <a:r>
              <a:rPr lang="en-GB" sz="2400" i="1"/>
              <a:t> and other international rights conventions. It is about placing the </a:t>
            </a:r>
            <a:r>
              <a:rPr lang="en-GB" sz="2400" i="1" err="1"/>
              <a:t>UNCRC</a:t>
            </a:r>
            <a:r>
              <a:rPr lang="en-GB" sz="2400" i="1"/>
              <a:t> at the heart of planning and service delivery and integrating children and young people’s rights into every aspect of decision making, policy and practice’</a:t>
            </a:r>
          </a:p>
          <a:p>
            <a:pPr algn="ctr"/>
            <a:endParaRPr lang="en-GB" sz="2400" i="1"/>
          </a:p>
          <a:p>
            <a:pPr algn="ctr"/>
            <a:r>
              <a:rPr lang="en-GB" sz="2400" i="1"/>
              <a:t>- State of Children’s Rights Report, 2017</a:t>
            </a:r>
          </a:p>
        </p:txBody>
      </p:sp>
      <p:pic>
        <p:nvPicPr>
          <p:cNvPr id="5" name="Picture 4" descr="cover of 'State of Children's Rights in Scotla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5140" y="977540"/>
            <a:ext cx="3153663" cy="4650750"/>
          </a:xfrm>
          <a:prstGeom prst="rect">
            <a:avLst/>
          </a:prstGeom>
          <a:ln>
            <a:solidFill>
              <a:schemeClr val="accent1"/>
            </a:solidFill>
          </a:ln>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8"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9"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74832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3" name="Title 2"/>
          <p:cNvSpPr>
            <a:spLocks noGrp="1"/>
          </p:cNvSpPr>
          <p:nvPr>
            <p:ph type="title"/>
          </p:nvPr>
        </p:nvSpPr>
        <p:spPr>
          <a:xfrm>
            <a:off x="619454" y="273425"/>
            <a:ext cx="10836972" cy="711200"/>
          </a:xfrm>
        </p:spPr>
        <p:txBody>
          <a:bodyPr/>
          <a:lstStyle/>
          <a:p>
            <a:pPr algn="ctr"/>
            <a:r>
              <a:rPr lang="en-GB" b="1" dirty="0"/>
              <a:t>Rights holder and duty bearers</a:t>
            </a:r>
          </a:p>
        </p:txBody>
      </p:sp>
      <p:pic>
        <p:nvPicPr>
          <p:cNvPr id="4" name="Picture 3" descr="Duty bearers and Rights holders responsibilities graphi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57692" y="984625"/>
            <a:ext cx="8960495" cy="532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74970" y="6451828"/>
            <a:ext cx="3350917" cy="369332"/>
          </a:xfrm>
          <a:prstGeom prst="rect">
            <a:avLst/>
          </a:prstGeom>
          <a:noFill/>
        </p:spPr>
        <p:txBody>
          <a:bodyPr wrap="none" rtlCol="0">
            <a:spAutoFit/>
          </a:bodyPr>
          <a:lstStyle/>
          <a:p>
            <a:r>
              <a:rPr lang="en-GB" dirty="0"/>
              <a:t>Getting It Right, Save the Children</a:t>
            </a:r>
          </a:p>
        </p:txBody>
      </p:sp>
      <p:sp>
        <p:nvSpPr>
          <p:cNvPr id="7"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8"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2714357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Film – How can schools and communities support children’s rights</a:t>
            </a:r>
          </a:p>
        </p:txBody>
      </p:sp>
      <p:pic>
        <p:nvPicPr>
          <p:cNvPr id="9" name="Content Placeholder 2" descr="Video still of the Scotland’s Children’s Commissioner "/>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052175" y="1948659"/>
            <a:ext cx="6087649" cy="3534764"/>
          </a:xfr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10" name="TextBox 9"/>
          <p:cNvSpPr txBox="1"/>
          <p:nvPr/>
        </p:nvSpPr>
        <p:spPr>
          <a:xfrm>
            <a:off x="3954556" y="5483423"/>
            <a:ext cx="4282889" cy="646331"/>
          </a:xfrm>
          <a:prstGeom prst="rect">
            <a:avLst/>
          </a:prstGeom>
          <a:noFill/>
        </p:spPr>
        <p:txBody>
          <a:bodyPr wrap="square" rtlCol="0">
            <a:spAutoFit/>
          </a:bodyPr>
          <a:lstStyle/>
          <a:p>
            <a:pPr algn="ctr"/>
            <a:r>
              <a:rPr lang="en-GB" b="1" dirty="0">
                <a:hlinkClick r:id="rId5"/>
              </a:rPr>
              <a:t>View video on ES YouTube channel:  https://youtu.be/4znwLrvVkMU</a:t>
            </a:r>
            <a:endParaRPr lang="en-GB" b="1" dirty="0"/>
          </a:p>
        </p:txBody>
      </p:sp>
      <p:sp>
        <p:nvSpPr>
          <p:cNvPr id="7"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8"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368617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pPr algn="ctr"/>
            <a:r>
              <a:rPr lang="en-GB" b="1" dirty="0"/>
              <a:t>Children’s Rights – What? Why? How?</a:t>
            </a:r>
            <a:endParaRPr lang="en-GB" b="1" dirty="0">
              <a:solidFill>
                <a:srgbClr val="00ABB5"/>
              </a:solidFill>
            </a:endParaRPr>
          </a:p>
        </p:txBody>
      </p:sp>
      <p:sp>
        <p:nvSpPr>
          <p:cNvPr id="3" name="Content Placeholder 2"/>
          <p:cNvSpPr>
            <a:spLocks noGrp="1"/>
          </p:cNvSpPr>
          <p:nvPr>
            <p:ph idx="1"/>
          </p:nvPr>
        </p:nvSpPr>
        <p:spPr>
          <a:xfrm>
            <a:off x="1019510" y="1507437"/>
            <a:ext cx="10489318" cy="4042025"/>
          </a:xfrm>
        </p:spPr>
        <p:txBody>
          <a:bodyPr vert="horz" lIns="91440" tIns="45720" rIns="91440" bIns="45720" rtlCol="0" anchor="t">
            <a:normAutofit/>
          </a:bodyPr>
          <a:lstStyle/>
          <a:p>
            <a:pPr marL="0" indent="0">
              <a:buNone/>
            </a:pPr>
            <a:r>
              <a:rPr lang="en-GB" sz="2400" b="1" dirty="0"/>
              <a:t>Aims of professional learning resource (all 3 sessions):</a:t>
            </a:r>
          </a:p>
          <a:p>
            <a:pPr marL="342900" indent="-342900">
              <a:buFont typeface="Arial" pitchFamily="34" charset="0"/>
              <a:buChar char="•"/>
            </a:pPr>
            <a:r>
              <a:rPr lang="en-GB" sz="2400" dirty="0"/>
              <a:t>To raise practitioner’s awareness and develop their knowledge/understanding of the United Nations Convention of the Rights of the Child (</a:t>
            </a:r>
            <a:r>
              <a:rPr lang="en-GB" sz="2400" dirty="0" err="1"/>
              <a:t>UNCRC</a:t>
            </a:r>
            <a:r>
              <a:rPr lang="en-GB" sz="2400" dirty="0"/>
              <a:t>)</a:t>
            </a:r>
            <a:endParaRPr lang="en-GB" sz="2400" dirty="0">
              <a:cs typeface="Calibri"/>
            </a:endParaRPr>
          </a:p>
          <a:p>
            <a:pPr marL="342900" indent="-342900">
              <a:buFont typeface="Arial" pitchFamily="34" charset="0"/>
              <a:buChar char="•"/>
            </a:pPr>
            <a:r>
              <a:rPr lang="en-GB" sz="2400" dirty="0"/>
              <a:t>To support rights-based practice across schools and other organisations</a:t>
            </a:r>
            <a:endParaRPr lang="en-GB" sz="2400" dirty="0">
              <a:cs typeface="Calibri"/>
            </a:endParaRPr>
          </a:p>
          <a:p>
            <a:pPr marL="342900" indent="-342900">
              <a:buFont typeface="Arial" pitchFamily="34" charset="0"/>
              <a:buChar char="•"/>
            </a:pPr>
            <a:r>
              <a:rPr lang="en-GB" sz="2400" dirty="0"/>
              <a:t>To link rights-based practice to the Scottish legislation and policy context</a:t>
            </a:r>
            <a:endParaRPr lang="en-GB" sz="2400" dirty="0">
              <a:cs typeface="Calibri"/>
            </a:endParaRPr>
          </a:p>
          <a:p>
            <a:pPr marL="342900" indent="-342900"/>
            <a:r>
              <a:rPr lang="en-GB" sz="2400" dirty="0"/>
              <a:t>To support individuals, establishments and organisations to begin to  reflect on and self-evaluate their current practice in light of the </a:t>
            </a:r>
            <a:r>
              <a:rPr lang="en-GB" sz="2400" dirty="0" err="1"/>
              <a:t>UNCRC</a:t>
            </a:r>
            <a:endParaRPr lang="en-GB" sz="2400" dirty="0"/>
          </a:p>
          <a:p>
            <a:pPr marL="342900" indent="-342900">
              <a:buFont typeface="Arial" pitchFamily="34" charset="0"/>
              <a:buChar char="•"/>
            </a:pPr>
            <a:r>
              <a:rPr lang="en-GB" sz="2400" dirty="0"/>
              <a:t>(To enable children to know, understand and claim their rights)</a:t>
            </a:r>
            <a:endParaRPr lang="en-GB" sz="2400" dirty="0">
              <a:cs typeface="Calibri"/>
            </a:endParaRPr>
          </a:p>
          <a:p>
            <a:pPr marL="342900" indent="-342900">
              <a:buFont typeface="Arial" pitchFamily="34" charset="0"/>
              <a:buChar char="•"/>
            </a:pPr>
            <a:endParaRPr lang="en-GB" sz="2400" dirty="0"/>
          </a:p>
          <a:p>
            <a:pPr>
              <a:buClr>
                <a:srgbClr val="00ABB5"/>
              </a:buClr>
            </a:pPr>
            <a:endParaRPr lang="en-GB" b="1"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5"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6"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67456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Session One - What</a:t>
            </a:r>
          </a:p>
        </p:txBody>
      </p:sp>
      <p:sp>
        <p:nvSpPr>
          <p:cNvPr id="3" name="Content Placeholder 2"/>
          <p:cNvSpPr>
            <a:spLocks noGrp="1"/>
          </p:cNvSpPr>
          <p:nvPr>
            <p:ph idx="1"/>
          </p:nvPr>
        </p:nvSpPr>
        <p:spPr/>
        <p:txBody>
          <a:bodyPr>
            <a:normAutofit/>
          </a:bodyPr>
          <a:lstStyle/>
          <a:p>
            <a:pPr marL="0" indent="0">
              <a:buNone/>
            </a:pPr>
            <a:r>
              <a:rPr lang="en-GB" sz="3000" dirty="0"/>
              <a:t>This session aims to:</a:t>
            </a:r>
          </a:p>
          <a:p>
            <a:r>
              <a:rPr lang="en-GB" sz="3000" dirty="0"/>
              <a:t> Introduce the UNCRC</a:t>
            </a:r>
          </a:p>
          <a:p>
            <a:r>
              <a:rPr lang="en-GB" sz="3000" dirty="0"/>
              <a:t> Reflect on it’s history</a:t>
            </a:r>
          </a:p>
          <a:p>
            <a:r>
              <a:rPr lang="en-GB" sz="3000" dirty="0"/>
              <a:t> Explore some of the articles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5"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6"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167995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The United Nation Convention of the Rights of the Child (</a:t>
            </a:r>
            <a:r>
              <a:rPr lang="en-GB" b="1" dirty="0" err="1"/>
              <a:t>UNCRC</a:t>
            </a:r>
            <a:r>
              <a:rPr lang="en-GB" b="1" dirty="0"/>
              <a:t>)</a:t>
            </a:r>
          </a:p>
        </p:txBody>
      </p:sp>
      <p:sp>
        <p:nvSpPr>
          <p:cNvPr id="5" name="Content Placeholder 4"/>
          <p:cNvSpPr>
            <a:spLocks noGrp="1"/>
          </p:cNvSpPr>
          <p:nvPr>
            <p:ph idx="1"/>
          </p:nvPr>
        </p:nvSpPr>
        <p:spPr>
          <a:xfrm>
            <a:off x="685801" y="1887538"/>
            <a:ext cx="7275786" cy="3702050"/>
          </a:xfrm>
        </p:spPr>
        <p:txBody>
          <a:bodyPr>
            <a:normAutofit fontScale="85000" lnSpcReduction="20000"/>
          </a:bodyPr>
          <a:lstStyle/>
          <a:p>
            <a:r>
              <a:rPr lang="en-GB" dirty="0">
                <a:solidFill>
                  <a:prstClr val="black"/>
                </a:solidFill>
              </a:rPr>
              <a:t>This professional learning is about the United Nations Convention on the Rights of the Child, or UNCRC for short.</a:t>
            </a:r>
          </a:p>
          <a:p>
            <a:endParaRPr lang="en-GB" dirty="0">
              <a:solidFill>
                <a:prstClr val="black"/>
              </a:solidFill>
            </a:endParaRPr>
          </a:p>
          <a:p>
            <a:r>
              <a:rPr lang="en-GB" dirty="0">
                <a:solidFill>
                  <a:prstClr val="black"/>
                </a:solidFill>
              </a:rPr>
              <a:t>It is also about how the values, principles and practices of education including CLD can support the UNCRC.</a:t>
            </a:r>
          </a:p>
          <a:p>
            <a:endParaRPr lang="en-GB" dirty="0">
              <a:solidFill>
                <a:prstClr val="black"/>
              </a:solidFill>
            </a:endParaRPr>
          </a:p>
          <a:p>
            <a:r>
              <a:rPr lang="en-GB" dirty="0">
                <a:solidFill>
                  <a:prstClr val="black"/>
                </a:solidFill>
              </a:rPr>
              <a:t>Throughout this professional learning, the term ‘child’ is used as defined by the UNCRC. Please note that this should be understood as meaning ‘children and young people’ as is commonly used in Scotland.</a:t>
            </a:r>
          </a:p>
          <a:p>
            <a:endParaRPr lang="en-GB" dirty="0"/>
          </a:p>
        </p:txBody>
      </p:sp>
      <p:pic>
        <p:nvPicPr>
          <p:cNvPr id="6" name="Picture 2" descr="Cover of UNCR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39865" y="1577529"/>
            <a:ext cx="3052076" cy="432206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8"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9"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2417120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the </a:t>
            </a:r>
            <a:r>
              <a:rPr lang="en-GB" b="1" dirty="0" err="1"/>
              <a:t>UNCRC</a:t>
            </a:r>
            <a:r>
              <a:rPr lang="en-GB" b="1" dirty="0"/>
              <a:t>?</a:t>
            </a:r>
          </a:p>
        </p:txBody>
      </p:sp>
      <p:pic>
        <p:nvPicPr>
          <p:cNvPr id="4" name="Picture 3" descr="UN CRC logo"/>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5394" y="429779"/>
            <a:ext cx="2952327" cy="1512168"/>
          </a:xfrm>
          <a:prstGeom prst="rect">
            <a:avLst/>
          </a:prstGeom>
          <a:noFill/>
          <a:ln>
            <a:noFill/>
          </a:ln>
        </p:spPr>
      </p:pic>
      <p:sp>
        <p:nvSpPr>
          <p:cNvPr id="5" name="Rectangle 4" descr="UNCRC statement text"/>
          <p:cNvSpPr/>
          <p:nvPr/>
        </p:nvSpPr>
        <p:spPr>
          <a:xfrm>
            <a:off x="1623849" y="2342431"/>
            <a:ext cx="8702566" cy="33489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 name="Content Placeholder 2"/>
          <p:cNvSpPr txBox="1">
            <a:spLocks/>
          </p:cNvSpPr>
          <p:nvPr/>
        </p:nvSpPr>
        <p:spPr>
          <a:xfrm>
            <a:off x="1981165" y="1710121"/>
            <a:ext cx="8208144" cy="4885779"/>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endParaRPr lang="en-GB" kern="0" dirty="0"/>
          </a:p>
          <a:p>
            <a:endParaRPr lang="en-GB" kern="0" dirty="0"/>
          </a:p>
          <a:p>
            <a:r>
              <a:rPr lang="en-GB" sz="2800" kern="0" dirty="0"/>
              <a:t>Every child has the </a:t>
            </a:r>
            <a:r>
              <a:rPr lang="en-GB" sz="2800" b="1" kern="0" dirty="0"/>
              <a:t>right</a:t>
            </a:r>
            <a:r>
              <a:rPr lang="en-GB" sz="2800" kern="0" dirty="0"/>
              <a:t> to survival, protection and education. The United Nations Convention on the </a:t>
            </a:r>
            <a:r>
              <a:rPr lang="en-GB" sz="2800" b="1" kern="0" dirty="0"/>
              <a:t>Rights</a:t>
            </a:r>
            <a:r>
              <a:rPr lang="en-GB" sz="2800" kern="0" dirty="0"/>
              <a:t> of the Child (</a:t>
            </a:r>
            <a:r>
              <a:rPr lang="en-GB" sz="2800" b="1" kern="0" dirty="0" err="1"/>
              <a:t>UNCRC</a:t>
            </a:r>
            <a:r>
              <a:rPr lang="en-GB" sz="2800" kern="0" dirty="0"/>
              <a:t>) is a legally-binding international agreement setting out the civil, political, economic, social and cultural </a:t>
            </a:r>
            <a:r>
              <a:rPr lang="en-GB" sz="2800" b="1" kern="0" dirty="0"/>
              <a:t>rights</a:t>
            </a:r>
            <a:r>
              <a:rPr lang="en-GB" sz="2800" kern="0" dirty="0"/>
              <a:t> of every child, regardless of their race, religion or abilities.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7"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8"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2958970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52" y="221705"/>
            <a:ext cx="10515600" cy="982706"/>
          </a:xfrm>
        </p:spPr>
        <p:txBody>
          <a:bodyPr/>
          <a:lstStyle/>
          <a:p>
            <a:r>
              <a:rPr lang="en-GB" b="1" dirty="0"/>
              <a:t>What are rights?</a:t>
            </a:r>
          </a:p>
        </p:txBody>
      </p:sp>
      <p:pic>
        <p:nvPicPr>
          <p:cNvPr id="19" name="Picture 18" descr="Mentimeter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1803" y="363441"/>
            <a:ext cx="3321093" cy="590727"/>
          </a:xfrm>
          <a:prstGeom prst="rect">
            <a:avLst/>
          </a:prstGeom>
        </p:spPr>
      </p:pic>
      <p:pic>
        <p:nvPicPr>
          <p:cNvPr id="12" name="Content Placeholder 11">
            <a:extLst>
              <a:ext uri="{C183D7F6-B498-43B3-948B-1728B52AA6E4}">
                <adec:decorative xmlns:adec="http://schemas.microsoft.com/office/drawing/2017/decorative" val="1"/>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783752" y="1577975"/>
            <a:ext cx="2477845" cy="4351338"/>
          </a:xfrm>
          <a:prstGeom prst="rect">
            <a:avLst/>
          </a:prstGeom>
        </p:spPr>
      </p:pic>
      <p:sp>
        <p:nvSpPr>
          <p:cNvPr id="13" name="Rectangle 12"/>
          <p:cNvSpPr/>
          <p:nvPr/>
        </p:nvSpPr>
        <p:spPr>
          <a:xfrm>
            <a:off x="1094450" y="2414108"/>
            <a:ext cx="1856448"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rPr>
              <a:t>If you have a smartphone, please go to</a:t>
            </a:r>
          </a:p>
        </p:txBody>
      </p:sp>
      <p:sp>
        <p:nvSpPr>
          <p:cNvPr id="14" name="Title 1"/>
          <p:cNvSpPr txBox="1">
            <a:spLocks/>
          </p:cNvSpPr>
          <p:nvPr/>
        </p:nvSpPr>
        <p:spPr bwMode="auto">
          <a:xfrm>
            <a:off x="1046487" y="3214774"/>
            <a:ext cx="1952371" cy="6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a:ln>
                  <a:noFill/>
                </a:ln>
                <a:solidFill>
                  <a:srgbClr val="00ABB5"/>
                </a:solidFill>
                <a:effectLst/>
                <a:uLnTx/>
                <a:uFillTx/>
                <a:latin typeface="Calibri Light" panose="020F0302020204030204"/>
                <a:ea typeface="+mj-ea"/>
                <a:cs typeface="+mj-cs"/>
                <a:hlinkClick r:id="rId5"/>
              </a:rPr>
              <a:t>www.menti.com</a:t>
            </a:r>
            <a:endParaRPr kumimoji="0" lang="en-GB" sz="2000" b="1" i="0" u="none" strike="noStrike" kern="0" cap="none" spc="0" normalizeH="0" baseline="0" noProof="0" dirty="0">
              <a:ln>
                <a:noFill/>
              </a:ln>
              <a:solidFill>
                <a:srgbClr val="00ABB5"/>
              </a:solidFill>
              <a:effectLst/>
              <a:uLnTx/>
              <a:uFillTx/>
              <a:latin typeface="Calibri Light" panose="020F0302020204030204"/>
              <a:ea typeface="+mj-ea"/>
              <a:cs typeface="+mj-cs"/>
            </a:endParaRPr>
          </a:p>
        </p:txBody>
      </p:sp>
      <p:sp>
        <p:nvSpPr>
          <p:cNvPr id="15" name="Content Placeholder 2"/>
          <p:cNvSpPr txBox="1">
            <a:spLocks/>
          </p:cNvSpPr>
          <p:nvPr/>
        </p:nvSpPr>
        <p:spPr>
          <a:xfrm>
            <a:off x="1291501" y="3882816"/>
            <a:ext cx="1462345" cy="10914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Use the code </a:t>
            </a:r>
          </a:p>
        </p:txBody>
      </p:sp>
      <p:pic>
        <p:nvPicPr>
          <p:cNvPr id="17" name="Picture 2">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48087" y="196902"/>
            <a:ext cx="3303818" cy="2111068"/>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17"/>
          <p:cNvSpPr/>
          <p:nvPr/>
        </p:nvSpPr>
        <p:spPr>
          <a:xfrm>
            <a:off x="3806363" y="1099848"/>
            <a:ext cx="3899732" cy="4563685"/>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Type up to three word that you associate with children’s rights -  this will be used to create a </a:t>
            </a:r>
            <a:r>
              <a:rPr kumimoji="0" lang="en-GB" sz="2400" b="1" i="0" u="none" strike="noStrike" kern="1200" cap="none" spc="0" normalizeH="0" baseline="0" noProof="0" dirty="0" err="1">
                <a:ln>
                  <a:noFill/>
                </a:ln>
                <a:solidFill>
                  <a:prstClr val="black"/>
                </a:solidFill>
                <a:effectLst/>
                <a:uLnTx/>
                <a:uFillTx/>
                <a:latin typeface="Calibri" panose="020F0502020204030204"/>
                <a:ea typeface="+mn-ea"/>
                <a:cs typeface="+mn-cs"/>
              </a:rPr>
              <a:t>wordle</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for children’s rights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Or open a new browser using: </a:t>
            </a:r>
            <a:r>
              <a:rPr kumimoji="0" lang="en-GB" sz="2400" i="1" u="none" strike="noStrike" kern="1200" cap="none" spc="0" normalizeH="0" baseline="0" noProof="0" dirty="0">
                <a:ln>
                  <a:noFill/>
                </a:ln>
                <a:solidFill>
                  <a:prstClr val="black"/>
                </a:solidFill>
                <a:effectLst/>
                <a:uLnTx/>
                <a:uFillTx/>
                <a:latin typeface="Calibri" panose="020F0502020204030204"/>
                <a:ea typeface="+mn-ea"/>
                <a:cs typeface="+mn-cs"/>
              </a:rPr>
              <a:t>insert link</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8"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9"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183737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2" name="Title 1"/>
          <p:cNvSpPr>
            <a:spLocks noGrp="1"/>
          </p:cNvSpPr>
          <p:nvPr>
            <p:ph type="title"/>
          </p:nvPr>
        </p:nvSpPr>
        <p:spPr>
          <a:xfrm>
            <a:off x="611801" y="525849"/>
            <a:ext cx="11049507" cy="782320"/>
          </a:xfrm>
        </p:spPr>
        <p:txBody>
          <a:bodyPr/>
          <a:lstStyle/>
          <a:p>
            <a:pPr algn="ctr"/>
            <a:r>
              <a:rPr lang="en-GB" b="1" dirty="0"/>
              <a:t>Activity</a:t>
            </a:r>
            <a:endParaRPr lang="en-GB" b="1" dirty="0">
              <a:solidFill>
                <a:srgbClr val="00ABB5"/>
              </a:solidFill>
            </a:endParaRPr>
          </a:p>
        </p:txBody>
      </p:sp>
      <p:sp>
        <p:nvSpPr>
          <p:cNvPr id="3" name="Content Placeholder 2"/>
          <p:cNvSpPr>
            <a:spLocks noGrp="1"/>
          </p:cNvSpPr>
          <p:nvPr>
            <p:ph idx="1"/>
          </p:nvPr>
        </p:nvSpPr>
        <p:spPr>
          <a:xfrm>
            <a:off x="1019510" y="1376039"/>
            <a:ext cx="10489318" cy="4042025"/>
          </a:xfrm>
        </p:spPr>
        <p:txBody>
          <a:bodyPr/>
          <a:lstStyle/>
          <a:p>
            <a:pPr marL="0" lvl="0" indent="0">
              <a:buNone/>
            </a:pPr>
            <a:r>
              <a:rPr lang="en-GB" sz="2800" dirty="0"/>
              <a:t>If you feel comfortable, share a time when you were aware of your own or someone else’s human rights being infringed in some way. </a:t>
            </a:r>
          </a:p>
          <a:p>
            <a:pPr marL="0" lvl="0" indent="0">
              <a:buNone/>
            </a:pPr>
            <a:r>
              <a:rPr lang="en-GB" sz="2800" dirty="0"/>
              <a:t>- What were the circumstances around this? </a:t>
            </a:r>
          </a:p>
          <a:p>
            <a:pPr marL="0" lvl="0" indent="0">
              <a:buNone/>
            </a:pPr>
            <a:r>
              <a:rPr lang="en-GB" dirty="0"/>
              <a:t>- </a:t>
            </a:r>
            <a:r>
              <a:rPr lang="en-GB" sz="2800" dirty="0"/>
              <a:t>What was the impact? </a:t>
            </a:r>
          </a:p>
          <a:p>
            <a:pPr marL="0" lvl="0" indent="0">
              <a:buNone/>
            </a:pPr>
            <a:r>
              <a:rPr lang="en-GB" sz="2800" dirty="0"/>
              <a:t>If you would like to speak, </a:t>
            </a:r>
          </a:p>
          <a:p>
            <a:pPr marL="0" lvl="0" indent="0">
              <a:buNone/>
            </a:pPr>
            <a:r>
              <a:rPr lang="en-GB" sz="2800" dirty="0"/>
              <a:t>raise hand.</a:t>
            </a:r>
          </a:p>
          <a:p>
            <a:pPr marL="0" indent="0">
              <a:buClr>
                <a:srgbClr val="00ABB5"/>
              </a:buClr>
              <a:buNone/>
            </a:pPr>
            <a:endParaRPr lang="en-GB" b="1" dirty="0"/>
          </a:p>
        </p:txBody>
      </p:sp>
      <p:pic>
        <p:nvPicPr>
          <p:cNvPr id="4" name="Content Placeholder 6" descr="A group of people marching in a stree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2858856"/>
            <a:ext cx="5384800" cy="2692400"/>
          </a:xfrm>
          <a:prstGeom prst="rect">
            <a:avLst/>
          </a:prstGeom>
        </p:spPr>
      </p:pic>
      <p:sp>
        <p:nvSpPr>
          <p:cNvPr id="6"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7"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230845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2" name="Title 1"/>
          <p:cNvSpPr>
            <a:spLocks noGrp="1"/>
          </p:cNvSpPr>
          <p:nvPr>
            <p:ph type="title"/>
          </p:nvPr>
        </p:nvSpPr>
        <p:spPr>
          <a:xfrm>
            <a:off x="572158" y="135398"/>
            <a:ext cx="10836972" cy="711200"/>
          </a:xfrm>
        </p:spPr>
        <p:txBody>
          <a:bodyPr/>
          <a:lstStyle/>
          <a:p>
            <a:r>
              <a:rPr lang="en-GB" b="1" dirty="0"/>
              <a:t>The Articles</a:t>
            </a:r>
          </a:p>
        </p:txBody>
      </p:sp>
      <p:sp>
        <p:nvSpPr>
          <p:cNvPr id="3" name="Content Placeholder 2"/>
          <p:cNvSpPr txBox="1">
            <a:spLocks/>
          </p:cNvSpPr>
          <p:nvPr/>
        </p:nvSpPr>
        <p:spPr>
          <a:xfrm>
            <a:off x="5878380" y="711200"/>
            <a:ext cx="5882697" cy="2993697"/>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spcBef>
                <a:spcPts val="0"/>
              </a:spcBef>
            </a:pPr>
            <a:r>
              <a:rPr lang="en-GB" sz="3000" kern="0" dirty="0"/>
              <a:t>54 Articles:</a:t>
            </a:r>
          </a:p>
          <a:p>
            <a:pPr>
              <a:spcBef>
                <a:spcPts val="0"/>
              </a:spcBef>
            </a:pPr>
            <a:r>
              <a:rPr lang="en-GB" sz="3000" b="1" kern="0" dirty="0"/>
              <a:t>Part 1 (1-42)</a:t>
            </a:r>
            <a:r>
              <a:rPr lang="en-GB" sz="3000" kern="0" dirty="0"/>
              <a:t>: Provisions</a:t>
            </a:r>
          </a:p>
          <a:p>
            <a:pPr>
              <a:spcBef>
                <a:spcPts val="0"/>
              </a:spcBef>
            </a:pPr>
            <a:r>
              <a:rPr lang="en-GB" sz="3000" b="1" kern="0" dirty="0"/>
              <a:t>Part 2 (42-45):</a:t>
            </a:r>
            <a:r>
              <a:rPr lang="en-GB" sz="3000" kern="0" dirty="0"/>
              <a:t> Implementation and monitoring</a:t>
            </a:r>
          </a:p>
          <a:p>
            <a:pPr>
              <a:spcBef>
                <a:spcPts val="0"/>
              </a:spcBef>
            </a:pPr>
            <a:r>
              <a:rPr lang="en-GB" sz="3000" b="1" kern="0" dirty="0"/>
              <a:t>Part 3 (46-54)</a:t>
            </a:r>
            <a:r>
              <a:rPr lang="en-GB" sz="3000" kern="0" dirty="0"/>
              <a:t>: Final clauses</a:t>
            </a:r>
          </a:p>
          <a:p>
            <a:pPr>
              <a:spcBef>
                <a:spcPts val="0"/>
              </a:spcBef>
            </a:pPr>
            <a:endParaRPr lang="en-GB" kern="0" dirty="0"/>
          </a:p>
          <a:p>
            <a:pPr marL="457200" indent="-457200">
              <a:spcBef>
                <a:spcPts val="0"/>
              </a:spcBef>
              <a:buFont typeface="Wingdings" panose="05000000000000000000" pitchFamily="2" charset="2"/>
              <a:buChar char="Ø"/>
            </a:pPr>
            <a:r>
              <a:rPr lang="en-GB" sz="3000" kern="0" dirty="0">
                <a:solidFill>
                  <a:schemeClr val="accent3">
                    <a:lumMod val="75000"/>
                  </a:schemeClr>
                </a:solidFill>
              </a:rPr>
              <a:t>UNIVERSAL</a:t>
            </a:r>
          </a:p>
          <a:p>
            <a:pPr marL="457200" indent="-457200">
              <a:spcBef>
                <a:spcPts val="0"/>
              </a:spcBef>
              <a:buFont typeface="Wingdings" panose="05000000000000000000" pitchFamily="2" charset="2"/>
              <a:buChar char="Ø"/>
            </a:pPr>
            <a:r>
              <a:rPr lang="en-GB" sz="3000" kern="0" dirty="0">
                <a:solidFill>
                  <a:schemeClr val="accent3">
                    <a:lumMod val="75000"/>
                  </a:schemeClr>
                </a:solidFill>
              </a:rPr>
              <a:t>UNCONDITIONAL</a:t>
            </a:r>
          </a:p>
          <a:p>
            <a:pPr marL="457200" indent="-457200">
              <a:spcBef>
                <a:spcPts val="0"/>
              </a:spcBef>
              <a:buFont typeface="Wingdings" panose="05000000000000000000" pitchFamily="2" charset="2"/>
              <a:buChar char="Ø"/>
            </a:pPr>
            <a:r>
              <a:rPr lang="en-GB" sz="3000" kern="0" dirty="0">
                <a:solidFill>
                  <a:schemeClr val="accent3">
                    <a:lumMod val="75000"/>
                  </a:schemeClr>
                </a:solidFill>
              </a:rPr>
              <a:t>INALIENABLE</a:t>
            </a:r>
          </a:p>
          <a:p>
            <a:pPr marL="457200" indent="-457200">
              <a:spcBef>
                <a:spcPts val="0"/>
              </a:spcBef>
              <a:buFont typeface="Wingdings" panose="05000000000000000000" pitchFamily="2" charset="2"/>
              <a:buChar char="Ø"/>
            </a:pPr>
            <a:r>
              <a:rPr lang="en-GB" sz="3000" kern="0" dirty="0">
                <a:solidFill>
                  <a:schemeClr val="accent3">
                    <a:lumMod val="75000"/>
                  </a:schemeClr>
                </a:solidFill>
              </a:rPr>
              <a:t>INHERENT</a:t>
            </a:r>
          </a:p>
          <a:p>
            <a:pPr marL="457200" indent="-457200">
              <a:spcBef>
                <a:spcPts val="0"/>
              </a:spcBef>
              <a:buFont typeface="Wingdings" panose="05000000000000000000" pitchFamily="2" charset="2"/>
              <a:buChar char="Ø"/>
            </a:pPr>
            <a:r>
              <a:rPr lang="en-GB" sz="3000" kern="0" dirty="0">
                <a:solidFill>
                  <a:schemeClr val="accent3">
                    <a:lumMod val="75000"/>
                  </a:schemeClr>
                </a:solidFill>
              </a:rPr>
              <a:t>INDIVISIBLE</a:t>
            </a:r>
          </a:p>
        </p:txBody>
      </p:sp>
      <p:pic>
        <p:nvPicPr>
          <p:cNvPr id="4" name="Picture 2" descr="Cover of INCR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340" y="925513"/>
            <a:ext cx="3568635" cy="50264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7"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154301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1" end="1"/>
                                            </p:txEl>
                                          </p:spTgt>
                                        </p:tgtEl>
                                      </p:cBhvr>
                                    </p:animEffect>
                                  </p:childTnLst>
                                </p:cTn>
                              </p:par>
                            </p:childTnLst>
                          </p:cTn>
                        </p:par>
                        <p:par>
                          <p:cTn id="15" fill="hold">
                            <p:stCondLst>
                              <p:cond delay="500"/>
                            </p:stCondLst>
                            <p:childTnLst>
                              <p:par>
                                <p:cTn id="16" presetID="12" presetClass="entr" presetSubtype="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2" end="2"/>
                                            </p:txEl>
                                          </p:spTgt>
                                        </p:tgtEl>
                                      </p:cBhvr>
                                    </p:animEffect>
                                  </p:childTnLst>
                                </p:cTn>
                              </p:par>
                            </p:childTnLst>
                          </p:cTn>
                        </p:par>
                        <p:par>
                          <p:cTn id="20" fill="hold">
                            <p:stCondLst>
                              <p:cond delay="1000"/>
                            </p:stCondLst>
                            <p:childTnLst>
                              <p:par>
                                <p:cTn id="21" presetID="12"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down)">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down)">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etadata xmlns="http://www.objective.com/ecm/document/metadata/53D26341A57B383EE0540010E0463CCA" version="1.0.0">
  <systemFields>
    <field name="Objective-Id">
      <value order="0">A34223256</value>
    </field>
    <field name="Objective-Title">
      <value order="0">UNCRC - Part 1 - What with facilitator notes (2) (1)</value>
    </field>
    <field name="Objective-Description">
      <value order="0"/>
    </field>
    <field name="Objective-CreationStamp">
      <value order="0">2021-08-03T14:28:57Z</value>
    </field>
    <field name="Objective-IsApproved">
      <value order="0">false</value>
    </field>
    <field name="Objective-IsPublished">
      <value order="0">false</value>
    </field>
    <field name="Objective-DatePublished">
      <value order="0"/>
    </field>
    <field name="Objective-ModificationStamp">
      <value order="0">2021-08-03T14:28:58Z</value>
    </field>
    <field name="Objective-Owner">
      <value order="0">Jolly, Maxine M (U443213)</value>
    </field>
    <field name="Objective-Path">
      <value order="0">Objective Global Folder:SG File Plan:Crime, law, justice and rights:Civil and human rights:General:Advice and policy: Civil and human rights - general:UN Convention on the Rights of the Child: Advice and Policy: Incorporation: Audit Refresh: 2020-2025</value>
    </field>
    <field name="Objective-Parent">
      <value order="0">UN Convention on the Rights of the Child: Advice and Policy: Incorporation: Audit Refresh: 2020-2025</value>
    </field>
    <field name="Objective-State">
      <value order="0">Being Drafted</value>
    </field>
    <field name="Objective-VersionId">
      <value order="0">vA50153001</value>
    </field>
    <field name="Objective-Version">
      <value order="0">0.1</value>
    </field>
    <field name="Objective-VersionNumber">
      <value order="0">1</value>
    </field>
    <field name="Objective-VersionComment">
      <value order="0">First version</value>
    </field>
    <field name="Objective-FileNumber">
      <value order="0">POL/34511</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4.xml><?xml version="1.0" encoding="utf-8"?>
<ct:contentTypeSchema xmlns:ct="http://schemas.microsoft.com/office/2006/metadata/contentType" xmlns:ma="http://schemas.microsoft.com/office/2006/metadata/properties/metaAttributes" ct:_="" ma:_="" ma:contentTypeName="Document" ma:contentTypeID="0x010100651437A9270D7140A27EEFD42A4AB044" ma:contentTypeVersion="10" ma:contentTypeDescription="Create a new document." ma:contentTypeScope="" ma:versionID="a1edcf64234f78580697ad03b618043c">
  <xsd:schema xmlns:xsd="http://www.w3.org/2001/XMLSchema" xmlns:xs="http://www.w3.org/2001/XMLSchema" xmlns:p="http://schemas.microsoft.com/office/2006/metadata/properties" xmlns:ns3="f3e39daf-5457-47d0-8ed7-2cff0b84bfda" targetNamespace="http://schemas.microsoft.com/office/2006/metadata/properties" ma:root="true" ma:fieldsID="67e4a115cbb849f06c9595570cd89f6b" ns3:_="">
    <xsd:import namespace="f3e39daf-5457-47d0-8ed7-2cff0b84bfd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39daf-5457-47d0-8ed7-2cff0b84bf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FE177-964A-42A3-AC7B-02FEA914CB4B}">
  <ds:schemaRefs>
    <ds:schemaRef ds:uri="http://schemas.microsoft.com/sharepoint/v3/contenttype/forms"/>
  </ds:schemaRefs>
</ds:datastoreItem>
</file>

<file path=customXml/itemProps2.xml><?xml version="1.0" encoding="utf-8"?>
<ds:datastoreItem xmlns:ds="http://schemas.openxmlformats.org/officeDocument/2006/customXml" ds:itemID="{0568E698-B53F-419B-94DD-0C7017ED955B}">
  <ds:schemaRefs>
    <ds:schemaRef ds:uri="http://purl.org/dc/terms/"/>
    <ds:schemaRef ds:uri="http://purl.org/dc/elements/1.1/"/>
    <ds:schemaRef ds:uri="f3e39daf-5457-47d0-8ed7-2cff0b84bfda"/>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4.xml><?xml version="1.0" encoding="utf-8"?>
<ds:datastoreItem xmlns:ds="http://schemas.openxmlformats.org/officeDocument/2006/customXml" ds:itemID="{182C0506-4BD8-4275-A744-7479F4DB2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e39daf-5457-47d0-8ed7-2cff0b84b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512</TotalTime>
  <Words>6182</Words>
  <Application>Microsoft Office PowerPoint</Application>
  <PresentationFormat>Widescreen</PresentationFormat>
  <Paragraphs>384</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Bold</vt:lpstr>
      <vt:lpstr>Calibri</vt:lpstr>
      <vt:lpstr>Calibri Light</vt:lpstr>
      <vt:lpstr>Lucida Grande</vt:lpstr>
      <vt:lpstr>Wingdings</vt:lpstr>
      <vt:lpstr>Office Theme</vt:lpstr>
      <vt:lpstr>Children’s Rights and the Current Context What are they? Why do they matter? How do we embed them?  </vt:lpstr>
      <vt:lpstr>Protocols</vt:lpstr>
      <vt:lpstr>Children’s Rights – What? Why? How?</vt:lpstr>
      <vt:lpstr>Session One - What</vt:lpstr>
      <vt:lpstr>The United Nation Convention of the Rights of the Child (UNCRC)</vt:lpstr>
      <vt:lpstr>What is the UNCRC?</vt:lpstr>
      <vt:lpstr>What are rights?</vt:lpstr>
      <vt:lpstr>Activity</vt:lpstr>
      <vt:lpstr>The Articles</vt:lpstr>
      <vt:lpstr>Article Activity </vt:lpstr>
      <vt:lpstr>Articles Activity: Provision; Protection; Participation  </vt:lpstr>
      <vt:lpstr>Agree / Disagree Activity</vt:lpstr>
      <vt:lpstr>Activity       Agree/Disagree</vt:lpstr>
      <vt:lpstr>Film – Children and their rights</vt:lpstr>
      <vt:lpstr>NEEDS</vt:lpstr>
      <vt:lpstr>Activity - Body of Rights</vt:lpstr>
      <vt:lpstr>Body of Rights</vt:lpstr>
      <vt:lpstr>Body of Rights – Wants, needs and rights</vt:lpstr>
      <vt:lpstr>What are rights?</vt:lpstr>
      <vt:lpstr>Body of rights – Do children need separate rights?</vt:lpstr>
      <vt:lpstr>Activity  – Review of pre-course learning</vt:lpstr>
      <vt:lpstr>Context – Universal declaration of Human Rights</vt:lpstr>
      <vt:lpstr>Context – Putting the World to Rights</vt:lpstr>
      <vt:lpstr>What is a rights based approach?</vt:lpstr>
      <vt:lpstr>Rights holder and duty bearers</vt:lpstr>
      <vt:lpstr>Film – How can schools and communities support children’s rights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UNCRC - Part 1 – What are they?</dc:title>
  <dc:creator>Jolly M (Maxine)</dc:creator>
  <cp:lastModifiedBy>Jeremy Stevenson</cp:lastModifiedBy>
  <cp:revision>61</cp:revision>
  <dcterms:created xsi:type="dcterms:W3CDTF">2020-08-17T16:48:45Z</dcterms:created>
  <dcterms:modified xsi:type="dcterms:W3CDTF">2024-01-31T13:25:05Z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0x010100651437A9270D7140A27EEFD42A4AB044</vt:lpwstr>
  </property>
  <property fmtid="{D5CDD505-2E9C-101B-9397-08002B2CF9AE}" pid="3" name="Objective-Id">
    <vt:lpwstr>A34223256</vt:lpwstr>
  </property>
  <property fmtid="{D5CDD505-2E9C-101B-9397-08002B2CF9AE}" pid="4" name="Objective-Title">
    <vt:lpwstr>UNCRC - Part 1 - What with facilitator notes (2) (1)</vt:lpwstr>
  </property>
  <property fmtid="{D5CDD505-2E9C-101B-9397-08002B2CF9AE}" pid="5" name="Objective-Description">
    <vt:lpwstr/>
  </property>
  <property fmtid="{D5CDD505-2E9C-101B-9397-08002B2CF9AE}" pid="6" name="Objective-CreationStamp">
    <vt:filetime>2021-08-03T14:28:57Z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2021-08-03T14:28:58Z</vt:filetime>
  </property>
  <property fmtid="{D5CDD505-2E9C-101B-9397-08002B2CF9AE}" pid="11" name="Objective-Owner">
    <vt:lpwstr>Jolly, Maxine M (U443213)</vt:lpwstr>
  </property>
  <property fmtid="{D5CDD505-2E9C-101B-9397-08002B2CF9AE}" pid="12" name="Objective-Path">
    <vt:lpwstr>Objective Global Folder:SG File Plan:Crime, law, justice and rights:Civil and human rights:General:Advice and policy: Civil and human rights - general:UN Convention on the Rights of the Child: Advice and Policy: Incorporation: Audit Refresh: 2020-2025</vt:lpwstr>
  </property>
  <property fmtid="{D5CDD505-2E9C-101B-9397-08002B2CF9AE}" pid="13" name="Objective-Parent">
    <vt:lpwstr>UN Convention on the Rights of the Child: Advice and Policy: Incorporation: Audit Refresh: 2020-2025</vt:lpwstr>
  </property>
  <property fmtid="{D5CDD505-2E9C-101B-9397-08002B2CF9AE}" pid="14" name="Objective-State">
    <vt:lpwstr>Being Drafted</vt:lpwstr>
  </property>
  <property fmtid="{D5CDD505-2E9C-101B-9397-08002B2CF9AE}" pid="15" name="Objective-VersionId">
    <vt:lpwstr>vA50153001</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POL/34511</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ies>
</file>