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6" r:id="rId6"/>
  </p:sldMasterIdLst>
  <p:notesMasterIdLst>
    <p:notesMasterId r:id="rId27"/>
  </p:notesMasterIdLst>
  <p:sldIdLst>
    <p:sldId id="264" r:id="rId7"/>
    <p:sldId id="343" r:id="rId8"/>
    <p:sldId id="439" r:id="rId9"/>
    <p:sldId id="484" r:id="rId10"/>
    <p:sldId id="488" r:id="rId11"/>
    <p:sldId id="489" r:id="rId12"/>
    <p:sldId id="487" r:id="rId13"/>
    <p:sldId id="491" r:id="rId14"/>
    <p:sldId id="490" r:id="rId15"/>
    <p:sldId id="492" r:id="rId16"/>
    <p:sldId id="479" r:id="rId17"/>
    <p:sldId id="495" r:id="rId18"/>
    <p:sldId id="496" r:id="rId19"/>
    <p:sldId id="589" r:id="rId20"/>
    <p:sldId id="577" r:id="rId21"/>
    <p:sldId id="578" r:id="rId22"/>
    <p:sldId id="346" r:id="rId23"/>
    <p:sldId id="351" r:id="rId24"/>
    <p:sldId id="319" r:id="rId25"/>
    <p:sldId id="272" r:id="rId2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066613-37E4-0668-46E3-28858EA0CF98}" v="72" dt="2024-03-08T10:29:46.853"/>
    <p1510:client id="{726A7361-DCAB-4623-8A74-4697AFFAA1F1}" v="19" dt="2024-03-08T17:01:24.626"/>
    <p1510:client id="{A2F5CBC5-407C-F332-9338-889290997E3F}" v="2" dt="2024-03-08T11:56:30.804"/>
    <p1510:client id="{BAF25443-94D2-428F-BCA4-A724BCDE18FF}" v="123" dt="2024-03-08T17:48:50.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7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verley Ferguson" userId="4a5d90d7-4d97-43a2-9ddb-522ed5d03a7e" providerId="ADAL" clId="{4D8409D2-7C6F-49E4-A629-8410019A24E1}"/>
    <pc:docChg chg="addSld modSld sldOrd">
      <pc:chgData name="Beverley Ferguson" userId="4a5d90d7-4d97-43a2-9ddb-522ed5d03a7e" providerId="ADAL" clId="{4D8409D2-7C6F-49E4-A629-8410019A24E1}" dt="2024-02-01T17:24:46.989" v="12"/>
      <pc:docMkLst>
        <pc:docMk/>
      </pc:docMkLst>
      <pc:sldChg chg="add ord">
        <pc:chgData name="Beverley Ferguson" userId="4a5d90d7-4d97-43a2-9ddb-522ed5d03a7e" providerId="ADAL" clId="{4D8409D2-7C6F-49E4-A629-8410019A24E1}" dt="2024-02-01T17:23:51.802" v="7"/>
        <pc:sldMkLst>
          <pc:docMk/>
          <pc:sldMk cId="3685690390" sldId="382"/>
        </pc:sldMkLst>
      </pc:sldChg>
      <pc:sldChg chg="add">
        <pc:chgData name="Beverley Ferguson" userId="4a5d90d7-4d97-43a2-9ddb-522ed5d03a7e" providerId="ADAL" clId="{4D8409D2-7C6F-49E4-A629-8410019A24E1}" dt="2024-02-01T17:24:34.076" v="11"/>
        <pc:sldMkLst>
          <pc:docMk/>
          <pc:sldMk cId="2218608958" sldId="472"/>
        </pc:sldMkLst>
      </pc:sldChg>
      <pc:sldChg chg="add">
        <pc:chgData name="Beverley Ferguson" userId="4a5d90d7-4d97-43a2-9ddb-522ed5d03a7e" providerId="ADAL" clId="{4D8409D2-7C6F-49E4-A629-8410019A24E1}" dt="2024-02-01T17:22:45.062" v="0"/>
        <pc:sldMkLst>
          <pc:docMk/>
          <pc:sldMk cId="4173921805" sldId="484"/>
        </pc:sldMkLst>
      </pc:sldChg>
      <pc:sldChg chg="ord">
        <pc:chgData name="Beverley Ferguson" userId="4a5d90d7-4d97-43a2-9ddb-522ed5d03a7e" providerId="ADAL" clId="{4D8409D2-7C6F-49E4-A629-8410019A24E1}" dt="2024-02-01T17:23:10.477" v="2"/>
        <pc:sldMkLst>
          <pc:docMk/>
          <pc:sldMk cId="3309307117" sldId="487"/>
        </pc:sldMkLst>
      </pc:sldChg>
      <pc:sldChg chg="ord">
        <pc:chgData name="Beverley Ferguson" userId="4a5d90d7-4d97-43a2-9ddb-522ed5d03a7e" providerId="ADAL" clId="{4D8409D2-7C6F-49E4-A629-8410019A24E1}" dt="2024-02-01T17:23:14.590" v="4"/>
        <pc:sldMkLst>
          <pc:docMk/>
          <pc:sldMk cId="1586964443" sldId="491"/>
        </pc:sldMkLst>
      </pc:sldChg>
      <pc:sldChg chg="add ord">
        <pc:chgData name="Beverley Ferguson" userId="4a5d90d7-4d97-43a2-9ddb-522ed5d03a7e" providerId="ADAL" clId="{4D8409D2-7C6F-49E4-A629-8410019A24E1}" dt="2024-02-01T17:23:54.130" v="9"/>
        <pc:sldMkLst>
          <pc:docMk/>
          <pc:sldMk cId="1255579336" sldId="492"/>
        </pc:sldMkLst>
      </pc:sldChg>
      <pc:sldChg chg="add">
        <pc:chgData name="Beverley Ferguson" userId="4a5d90d7-4d97-43a2-9ddb-522ed5d03a7e" providerId="ADAL" clId="{4D8409D2-7C6F-49E4-A629-8410019A24E1}" dt="2024-02-01T17:24:46.989" v="12"/>
        <pc:sldMkLst>
          <pc:docMk/>
          <pc:sldMk cId="2589383504" sldId="577"/>
        </pc:sldMkLst>
      </pc:sldChg>
      <pc:sldChg chg="add">
        <pc:chgData name="Beverley Ferguson" userId="4a5d90d7-4d97-43a2-9ddb-522ed5d03a7e" providerId="ADAL" clId="{4D8409D2-7C6F-49E4-A629-8410019A24E1}" dt="2024-02-01T17:24:46.989" v="12"/>
        <pc:sldMkLst>
          <pc:docMk/>
          <pc:sldMk cId="2858389152" sldId="578"/>
        </pc:sldMkLst>
      </pc:sldChg>
      <pc:sldChg chg="add">
        <pc:chgData name="Beverley Ferguson" userId="4a5d90d7-4d97-43a2-9ddb-522ed5d03a7e" providerId="ADAL" clId="{4D8409D2-7C6F-49E4-A629-8410019A24E1}" dt="2024-02-01T17:24:17.285" v="10"/>
        <pc:sldMkLst>
          <pc:docMk/>
          <pc:sldMk cId="911779006" sldId="579"/>
        </pc:sldMkLst>
      </pc:sldChg>
    </pc:docChg>
  </pc:docChgLst>
  <pc:docChgLst>
    <pc:chgData name="Susan Doherty" userId="S::ltsdoherty@glow.gov.uk::b60ca41d-d205-433a-be3c-0fd0112e90a6" providerId="AD" clId="Web-{CBB3AB24-AAF1-40A1-A5B8-94FBDE1165D3}"/>
    <pc:docChg chg="modSld">
      <pc:chgData name="Susan Doherty" userId="S::ltsdoherty@glow.gov.uk::b60ca41d-d205-433a-be3c-0fd0112e90a6" providerId="AD" clId="Web-{CBB3AB24-AAF1-40A1-A5B8-94FBDE1165D3}" dt="2024-03-08T10:29:22.699" v="200"/>
      <pc:docMkLst>
        <pc:docMk/>
      </pc:docMkLst>
      <pc:sldChg chg="modNotes">
        <pc:chgData name="Susan Doherty" userId="S::ltsdoherty@glow.gov.uk::b60ca41d-d205-433a-be3c-0fd0112e90a6" providerId="AD" clId="Web-{CBB3AB24-AAF1-40A1-A5B8-94FBDE1165D3}" dt="2024-03-08T10:29:22.699" v="200"/>
        <pc:sldMkLst>
          <pc:docMk/>
          <pc:sldMk cId="1140768631" sldId="496"/>
        </pc:sldMkLst>
      </pc:sldChg>
    </pc:docChg>
  </pc:docChgLst>
  <pc:docChgLst>
    <pc:chgData name="Beverley Ferguson" userId="S::bferguson@glow.gov.uk::6f08ff6b-98d9-449c-98ea-5f46b1ed5bdb" providerId="AD" clId="Web-{A2F5CBC5-407C-F332-9338-889290997E3F}"/>
    <pc:docChg chg="modSld">
      <pc:chgData name="Beverley Ferguson" userId="S::bferguson@glow.gov.uk::6f08ff6b-98d9-449c-98ea-5f46b1ed5bdb" providerId="AD" clId="Web-{A2F5CBC5-407C-F332-9338-889290997E3F}" dt="2024-03-08T11:56:30.804" v="1"/>
      <pc:docMkLst>
        <pc:docMk/>
      </pc:docMkLst>
      <pc:sldChg chg="modSp">
        <pc:chgData name="Beverley Ferguson" userId="S::bferguson@glow.gov.uk::6f08ff6b-98d9-449c-98ea-5f46b1ed5bdb" providerId="AD" clId="Web-{A2F5CBC5-407C-F332-9338-889290997E3F}" dt="2024-03-08T11:56:30.804" v="1"/>
        <pc:sldMkLst>
          <pc:docMk/>
          <pc:sldMk cId="1140768631" sldId="496"/>
        </pc:sldMkLst>
        <pc:picChg chg="mod modCrop">
          <ac:chgData name="Beverley Ferguson" userId="S::bferguson@glow.gov.uk::6f08ff6b-98d9-449c-98ea-5f46b1ed5bdb" providerId="AD" clId="Web-{A2F5CBC5-407C-F332-9338-889290997E3F}" dt="2024-03-08T11:56:30.804" v="1"/>
          <ac:picMkLst>
            <pc:docMk/>
            <pc:sldMk cId="1140768631" sldId="496"/>
            <ac:picMk id="11" creationId="{00000000-0000-0000-0000-000000000000}"/>
          </ac:picMkLst>
        </pc:picChg>
      </pc:sldChg>
    </pc:docChg>
  </pc:docChgLst>
  <pc:docChgLst>
    <pc:chgData name="Beverley Ferguson" userId="4a5d90d7-4d97-43a2-9ddb-522ed5d03a7e" providerId="ADAL" clId="{F01F467A-8126-47FA-AA9E-6E93F51530D7}"/>
    <pc:docChg chg="undo redo custSel addSld delSld modSld sldOrd">
      <pc:chgData name="Beverley Ferguson" userId="4a5d90d7-4d97-43a2-9ddb-522ed5d03a7e" providerId="ADAL" clId="{F01F467A-8126-47FA-AA9E-6E93F51530D7}" dt="2024-02-09T15:40:39.546" v="538" actId="1076"/>
      <pc:docMkLst>
        <pc:docMk/>
      </pc:docMkLst>
      <pc:sldChg chg="modSp mod">
        <pc:chgData name="Beverley Ferguson" userId="4a5d90d7-4d97-43a2-9ddb-522ed5d03a7e" providerId="ADAL" clId="{F01F467A-8126-47FA-AA9E-6E93F51530D7}" dt="2024-02-09T11:09:30.261" v="461" actId="2711"/>
        <pc:sldMkLst>
          <pc:docMk/>
          <pc:sldMk cId="1717420105" sldId="264"/>
        </pc:sldMkLst>
        <pc:spChg chg="mod">
          <ac:chgData name="Beverley Ferguson" userId="4a5d90d7-4d97-43a2-9ddb-522ed5d03a7e" providerId="ADAL" clId="{F01F467A-8126-47FA-AA9E-6E93F51530D7}" dt="2024-02-09T11:09:30.261" v="461" actId="2711"/>
          <ac:spMkLst>
            <pc:docMk/>
            <pc:sldMk cId="1717420105" sldId="264"/>
            <ac:spMk id="11" creationId="{00000000-0000-0000-0000-000000000000}"/>
          </ac:spMkLst>
        </pc:spChg>
        <pc:spChg chg="mod">
          <ac:chgData name="Beverley Ferguson" userId="4a5d90d7-4d97-43a2-9ddb-522ed5d03a7e" providerId="ADAL" clId="{F01F467A-8126-47FA-AA9E-6E93F51530D7}" dt="2024-02-08T16:49:49.482" v="407" actId="20577"/>
          <ac:spMkLst>
            <pc:docMk/>
            <pc:sldMk cId="1717420105" sldId="264"/>
            <ac:spMk id="13" creationId="{00000000-0000-0000-0000-000000000000}"/>
          </ac:spMkLst>
        </pc:spChg>
        <pc:picChg chg="mod">
          <ac:chgData name="Beverley Ferguson" userId="4a5d90d7-4d97-43a2-9ddb-522ed5d03a7e" providerId="ADAL" clId="{F01F467A-8126-47FA-AA9E-6E93F51530D7}" dt="2024-02-09T11:07:29.261" v="446" actId="1038"/>
          <ac:picMkLst>
            <pc:docMk/>
            <pc:sldMk cId="1717420105" sldId="264"/>
            <ac:picMk id="9" creationId="{00000000-0000-0000-0000-000000000000}"/>
          </ac:picMkLst>
        </pc:picChg>
      </pc:sldChg>
      <pc:sldChg chg="addSp delSp modSp add mod">
        <pc:chgData name="Beverley Ferguson" userId="4a5d90d7-4d97-43a2-9ddb-522ed5d03a7e" providerId="ADAL" clId="{F01F467A-8126-47FA-AA9E-6E93F51530D7}" dt="2024-02-09T11:27:51.636" v="533" actId="14100"/>
        <pc:sldMkLst>
          <pc:docMk/>
          <pc:sldMk cId="2797146808" sldId="272"/>
        </pc:sldMkLst>
        <pc:spChg chg="mod">
          <ac:chgData name="Beverley Ferguson" userId="4a5d90d7-4d97-43a2-9ddb-522ed5d03a7e" providerId="ADAL" clId="{F01F467A-8126-47FA-AA9E-6E93F51530D7}" dt="2024-02-08T16:56:45.775" v="439" actId="404"/>
          <ac:spMkLst>
            <pc:docMk/>
            <pc:sldMk cId="2797146808" sldId="272"/>
            <ac:spMk id="2" creationId="{00000000-0000-0000-0000-000000000000}"/>
          </ac:spMkLst>
        </pc:spChg>
        <pc:spChg chg="mod">
          <ac:chgData name="Beverley Ferguson" userId="4a5d90d7-4d97-43a2-9ddb-522ed5d03a7e" providerId="ADAL" clId="{F01F467A-8126-47FA-AA9E-6E93F51530D7}" dt="2024-02-09T11:27:51.636" v="533" actId="14100"/>
          <ac:spMkLst>
            <pc:docMk/>
            <pc:sldMk cId="2797146808" sldId="272"/>
            <ac:spMk id="3" creationId="{00000000-0000-0000-0000-000000000000}"/>
          </ac:spMkLst>
        </pc:spChg>
        <pc:spChg chg="add mod">
          <ac:chgData name="Beverley Ferguson" userId="4a5d90d7-4d97-43a2-9ddb-522ed5d03a7e" providerId="ADAL" clId="{F01F467A-8126-47FA-AA9E-6E93F51530D7}" dt="2024-02-09T11:13:23.364" v="508"/>
          <ac:spMkLst>
            <pc:docMk/>
            <pc:sldMk cId="2797146808" sldId="272"/>
            <ac:spMk id="5" creationId="{E94E9C34-E8C4-4045-9FEF-88CCE2419D61}"/>
          </ac:spMkLst>
        </pc:spChg>
        <pc:spChg chg="del">
          <ac:chgData name="Beverley Ferguson" userId="4a5d90d7-4d97-43a2-9ddb-522ed5d03a7e" providerId="ADAL" clId="{F01F467A-8126-47FA-AA9E-6E93F51530D7}" dt="2024-02-09T11:13:19.852" v="506" actId="478"/>
          <ac:spMkLst>
            <pc:docMk/>
            <pc:sldMk cId="2797146808" sldId="272"/>
            <ac:spMk id="8" creationId="{00000000-0000-0000-0000-000000000000}"/>
          </ac:spMkLst>
        </pc:spChg>
        <pc:spChg chg="del">
          <ac:chgData name="Beverley Ferguson" userId="4a5d90d7-4d97-43a2-9ddb-522ed5d03a7e" providerId="ADAL" clId="{F01F467A-8126-47FA-AA9E-6E93F51530D7}" dt="2024-02-09T11:13:21.328" v="507" actId="478"/>
          <ac:spMkLst>
            <pc:docMk/>
            <pc:sldMk cId="2797146808" sldId="272"/>
            <ac:spMk id="9" creationId="{00000000-0000-0000-0000-000000000000}"/>
          </ac:spMkLst>
        </pc:spChg>
        <pc:picChg chg="add mod">
          <ac:chgData name="Beverley Ferguson" userId="4a5d90d7-4d97-43a2-9ddb-522ed5d03a7e" providerId="ADAL" clId="{F01F467A-8126-47FA-AA9E-6E93F51530D7}" dt="2024-02-09T11:13:23.364" v="508"/>
          <ac:picMkLst>
            <pc:docMk/>
            <pc:sldMk cId="2797146808" sldId="272"/>
            <ac:picMk id="4" creationId="{99CF6FDC-7FD4-0F0E-D510-1D2762AA1904}"/>
          </ac:picMkLst>
        </pc:picChg>
        <pc:picChg chg="mod">
          <ac:chgData name="Beverley Ferguson" userId="4a5d90d7-4d97-43a2-9ddb-522ed5d03a7e" providerId="ADAL" clId="{F01F467A-8126-47FA-AA9E-6E93F51530D7}" dt="2024-02-08T16:56:37.867" v="436" actId="1076"/>
          <ac:picMkLst>
            <pc:docMk/>
            <pc:sldMk cId="2797146808" sldId="272"/>
            <ac:picMk id="7" creationId="{00000000-0000-0000-0000-000000000000}"/>
          </ac:picMkLst>
        </pc:picChg>
        <pc:picChg chg="del">
          <ac:chgData name="Beverley Ferguson" userId="4a5d90d7-4d97-43a2-9ddb-522ed5d03a7e" providerId="ADAL" clId="{F01F467A-8126-47FA-AA9E-6E93F51530D7}" dt="2024-02-09T11:13:18.887" v="505" actId="478"/>
          <ac:picMkLst>
            <pc:docMk/>
            <pc:sldMk cId="2797146808" sldId="272"/>
            <ac:picMk id="13" creationId="{00000000-0000-0000-0000-000000000000}"/>
          </ac:picMkLst>
        </pc:picChg>
      </pc:sldChg>
      <pc:sldChg chg="add del modNotesTx">
        <pc:chgData name="Beverley Ferguson" userId="4a5d90d7-4d97-43a2-9ddb-522ed5d03a7e" providerId="ADAL" clId="{F01F467A-8126-47FA-AA9E-6E93F51530D7}" dt="2024-02-08T16:29:35.352" v="229" actId="2696"/>
        <pc:sldMkLst>
          <pc:docMk/>
          <pc:sldMk cId="3837094803" sldId="293"/>
        </pc:sldMkLst>
      </pc:sldChg>
      <pc:sldChg chg="addSp delSp modSp add mod ord">
        <pc:chgData name="Beverley Ferguson" userId="4a5d90d7-4d97-43a2-9ddb-522ed5d03a7e" providerId="ADAL" clId="{F01F467A-8126-47FA-AA9E-6E93F51530D7}" dt="2024-02-09T11:13:13.145" v="504"/>
        <pc:sldMkLst>
          <pc:docMk/>
          <pc:sldMk cId="1378798576" sldId="319"/>
        </pc:sldMkLst>
        <pc:spChg chg="mod">
          <ac:chgData name="Beverley Ferguson" userId="4a5d90d7-4d97-43a2-9ddb-522ed5d03a7e" providerId="ADAL" clId="{F01F467A-8126-47FA-AA9E-6E93F51530D7}" dt="2024-02-08T16:31:59.040" v="248" actId="113"/>
          <ac:spMkLst>
            <pc:docMk/>
            <pc:sldMk cId="1378798576" sldId="319"/>
            <ac:spMk id="3" creationId="{00000000-0000-0000-0000-000000000000}"/>
          </ac:spMkLst>
        </pc:spChg>
        <pc:spChg chg="add mod">
          <ac:chgData name="Beverley Ferguson" userId="4a5d90d7-4d97-43a2-9ddb-522ed5d03a7e" providerId="ADAL" clId="{F01F467A-8126-47FA-AA9E-6E93F51530D7}" dt="2024-02-09T11:13:13.145" v="504"/>
          <ac:spMkLst>
            <pc:docMk/>
            <pc:sldMk cId="1378798576" sldId="319"/>
            <ac:spMk id="5" creationId="{05D8902D-3FBB-89AE-25E5-10C962F2B448}"/>
          </ac:spMkLst>
        </pc:spChg>
        <pc:spChg chg="del">
          <ac:chgData name="Beverley Ferguson" userId="4a5d90d7-4d97-43a2-9ddb-522ed5d03a7e" providerId="ADAL" clId="{F01F467A-8126-47FA-AA9E-6E93F51530D7}" dt="2024-02-09T11:13:09.486" v="502" actId="478"/>
          <ac:spMkLst>
            <pc:docMk/>
            <pc:sldMk cId="1378798576" sldId="319"/>
            <ac:spMk id="8" creationId="{00000000-0000-0000-0000-000000000000}"/>
          </ac:spMkLst>
        </pc:spChg>
        <pc:spChg chg="del">
          <ac:chgData name="Beverley Ferguson" userId="4a5d90d7-4d97-43a2-9ddb-522ed5d03a7e" providerId="ADAL" clId="{F01F467A-8126-47FA-AA9E-6E93F51530D7}" dt="2024-02-09T11:13:11.395" v="503" actId="478"/>
          <ac:spMkLst>
            <pc:docMk/>
            <pc:sldMk cId="1378798576" sldId="319"/>
            <ac:spMk id="10" creationId="{00000000-0000-0000-0000-000000000000}"/>
          </ac:spMkLst>
        </pc:spChg>
        <pc:picChg chg="add mod">
          <ac:chgData name="Beverley Ferguson" userId="4a5d90d7-4d97-43a2-9ddb-522ed5d03a7e" providerId="ADAL" clId="{F01F467A-8126-47FA-AA9E-6E93F51530D7}" dt="2024-02-09T11:13:13.145" v="504"/>
          <ac:picMkLst>
            <pc:docMk/>
            <pc:sldMk cId="1378798576" sldId="319"/>
            <ac:picMk id="4" creationId="{644275DF-EB54-7E7B-7AC1-39FD059527CA}"/>
          </ac:picMkLst>
        </pc:picChg>
        <pc:picChg chg="del">
          <ac:chgData name="Beverley Ferguson" userId="4a5d90d7-4d97-43a2-9ddb-522ed5d03a7e" providerId="ADAL" clId="{F01F467A-8126-47FA-AA9E-6E93F51530D7}" dt="2024-02-09T11:13:08.654" v="501" actId="478"/>
          <ac:picMkLst>
            <pc:docMk/>
            <pc:sldMk cId="1378798576" sldId="319"/>
            <ac:picMk id="13" creationId="{00000000-0000-0000-0000-000000000000}"/>
          </ac:picMkLst>
        </pc:picChg>
      </pc:sldChg>
      <pc:sldChg chg="modSp add mod">
        <pc:chgData name="Beverley Ferguson" userId="4a5d90d7-4d97-43a2-9ddb-522ed5d03a7e" providerId="ADAL" clId="{F01F467A-8126-47FA-AA9E-6E93F51530D7}" dt="2024-02-09T11:09:19.593" v="460" actId="2711"/>
        <pc:sldMkLst>
          <pc:docMk/>
          <pc:sldMk cId="203600113" sldId="343"/>
        </pc:sldMkLst>
        <pc:spChg chg="mod">
          <ac:chgData name="Beverley Ferguson" userId="4a5d90d7-4d97-43a2-9ddb-522ed5d03a7e" providerId="ADAL" clId="{F01F467A-8126-47FA-AA9E-6E93F51530D7}" dt="2024-02-08T16:20:24.480" v="219" actId="14100"/>
          <ac:spMkLst>
            <pc:docMk/>
            <pc:sldMk cId="203600113" sldId="343"/>
            <ac:spMk id="2" creationId="{00000000-0000-0000-0000-000000000000}"/>
          </ac:spMkLst>
        </pc:spChg>
        <pc:spChg chg="mod">
          <ac:chgData name="Beverley Ferguson" userId="4a5d90d7-4d97-43a2-9ddb-522ed5d03a7e" providerId="ADAL" clId="{F01F467A-8126-47FA-AA9E-6E93F51530D7}" dt="2024-02-09T11:09:19.593" v="460" actId="2711"/>
          <ac:spMkLst>
            <pc:docMk/>
            <pc:sldMk cId="203600113" sldId="343"/>
            <ac:spMk id="7" creationId="{00000000-0000-0000-0000-000000000000}"/>
          </ac:spMkLst>
        </pc:spChg>
        <pc:spChg chg="mod">
          <ac:chgData name="Beverley Ferguson" userId="4a5d90d7-4d97-43a2-9ddb-522ed5d03a7e" providerId="ADAL" clId="{F01F467A-8126-47FA-AA9E-6E93F51530D7}" dt="2024-02-08T16:19:24.714" v="151" actId="1076"/>
          <ac:spMkLst>
            <pc:docMk/>
            <pc:sldMk cId="203600113" sldId="343"/>
            <ac:spMk id="14" creationId="{00000000-0000-0000-0000-000000000000}"/>
          </ac:spMkLst>
        </pc:spChg>
        <pc:spChg chg="mod">
          <ac:chgData name="Beverley Ferguson" userId="4a5d90d7-4d97-43a2-9ddb-522ed5d03a7e" providerId="ADAL" clId="{F01F467A-8126-47FA-AA9E-6E93F51530D7}" dt="2024-02-08T16:18:47.624" v="140" actId="1037"/>
          <ac:spMkLst>
            <pc:docMk/>
            <pc:sldMk cId="203600113" sldId="343"/>
            <ac:spMk id="21" creationId="{00000000-0000-0000-0000-000000000000}"/>
          </ac:spMkLst>
        </pc:spChg>
        <pc:spChg chg="mod">
          <ac:chgData name="Beverley Ferguson" userId="4a5d90d7-4d97-43a2-9ddb-522ed5d03a7e" providerId="ADAL" clId="{F01F467A-8126-47FA-AA9E-6E93F51530D7}" dt="2024-02-08T16:18:41.344" v="119" actId="1037"/>
          <ac:spMkLst>
            <pc:docMk/>
            <pc:sldMk cId="203600113" sldId="343"/>
            <ac:spMk id="22" creationId="{00000000-0000-0000-0000-000000000000}"/>
          </ac:spMkLst>
        </pc:spChg>
        <pc:picChg chg="mod">
          <ac:chgData name="Beverley Ferguson" userId="4a5d90d7-4d97-43a2-9ddb-522ed5d03a7e" providerId="ADAL" clId="{F01F467A-8126-47FA-AA9E-6E93F51530D7}" dt="2024-02-09T11:07:38.393" v="448" actId="1038"/>
          <ac:picMkLst>
            <pc:docMk/>
            <pc:sldMk cId="203600113" sldId="343"/>
            <ac:picMk id="13" creationId="{00000000-0000-0000-0000-000000000000}"/>
          </ac:picMkLst>
        </pc:picChg>
      </pc:sldChg>
      <pc:sldChg chg="addSp delSp modSp add mod ord">
        <pc:chgData name="Beverley Ferguson" userId="4a5d90d7-4d97-43a2-9ddb-522ed5d03a7e" providerId="ADAL" clId="{F01F467A-8126-47FA-AA9E-6E93F51530D7}" dt="2024-02-09T11:24:59.359" v="528" actId="12"/>
        <pc:sldMkLst>
          <pc:docMk/>
          <pc:sldMk cId="674211799" sldId="346"/>
        </pc:sldMkLst>
        <pc:spChg chg="mod">
          <ac:chgData name="Beverley Ferguson" userId="4a5d90d7-4d97-43a2-9ddb-522ed5d03a7e" providerId="ADAL" clId="{F01F467A-8126-47FA-AA9E-6E93F51530D7}" dt="2024-02-09T11:13:42.675" v="509" actId="1076"/>
          <ac:spMkLst>
            <pc:docMk/>
            <pc:sldMk cId="674211799" sldId="346"/>
            <ac:spMk id="2" creationId="{00000000-0000-0000-0000-000000000000}"/>
          </ac:spMkLst>
        </pc:spChg>
        <pc:spChg chg="mod">
          <ac:chgData name="Beverley Ferguson" userId="4a5d90d7-4d97-43a2-9ddb-522ed5d03a7e" providerId="ADAL" clId="{F01F467A-8126-47FA-AA9E-6E93F51530D7}" dt="2024-02-09T11:24:59.359" v="528" actId="12"/>
          <ac:spMkLst>
            <pc:docMk/>
            <pc:sldMk cId="674211799" sldId="346"/>
            <ac:spMk id="3" creationId="{00000000-0000-0000-0000-000000000000}"/>
          </ac:spMkLst>
        </pc:spChg>
        <pc:spChg chg="add mod">
          <ac:chgData name="Beverley Ferguson" userId="4a5d90d7-4d97-43a2-9ddb-522ed5d03a7e" providerId="ADAL" clId="{F01F467A-8126-47FA-AA9E-6E93F51530D7}" dt="2024-02-09T11:12:52.425" v="496"/>
          <ac:spMkLst>
            <pc:docMk/>
            <pc:sldMk cId="674211799" sldId="346"/>
            <ac:spMk id="5" creationId="{02BBAC66-1833-C2BA-6469-6A384405B670}"/>
          </ac:spMkLst>
        </pc:spChg>
        <pc:spChg chg="del">
          <ac:chgData name="Beverley Ferguson" userId="4a5d90d7-4d97-43a2-9ddb-522ed5d03a7e" providerId="ADAL" clId="{F01F467A-8126-47FA-AA9E-6E93F51530D7}" dt="2024-02-09T11:12:49.976" v="494" actId="478"/>
          <ac:spMkLst>
            <pc:docMk/>
            <pc:sldMk cId="674211799" sldId="346"/>
            <ac:spMk id="9" creationId="{00000000-0000-0000-0000-000000000000}"/>
          </ac:spMkLst>
        </pc:spChg>
        <pc:picChg chg="add mod">
          <ac:chgData name="Beverley Ferguson" userId="4a5d90d7-4d97-43a2-9ddb-522ed5d03a7e" providerId="ADAL" clId="{F01F467A-8126-47FA-AA9E-6E93F51530D7}" dt="2024-02-09T11:12:52.425" v="496"/>
          <ac:picMkLst>
            <pc:docMk/>
            <pc:sldMk cId="674211799" sldId="346"/>
            <ac:picMk id="4" creationId="{7EEB82B8-6115-C812-7DB8-033FDFBBFFAA}"/>
          </ac:picMkLst>
        </pc:picChg>
        <pc:picChg chg="del">
          <ac:chgData name="Beverley Ferguson" userId="4a5d90d7-4d97-43a2-9ddb-522ed5d03a7e" providerId="ADAL" clId="{F01F467A-8126-47FA-AA9E-6E93F51530D7}" dt="2024-02-09T11:12:51.008" v="495" actId="478"/>
          <ac:picMkLst>
            <pc:docMk/>
            <pc:sldMk cId="674211799" sldId="346"/>
            <ac:picMk id="13" creationId="{00000000-0000-0000-0000-000000000000}"/>
          </ac:picMkLst>
        </pc:picChg>
      </pc:sldChg>
      <pc:sldChg chg="addSp delSp modSp add mod ord">
        <pc:chgData name="Beverley Ferguson" userId="4a5d90d7-4d97-43a2-9ddb-522ed5d03a7e" providerId="ADAL" clId="{F01F467A-8126-47FA-AA9E-6E93F51530D7}" dt="2024-02-09T11:27:16.948" v="531" actId="12"/>
        <pc:sldMkLst>
          <pc:docMk/>
          <pc:sldMk cId="1273122573" sldId="351"/>
        </pc:sldMkLst>
        <pc:spChg chg="mod">
          <ac:chgData name="Beverley Ferguson" userId="4a5d90d7-4d97-43a2-9ddb-522ed5d03a7e" providerId="ADAL" clId="{F01F467A-8126-47FA-AA9E-6E93F51530D7}" dt="2024-02-09T11:27:16.948" v="531" actId="12"/>
          <ac:spMkLst>
            <pc:docMk/>
            <pc:sldMk cId="1273122573" sldId="351"/>
            <ac:spMk id="3" creationId="{00000000-0000-0000-0000-000000000000}"/>
          </ac:spMkLst>
        </pc:spChg>
        <pc:spChg chg="add mod">
          <ac:chgData name="Beverley Ferguson" userId="4a5d90d7-4d97-43a2-9ddb-522ed5d03a7e" providerId="ADAL" clId="{F01F467A-8126-47FA-AA9E-6E93F51530D7}" dt="2024-02-09T11:13:02.110" v="500"/>
          <ac:spMkLst>
            <pc:docMk/>
            <pc:sldMk cId="1273122573" sldId="351"/>
            <ac:spMk id="5" creationId="{8527DB93-66A7-A0A7-C95C-21BF1FF890FC}"/>
          </ac:spMkLst>
        </pc:spChg>
        <pc:spChg chg="del">
          <ac:chgData name="Beverley Ferguson" userId="4a5d90d7-4d97-43a2-9ddb-522ed5d03a7e" providerId="ADAL" clId="{F01F467A-8126-47FA-AA9E-6E93F51530D7}" dt="2024-02-09T11:13:00.672" v="499" actId="478"/>
          <ac:spMkLst>
            <pc:docMk/>
            <pc:sldMk cId="1273122573" sldId="351"/>
            <ac:spMk id="7" creationId="{00000000-0000-0000-0000-000000000000}"/>
          </ac:spMkLst>
        </pc:spChg>
        <pc:spChg chg="add del">
          <ac:chgData name="Beverley Ferguson" userId="4a5d90d7-4d97-43a2-9ddb-522ed5d03a7e" providerId="ADAL" clId="{F01F467A-8126-47FA-AA9E-6E93F51530D7}" dt="2024-02-09T11:19:34.073" v="513" actId="22"/>
          <ac:spMkLst>
            <pc:docMk/>
            <pc:sldMk cId="1273122573" sldId="351"/>
            <ac:spMk id="7" creationId="{57BB38AB-62B6-D6A7-5C94-E2AA1526CE28}"/>
          </ac:spMkLst>
        </pc:spChg>
        <pc:spChg chg="del">
          <ac:chgData name="Beverley Ferguson" userId="4a5d90d7-4d97-43a2-9ddb-522ed5d03a7e" providerId="ADAL" clId="{F01F467A-8126-47FA-AA9E-6E93F51530D7}" dt="2024-02-09T11:12:59.022" v="498" actId="478"/>
          <ac:spMkLst>
            <pc:docMk/>
            <pc:sldMk cId="1273122573" sldId="351"/>
            <ac:spMk id="8" creationId="{00000000-0000-0000-0000-000000000000}"/>
          </ac:spMkLst>
        </pc:spChg>
        <pc:spChg chg="add mod">
          <ac:chgData name="Beverley Ferguson" userId="4a5d90d7-4d97-43a2-9ddb-522ed5d03a7e" providerId="ADAL" clId="{F01F467A-8126-47FA-AA9E-6E93F51530D7}" dt="2024-02-09T11:19:54.447" v="520" actId="1035"/>
          <ac:spMkLst>
            <pc:docMk/>
            <pc:sldMk cId="1273122573" sldId="351"/>
            <ac:spMk id="9" creationId="{D8101CD2-507D-37AA-805A-9A08BDD4F11F}"/>
          </ac:spMkLst>
        </pc:spChg>
        <pc:picChg chg="add mod">
          <ac:chgData name="Beverley Ferguson" userId="4a5d90d7-4d97-43a2-9ddb-522ed5d03a7e" providerId="ADAL" clId="{F01F467A-8126-47FA-AA9E-6E93F51530D7}" dt="2024-02-09T11:13:02.110" v="500"/>
          <ac:picMkLst>
            <pc:docMk/>
            <pc:sldMk cId="1273122573" sldId="351"/>
            <ac:picMk id="4" creationId="{49DDB5F5-91E7-4CDB-2F63-6530A4DFE875}"/>
          </ac:picMkLst>
        </pc:picChg>
        <pc:picChg chg="del">
          <ac:chgData name="Beverley Ferguson" userId="4a5d90d7-4d97-43a2-9ddb-522ed5d03a7e" providerId="ADAL" clId="{F01F467A-8126-47FA-AA9E-6E93F51530D7}" dt="2024-02-09T11:12:58.153" v="497" actId="478"/>
          <ac:picMkLst>
            <pc:docMk/>
            <pc:sldMk cId="1273122573" sldId="351"/>
            <ac:picMk id="13" creationId="{00000000-0000-0000-0000-000000000000}"/>
          </ac:picMkLst>
        </pc:picChg>
      </pc:sldChg>
      <pc:sldChg chg="modSp del mod">
        <pc:chgData name="Beverley Ferguson" userId="4a5d90d7-4d97-43a2-9ddb-522ed5d03a7e" providerId="ADAL" clId="{F01F467A-8126-47FA-AA9E-6E93F51530D7}" dt="2024-02-08T16:15:14.342" v="87" actId="2696"/>
        <pc:sldMkLst>
          <pc:docMk/>
          <pc:sldMk cId="3685690390" sldId="382"/>
        </pc:sldMkLst>
        <pc:spChg chg="mod">
          <ac:chgData name="Beverley Ferguson" userId="4a5d90d7-4d97-43a2-9ddb-522ed5d03a7e" providerId="ADAL" clId="{F01F467A-8126-47FA-AA9E-6E93F51530D7}" dt="2024-02-08T16:15:09.778" v="86" actId="6549"/>
          <ac:spMkLst>
            <pc:docMk/>
            <pc:sldMk cId="3685690390" sldId="382"/>
            <ac:spMk id="7" creationId="{00000000-0000-0000-0000-000000000000}"/>
          </ac:spMkLst>
        </pc:spChg>
        <pc:spChg chg="mod">
          <ac:chgData name="Beverley Ferguson" userId="4a5d90d7-4d97-43a2-9ddb-522ed5d03a7e" providerId="ADAL" clId="{F01F467A-8126-47FA-AA9E-6E93F51530D7}" dt="2024-02-08T16:11:03.206" v="60" actId="20577"/>
          <ac:spMkLst>
            <pc:docMk/>
            <pc:sldMk cId="3685690390" sldId="382"/>
            <ac:spMk id="9" creationId="{00000000-0000-0000-0000-000000000000}"/>
          </ac:spMkLst>
        </pc:spChg>
      </pc:sldChg>
      <pc:sldChg chg="modSp mod">
        <pc:chgData name="Beverley Ferguson" userId="4a5d90d7-4d97-43a2-9ddb-522ed5d03a7e" providerId="ADAL" clId="{F01F467A-8126-47FA-AA9E-6E93F51530D7}" dt="2024-02-09T11:07:49.111" v="450" actId="1038"/>
        <pc:sldMkLst>
          <pc:docMk/>
          <pc:sldMk cId="2821402351" sldId="439"/>
        </pc:sldMkLst>
        <pc:picChg chg="mod">
          <ac:chgData name="Beverley Ferguson" userId="4a5d90d7-4d97-43a2-9ddb-522ed5d03a7e" providerId="ADAL" clId="{F01F467A-8126-47FA-AA9E-6E93F51530D7}" dt="2024-02-09T11:07:49.111" v="450" actId="1038"/>
          <ac:picMkLst>
            <pc:docMk/>
            <pc:sldMk cId="2821402351" sldId="439"/>
            <ac:picMk id="13" creationId="{00000000-0000-0000-0000-000000000000}"/>
          </ac:picMkLst>
        </pc:picChg>
      </pc:sldChg>
      <pc:sldChg chg="modSp del mod">
        <pc:chgData name="Beverley Ferguson" userId="4a5d90d7-4d97-43a2-9ddb-522ed5d03a7e" providerId="ADAL" clId="{F01F467A-8126-47FA-AA9E-6E93F51530D7}" dt="2024-02-08T16:13:26.217" v="85" actId="47"/>
        <pc:sldMkLst>
          <pc:docMk/>
          <pc:sldMk cId="2218608958" sldId="472"/>
        </pc:sldMkLst>
        <pc:spChg chg="mod">
          <ac:chgData name="Beverley Ferguson" userId="4a5d90d7-4d97-43a2-9ddb-522ed5d03a7e" providerId="ADAL" clId="{F01F467A-8126-47FA-AA9E-6E93F51530D7}" dt="2024-02-08T16:12:53.115" v="84" actId="20577"/>
          <ac:spMkLst>
            <pc:docMk/>
            <pc:sldMk cId="2218608958" sldId="472"/>
            <ac:spMk id="9" creationId="{00000000-0000-0000-0000-000000000000}"/>
          </ac:spMkLst>
        </pc:spChg>
      </pc:sldChg>
      <pc:sldChg chg="modSp mod">
        <pc:chgData name="Beverley Ferguson" userId="4a5d90d7-4d97-43a2-9ddb-522ed5d03a7e" providerId="ADAL" clId="{F01F467A-8126-47FA-AA9E-6E93F51530D7}" dt="2024-02-08T16:34:31.214" v="381" actId="122"/>
        <pc:sldMkLst>
          <pc:docMk/>
          <pc:sldMk cId="2732121413" sldId="479"/>
        </pc:sldMkLst>
        <pc:spChg chg="mod">
          <ac:chgData name="Beverley Ferguson" userId="4a5d90d7-4d97-43a2-9ddb-522ed5d03a7e" providerId="ADAL" clId="{F01F467A-8126-47FA-AA9E-6E93F51530D7}" dt="2024-02-08T16:34:31.214" v="381" actId="122"/>
          <ac:spMkLst>
            <pc:docMk/>
            <pc:sldMk cId="2732121413" sldId="479"/>
            <ac:spMk id="2" creationId="{00000000-0000-0000-0000-000000000000}"/>
          </ac:spMkLst>
        </pc:spChg>
      </pc:sldChg>
      <pc:sldChg chg="modSp mod">
        <pc:chgData name="Beverley Ferguson" userId="4a5d90d7-4d97-43a2-9ddb-522ed5d03a7e" providerId="ADAL" clId="{F01F467A-8126-47FA-AA9E-6E93F51530D7}" dt="2024-02-09T11:07:57.462" v="451" actId="1038"/>
        <pc:sldMkLst>
          <pc:docMk/>
          <pc:sldMk cId="4173921805" sldId="484"/>
        </pc:sldMkLst>
        <pc:picChg chg="mod">
          <ac:chgData name="Beverley Ferguson" userId="4a5d90d7-4d97-43a2-9ddb-522ed5d03a7e" providerId="ADAL" clId="{F01F467A-8126-47FA-AA9E-6E93F51530D7}" dt="2024-02-09T11:07:57.462" v="451" actId="1038"/>
          <ac:picMkLst>
            <pc:docMk/>
            <pc:sldMk cId="4173921805" sldId="484"/>
            <ac:picMk id="13" creationId="{00000000-0000-0000-0000-000000000000}"/>
          </ac:picMkLst>
        </pc:picChg>
      </pc:sldChg>
      <pc:sldChg chg="addSp modSp mod">
        <pc:chgData name="Beverley Ferguson" userId="4a5d90d7-4d97-43a2-9ddb-522ed5d03a7e" providerId="ADAL" clId="{F01F467A-8126-47FA-AA9E-6E93F51530D7}" dt="2024-02-09T11:10:05.917" v="466" actId="14100"/>
        <pc:sldMkLst>
          <pc:docMk/>
          <pc:sldMk cId="3309307117" sldId="487"/>
        </pc:sldMkLst>
        <pc:spChg chg="add mod">
          <ac:chgData name="Beverley Ferguson" userId="4a5d90d7-4d97-43a2-9ddb-522ed5d03a7e" providerId="ADAL" clId="{F01F467A-8126-47FA-AA9E-6E93F51530D7}" dt="2024-02-08T16:09:23.762" v="27" actId="1076"/>
          <ac:spMkLst>
            <pc:docMk/>
            <pc:sldMk cId="3309307117" sldId="487"/>
            <ac:spMk id="3" creationId="{A3D801C9-0CFF-4FE9-5AE9-2E58E9B5D054}"/>
          </ac:spMkLst>
        </pc:spChg>
        <pc:picChg chg="mod">
          <ac:chgData name="Beverley Ferguson" userId="4a5d90d7-4d97-43a2-9ddb-522ed5d03a7e" providerId="ADAL" clId="{F01F467A-8126-47FA-AA9E-6E93F51530D7}" dt="2024-02-09T11:10:05.917" v="466" actId="14100"/>
          <ac:picMkLst>
            <pc:docMk/>
            <pc:sldMk cId="3309307117" sldId="487"/>
            <ac:picMk id="13" creationId="{00000000-0000-0000-0000-000000000000}"/>
          </ac:picMkLst>
        </pc:picChg>
      </pc:sldChg>
      <pc:sldChg chg="modSp mod">
        <pc:chgData name="Beverley Ferguson" userId="4a5d90d7-4d97-43a2-9ddb-522ed5d03a7e" providerId="ADAL" clId="{F01F467A-8126-47FA-AA9E-6E93F51530D7}" dt="2024-02-09T11:21:47.435" v="523" actId="12"/>
        <pc:sldMkLst>
          <pc:docMk/>
          <pc:sldMk cId="1706868601" sldId="488"/>
        </pc:sldMkLst>
        <pc:spChg chg="mod">
          <ac:chgData name="Beverley Ferguson" userId="4a5d90d7-4d97-43a2-9ddb-522ed5d03a7e" providerId="ADAL" clId="{F01F467A-8126-47FA-AA9E-6E93F51530D7}" dt="2024-02-09T11:21:47.435" v="523" actId="12"/>
          <ac:spMkLst>
            <pc:docMk/>
            <pc:sldMk cId="1706868601" sldId="488"/>
            <ac:spMk id="7" creationId="{00000000-0000-0000-0000-000000000000}"/>
          </ac:spMkLst>
        </pc:spChg>
        <pc:picChg chg="mod">
          <ac:chgData name="Beverley Ferguson" userId="4a5d90d7-4d97-43a2-9ddb-522ed5d03a7e" providerId="ADAL" clId="{F01F467A-8126-47FA-AA9E-6E93F51530D7}" dt="2024-02-09T11:08:42.099" v="459" actId="14100"/>
          <ac:picMkLst>
            <pc:docMk/>
            <pc:sldMk cId="1706868601" sldId="488"/>
            <ac:picMk id="13" creationId="{00000000-0000-0000-0000-000000000000}"/>
          </ac:picMkLst>
        </pc:picChg>
      </pc:sldChg>
      <pc:sldChg chg="modSp mod">
        <pc:chgData name="Beverley Ferguson" userId="4a5d90d7-4d97-43a2-9ddb-522ed5d03a7e" providerId="ADAL" clId="{F01F467A-8126-47FA-AA9E-6E93F51530D7}" dt="2024-02-09T11:22:11.943" v="524" actId="12"/>
        <pc:sldMkLst>
          <pc:docMk/>
          <pc:sldMk cId="2671566856" sldId="489"/>
        </pc:sldMkLst>
        <pc:spChg chg="mod">
          <ac:chgData name="Beverley Ferguson" userId="4a5d90d7-4d97-43a2-9ddb-522ed5d03a7e" providerId="ADAL" clId="{F01F467A-8126-47FA-AA9E-6E93F51530D7}" dt="2024-02-09T11:22:11.943" v="524" actId="12"/>
          <ac:spMkLst>
            <pc:docMk/>
            <pc:sldMk cId="2671566856" sldId="489"/>
            <ac:spMk id="7" creationId="{00000000-0000-0000-0000-000000000000}"/>
          </ac:spMkLst>
        </pc:spChg>
        <pc:spChg chg="mod">
          <ac:chgData name="Beverley Ferguson" userId="4a5d90d7-4d97-43a2-9ddb-522ed5d03a7e" providerId="ADAL" clId="{F01F467A-8126-47FA-AA9E-6E93F51530D7}" dt="2024-02-09T11:09:52.894" v="464" actId="404"/>
          <ac:spMkLst>
            <pc:docMk/>
            <pc:sldMk cId="2671566856" sldId="489"/>
            <ac:spMk id="11" creationId="{00000000-0000-0000-0000-000000000000}"/>
          </ac:spMkLst>
        </pc:spChg>
        <pc:picChg chg="mod">
          <ac:chgData name="Beverley Ferguson" userId="4a5d90d7-4d97-43a2-9ddb-522ed5d03a7e" providerId="ADAL" clId="{F01F467A-8126-47FA-AA9E-6E93F51530D7}" dt="2024-02-09T11:09:45.731" v="463" actId="14100"/>
          <ac:picMkLst>
            <pc:docMk/>
            <pc:sldMk cId="2671566856" sldId="489"/>
            <ac:picMk id="13" creationId="{00000000-0000-0000-0000-000000000000}"/>
          </ac:picMkLst>
        </pc:picChg>
      </pc:sldChg>
      <pc:sldChg chg="addSp delSp modSp mod">
        <pc:chgData name="Beverley Ferguson" userId="4a5d90d7-4d97-43a2-9ddb-522ed5d03a7e" providerId="ADAL" clId="{F01F467A-8126-47FA-AA9E-6E93F51530D7}" dt="2024-02-09T11:10:47.377" v="472"/>
        <pc:sldMkLst>
          <pc:docMk/>
          <pc:sldMk cId="28906866" sldId="490"/>
        </pc:sldMkLst>
        <pc:spChg chg="add mod">
          <ac:chgData name="Beverley Ferguson" userId="4a5d90d7-4d97-43a2-9ddb-522ed5d03a7e" providerId="ADAL" clId="{F01F467A-8126-47FA-AA9E-6E93F51530D7}" dt="2024-02-08T16:09:47.250" v="39" actId="20577"/>
          <ac:spMkLst>
            <pc:docMk/>
            <pc:sldMk cId="28906866" sldId="490"/>
            <ac:spMk id="3" creationId="{4B9896A2-0F94-FBAA-4CFD-863A6E75F086}"/>
          </ac:spMkLst>
        </pc:spChg>
        <pc:spChg chg="add mod">
          <ac:chgData name="Beverley Ferguson" userId="4a5d90d7-4d97-43a2-9ddb-522ed5d03a7e" providerId="ADAL" clId="{F01F467A-8126-47FA-AA9E-6E93F51530D7}" dt="2024-02-09T11:10:47.377" v="472"/>
          <ac:spMkLst>
            <pc:docMk/>
            <pc:sldMk cId="28906866" sldId="490"/>
            <ac:spMk id="6" creationId="{D6283A16-DF61-CB0A-3B16-0C9DD7754461}"/>
          </ac:spMkLst>
        </pc:spChg>
        <pc:spChg chg="del">
          <ac:chgData name="Beverley Ferguson" userId="4a5d90d7-4d97-43a2-9ddb-522ed5d03a7e" providerId="ADAL" clId="{F01F467A-8126-47FA-AA9E-6E93F51530D7}" dt="2024-02-09T11:10:35.133" v="471" actId="478"/>
          <ac:spMkLst>
            <pc:docMk/>
            <pc:sldMk cId="28906866" sldId="490"/>
            <ac:spMk id="16" creationId="{00000000-0000-0000-0000-000000000000}"/>
          </ac:spMkLst>
        </pc:spChg>
        <pc:picChg chg="add mod">
          <ac:chgData name="Beverley Ferguson" userId="4a5d90d7-4d97-43a2-9ddb-522ed5d03a7e" providerId="ADAL" clId="{F01F467A-8126-47FA-AA9E-6E93F51530D7}" dt="2024-02-09T11:10:47.377" v="472"/>
          <ac:picMkLst>
            <pc:docMk/>
            <pc:sldMk cId="28906866" sldId="490"/>
            <ac:picMk id="5" creationId="{C3A08604-A8D0-5B1A-C1DD-3B6DF696158B}"/>
          </ac:picMkLst>
        </pc:picChg>
        <pc:picChg chg="del">
          <ac:chgData name="Beverley Ferguson" userId="4a5d90d7-4d97-43a2-9ddb-522ed5d03a7e" providerId="ADAL" clId="{F01F467A-8126-47FA-AA9E-6E93F51530D7}" dt="2024-02-09T11:10:31.487" v="470" actId="478"/>
          <ac:picMkLst>
            <pc:docMk/>
            <pc:sldMk cId="28906866" sldId="490"/>
            <ac:picMk id="9" creationId="{00000000-0000-0000-0000-000000000000}"/>
          </ac:picMkLst>
        </pc:picChg>
      </pc:sldChg>
      <pc:sldChg chg="modSp mod">
        <pc:chgData name="Beverley Ferguson" userId="4a5d90d7-4d97-43a2-9ddb-522ed5d03a7e" providerId="ADAL" clId="{F01F467A-8126-47FA-AA9E-6E93F51530D7}" dt="2024-02-09T11:22:36.106" v="525" actId="12"/>
        <pc:sldMkLst>
          <pc:docMk/>
          <pc:sldMk cId="1586964443" sldId="491"/>
        </pc:sldMkLst>
        <pc:spChg chg="mod">
          <ac:chgData name="Beverley Ferguson" userId="4a5d90d7-4d97-43a2-9ddb-522ed5d03a7e" providerId="ADAL" clId="{F01F467A-8126-47FA-AA9E-6E93F51530D7}" dt="2024-02-09T11:22:36.106" v="525" actId="12"/>
          <ac:spMkLst>
            <pc:docMk/>
            <pc:sldMk cId="1586964443" sldId="491"/>
            <ac:spMk id="7" creationId="{00000000-0000-0000-0000-000000000000}"/>
          </ac:spMkLst>
        </pc:spChg>
        <pc:spChg chg="mod">
          <ac:chgData name="Beverley Ferguson" userId="4a5d90d7-4d97-43a2-9ddb-522ed5d03a7e" providerId="ADAL" clId="{F01F467A-8126-47FA-AA9E-6E93F51530D7}" dt="2024-02-09T11:10:21.608" v="469" actId="404"/>
          <ac:spMkLst>
            <pc:docMk/>
            <pc:sldMk cId="1586964443" sldId="491"/>
            <ac:spMk id="10" creationId="{00000000-0000-0000-0000-000000000000}"/>
          </ac:spMkLst>
        </pc:spChg>
        <pc:picChg chg="mod">
          <ac:chgData name="Beverley Ferguson" userId="4a5d90d7-4d97-43a2-9ddb-522ed5d03a7e" providerId="ADAL" clId="{F01F467A-8126-47FA-AA9E-6E93F51530D7}" dt="2024-02-09T11:10:16.439" v="468" actId="14100"/>
          <ac:picMkLst>
            <pc:docMk/>
            <pc:sldMk cId="1586964443" sldId="491"/>
            <ac:picMk id="13" creationId="{00000000-0000-0000-0000-000000000000}"/>
          </ac:picMkLst>
        </pc:picChg>
      </pc:sldChg>
      <pc:sldChg chg="addSp delSp modSp mod">
        <pc:chgData name="Beverley Ferguson" userId="4a5d90d7-4d97-43a2-9ddb-522ed5d03a7e" providerId="ADAL" clId="{F01F467A-8126-47FA-AA9E-6E93F51530D7}" dt="2024-02-09T11:10:59.416" v="475"/>
        <pc:sldMkLst>
          <pc:docMk/>
          <pc:sldMk cId="1255579336" sldId="492"/>
        </pc:sldMkLst>
        <pc:spChg chg="mod">
          <ac:chgData name="Beverley Ferguson" userId="4a5d90d7-4d97-43a2-9ddb-522ed5d03a7e" providerId="ADAL" clId="{F01F467A-8126-47FA-AA9E-6E93F51530D7}" dt="2024-02-08T16:10:12.244" v="47" actId="20577"/>
          <ac:spMkLst>
            <pc:docMk/>
            <pc:sldMk cId="1255579336" sldId="492"/>
            <ac:spMk id="2" creationId="{00000000-0000-0000-0000-000000000000}"/>
          </ac:spMkLst>
        </pc:spChg>
        <pc:spChg chg="add mod">
          <ac:chgData name="Beverley Ferguson" userId="4a5d90d7-4d97-43a2-9ddb-522ed5d03a7e" providerId="ADAL" clId="{F01F467A-8126-47FA-AA9E-6E93F51530D7}" dt="2024-02-09T11:10:59.416" v="475"/>
          <ac:spMkLst>
            <pc:docMk/>
            <pc:sldMk cId="1255579336" sldId="492"/>
            <ac:spMk id="6" creationId="{B1CBE881-5C9E-AEF6-5A8A-3C50A909794A}"/>
          </ac:spMkLst>
        </pc:spChg>
        <pc:spChg chg="mod">
          <ac:chgData name="Beverley Ferguson" userId="4a5d90d7-4d97-43a2-9ddb-522ed5d03a7e" providerId="ADAL" clId="{F01F467A-8126-47FA-AA9E-6E93F51530D7}" dt="2024-02-08T16:10:37.008" v="56" actId="14100"/>
          <ac:spMkLst>
            <pc:docMk/>
            <pc:sldMk cId="1255579336" sldId="492"/>
            <ac:spMk id="7" creationId="{00000000-0000-0000-0000-000000000000}"/>
          </ac:spMkLst>
        </pc:spChg>
        <pc:spChg chg="del">
          <ac:chgData name="Beverley Ferguson" userId="4a5d90d7-4d97-43a2-9ddb-522ed5d03a7e" providerId="ADAL" clId="{F01F467A-8126-47FA-AA9E-6E93F51530D7}" dt="2024-02-09T11:10:58.178" v="474" actId="478"/>
          <ac:spMkLst>
            <pc:docMk/>
            <pc:sldMk cId="1255579336" sldId="492"/>
            <ac:spMk id="10" creationId="{00000000-0000-0000-0000-000000000000}"/>
          </ac:spMkLst>
        </pc:spChg>
        <pc:picChg chg="add mod">
          <ac:chgData name="Beverley Ferguson" userId="4a5d90d7-4d97-43a2-9ddb-522ed5d03a7e" providerId="ADAL" clId="{F01F467A-8126-47FA-AA9E-6E93F51530D7}" dt="2024-02-09T11:10:59.416" v="475"/>
          <ac:picMkLst>
            <pc:docMk/>
            <pc:sldMk cId="1255579336" sldId="492"/>
            <ac:picMk id="5" creationId="{6FBA566A-F3E0-381E-E921-231E65DED18A}"/>
          </ac:picMkLst>
        </pc:picChg>
        <pc:picChg chg="del">
          <ac:chgData name="Beverley Ferguson" userId="4a5d90d7-4d97-43a2-9ddb-522ed5d03a7e" providerId="ADAL" clId="{F01F467A-8126-47FA-AA9E-6E93F51530D7}" dt="2024-02-09T11:10:56.147" v="473" actId="478"/>
          <ac:picMkLst>
            <pc:docMk/>
            <pc:sldMk cId="1255579336" sldId="492"/>
            <ac:picMk id="13" creationId="{00000000-0000-0000-0000-000000000000}"/>
          </ac:picMkLst>
        </pc:picChg>
      </pc:sldChg>
      <pc:sldChg chg="addSp delSp modSp mod">
        <pc:chgData name="Beverley Ferguson" userId="4a5d90d7-4d97-43a2-9ddb-522ed5d03a7e" providerId="ADAL" clId="{F01F467A-8126-47FA-AA9E-6E93F51530D7}" dt="2024-02-09T11:11:32.526" v="478"/>
        <pc:sldMkLst>
          <pc:docMk/>
          <pc:sldMk cId="79587793" sldId="495"/>
        </pc:sldMkLst>
        <pc:spChg chg="add mod">
          <ac:chgData name="Beverley Ferguson" userId="4a5d90d7-4d97-43a2-9ddb-522ed5d03a7e" providerId="ADAL" clId="{F01F467A-8126-47FA-AA9E-6E93F51530D7}" dt="2024-02-08T16:11:25.831" v="79" actId="20577"/>
          <ac:spMkLst>
            <pc:docMk/>
            <pc:sldMk cId="79587793" sldId="495"/>
            <ac:spMk id="2" creationId="{BAA3A990-EB2B-C16B-D844-6E7B9D4910F3}"/>
          </ac:spMkLst>
        </pc:spChg>
        <pc:spChg chg="mod">
          <ac:chgData name="Beverley Ferguson" userId="4a5d90d7-4d97-43a2-9ddb-522ed5d03a7e" providerId="ADAL" clId="{F01F467A-8126-47FA-AA9E-6E93F51530D7}" dt="2024-02-08T16:11:15.943" v="63" actId="1076"/>
          <ac:spMkLst>
            <pc:docMk/>
            <pc:sldMk cId="79587793" sldId="495"/>
            <ac:spMk id="4" creationId="{00000000-0000-0000-0000-000000000000}"/>
          </ac:spMkLst>
        </pc:spChg>
        <pc:spChg chg="add mod">
          <ac:chgData name="Beverley Ferguson" userId="4a5d90d7-4d97-43a2-9ddb-522ed5d03a7e" providerId="ADAL" clId="{F01F467A-8126-47FA-AA9E-6E93F51530D7}" dt="2024-02-09T11:11:32.526" v="478"/>
          <ac:spMkLst>
            <pc:docMk/>
            <pc:sldMk cId="79587793" sldId="495"/>
            <ac:spMk id="6" creationId="{0AB46B65-3F8F-D475-B9A6-30CDF4B8A3A5}"/>
          </ac:spMkLst>
        </pc:spChg>
        <pc:spChg chg="del">
          <ac:chgData name="Beverley Ferguson" userId="4a5d90d7-4d97-43a2-9ddb-522ed5d03a7e" providerId="ADAL" clId="{F01F467A-8126-47FA-AA9E-6E93F51530D7}" dt="2024-02-09T11:11:30.119" v="477" actId="478"/>
          <ac:spMkLst>
            <pc:docMk/>
            <pc:sldMk cId="79587793" sldId="495"/>
            <ac:spMk id="16" creationId="{00000000-0000-0000-0000-000000000000}"/>
          </ac:spMkLst>
        </pc:spChg>
        <pc:picChg chg="add mod">
          <ac:chgData name="Beverley Ferguson" userId="4a5d90d7-4d97-43a2-9ddb-522ed5d03a7e" providerId="ADAL" clId="{F01F467A-8126-47FA-AA9E-6E93F51530D7}" dt="2024-02-09T11:11:32.526" v="478"/>
          <ac:picMkLst>
            <pc:docMk/>
            <pc:sldMk cId="79587793" sldId="495"/>
            <ac:picMk id="5" creationId="{CF583065-DEE9-088C-092B-F4014CBAC562}"/>
          </ac:picMkLst>
        </pc:picChg>
        <pc:picChg chg="del">
          <ac:chgData name="Beverley Ferguson" userId="4a5d90d7-4d97-43a2-9ddb-522ed5d03a7e" providerId="ADAL" clId="{F01F467A-8126-47FA-AA9E-6E93F51530D7}" dt="2024-02-09T11:11:27.758" v="476" actId="478"/>
          <ac:picMkLst>
            <pc:docMk/>
            <pc:sldMk cId="79587793" sldId="495"/>
            <ac:picMk id="9" creationId="{00000000-0000-0000-0000-000000000000}"/>
          </ac:picMkLst>
        </pc:picChg>
      </pc:sldChg>
      <pc:sldChg chg="addSp delSp modSp mod">
        <pc:chgData name="Beverley Ferguson" userId="4a5d90d7-4d97-43a2-9ddb-522ed5d03a7e" providerId="ADAL" clId="{F01F467A-8126-47FA-AA9E-6E93F51530D7}" dt="2024-02-09T11:11:43.871" v="482"/>
        <pc:sldMkLst>
          <pc:docMk/>
          <pc:sldMk cId="1140768631" sldId="496"/>
        </pc:sldMkLst>
        <pc:spChg chg="del">
          <ac:chgData name="Beverley Ferguson" userId="4a5d90d7-4d97-43a2-9ddb-522ed5d03a7e" providerId="ADAL" clId="{F01F467A-8126-47FA-AA9E-6E93F51530D7}" dt="2024-02-09T11:11:42.280" v="481" actId="478"/>
          <ac:spMkLst>
            <pc:docMk/>
            <pc:sldMk cId="1140768631" sldId="496"/>
            <ac:spMk id="8" creationId="{00000000-0000-0000-0000-000000000000}"/>
          </ac:spMkLst>
        </pc:spChg>
        <pc:spChg chg="del">
          <ac:chgData name="Beverley Ferguson" userId="4a5d90d7-4d97-43a2-9ddb-522ed5d03a7e" providerId="ADAL" clId="{F01F467A-8126-47FA-AA9E-6E93F51530D7}" dt="2024-02-09T11:11:38.835" v="480" actId="478"/>
          <ac:spMkLst>
            <pc:docMk/>
            <pc:sldMk cId="1140768631" sldId="496"/>
            <ac:spMk id="9" creationId="{00000000-0000-0000-0000-000000000000}"/>
          </ac:spMkLst>
        </pc:spChg>
        <pc:spChg chg="add mod">
          <ac:chgData name="Beverley Ferguson" userId="4a5d90d7-4d97-43a2-9ddb-522ed5d03a7e" providerId="ADAL" clId="{F01F467A-8126-47FA-AA9E-6E93F51530D7}" dt="2024-02-09T11:11:43.871" v="482"/>
          <ac:spMkLst>
            <pc:docMk/>
            <pc:sldMk cId="1140768631" sldId="496"/>
            <ac:spMk id="17" creationId="{2CB711D5-0D00-FDF4-062C-75A9C3CB30CF}"/>
          </ac:spMkLst>
        </pc:spChg>
        <pc:picChg chg="add mod">
          <ac:chgData name="Beverley Ferguson" userId="4a5d90d7-4d97-43a2-9ddb-522ed5d03a7e" providerId="ADAL" clId="{F01F467A-8126-47FA-AA9E-6E93F51530D7}" dt="2024-02-09T11:11:43.871" v="482"/>
          <ac:picMkLst>
            <pc:docMk/>
            <pc:sldMk cId="1140768631" sldId="496"/>
            <ac:picMk id="5" creationId="{7635FC7E-805C-0313-4358-DEE5D3F14D7A}"/>
          </ac:picMkLst>
        </pc:picChg>
        <pc:picChg chg="del">
          <ac:chgData name="Beverley Ferguson" userId="4a5d90d7-4d97-43a2-9ddb-522ed5d03a7e" providerId="ADAL" clId="{F01F467A-8126-47FA-AA9E-6E93F51530D7}" dt="2024-02-09T11:11:37.808" v="479" actId="478"/>
          <ac:picMkLst>
            <pc:docMk/>
            <pc:sldMk cId="1140768631" sldId="496"/>
            <ac:picMk id="13" creationId="{00000000-0000-0000-0000-000000000000}"/>
          </ac:picMkLst>
        </pc:picChg>
      </pc:sldChg>
      <pc:sldChg chg="addSp delSp modSp mod">
        <pc:chgData name="Beverley Ferguson" userId="4a5d90d7-4d97-43a2-9ddb-522ed5d03a7e" providerId="ADAL" clId="{F01F467A-8126-47FA-AA9E-6E93F51530D7}" dt="2024-02-09T15:40:39.546" v="538" actId="1076"/>
        <pc:sldMkLst>
          <pc:docMk/>
          <pc:sldMk cId="2589383504" sldId="577"/>
        </pc:sldMkLst>
        <pc:spChg chg="mod">
          <ac:chgData name="Beverley Ferguson" userId="4a5d90d7-4d97-43a2-9ddb-522ed5d03a7e" providerId="ADAL" clId="{F01F467A-8126-47FA-AA9E-6E93F51530D7}" dt="2024-02-08T16:15:42.316" v="90" actId="113"/>
          <ac:spMkLst>
            <pc:docMk/>
            <pc:sldMk cId="2589383504" sldId="577"/>
            <ac:spMk id="3" creationId="{EF2B7FF7-D1AE-7A9E-625D-CF3175848C85}"/>
          </ac:spMkLst>
        </pc:spChg>
        <pc:spChg chg="mod">
          <ac:chgData name="Beverley Ferguson" userId="4a5d90d7-4d97-43a2-9ddb-522ed5d03a7e" providerId="ADAL" clId="{F01F467A-8126-47FA-AA9E-6E93F51530D7}" dt="2024-02-09T11:12:28.176" v="492" actId="255"/>
          <ac:spMkLst>
            <pc:docMk/>
            <pc:sldMk cId="2589383504" sldId="577"/>
            <ac:spMk id="16" creationId="{00000000-0000-0000-0000-000000000000}"/>
          </ac:spMkLst>
        </pc:spChg>
        <pc:picChg chg="add mod">
          <ac:chgData name="Beverley Ferguson" userId="4a5d90d7-4d97-43a2-9ddb-522ed5d03a7e" providerId="ADAL" clId="{F01F467A-8126-47FA-AA9E-6E93F51530D7}" dt="2024-02-09T15:40:39.546" v="538" actId="1076"/>
          <ac:picMkLst>
            <pc:docMk/>
            <pc:sldMk cId="2589383504" sldId="577"/>
            <ac:picMk id="2" creationId="{CB8C3E6F-C84F-D1B6-3045-65D1C2AD6F01}"/>
          </ac:picMkLst>
        </pc:picChg>
        <pc:picChg chg="del">
          <ac:chgData name="Beverley Ferguson" userId="4a5d90d7-4d97-43a2-9ddb-522ed5d03a7e" providerId="ADAL" clId="{F01F467A-8126-47FA-AA9E-6E93F51530D7}" dt="2024-02-09T15:40:15.564" v="534" actId="478"/>
          <ac:picMkLst>
            <pc:docMk/>
            <pc:sldMk cId="2589383504" sldId="577"/>
            <ac:picMk id="7" creationId="{ED7A2F58-F924-A4CF-424E-24695987EF20}"/>
          </ac:picMkLst>
        </pc:picChg>
        <pc:picChg chg="mod">
          <ac:chgData name="Beverley Ferguson" userId="4a5d90d7-4d97-43a2-9ddb-522ed5d03a7e" providerId="ADAL" clId="{F01F467A-8126-47FA-AA9E-6E93F51530D7}" dt="2024-02-08T16:15:49.125" v="91" actId="1076"/>
          <ac:picMkLst>
            <pc:docMk/>
            <pc:sldMk cId="2589383504" sldId="577"/>
            <ac:picMk id="8" creationId="{12CFB0B2-B050-070A-97AC-2FE3E3817688}"/>
          </ac:picMkLst>
        </pc:picChg>
        <pc:picChg chg="mod">
          <ac:chgData name="Beverley Ferguson" userId="4a5d90d7-4d97-43a2-9ddb-522ed5d03a7e" providerId="ADAL" clId="{F01F467A-8126-47FA-AA9E-6E93F51530D7}" dt="2024-02-08T16:15:53.471" v="92" actId="14100"/>
          <ac:picMkLst>
            <pc:docMk/>
            <pc:sldMk cId="2589383504" sldId="577"/>
            <ac:picMk id="9" creationId="{00000000-0000-0000-0000-000000000000}"/>
          </ac:picMkLst>
        </pc:picChg>
      </pc:sldChg>
      <pc:sldChg chg="modSp mod">
        <pc:chgData name="Beverley Ferguson" userId="4a5d90d7-4d97-43a2-9ddb-522ed5d03a7e" providerId="ADAL" clId="{F01F467A-8126-47FA-AA9E-6E93F51530D7}" dt="2024-02-09T11:23:05.689" v="526" actId="12"/>
        <pc:sldMkLst>
          <pc:docMk/>
          <pc:sldMk cId="2858389152" sldId="578"/>
        </pc:sldMkLst>
        <pc:spChg chg="mod">
          <ac:chgData name="Beverley Ferguson" userId="4a5d90d7-4d97-43a2-9ddb-522ed5d03a7e" providerId="ADAL" clId="{F01F467A-8126-47FA-AA9E-6E93F51530D7}" dt="2024-02-09T11:23:05.689" v="526" actId="12"/>
          <ac:spMkLst>
            <pc:docMk/>
            <pc:sldMk cId="2858389152" sldId="578"/>
            <ac:spMk id="2" creationId="{573F14FE-1AD6-3EAE-CFAD-0F2F66DEBDEF}"/>
          </ac:spMkLst>
        </pc:spChg>
        <pc:spChg chg="mod">
          <ac:chgData name="Beverley Ferguson" userId="4a5d90d7-4d97-43a2-9ddb-522ed5d03a7e" providerId="ADAL" clId="{F01F467A-8126-47FA-AA9E-6E93F51530D7}" dt="2024-02-08T16:16:13.426" v="93" actId="1076"/>
          <ac:spMkLst>
            <pc:docMk/>
            <pc:sldMk cId="2858389152" sldId="578"/>
            <ac:spMk id="4" creationId="{C5F9E812-F364-8A2B-4E57-C457D1726C8D}"/>
          </ac:spMkLst>
        </pc:spChg>
        <pc:spChg chg="mod">
          <ac:chgData name="Beverley Ferguson" userId="4a5d90d7-4d97-43a2-9ddb-522ed5d03a7e" providerId="ADAL" clId="{F01F467A-8126-47FA-AA9E-6E93F51530D7}" dt="2024-02-09T11:12:40.501" v="493" actId="255"/>
          <ac:spMkLst>
            <pc:docMk/>
            <pc:sldMk cId="2858389152" sldId="578"/>
            <ac:spMk id="16" creationId="{00000000-0000-0000-0000-000000000000}"/>
          </ac:spMkLst>
        </pc:spChg>
      </pc:sldChg>
      <pc:sldChg chg="del">
        <pc:chgData name="Beverley Ferguson" userId="4a5d90d7-4d97-43a2-9ddb-522ed5d03a7e" providerId="ADAL" clId="{F01F467A-8126-47FA-AA9E-6E93F51530D7}" dt="2024-02-08T16:12:40.943" v="80" actId="2696"/>
        <pc:sldMkLst>
          <pc:docMk/>
          <pc:sldMk cId="911779006" sldId="579"/>
        </pc:sldMkLst>
      </pc:sldChg>
      <pc:sldChg chg="addSp delSp modSp mod">
        <pc:chgData name="Beverley Ferguson" userId="4a5d90d7-4d97-43a2-9ddb-522ed5d03a7e" providerId="ADAL" clId="{F01F467A-8126-47FA-AA9E-6E93F51530D7}" dt="2024-02-09T11:12:19.855" v="491" actId="1036"/>
        <pc:sldMkLst>
          <pc:docMk/>
          <pc:sldMk cId="3227282493" sldId="589"/>
        </pc:sldMkLst>
        <pc:spChg chg="del">
          <ac:chgData name="Beverley Ferguson" userId="4a5d90d7-4d97-43a2-9ddb-522ed5d03a7e" providerId="ADAL" clId="{F01F467A-8126-47FA-AA9E-6E93F51530D7}" dt="2024-02-09T11:11:59.878" v="485" actId="478"/>
          <ac:spMkLst>
            <pc:docMk/>
            <pc:sldMk cId="3227282493" sldId="589"/>
            <ac:spMk id="8" creationId="{00000000-0000-0000-0000-000000000000}"/>
          </ac:spMkLst>
        </pc:spChg>
        <pc:spChg chg="del">
          <ac:chgData name="Beverley Ferguson" userId="4a5d90d7-4d97-43a2-9ddb-522ed5d03a7e" providerId="ADAL" clId="{F01F467A-8126-47FA-AA9E-6E93F51530D7}" dt="2024-02-09T11:11:57.549" v="484" actId="478"/>
          <ac:spMkLst>
            <pc:docMk/>
            <pc:sldMk cId="3227282493" sldId="589"/>
            <ac:spMk id="11" creationId="{00000000-0000-0000-0000-000000000000}"/>
          </ac:spMkLst>
        </pc:spChg>
        <pc:spChg chg="add mod">
          <ac:chgData name="Beverley Ferguson" userId="4a5d90d7-4d97-43a2-9ddb-522ed5d03a7e" providerId="ADAL" clId="{F01F467A-8126-47FA-AA9E-6E93F51530D7}" dt="2024-02-09T11:12:19.855" v="491" actId="1036"/>
          <ac:spMkLst>
            <pc:docMk/>
            <pc:sldMk cId="3227282493" sldId="589"/>
            <ac:spMk id="37" creationId="{A38986FB-2690-15BE-1D37-B02D49E0E2D5}"/>
          </ac:spMkLst>
        </pc:spChg>
        <pc:picChg chg="del">
          <ac:chgData name="Beverley Ferguson" userId="4a5d90d7-4d97-43a2-9ddb-522ed5d03a7e" providerId="ADAL" clId="{F01F467A-8126-47FA-AA9E-6E93F51530D7}" dt="2024-02-09T11:11:55.165" v="483" actId="478"/>
          <ac:picMkLst>
            <pc:docMk/>
            <pc:sldMk cId="3227282493" sldId="589"/>
            <ac:picMk id="13" creationId="{00000000-0000-0000-0000-000000000000}"/>
          </ac:picMkLst>
        </pc:picChg>
        <pc:picChg chg="add mod">
          <ac:chgData name="Beverley Ferguson" userId="4a5d90d7-4d97-43a2-9ddb-522ed5d03a7e" providerId="ADAL" clId="{F01F467A-8126-47FA-AA9E-6E93F51530D7}" dt="2024-02-09T11:12:10.974" v="487" actId="14100"/>
          <ac:picMkLst>
            <pc:docMk/>
            <pc:sldMk cId="3227282493" sldId="589"/>
            <ac:picMk id="36" creationId="{719A81DF-0819-B9D5-3A62-1865A4146D3F}"/>
          </ac:picMkLst>
        </pc:picChg>
      </pc:sldChg>
    </pc:docChg>
  </pc:docChgLst>
  <pc:docChgLst>
    <pc:chgData name="Jeremy Stevenson" userId="b951fcdf-47d4-42da-bf6c-f08c041864bc" providerId="ADAL" clId="{BAF25443-94D2-428F-BCA4-A724BCDE18FF}"/>
    <pc:docChg chg="modSld">
      <pc:chgData name="Jeremy Stevenson" userId="b951fcdf-47d4-42da-bf6c-f08c041864bc" providerId="ADAL" clId="{BAF25443-94D2-428F-BCA4-A724BCDE18FF}" dt="2024-03-08T17:48:50.764" v="210" actId="13244"/>
      <pc:docMkLst>
        <pc:docMk/>
      </pc:docMkLst>
      <pc:sldChg chg="modSp mod">
        <pc:chgData name="Jeremy Stevenson" userId="b951fcdf-47d4-42da-bf6c-f08c041864bc" providerId="ADAL" clId="{BAF25443-94D2-428F-BCA4-A724BCDE18FF}" dt="2024-03-08T17:48:24.969" v="209" actId="962"/>
        <pc:sldMkLst>
          <pc:docMk/>
          <pc:sldMk cId="2797146808" sldId="272"/>
        </pc:sldMkLst>
        <pc:picChg chg="mod">
          <ac:chgData name="Jeremy Stevenson" userId="b951fcdf-47d4-42da-bf6c-f08c041864bc" providerId="ADAL" clId="{BAF25443-94D2-428F-BCA4-A724BCDE18FF}" dt="2024-03-08T17:48:24.969" v="209" actId="962"/>
          <ac:picMkLst>
            <pc:docMk/>
            <pc:sldMk cId="2797146808" sldId="272"/>
            <ac:picMk id="4" creationId="{99CF6FDC-7FD4-0F0E-D510-1D2762AA1904}"/>
          </ac:picMkLst>
        </pc:picChg>
        <pc:picChg chg="mod">
          <ac:chgData name="Jeremy Stevenson" userId="b951fcdf-47d4-42da-bf6c-f08c041864bc" providerId="ADAL" clId="{BAF25443-94D2-428F-BCA4-A724BCDE18FF}" dt="2024-03-08T17:44:19.947" v="180" actId="962"/>
          <ac:picMkLst>
            <pc:docMk/>
            <pc:sldMk cId="2797146808" sldId="272"/>
            <ac:picMk id="7" creationId="{00000000-0000-0000-0000-000000000000}"/>
          </ac:picMkLst>
        </pc:picChg>
      </pc:sldChg>
      <pc:sldChg chg="modSp mod">
        <pc:chgData name="Jeremy Stevenson" userId="b951fcdf-47d4-42da-bf6c-f08c041864bc" providerId="ADAL" clId="{BAF25443-94D2-428F-BCA4-A724BCDE18FF}" dt="2024-03-08T17:48:18.889" v="208" actId="962"/>
        <pc:sldMkLst>
          <pc:docMk/>
          <pc:sldMk cId="1378798576" sldId="319"/>
        </pc:sldMkLst>
        <pc:picChg chg="mod">
          <ac:chgData name="Jeremy Stevenson" userId="b951fcdf-47d4-42da-bf6c-f08c041864bc" providerId="ADAL" clId="{BAF25443-94D2-428F-BCA4-A724BCDE18FF}" dt="2024-03-08T17:48:18.889" v="208" actId="962"/>
          <ac:picMkLst>
            <pc:docMk/>
            <pc:sldMk cId="1378798576" sldId="319"/>
            <ac:picMk id="4" creationId="{644275DF-EB54-7E7B-7AC1-39FD059527CA}"/>
          </ac:picMkLst>
        </pc:picChg>
        <pc:picChg chg="mod">
          <ac:chgData name="Jeremy Stevenson" userId="b951fcdf-47d4-42da-bf6c-f08c041864bc" providerId="ADAL" clId="{BAF25443-94D2-428F-BCA4-A724BCDE18FF}" dt="2024-03-08T17:43:13.311" v="124" actId="962"/>
          <ac:picMkLst>
            <pc:docMk/>
            <pc:sldMk cId="1378798576" sldId="319"/>
            <ac:picMk id="9" creationId="{00000000-0000-0000-0000-000000000000}"/>
          </ac:picMkLst>
        </pc:picChg>
      </pc:sldChg>
      <pc:sldChg chg="modSp">
        <pc:chgData name="Jeremy Stevenson" userId="b951fcdf-47d4-42da-bf6c-f08c041864bc" providerId="ADAL" clId="{BAF25443-94D2-428F-BCA4-A724BCDE18FF}" dt="2024-03-08T17:41:54.340" v="71" actId="962"/>
        <pc:sldMkLst>
          <pc:docMk/>
          <pc:sldMk cId="674211799" sldId="346"/>
        </pc:sldMkLst>
        <pc:picChg chg="mod">
          <ac:chgData name="Jeremy Stevenson" userId="b951fcdf-47d4-42da-bf6c-f08c041864bc" providerId="ADAL" clId="{BAF25443-94D2-428F-BCA4-A724BCDE18FF}" dt="2024-03-08T17:41:54.340" v="71" actId="962"/>
          <ac:picMkLst>
            <pc:docMk/>
            <pc:sldMk cId="674211799" sldId="346"/>
            <ac:picMk id="10" creationId="{00000000-0000-0000-0000-000000000000}"/>
          </ac:picMkLst>
        </pc:picChg>
      </pc:sldChg>
      <pc:sldChg chg="modSp mod">
        <pc:chgData name="Jeremy Stevenson" userId="b951fcdf-47d4-42da-bf6c-f08c041864bc" providerId="ADAL" clId="{BAF25443-94D2-428F-BCA4-A724BCDE18FF}" dt="2024-03-08T17:45:45.784" v="206" actId="962"/>
        <pc:sldMkLst>
          <pc:docMk/>
          <pc:sldMk cId="2732121413" sldId="479"/>
        </pc:sldMkLst>
        <pc:picChg chg="mod">
          <ac:chgData name="Jeremy Stevenson" userId="b951fcdf-47d4-42da-bf6c-f08c041864bc" providerId="ADAL" clId="{BAF25443-94D2-428F-BCA4-A724BCDE18FF}" dt="2024-03-08T17:45:45.784" v="206" actId="962"/>
          <ac:picMkLst>
            <pc:docMk/>
            <pc:sldMk cId="2732121413" sldId="479"/>
            <ac:picMk id="52" creationId="{CBFA21AF-9A9D-CA8A-649B-051203C6163D}"/>
          </ac:picMkLst>
        </pc:picChg>
      </pc:sldChg>
      <pc:sldChg chg="modSp">
        <pc:chgData name="Jeremy Stevenson" userId="b951fcdf-47d4-42da-bf6c-f08c041864bc" providerId="ADAL" clId="{BAF25443-94D2-428F-BCA4-A724BCDE18FF}" dt="2024-03-08T17:48:50.764" v="210" actId="13244"/>
        <pc:sldMkLst>
          <pc:docMk/>
          <pc:sldMk cId="79587793" sldId="495"/>
        </pc:sldMkLst>
        <pc:spChg chg="mod">
          <ac:chgData name="Jeremy Stevenson" userId="b951fcdf-47d4-42da-bf6c-f08c041864bc" providerId="ADAL" clId="{BAF25443-94D2-428F-BCA4-A724BCDE18FF}" dt="2024-03-08T17:48:50.764" v="210" actId="13244"/>
          <ac:spMkLst>
            <pc:docMk/>
            <pc:sldMk cId="79587793" sldId="495"/>
            <ac:spMk id="2" creationId="{BAA3A990-EB2B-C16B-D844-6E7B9D4910F3}"/>
          </ac:spMkLst>
        </pc:spChg>
      </pc:sldChg>
      <pc:sldChg chg="modSp mod">
        <pc:chgData name="Jeremy Stevenson" userId="b951fcdf-47d4-42da-bf6c-f08c041864bc" providerId="ADAL" clId="{BAF25443-94D2-428F-BCA4-A724BCDE18FF}" dt="2024-03-08T17:42:21.276" v="72" actId="962"/>
        <pc:sldMkLst>
          <pc:docMk/>
          <pc:sldMk cId="2589383504" sldId="577"/>
        </pc:sldMkLst>
        <pc:picChg chg="mod">
          <ac:chgData name="Jeremy Stevenson" userId="b951fcdf-47d4-42da-bf6c-f08c041864bc" providerId="ADAL" clId="{BAF25443-94D2-428F-BCA4-A724BCDE18FF}" dt="2024-03-08T17:42:21.276" v="72" actId="962"/>
          <ac:picMkLst>
            <pc:docMk/>
            <pc:sldMk cId="2589383504" sldId="577"/>
            <ac:picMk id="9" creationId="{00000000-0000-0000-0000-000000000000}"/>
          </ac:picMkLst>
        </pc:picChg>
      </pc:sldChg>
      <pc:sldChg chg="modSp mod">
        <pc:chgData name="Jeremy Stevenson" userId="b951fcdf-47d4-42da-bf6c-f08c041864bc" providerId="ADAL" clId="{BAF25443-94D2-428F-BCA4-A724BCDE18FF}" dt="2024-03-08T17:48:12.232" v="207" actId="962"/>
        <pc:sldMkLst>
          <pc:docMk/>
          <pc:sldMk cId="2858389152" sldId="578"/>
        </pc:sldMkLst>
        <pc:picChg chg="mod">
          <ac:chgData name="Jeremy Stevenson" userId="b951fcdf-47d4-42da-bf6c-f08c041864bc" providerId="ADAL" clId="{BAF25443-94D2-428F-BCA4-A724BCDE18FF}" dt="2024-03-08T17:48:12.232" v="207" actId="962"/>
          <ac:picMkLst>
            <pc:docMk/>
            <pc:sldMk cId="2858389152" sldId="578"/>
            <ac:picMk id="9" creationId="{00000000-0000-0000-0000-000000000000}"/>
          </ac:picMkLst>
        </pc:picChg>
      </pc:sldChg>
      <pc:sldChg chg="modSp mod">
        <pc:chgData name="Jeremy Stevenson" userId="b951fcdf-47d4-42da-bf6c-f08c041864bc" providerId="ADAL" clId="{BAF25443-94D2-428F-BCA4-A724BCDE18FF}" dt="2024-03-08T17:44:46.713" v="204" actId="1037"/>
        <pc:sldMkLst>
          <pc:docMk/>
          <pc:sldMk cId="3227282493" sldId="589"/>
        </pc:sldMkLst>
        <pc:spChg chg="mod">
          <ac:chgData name="Jeremy Stevenson" userId="b951fcdf-47d4-42da-bf6c-f08c041864bc" providerId="ADAL" clId="{BAF25443-94D2-428F-BCA4-A724BCDE18FF}" dt="2024-03-08T17:44:46.713" v="204" actId="1037"/>
          <ac:spMkLst>
            <pc:docMk/>
            <pc:sldMk cId="3227282493" sldId="589"/>
            <ac:spMk id="1260" creationId="{FD7F8F63-ABED-D7C4-1CD5-C3A5471D4323}"/>
          </ac:spMkLst>
        </pc:spChg>
      </pc:sldChg>
    </pc:docChg>
  </pc:docChgLst>
  <pc:docChgLst>
    <pc:chgData name="Susheel Kumar" userId="5ceb1294-96c9-49b1-ba58-ed240e2c8bbb" providerId="ADAL" clId="{AACB408B-0B3B-4077-A8B0-6FB63C244666}"/>
    <pc:docChg chg="modSld">
      <pc:chgData name="Susheel Kumar" userId="5ceb1294-96c9-49b1-ba58-ed240e2c8bbb" providerId="ADAL" clId="{AACB408B-0B3B-4077-A8B0-6FB63C244666}" dt="2024-02-28T11:23:12.173" v="57" actId="962"/>
      <pc:docMkLst>
        <pc:docMk/>
      </pc:docMkLst>
      <pc:sldChg chg="addSp delSp modSp mod">
        <pc:chgData name="Susheel Kumar" userId="5ceb1294-96c9-49b1-ba58-ed240e2c8bbb" providerId="ADAL" clId="{AACB408B-0B3B-4077-A8B0-6FB63C244666}" dt="2024-02-28T11:20:09.814" v="56" actId="478"/>
        <pc:sldMkLst>
          <pc:docMk/>
          <pc:sldMk cId="1717420105" sldId="264"/>
        </pc:sldMkLst>
        <pc:spChg chg="add del mod">
          <ac:chgData name="Susheel Kumar" userId="5ceb1294-96c9-49b1-ba58-ed240e2c8bbb" providerId="ADAL" clId="{AACB408B-0B3B-4077-A8B0-6FB63C244666}" dt="2024-02-28T11:20:09.814" v="56" actId="478"/>
          <ac:spMkLst>
            <pc:docMk/>
            <pc:sldMk cId="1717420105" sldId="264"/>
            <ac:spMk id="2" creationId="{CAC8BC76-5424-3CA4-287F-E1FEBD258BED}"/>
          </ac:spMkLst>
        </pc:spChg>
        <pc:picChg chg="mod">
          <ac:chgData name="Susheel Kumar" userId="5ceb1294-96c9-49b1-ba58-ed240e2c8bbb" providerId="ADAL" clId="{AACB408B-0B3B-4077-A8B0-6FB63C244666}" dt="2024-02-28T11:16:24.910" v="3" actId="962"/>
          <ac:picMkLst>
            <pc:docMk/>
            <pc:sldMk cId="1717420105" sldId="264"/>
            <ac:picMk id="5" creationId="{00000000-0000-0000-0000-000000000000}"/>
          </ac:picMkLst>
        </pc:picChg>
        <pc:picChg chg="mod">
          <ac:chgData name="Susheel Kumar" userId="5ceb1294-96c9-49b1-ba58-ed240e2c8bbb" providerId="ADAL" clId="{AACB408B-0B3B-4077-A8B0-6FB63C244666}" dt="2024-02-28T11:16:21.675" v="2" actId="962"/>
          <ac:picMkLst>
            <pc:docMk/>
            <pc:sldMk cId="1717420105" sldId="264"/>
            <ac:picMk id="9" creationId="{00000000-0000-0000-0000-000000000000}"/>
          </ac:picMkLst>
        </pc:picChg>
        <pc:picChg chg="mod">
          <ac:chgData name="Susheel Kumar" userId="5ceb1294-96c9-49b1-ba58-ed240e2c8bbb" providerId="ADAL" clId="{AACB408B-0B3B-4077-A8B0-6FB63C244666}" dt="2024-02-28T11:16:27.246" v="4" actId="962"/>
          <ac:picMkLst>
            <pc:docMk/>
            <pc:sldMk cId="1717420105" sldId="264"/>
            <ac:picMk id="17" creationId="{E6AAC2E4-CFD2-A9EF-FF9E-0D2FB146DE7C}"/>
          </ac:picMkLst>
        </pc:picChg>
      </pc:sldChg>
      <pc:sldChg chg="modSp mod">
        <pc:chgData name="Susheel Kumar" userId="5ceb1294-96c9-49b1-ba58-ed240e2c8bbb" providerId="ADAL" clId="{AACB408B-0B3B-4077-A8B0-6FB63C244666}" dt="2024-02-28T11:16:35.541" v="7" actId="962"/>
        <pc:sldMkLst>
          <pc:docMk/>
          <pc:sldMk cId="203600113" sldId="343"/>
        </pc:sldMkLst>
        <pc:spChg chg="mod">
          <ac:chgData name="Susheel Kumar" userId="5ceb1294-96c9-49b1-ba58-ed240e2c8bbb" providerId="ADAL" clId="{AACB408B-0B3B-4077-A8B0-6FB63C244666}" dt="2024-02-28T11:16:31.188" v="5" actId="962"/>
          <ac:spMkLst>
            <pc:docMk/>
            <pc:sldMk cId="203600113" sldId="343"/>
            <ac:spMk id="8" creationId="{00000000-0000-0000-0000-000000000000}"/>
          </ac:spMkLst>
        </pc:spChg>
        <pc:grpChg chg="mod">
          <ac:chgData name="Susheel Kumar" userId="5ceb1294-96c9-49b1-ba58-ed240e2c8bbb" providerId="ADAL" clId="{AACB408B-0B3B-4077-A8B0-6FB63C244666}" dt="2024-02-28T11:16:35.541" v="7" actId="962"/>
          <ac:grpSpMkLst>
            <pc:docMk/>
            <pc:sldMk cId="203600113" sldId="343"/>
            <ac:grpSpMk id="4" creationId="{00000000-0000-0000-0000-000000000000}"/>
          </ac:grpSpMkLst>
        </pc:grpChg>
        <pc:picChg chg="mod">
          <ac:chgData name="Susheel Kumar" userId="5ceb1294-96c9-49b1-ba58-ed240e2c8bbb" providerId="ADAL" clId="{AACB408B-0B3B-4077-A8B0-6FB63C244666}" dt="2024-02-28T11:16:33.415" v="6" actId="962"/>
          <ac:picMkLst>
            <pc:docMk/>
            <pc:sldMk cId="203600113" sldId="343"/>
            <ac:picMk id="13" creationId="{00000000-0000-0000-0000-000000000000}"/>
          </ac:picMkLst>
        </pc:picChg>
      </pc:sldChg>
      <pc:sldChg chg="modSp mod">
        <pc:chgData name="Susheel Kumar" userId="5ceb1294-96c9-49b1-ba58-ed240e2c8bbb" providerId="ADAL" clId="{AACB408B-0B3B-4077-A8B0-6FB63C244666}" dt="2024-02-28T11:18:56.807" v="53" actId="962"/>
        <pc:sldMkLst>
          <pc:docMk/>
          <pc:sldMk cId="674211799" sldId="346"/>
        </pc:sldMkLst>
        <pc:spChg chg="mod">
          <ac:chgData name="Susheel Kumar" userId="5ceb1294-96c9-49b1-ba58-ed240e2c8bbb" providerId="ADAL" clId="{AACB408B-0B3B-4077-A8B0-6FB63C244666}" dt="2024-02-28T11:18:52.058" v="51" actId="962"/>
          <ac:spMkLst>
            <pc:docMk/>
            <pc:sldMk cId="674211799" sldId="346"/>
            <ac:spMk id="8" creationId="{00000000-0000-0000-0000-000000000000}"/>
          </ac:spMkLst>
        </pc:spChg>
        <pc:picChg chg="mod">
          <ac:chgData name="Susheel Kumar" userId="5ceb1294-96c9-49b1-ba58-ed240e2c8bbb" providerId="ADAL" clId="{AACB408B-0B3B-4077-A8B0-6FB63C244666}" dt="2024-02-28T11:18:56.807" v="53" actId="962"/>
          <ac:picMkLst>
            <pc:docMk/>
            <pc:sldMk cId="674211799" sldId="346"/>
            <ac:picMk id="4" creationId="{7EEB82B8-6115-C812-7DB8-033FDFBBFFAA}"/>
          </ac:picMkLst>
        </pc:picChg>
        <pc:picChg chg="mod">
          <ac:chgData name="Susheel Kumar" userId="5ceb1294-96c9-49b1-ba58-ed240e2c8bbb" providerId="ADAL" clId="{AACB408B-0B3B-4077-A8B0-6FB63C244666}" dt="2024-02-22T13:34:54.288" v="1" actId="1036"/>
          <ac:picMkLst>
            <pc:docMk/>
            <pc:sldMk cId="674211799" sldId="346"/>
            <ac:picMk id="10" creationId="{00000000-0000-0000-0000-000000000000}"/>
          </ac:picMkLst>
        </pc:picChg>
      </pc:sldChg>
      <pc:sldChg chg="modSp mod">
        <pc:chgData name="Susheel Kumar" userId="5ceb1294-96c9-49b1-ba58-ed240e2c8bbb" providerId="ADAL" clId="{AACB408B-0B3B-4077-A8B0-6FB63C244666}" dt="2024-02-28T11:18:54.353" v="52" actId="962"/>
        <pc:sldMkLst>
          <pc:docMk/>
          <pc:sldMk cId="1273122573" sldId="351"/>
        </pc:sldMkLst>
        <pc:picChg chg="mod">
          <ac:chgData name="Susheel Kumar" userId="5ceb1294-96c9-49b1-ba58-ed240e2c8bbb" providerId="ADAL" clId="{AACB408B-0B3B-4077-A8B0-6FB63C244666}" dt="2024-02-28T11:18:54.353" v="52" actId="962"/>
          <ac:picMkLst>
            <pc:docMk/>
            <pc:sldMk cId="1273122573" sldId="351"/>
            <ac:picMk id="4" creationId="{49DDB5F5-91E7-4CDB-2F63-6530A4DFE875}"/>
          </ac:picMkLst>
        </pc:picChg>
      </pc:sldChg>
      <pc:sldChg chg="modSp mod">
        <pc:chgData name="Susheel Kumar" userId="5ceb1294-96c9-49b1-ba58-ed240e2c8bbb" providerId="ADAL" clId="{AACB408B-0B3B-4077-A8B0-6FB63C244666}" dt="2024-02-28T11:17:05.141" v="15" actId="962"/>
        <pc:sldMkLst>
          <pc:docMk/>
          <pc:sldMk cId="2821402351" sldId="439"/>
        </pc:sldMkLst>
        <pc:spChg chg="mod">
          <ac:chgData name="Susheel Kumar" userId="5ceb1294-96c9-49b1-ba58-ed240e2c8bbb" providerId="ADAL" clId="{AACB408B-0B3B-4077-A8B0-6FB63C244666}" dt="2024-02-28T11:16:37.758" v="8" actId="962"/>
          <ac:spMkLst>
            <pc:docMk/>
            <pc:sldMk cId="2821402351" sldId="439"/>
            <ac:spMk id="8" creationId="{00000000-0000-0000-0000-000000000000}"/>
          </ac:spMkLst>
        </pc:spChg>
        <pc:spChg chg="mod">
          <ac:chgData name="Susheel Kumar" userId="5ceb1294-96c9-49b1-ba58-ed240e2c8bbb" providerId="ADAL" clId="{AACB408B-0B3B-4077-A8B0-6FB63C244666}" dt="2024-02-28T11:17:01.914" v="14" actId="962"/>
          <ac:spMkLst>
            <pc:docMk/>
            <pc:sldMk cId="2821402351" sldId="439"/>
            <ac:spMk id="1031" creationId="{00000000-0000-0000-0000-000000000000}"/>
          </ac:spMkLst>
        </pc:spChg>
        <pc:picChg chg="mod">
          <ac:chgData name="Susheel Kumar" userId="5ceb1294-96c9-49b1-ba58-ed240e2c8bbb" providerId="ADAL" clId="{AACB408B-0B3B-4077-A8B0-6FB63C244666}" dt="2024-02-28T11:17:05.141" v="15" actId="962"/>
          <ac:picMkLst>
            <pc:docMk/>
            <pc:sldMk cId="2821402351" sldId="439"/>
            <ac:picMk id="3" creationId="{4D766C11-138D-C1C8-9223-9227CDF62965}"/>
          </ac:picMkLst>
        </pc:picChg>
        <pc:picChg chg="mod">
          <ac:chgData name="Susheel Kumar" userId="5ceb1294-96c9-49b1-ba58-ed240e2c8bbb" providerId="ADAL" clId="{AACB408B-0B3B-4077-A8B0-6FB63C244666}" dt="2024-02-28T11:16:55.128" v="11" actId="962"/>
          <ac:picMkLst>
            <pc:docMk/>
            <pc:sldMk cId="2821402351" sldId="439"/>
            <ac:picMk id="13" creationId="{00000000-0000-0000-0000-000000000000}"/>
          </ac:picMkLst>
        </pc:picChg>
      </pc:sldChg>
      <pc:sldChg chg="modSp mod">
        <pc:chgData name="Susheel Kumar" userId="5ceb1294-96c9-49b1-ba58-ed240e2c8bbb" providerId="ADAL" clId="{AACB408B-0B3B-4077-A8B0-6FB63C244666}" dt="2024-02-28T11:18:11.818" v="36" actId="962"/>
        <pc:sldMkLst>
          <pc:docMk/>
          <pc:sldMk cId="2732121413" sldId="479"/>
        </pc:sldMkLst>
        <pc:picChg chg="mod">
          <ac:chgData name="Susheel Kumar" userId="5ceb1294-96c9-49b1-ba58-ed240e2c8bbb" providerId="ADAL" clId="{AACB408B-0B3B-4077-A8B0-6FB63C244666}" dt="2024-02-28T11:18:11.818" v="36" actId="962"/>
          <ac:picMkLst>
            <pc:docMk/>
            <pc:sldMk cId="2732121413" sldId="479"/>
            <ac:picMk id="52" creationId="{CBFA21AF-9A9D-CA8A-649B-051203C6163D}"/>
          </ac:picMkLst>
        </pc:picChg>
      </pc:sldChg>
      <pc:sldChg chg="modSp mod">
        <pc:chgData name="Susheel Kumar" userId="5ceb1294-96c9-49b1-ba58-ed240e2c8bbb" providerId="ADAL" clId="{AACB408B-0B3B-4077-A8B0-6FB63C244666}" dt="2024-02-28T11:17:30.528" v="18" actId="962"/>
        <pc:sldMkLst>
          <pc:docMk/>
          <pc:sldMk cId="4173921805" sldId="484"/>
        </pc:sldMkLst>
        <pc:spChg chg="mod">
          <ac:chgData name="Susheel Kumar" userId="5ceb1294-96c9-49b1-ba58-ed240e2c8bbb" providerId="ADAL" clId="{AACB408B-0B3B-4077-A8B0-6FB63C244666}" dt="2024-02-28T11:17:28.404" v="17" actId="962"/>
          <ac:spMkLst>
            <pc:docMk/>
            <pc:sldMk cId="4173921805" sldId="484"/>
            <ac:spMk id="8" creationId="{00000000-0000-0000-0000-000000000000}"/>
          </ac:spMkLst>
        </pc:spChg>
        <pc:picChg chg="mod">
          <ac:chgData name="Susheel Kumar" userId="5ceb1294-96c9-49b1-ba58-ed240e2c8bbb" providerId="ADAL" clId="{AACB408B-0B3B-4077-A8B0-6FB63C244666}" dt="2024-02-28T11:17:07.720" v="16" actId="962"/>
          <ac:picMkLst>
            <pc:docMk/>
            <pc:sldMk cId="4173921805" sldId="484"/>
            <ac:picMk id="5" creationId="{00000000-0000-0000-0000-000000000000}"/>
          </ac:picMkLst>
        </pc:picChg>
        <pc:picChg chg="mod">
          <ac:chgData name="Susheel Kumar" userId="5ceb1294-96c9-49b1-ba58-ed240e2c8bbb" providerId="ADAL" clId="{AACB408B-0B3B-4077-A8B0-6FB63C244666}" dt="2024-02-28T11:17:30.528" v="18" actId="962"/>
          <ac:picMkLst>
            <pc:docMk/>
            <pc:sldMk cId="4173921805" sldId="484"/>
            <ac:picMk id="13" creationId="{00000000-0000-0000-0000-000000000000}"/>
          </ac:picMkLst>
        </pc:picChg>
      </pc:sldChg>
      <pc:sldChg chg="modSp mod">
        <pc:chgData name="Susheel Kumar" userId="5ceb1294-96c9-49b1-ba58-ed240e2c8bbb" providerId="ADAL" clId="{AACB408B-0B3B-4077-A8B0-6FB63C244666}" dt="2024-02-28T11:17:49.450" v="27" actId="962"/>
        <pc:sldMkLst>
          <pc:docMk/>
          <pc:sldMk cId="3309307117" sldId="487"/>
        </pc:sldMkLst>
        <pc:spChg chg="mod">
          <ac:chgData name="Susheel Kumar" userId="5ceb1294-96c9-49b1-ba58-ed240e2c8bbb" providerId="ADAL" clId="{AACB408B-0B3B-4077-A8B0-6FB63C244666}" dt="2024-02-28T11:17:45.705" v="25" actId="962"/>
          <ac:spMkLst>
            <pc:docMk/>
            <pc:sldMk cId="3309307117" sldId="487"/>
            <ac:spMk id="8" creationId="{00000000-0000-0000-0000-000000000000}"/>
          </ac:spMkLst>
        </pc:spChg>
        <pc:picChg chg="mod">
          <ac:chgData name="Susheel Kumar" userId="5ceb1294-96c9-49b1-ba58-ed240e2c8bbb" providerId="ADAL" clId="{AACB408B-0B3B-4077-A8B0-6FB63C244666}" dt="2024-02-28T11:17:47.573" v="26" actId="962"/>
          <ac:picMkLst>
            <pc:docMk/>
            <pc:sldMk cId="3309307117" sldId="487"/>
            <ac:picMk id="13" creationId="{00000000-0000-0000-0000-000000000000}"/>
          </ac:picMkLst>
        </pc:picChg>
        <pc:picChg chg="mod">
          <ac:chgData name="Susheel Kumar" userId="5ceb1294-96c9-49b1-ba58-ed240e2c8bbb" providerId="ADAL" clId="{AACB408B-0B3B-4077-A8B0-6FB63C244666}" dt="2024-02-28T11:17:49.450" v="27" actId="962"/>
          <ac:picMkLst>
            <pc:docMk/>
            <pc:sldMk cId="3309307117" sldId="487"/>
            <ac:picMk id="15" creationId="{00000000-0000-0000-0000-000000000000}"/>
          </ac:picMkLst>
        </pc:picChg>
      </pc:sldChg>
      <pc:sldChg chg="modSp mod">
        <pc:chgData name="Susheel Kumar" userId="5ceb1294-96c9-49b1-ba58-ed240e2c8bbb" providerId="ADAL" clId="{AACB408B-0B3B-4077-A8B0-6FB63C244666}" dt="2024-02-28T11:17:37.169" v="21" actId="962"/>
        <pc:sldMkLst>
          <pc:docMk/>
          <pc:sldMk cId="1706868601" sldId="488"/>
        </pc:sldMkLst>
        <pc:spChg chg="mod">
          <ac:chgData name="Susheel Kumar" userId="5ceb1294-96c9-49b1-ba58-ed240e2c8bbb" providerId="ADAL" clId="{AACB408B-0B3B-4077-A8B0-6FB63C244666}" dt="2024-02-28T11:17:32.808" v="19" actId="962"/>
          <ac:spMkLst>
            <pc:docMk/>
            <pc:sldMk cId="1706868601" sldId="488"/>
            <ac:spMk id="8" creationId="{00000000-0000-0000-0000-000000000000}"/>
          </ac:spMkLst>
        </pc:spChg>
        <pc:picChg chg="mod">
          <ac:chgData name="Susheel Kumar" userId="5ceb1294-96c9-49b1-ba58-ed240e2c8bbb" providerId="ADAL" clId="{AACB408B-0B3B-4077-A8B0-6FB63C244666}" dt="2024-02-28T11:17:37.169" v="21" actId="962"/>
          <ac:picMkLst>
            <pc:docMk/>
            <pc:sldMk cId="1706868601" sldId="488"/>
            <ac:picMk id="10" creationId="{00000000-0000-0000-0000-000000000000}"/>
          </ac:picMkLst>
        </pc:picChg>
        <pc:picChg chg="mod">
          <ac:chgData name="Susheel Kumar" userId="5ceb1294-96c9-49b1-ba58-ed240e2c8bbb" providerId="ADAL" clId="{AACB408B-0B3B-4077-A8B0-6FB63C244666}" dt="2024-02-28T11:17:34.916" v="20" actId="962"/>
          <ac:picMkLst>
            <pc:docMk/>
            <pc:sldMk cId="1706868601" sldId="488"/>
            <ac:picMk id="13" creationId="{00000000-0000-0000-0000-000000000000}"/>
          </ac:picMkLst>
        </pc:picChg>
      </pc:sldChg>
      <pc:sldChg chg="modSp mod">
        <pc:chgData name="Susheel Kumar" userId="5ceb1294-96c9-49b1-ba58-ed240e2c8bbb" providerId="ADAL" clId="{AACB408B-0B3B-4077-A8B0-6FB63C244666}" dt="2024-02-28T11:17:43.513" v="24" actId="962"/>
        <pc:sldMkLst>
          <pc:docMk/>
          <pc:sldMk cId="2671566856" sldId="489"/>
        </pc:sldMkLst>
        <pc:spChg chg="mod">
          <ac:chgData name="Susheel Kumar" userId="5ceb1294-96c9-49b1-ba58-ed240e2c8bbb" providerId="ADAL" clId="{AACB408B-0B3B-4077-A8B0-6FB63C244666}" dt="2024-02-28T11:17:39.208" v="22" actId="962"/>
          <ac:spMkLst>
            <pc:docMk/>
            <pc:sldMk cId="2671566856" sldId="489"/>
            <ac:spMk id="8" creationId="{00000000-0000-0000-0000-000000000000}"/>
          </ac:spMkLst>
        </pc:spChg>
        <pc:picChg chg="mod">
          <ac:chgData name="Susheel Kumar" userId="5ceb1294-96c9-49b1-ba58-ed240e2c8bbb" providerId="ADAL" clId="{AACB408B-0B3B-4077-A8B0-6FB63C244666}" dt="2024-02-28T11:17:43.513" v="24" actId="962"/>
          <ac:picMkLst>
            <pc:docMk/>
            <pc:sldMk cId="2671566856" sldId="489"/>
            <ac:picMk id="10" creationId="{00000000-0000-0000-0000-000000000000}"/>
          </ac:picMkLst>
        </pc:picChg>
        <pc:picChg chg="mod">
          <ac:chgData name="Susheel Kumar" userId="5ceb1294-96c9-49b1-ba58-ed240e2c8bbb" providerId="ADAL" clId="{AACB408B-0B3B-4077-A8B0-6FB63C244666}" dt="2024-02-28T11:17:41.249" v="23" actId="962"/>
          <ac:picMkLst>
            <pc:docMk/>
            <pc:sldMk cId="2671566856" sldId="489"/>
            <ac:picMk id="13" creationId="{00000000-0000-0000-0000-000000000000}"/>
          </ac:picMkLst>
        </pc:picChg>
      </pc:sldChg>
      <pc:sldChg chg="modSp mod">
        <pc:chgData name="Susheel Kumar" userId="5ceb1294-96c9-49b1-ba58-ed240e2c8bbb" providerId="ADAL" clId="{AACB408B-0B3B-4077-A8B0-6FB63C244666}" dt="2024-02-28T11:17:58.422" v="31" actId="962"/>
        <pc:sldMkLst>
          <pc:docMk/>
          <pc:sldMk cId="28906866" sldId="490"/>
        </pc:sldMkLst>
        <pc:picChg chg="mod">
          <ac:chgData name="Susheel Kumar" userId="5ceb1294-96c9-49b1-ba58-ed240e2c8bbb" providerId="ADAL" clId="{AACB408B-0B3B-4077-A8B0-6FB63C244666}" dt="2024-02-28T11:17:56.119" v="30" actId="962"/>
          <ac:picMkLst>
            <pc:docMk/>
            <pc:sldMk cId="28906866" sldId="490"/>
            <ac:picMk id="2" creationId="{00000000-0000-0000-0000-000000000000}"/>
          </ac:picMkLst>
        </pc:picChg>
        <pc:picChg chg="mod">
          <ac:chgData name="Susheel Kumar" userId="5ceb1294-96c9-49b1-ba58-ed240e2c8bbb" providerId="ADAL" clId="{AACB408B-0B3B-4077-A8B0-6FB63C244666}" dt="2024-02-28T11:17:58.422" v="31" actId="962"/>
          <ac:picMkLst>
            <pc:docMk/>
            <pc:sldMk cId="28906866" sldId="490"/>
            <ac:picMk id="5" creationId="{C3A08604-A8D0-5B1A-C1DD-3B6DF696158B}"/>
          </ac:picMkLst>
        </pc:picChg>
      </pc:sldChg>
      <pc:sldChg chg="modSp mod">
        <pc:chgData name="Susheel Kumar" userId="5ceb1294-96c9-49b1-ba58-ed240e2c8bbb" providerId="ADAL" clId="{AACB408B-0B3B-4077-A8B0-6FB63C244666}" dt="2024-02-28T11:17:54.108" v="29" actId="962"/>
        <pc:sldMkLst>
          <pc:docMk/>
          <pc:sldMk cId="1586964443" sldId="491"/>
        </pc:sldMkLst>
        <pc:spChg chg="mod">
          <ac:chgData name="Susheel Kumar" userId="5ceb1294-96c9-49b1-ba58-ed240e2c8bbb" providerId="ADAL" clId="{AACB408B-0B3B-4077-A8B0-6FB63C244666}" dt="2024-02-28T11:17:51.870" v="28" actId="962"/>
          <ac:spMkLst>
            <pc:docMk/>
            <pc:sldMk cId="1586964443" sldId="491"/>
            <ac:spMk id="8" creationId="{00000000-0000-0000-0000-000000000000}"/>
          </ac:spMkLst>
        </pc:spChg>
        <pc:picChg chg="mod">
          <ac:chgData name="Susheel Kumar" userId="5ceb1294-96c9-49b1-ba58-ed240e2c8bbb" providerId="ADAL" clId="{AACB408B-0B3B-4077-A8B0-6FB63C244666}" dt="2024-02-28T11:17:54.108" v="29" actId="962"/>
          <ac:picMkLst>
            <pc:docMk/>
            <pc:sldMk cId="1586964443" sldId="491"/>
            <ac:picMk id="13" creationId="{00000000-0000-0000-0000-000000000000}"/>
          </ac:picMkLst>
        </pc:picChg>
      </pc:sldChg>
      <pc:sldChg chg="modSp mod">
        <pc:chgData name="Susheel Kumar" userId="5ceb1294-96c9-49b1-ba58-ed240e2c8bbb" providerId="ADAL" clId="{AACB408B-0B3B-4077-A8B0-6FB63C244666}" dt="2024-02-28T11:18:09.497" v="35" actId="962"/>
        <pc:sldMkLst>
          <pc:docMk/>
          <pc:sldMk cId="1255579336" sldId="492"/>
        </pc:sldMkLst>
        <pc:spChg chg="mod">
          <ac:chgData name="Susheel Kumar" userId="5ceb1294-96c9-49b1-ba58-ed240e2c8bbb" providerId="ADAL" clId="{AACB408B-0B3B-4077-A8B0-6FB63C244666}" dt="2024-02-28T11:18:00.591" v="32" actId="962"/>
          <ac:spMkLst>
            <pc:docMk/>
            <pc:sldMk cId="1255579336" sldId="492"/>
            <ac:spMk id="8" creationId="{00000000-0000-0000-0000-000000000000}"/>
          </ac:spMkLst>
        </pc:spChg>
        <pc:picChg chg="mod">
          <ac:chgData name="Susheel Kumar" userId="5ceb1294-96c9-49b1-ba58-ed240e2c8bbb" providerId="ADAL" clId="{AACB408B-0B3B-4077-A8B0-6FB63C244666}" dt="2024-02-28T11:18:09.497" v="35" actId="962"/>
          <ac:picMkLst>
            <pc:docMk/>
            <pc:sldMk cId="1255579336" sldId="492"/>
            <ac:picMk id="3" creationId="{00000000-0000-0000-0000-000000000000}"/>
          </ac:picMkLst>
        </pc:picChg>
        <pc:picChg chg="mod">
          <ac:chgData name="Susheel Kumar" userId="5ceb1294-96c9-49b1-ba58-ed240e2c8bbb" providerId="ADAL" clId="{AACB408B-0B3B-4077-A8B0-6FB63C244666}" dt="2024-02-28T11:18:02.620" v="33" actId="962"/>
          <ac:picMkLst>
            <pc:docMk/>
            <pc:sldMk cId="1255579336" sldId="492"/>
            <ac:picMk id="4" creationId="{00000000-0000-0000-0000-000000000000}"/>
          </ac:picMkLst>
        </pc:picChg>
        <pc:picChg chg="mod">
          <ac:chgData name="Susheel Kumar" userId="5ceb1294-96c9-49b1-ba58-ed240e2c8bbb" providerId="ADAL" clId="{AACB408B-0B3B-4077-A8B0-6FB63C244666}" dt="2024-02-28T11:18:07.194" v="34" actId="962"/>
          <ac:picMkLst>
            <pc:docMk/>
            <pc:sldMk cId="1255579336" sldId="492"/>
            <ac:picMk id="5" creationId="{6FBA566A-F3E0-381E-E921-231E65DED18A}"/>
          </ac:picMkLst>
        </pc:picChg>
      </pc:sldChg>
      <pc:sldChg chg="modSp mod">
        <pc:chgData name="Susheel Kumar" userId="5ceb1294-96c9-49b1-ba58-ed240e2c8bbb" providerId="ADAL" clId="{AACB408B-0B3B-4077-A8B0-6FB63C244666}" dt="2024-02-28T11:18:20.096" v="38" actId="962"/>
        <pc:sldMkLst>
          <pc:docMk/>
          <pc:sldMk cId="79587793" sldId="495"/>
        </pc:sldMkLst>
        <pc:picChg chg="mod">
          <ac:chgData name="Susheel Kumar" userId="5ceb1294-96c9-49b1-ba58-ed240e2c8bbb" providerId="ADAL" clId="{AACB408B-0B3B-4077-A8B0-6FB63C244666}" dt="2024-02-28T11:18:13.978" v="37" actId="962"/>
          <ac:picMkLst>
            <pc:docMk/>
            <pc:sldMk cId="79587793" sldId="495"/>
            <ac:picMk id="3" creationId="{00000000-0000-0000-0000-000000000000}"/>
          </ac:picMkLst>
        </pc:picChg>
        <pc:picChg chg="mod">
          <ac:chgData name="Susheel Kumar" userId="5ceb1294-96c9-49b1-ba58-ed240e2c8bbb" providerId="ADAL" clId="{AACB408B-0B3B-4077-A8B0-6FB63C244666}" dt="2024-02-28T11:18:20.096" v="38" actId="962"/>
          <ac:picMkLst>
            <pc:docMk/>
            <pc:sldMk cId="79587793" sldId="495"/>
            <ac:picMk id="5" creationId="{CF583065-DEE9-088C-092B-F4014CBAC562}"/>
          </ac:picMkLst>
        </pc:picChg>
      </pc:sldChg>
      <pc:sldChg chg="modSp mod">
        <pc:chgData name="Susheel Kumar" userId="5ceb1294-96c9-49b1-ba58-ed240e2c8bbb" providerId="ADAL" clId="{AACB408B-0B3B-4077-A8B0-6FB63C244666}" dt="2024-02-28T11:18:41.895" v="47" actId="962"/>
        <pc:sldMkLst>
          <pc:docMk/>
          <pc:sldMk cId="1140768631" sldId="496"/>
        </pc:sldMkLst>
        <pc:picChg chg="mod">
          <ac:chgData name="Susheel Kumar" userId="5ceb1294-96c9-49b1-ba58-ed240e2c8bbb" providerId="ADAL" clId="{AACB408B-0B3B-4077-A8B0-6FB63C244666}" dt="2024-02-28T11:18:26.470" v="39" actId="962"/>
          <ac:picMkLst>
            <pc:docMk/>
            <pc:sldMk cId="1140768631" sldId="496"/>
            <ac:picMk id="4" creationId="{00000000-0000-0000-0000-000000000000}"/>
          </ac:picMkLst>
        </pc:picChg>
        <pc:picChg chg="mod">
          <ac:chgData name="Susheel Kumar" userId="5ceb1294-96c9-49b1-ba58-ed240e2c8bbb" providerId="ADAL" clId="{AACB408B-0B3B-4077-A8B0-6FB63C244666}" dt="2024-02-28T11:18:31.919" v="42" actId="962"/>
          <ac:picMkLst>
            <pc:docMk/>
            <pc:sldMk cId="1140768631" sldId="496"/>
            <ac:picMk id="5" creationId="{7635FC7E-805C-0313-4358-DEE5D3F14D7A}"/>
          </ac:picMkLst>
        </pc:picChg>
        <pc:picChg chg="mod">
          <ac:chgData name="Susheel Kumar" userId="5ceb1294-96c9-49b1-ba58-ed240e2c8bbb" providerId="ADAL" clId="{AACB408B-0B3B-4077-A8B0-6FB63C244666}" dt="2024-02-28T11:18:28.488" v="40" actId="962"/>
          <ac:picMkLst>
            <pc:docMk/>
            <pc:sldMk cId="1140768631" sldId="496"/>
            <ac:picMk id="7" creationId="{00000000-0000-0000-0000-000000000000}"/>
          </ac:picMkLst>
        </pc:picChg>
        <pc:picChg chg="mod">
          <ac:chgData name="Susheel Kumar" userId="5ceb1294-96c9-49b1-ba58-ed240e2c8bbb" providerId="ADAL" clId="{AACB408B-0B3B-4077-A8B0-6FB63C244666}" dt="2024-02-28T11:18:41.895" v="47" actId="962"/>
          <ac:picMkLst>
            <pc:docMk/>
            <pc:sldMk cId="1140768631" sldId="496"/>
            <ac:picMk id="10" creationId="{00000000-0000-0000-0000-000000000000}"/>
          </ac:picMkLst>
        </pc:picChg>
        <pc:picChg chg="mod">
          <ac:chgData name="Susheel Kumar" userId="5ceb1294-96c9-49b1-ba58-ed240e2c8bbb" providerId="ADAL" clId="{AACB408B-0B3B-4077-A8B0-6FB63C244666}" dt="2024-02-28T11:18:30.141" v="41" actId="962"/>
          <ac:picMkLst>
            <pc:docMk/>
            <pc:sldMk cId="1140768631" sldId="496"/>
            <ac:picMk id="11" creationId="{00000000-0000-0000-0000-000000000000}"/>
          </ac:picMkLst>
        </pc:picChg>
        <pc:picChg chg="mod">
          <ac:chgData name="Susheel Kumar" userId="5ceb1294-96c9-49b1-ba58-ed240e2c8bbb" providerId="ADAL" clId="{AACB408B-0B3B-4077-A8B0-6FB63C244666}" dt="2024-02-28T11:18:40.376" v="46" actId="962"/>
          <ac:picMkLst>
            <pc:docMk/>
            <pc:sldMk cId="1140768631" sldId="496"/>
            <ac:picMk id="12" creationId="{00000000-0000-0000-0000-000000000000}"/>
          </ac:picMkLst>
        </pc:picChg>
      </pc:sldChg>
      <pc:sldChg chg="modSp mod">
        <pc:chgData name="Susheel Kumar" userId="5ceb1294-96c9-49b1-ba58-ed240e2c8bbb" providerId="ADAL" clId="{AACB408B-0B3B-4077-A8B0-6FB63C244666}" dt="2024-02-28T11:18:46.124" v="49" actId="962"/>
        <pc:sldMkLst>
          <pc:docMk/>
          <pc:sldMk cId="2589383504" sldId="577"/>
        </pc:sldMkLst>
        <pc:picChg chg="mod">
          <ac:chgData name="Susheel Kumar" userId="5ceb1294-96c9-49b1-ba58-ed240e2c8bbb" providerId="ADAL" clId="{AACB408B-0B3B-4077-A8B0-6FB63C244666}" dt="2024-02-28T11:18:46.124" v="49" actId="962"/>
          <ac:picMkLst>
            <pc:docMk/>
            <pc:sldMk cId="2589383504" sldId="577"/>
            <ac:picMk id="2" creationId="{CB8C3E6F-C84F-D1B6-3045-65D1C2AD6F01}"/>
          </ac:picMkLst>
        </pc:picChg>
        <pc:picChg chg="mod">
          <ac:chgData name="Susheel Kumar" userId="5ceb1294-96c9-49b1-ba58-ed240e2c8bbb" providerId="ADAL" clId="{AACB408B-0B3B-4077-A8B0-6FB63C244666}" dt="2024-02-28T11:18:43.828" v="48" actId="962"/>
          <ac:picMkLst>
            <pc:docMk/>
            <pc:sldMk cId="2589383504" sldId="577"/>
            <ac:picMk id="8" creationId="{12CFB0B2-B050-070A-97AC-2FE3E3817688}"/>
          </ac:picMkLst>
        </pc:picChg>
      </pc:sldChg>
      <pc:sldChg chg="modSp">
        <pc:chgData name="Susheel Kumar" userId="5ceb1294-96c9-49b1-ba58-ed240e2c8bbb" providerId="ADAL" clId="{AACB408B-0B3B-4077-A8B0-6FB63C244666}" dt="2024-02-28T11:18:48.137" v="50" actId="962"/>
        <pc:sldMkLst>
          <pc:docMk/>
          <pc:sldMk cId="2858389152" sldId="578"/>
        </pc:sldMkLst>
        <pc:graphicFrameChg chg="mod">
          <ac:chgData name="Susheel Kumar" userId="5ceb1294-96c9-49b1-ba58-ed240e2c8bbb" providerId="ADAL" clId="{AACB408B-0B3B-4077-A8B0-6FB63C244666}" dt="2024-02-28T11:18:48.137" v="50" actId="962"/>
          <ac:graphicFrameMkLst>
            <pc:docMk/>
            <pc:sldMk cId="2858389152" sldId="578"/>
            <ac:graphicFrameMk id="5" creationId="{5B81AB66-9802-FB24-1B74-669EDF8EE28A}"/>
          </ac:graphicFrameMkLst>
        </pc:graphicFrameChg>
      </pc:sldChg>
      <pc:sldChg chg="modSp mod">
        <pc:chgData name="Susheel Kumar" userId="5ceb1294-96c9-49b1-ba58-ed240e2c8bbb" providerId="ADAL" clId="{AACB408B-0B3B-4077-A8B0-6FB63C244666}" dt="2024-02-28T11:23:12.173" v="57" actId="962"/>
        <pc:sldMkLst>
          <pc:docMk/>
          <pc:sldMk cId="3227282493" sldId="589"/>
        </pc:sldMkLst>
        <pc:spChg chg="mod">
          <ac:chgData name="Susheel Kumar" userId="5ceb1294-96c9-49b1-ba58-ed240e2c8bbb" providerId="ADAL" clId="{AACB408B-0B3B-4077-A8B0-6FB63C244666}" dt="2024-02-28T11:18:33.710" v="43" actId="962"/>
          <ac:spMkLst>
            <pc:docMk/>
            <pc:sldMk cId="3227282493" sldId="589"/>
            <ac:spMk id="1031" creationId="{00000000-0000-0000-0000-000000000000}"/>
          </ac:spMkLst>
        </pc:spChg>
        <pc:grpChg chg="mod">
          <ac:chgData name="Susheel Kumar" userId="5ceb1294-96c9-49b1-ba58-ed240e2c8bbb" providerId="ADAL" clId="{AACB408B-0B3B-4077-A8B0-6FB63C244666}" dt="2024-02-28T11:18:38.364" v="45" actId="962"/>
          <ac:grpSpMkLst>
            <pc:docMk/>
            <pc:sldMk cId="3227282493" sldId="589"/>
            <ac:grpSpMk id="3" creationId="{C6DBA950-5E77-89E9-4C59-81B40AACBEE0}"/>
          </ac:grpSpMkLst>
        </pc:grpChg>
        <pc:grpChg chg="mod">
          <ac:chgData name="Susheel Kumar" userId="5ceb1294-96c9-49b1-ba58-ed240e2c8bbb" providerId="ADAL" clId="{AACB408B-0B3B-4077-A8B0-6FB63C244666}" dt="2024-02-28T11:18:35.926" v="44" actId="962"/>
          <ac:grpSpMkLst>
            <pc:docMk/>
            <pc:sldMk cId="3227282493" sldId="589"/>
            <ac:grpSpMk id="1265" creationId="{C83645DE-FE5F-89B4-DB7A-6AB99461AF33}"/>
          </ac:grpSpMkLst>
        </pc:grpChg>
        <pc:picChg chg="mod">
          <ac:chgData name="Susheel Kumar" userId="5ceb1294-96c9-49b1-ba58-ed240e2c8bbb" providerId="ADAL" clId="{AACB408B-0B3B-4077-A8B0-6FB63C244666}" dt="2024-02-28T11:23:12.173" v="57" actId="962"/>
          <ac:picMkLst>
            <pc:docMk/>
            <pc:sldMk cId="3227282493" sldId="589"/>
            <ac:picMk id="36" creationId="{719A81DF-0819-B9D5-3A62-1865A4146D3F}"/>
          </ac:picMkLst>
        </pc:picChg>
      </pc:sldChg>
    </pc:docChg>
  </pc:docChgLst>
  <pc:docChgLst>
    <pc:chgData name="Beverley Ferguson" userId="4a5d90d7-4d97-43a2-9ddb-522ed5d03a7e" providerId="ADAL" clId="{726A7361-DCAB-4623-8A74-4697AFFAA1F1}"/>
    <pc:docChg chg="undo custSel modSld">
      <pc:chgData name="Beverley Ferguson" userId="4a5d90d7-4d97-43a2-9ddb-522ed5d03a7e" providerId="ADAL" clId="{726A7361-DCAB-4623-8A74-4697AFFAA1F1}" dt="2024-03-08T17:01:24.625" v="26" actId="14100"/>
      <pc:docMkLst>
        <pc:docMk/>
      </pc:docMkLst>
      <pc:sldChg chg="modSp">
        <pc:chgData name="Beverley Ferguson" userId="4a5d90d7-4d97-43a2-9ddb-522ed5d03a7e" providerId="ADAL" clId="{726A7361-DCAB-4623-8A74-4697AFFAA1F1}" dt="2024-03-08T17:00:56.200" v="24" actId="1038"/>
        <pc:sldMkLst>
          <pc:docMk/>
          <pc:sldMk cId="2797146808" sldId="272"/>
        </pc:sldMkLst>
        <pc:spChg chg="mod">
          <ac:chgData name="Beverley Ferguson" userId="4a5d90d7-4d97-43a2-9ddb-522ed5d03a7e" providerId="ADAL" clId="{726A7361-DCAB-4623-8A74-4697AFFAA1F1}" dt="2024-03-08T17:00:56.200" v="24" actId="1038"/>
          <ac:spMkLst>
            <pc:docMk/>
            <pc:sldMk cId="2797146808" sldId="272"/>
            <ac:spMk id="2" creationId="{00000000-0000-0000-0000-000000000000}"/>
          </ac:spMkLst>
        </pc:spChg>
      </pc:sldChg>
      <pc:sldChg chg="modSp">
        <pc:chgData name="Beverley Ferguson" userId="4a5d90d7-4d97-43a2-9ddb-522ed5d03a7e" providerId="ADAL" clId="{726A7361-DCAB-4623-8A74-4697AFFAA1F1}" dt="2024-03-08T17:00:30.503" v="9" actId="14100"/>
        <pc:sldMkLst>
          <pc:docMk/>
          <pc:sldMk cId="1378798576" sldId="319"/>
        </pc:sldMkLst>
        <pc:spChg chg="mod">
          <ac:chgData name="Beverley Ferguson" userId="4a5d90d7-4d97-43a2-9ddb-522ed5d03a7e" providerId="ADAL" clId="{726A7361-DCAB-4623-8A74-4697AFFAA1F1}" dt="2024-03-08T17:00:30.503" v="9" actId="14100"/>
          <ac:spMkLst>
            <pc:docMk/>
            <pc:sldMk cId="1378798576" sldId="319"/>
            <ac:spMk id="2" creationId="{00000000-0000-0000-0000-000000000000}"/>
          </ac:spMkLst>
        </pc:spChg>
      </pc:sldChg>
      <pc:sldChg chg="modSp">
        <pc:chgData name="Beverley Ferguson" userId="4a5d90d7-4d97-43a2-9ddb-522ed5d03a7e" providerId="ADAL" clId="{726A7361-DCAB-4623-8A74-4697AFFAA1F1}" dt="2024-03-08T17:00:23.796" v="8" actId="14100"/>
        <pc:sldMkLst>
          <pc:docMk/>
          <pc:sldMk cId="674211799" sldId="346"/>
        </pc:sldMkLst>
        <pc:spChg chg="mod">
          <ac:chgData name="Beverley Ferguson" userId="4a5d90d7-4d97-43a2-9ddb-522ed5d03a7e" providerId="ADAL" clId="{726A7361-DCAB-4623-8A74-4697AFFAA1F1}" dt="2024-03-08T17:00:23.796" v="8" actId="14100"/>
          <ac:spMkLst>
            <pc:docMk/>
            <pc:sldMk cId="674211799" sldId="346"/>
            <ac:spMk id="2" creationId="{00000000-0000-0000-0000-000000000000}"/>
          </ac:spMkLst>
        </pc:spChg>
      </pc:sldChg>
      <pc:sldChg chg="modSp">
        <pc:chgData name="Beverley Ferguson" userId="4a5d90d7-4d97-43a2-9ddb-522ed5d03a7e" providerId="ADAL" clId="{726A7361-DCAB-4623-8A74-4697AFFAA1F1}" dt="2024-03-08T17:01:24.625" v="26" actId="14100"/>
        <pc:sldMkLst>
          <pc:docMk/>
          <pc:sldMk cId="1255579336" sldId="492"/>
        </pc:sldMkLst>
        <pc:spChg chg="mod">
          <ac:chgData name="Beverley Ferguson" userId="4a5d90d7-4d97-43a2-9ddb-522ed5d03a7e" providerId="ADAL" clId="{726A7361-DCAB-4623-8A74-4697AFFAA1F1}" dt="2024-03-08T17:01:24.625" v="26" actId="14100"/>
          <ac:spMkLst>
            <pc:docMk/>
            <pc:sldMk cId="1255579336" sldId="492"/>
            <ac:spMk id="2" creationId="{00000000-0000-0000-0000-000000000000}"/>
          </ac:spMkLst>
        </pc:spChg>
        <pc:spChg chg="mod">
          <ac:chgData name="Beverley Ferguson" userId="4a5d90d7-4d97-43a2-9ddb-522ed5d03a7e" providerId="ADAL" clId="{726A7361-DCAB-4623-8A74-4697AFFAA1F1}" dt="2024-03-08T15:20:10.561" v="0" actId="207"/>
          <ac:spMkLst>
            <pc:docMk/>
            <pc:sldMk cId="1255579336" sldId="492"/>
            <ac:spMk id="7" creationId="{00000000-0000-0000-0000-000000000000}"/>
          </ac:spMkLst>
        </pc:spChg>
      </pc:sldChg>
      <pc:sldChg chg="modSp mod">
        <pc:chgData name="Beverley Ferguson" userId="4a5d90d7-4d97-43a2-9ddb-522ed5d03a7e" providerId="ADAL" clId="{726A7361-DCAB-4623-8A74-4697AFFAA1F1}" dt="2024-03-08T15:21:50.961" v="2" actId="14100"/>
        <pc:sldMkLst>
          <pc:docMk/>
          <pc:sldMk cId="1140768631" sldId="496"/>
        </pc:sldMkLst>
        <pc:picChg chg="mod">
          <ac:chgData name="Beverley Ferguson" userId="4a5d90d7-4d97-43a2-9ddb-522ed5d03a7e" providerId="ADAL" clId="{726A7361-DCAB-4623-8A74-4697AFFAA1F1}" dt="2024-03-08T15:21:50.961" v="2" actId="14100"/>
          <ac:picMkLst>
            <pc:docMk/>
            <pc:sldMk cId="1140768631" sldId="496"/>
            <ac:picMk id="12" creationId="{00000000-0000-0000-0000-000000000000}"/>
          </ac:picMkLst>
        </pc:picChg>
      </pc:sldChg>
      <pc:sldChg chg="modSp mod">
        <pc:chgData name="Beverley Ferguson" userId="4a5d90d7-4d97-43a2-9ddb-522ed5d03a7e" providerId="ADAL" clId="{726A7361-DCAB-4623-8A74-4697AFFAA1F1}" dt="2024-03-08T17:01:09.168" v="25" actId="14100"/>
        <pc:sldMkLst>
          <pc:docMk/>
          <pc:sldMk cId="2589383504" sldId="577"/>
        </pc:sldMkLst>
        <pc:spChg chg="mod">
          <ac:chgData name="Beverley Ferguson" userId="4a5d90d7-4d97-43a2-9ddb-522ed5d03a7e" providerId="ADAL" clId="{726A7361-DCAB-4623-8A74-4697AFFAA1F1}" dt="2024-03-08T17:01:09.168" v="25" actId="14100"/>
          <ac:spMkLst>
            <pc:docMk/>
            <pc:sldMk cId="2589383504" sldId="577"/>
            <ac:spMk id="6" creationId="{B70C817C-E7CA-4E64-5DA3-EBCAB0A94DE6}"/>
          </ac:spMkLst>
        </pc:spChg>
        <pc:picChg chg="mod">
          <ac:chgData name="Beverley Ferguson" userId="4a5d90d7-4d97-43a2-9ddb-522ed5d03a7e" providerId="ADAL" clId="{726A7361-DCAB-4623-8A74-4697AFFAA1F1}" dt="2024-03-08T15:22:05.491" v="4" actId="1038"/>
          <ac:picMkLst>
            <pc:docMk/>
            <pc:sldMk cId="2589383504" sldId="577"/>
            <ac:picMk id="9" creationId="{00000000-0000-0000-0000-000000000000}"/>
          </ac:picMkLst>
        </pc:picChg>
      </pc:sldChg>
      <pc:sldChg chg="modSp mod">
        <pc:chgData name="Beverley Ferguson" userId="4a5d90d7-4d97-43a2-9ddb-522ed5d03a7e" providerId="ADAL" clId="{726A7361-DCAB-4623-8A74-4697AFFAA1F1}" dt="2024-03-08T17:00:17.756" v="7" actId="1076"/>
        <pc:sldMkLst>
          <pc:docMk/>
          <pc:sldMk cId="2858389152" sldId="578"/>
        </pc:sldMkLst>
        <pc:spChg chg="mod">
          <ac:chgData name="Beverley Ferguson" userId="4a5d90d7-4d97-43a2-9ddb-522ed5d03a7e" providerId="ADAL" clId="{726A7361-DCAB-4623-8A74-4697AFFAA1F1}" dt="2024-03-08T17:00:17.756" v="7" actId="1076"/>
          <ac:spMkLst>
            <pc:docMk/>
            <pc:sldMk cId="2858389152" sldId="578"/>
            <ac:spMk id="6" creationId="{B70C817C-E7CA-4E64-5DA3-EBCAB0A94DE6}"/>
          </ac:spMkLst>
        </pc:spChg>
        <pc:picChg chg="mod">
          <ac:chgData name="Beverley Ferguson" userId="4a5d90d7-4d97-43a2-9ddb-522ed5d03a7e" providerId="ADAL" clId="{726A7361-DCAB-4623-8A74-4697AFFAA1F1}" dt="2024-03-08T15:22:10.864" v="6" actId="1038"/>
          <ac:picMkLst>
            <pc:docMk/>
            <pc:sldMk cId="2858389152" sldId="578"/>
            <ac:picMk id="9" creationId="{00000000-0000-0000-0000-000000000000}"/>
          </ac:picMkLst>
        </pc:picChg>
      </pc:sldChg>
    </pc:docChg>
  </pc:docChgLst>
  <pc:docChgLst>
    <pc:chgData name="Beverley Ferguson" userId="S::bferguson@glow.gov.uk::6f08ff6b-98d9-449c-98ea-5f46b1ed5bdb" providerId="AD" clId="Web-{4B066613-37E4-0668-46E3-28858EA0CF98}"/>
    <pc:docChg chg="modSld">
      <pc:chgData name="Beverley Ferguson" userId="S::bferguson@glow.gov.uk::6f08ff6b-98d9-449c-98ea-5f46b1ed5bdb" providerId="AD" clId="Web-{4B066613-37E4-0668-46E3-28858EA0CF98}" dt="2024-03-08T10:29:46.853" v="70"/>
      <pc:docMkLst>
        <pc:docMk/>
      </pc:docMkLst>
      <pc:sldChg chg="modSp">
        <pc:chgData name="Beverley Ferguson" userId="S::bferguson@glow.gov.uk::6f08ff6b-98d9-449c-98ea-5f46b1ed5bdb" providerId="AD" clId="Web-{4B066613-37E4-0668-46E3-28858EA0CF98}" dt="2024-03-08T10:29:46.853" v="70"/>
        <pc:sldMkLst>
          <pc:docMk/>
          <pc:sldMk cId="1140768631" sldId="496"/>
        </pc:sldMkLst>
        <pc:spChg chg="mod">
          <ac:chgData name="Beverley Ferguson" userId="S::bferguson@glow.gov.uk::6f08ff6b-98d9-449c-98ea-5f46b1ed5bdb" providerId="AD" clId="Web-{4B066613-37E4-0668-46E3-28858EA0CF98}" dt="2024-03-08T10:21:52.024" v="20" actId="14100"/>
          <ac:spMkLst>
            <pc:docMk/>
            <pc:sldMk cId="1140768631" sldId="496"/>
            <ac:spMk id="2" creationId="{00000000-0000-0000-0000-000000000000}"/>
          </ac:spMkLst>
        </pc:spChg>
        <pc:spChg chg="mod">
          <ac:chgData name="Beverley Ferguson" userId="S::bferguson@glow.gov.uk::6f08ff6b-98d9-449c-98ea-5f46b1ed5bdb" providerId="AD" clId="Web-{4B066613-37E4-0668-46E3-28858EA0CF98}" dt="2024-03-08T10:23:24.109" v="42" actId="1076"/>
          <ac:spMkLst>
            <pc:docMk/>
            <pc:sldMk cId="1140768631" sldId="496"/>
            <ac:spMk id="8" creationId="{4369FE38-F7A5-C16E-AC89-83B7ADB6409B}"/>
          </ac:spMkLst>
        </pc:spChg>
        <pc:spChg chg="mod">
          <ac:chgData name="Beverley Ferguson" userId="S::bferguson@glow.gov.uk::6f08ff6b-98d9-449c-98ea-5f46b1ed5bdb" providerId="AD" clId="Web-{4B066613-37E4-0668-46E3-28858EA0CF98}" dt="2024-03-08T10:22:34.074" v="28" actId="1076"/>
          <ac:spMkLst>
            <pc:docMk/>
            <pc:sldMk cId="1140768631" sldId="496"/>
            <ac:spMk id="15" creationId="{00000000-0000-0000-0000-000000000000}"/>
          </ac:spMkLst>
        </pc:spChg>
        <pc:picChg chg="mod modCrop">
          <ac:chgData name="Beverley Ferguson" userId="S::bferguson@glow.gov.uk::6f08ff6b-98d9-449c-98ea-5f46b1ed5bdb" providerId="AD" clId="Web-{4B066613-37E4-0668-46E3-28858EA0CF98}" dt="2024-03-08T10:24:12.846" v="47"/>
          <ac:picMkLst>
            <pc:docMk/>
            <pc:sldMk cId="1140768631" sldId="496"/>
            <ac:picMk id="4" creationId="{00000000-0000-0000-0000-000000000000}"/>
          </ac:picMkLst>
        </pc:picChg>
        <pc:picChg chg="mod">
          <ac:chgData name="Beverley Ferguson" userId="S::bferguson@glow.gov.uk::6f08ff6b-98d9-449c-98ea-5f46b1ed5bdb" providerId="AD" clId="Web-{4B066613-37E4-0668-46E3-28858EA0CF98}" dt="2024-03-08T10:23:15.639" v="41" actId="14100"/>
          <ac:picMkLst>
            <pc:docMk/>
            <pc:sldMk cId="1140768631" sldId="496"/>
            <ac:picMk id="5" creationId="{7635FC7E-805C-0313-4358-DEE5D3F14D7A}"/>
          </ac:picMkLst>
        </pc:picChg>
        <pc:picChg chg="mod modCrop">
          <ac:chgData name="Beverley Ferguson" userId="S::bferguson@glow.gov.uk::6f08ff6b-98d9-449c-98ea-5f46b1ed5bdb" providerId="AD" clId="Web-{4B066613-37E4-0668-46E3-28858EA0CF98}" dt="2024-03-08T10:25:36.071" v="58" actId="1076"/>
          <ac:picMkLst>
            <pc:docMk/>
            <pc:sldMk cId="1140768631" sldId="496"/>
            <ac:picMk id="7" creationId="{00000000-0000-0000-0000-000000000000}"/>
          </ac:picMkLst>
        </pc:picChg>
        <pc:picChg chg="mod modCrop">
          <ac:chgData name="Beverley Ferguson" userId="S::bferguson@glow.gov.uk::6f08ff6b-98d9-449c-98ea-5f46b1ed5bdb" providerId="AD" clId="Web-{4B066613-37E4-0668-46E3-28858EA0CF98}" dt="2024-03-08T10:23:53.517" v="45"/>
          <ac:picMkLst>
            <pc:docMk/>
            <pc:sldMk cId="1140768631" sldId="496"/>
            <ac:picMk id="10" creationId="{00000000-0000-0000-0000-000000000000}"/>
          </ac:picMkLst>
        </pc:picChg>
        <pc:picChg chg="mod modCrop">
          <ac:chgData name="Beverley Ferguson" userId="S::bferguson@glow.gov.uk::6f08ff6b-98d9-449c-98ea-5f46b1ed5bdb" providerId="AD" clId="Web-{4B066613-37E4-0668-46E3-28858EA0CF98}" dt="2024-03-08T10:27:52.268" v="68" actId="1076"/>
          <ac:picMkLst>
            <pc:docMk/>
            <pc:sldMk cId="1140768631" sldId="496"/>
            <ac:picMk id="11" creationId="{00000000-0000-0000-0000-000000000000}"/>
          </ac:picMkLst>
        </pc:picChg>
        <pc:picChg chg="mod modCrop">
          <ac:chgData name="Beverley Ferguson" userId="S::bferguson@glow.gov.uk::6f08ff6b-98d9-449c-98ea-5f46b1ed5bdb" providerId="AD" clId="Web-{4B066613-37E4-0668-46E3-28858EA0CF98}" dt="2024-03-08T10:29:46.853" v="70"/>
          <ac:picMkLst>
            <pc:docMk/>
            <pc:sldMk cId="1140768631" sldId="496"/>
            <ac:picMk id="12" creationId="{00000000-0000-0000-0000-000000000000}"/>
          </ac:picMkLst>
        </pc:picChg>
      </pc:sldChg>
    </pc:docChg>
  </pc:docChgLst>
  <pc:docChgLst>
    <pc:chgData name="Beverley Ferguson" userId="4a5d90d7-4d97-43a2-9ddb-522ed5d03a7e" providerId="ADAL" clId="{FE840B06-7F43-453F-8078-A61D754BE74E}"/>
    <pc:docChg chg="custSel modSld">
      <pc:chgData name="Beverley Ferguson" userId="4a5d90d7-4d97-43a2-9ddb-522ed5d03a7e" providerId="ADAL" clId="{FE840B06-7F43-453F-8078-A61D754BE74E}" dt="2024-03-06T13:08:43.898" v="77" actId="6549"/>
      <pc:docMkLst>
        <pc:docMk/>
      </pc:docMkLst>
      <pc:sldChg chg="addSp delSp modSp mod">
        <pc:chgData name="Beverley Ferguson" userId="4a5d90d7-4d97-43a2-9ddb-522ed5d03a7e" providerId="ADAL" clId="{FE840B06-7F43-453F-8078-A61D754BE74E}" dt="2024-03-05T12:50:46.827" v="3"/>
        <pc:sldMkLst>
          <pc:docMk/>
          <pc:sldMk cId="1717420105" sldId="264"/>
        </pc:sldMkLst>
        <pc:spChg chg="add mod">
          <ac:chgData name="Beverley Ferguson" userId="4a5d90d7-4d97-43a2-9ddb-522ed5d03a7e" providerId="ADAL" clId="{FE840B06-7F43-453F-8078-A61D754BE74E}" dt="2024-03-05T12:50:46.827" v="3"/>
          <ac:spMkLst>
            <pc:docMk/>
            <pc:sldMk cId="1717420105" sldId="264"/>
            <ac:spMk id="2" creationId="{E18A9993-60A5-8D71-4968-0ECB0C3FC367}"/>
          </ac:spMkLst>
        </pc:spChg>
        <pc:spChg chg="del">
          <ac:chgData name="Beverley Ferguson" userId="4a5d90d7-4d97-43a2-9ddb-522ed5d03a7e" providerId="ADAL" clId="{FE840B06-7F43-453F-8078-A61D754BE74E}" dt="2024-03-05T12:50:35.492" v="2" actId="478"/>
          <ac:spMkLst>
            <pc:docMk/>
            <pc:sldMk cId="1717420105" sldId="264"/>
            <ac:spMk id="11" creationId="{00000000-0000-0000-0000-000000000000}"/>
          </ac:spMkLst>
        </pc:spChg>
      </pc:sldChg>
      <pc:sldChg chg="addSp delSp modSp mod modNotesTx">
        <pc:chgData name="Beverley Ferguson" userId="4a5d90d7-4d97-43a2-9ddb-522ed5d03a7e" providerId="ADAL" clId="{FE840B06-7F43-453F-8078-A61D754BE74E}" dt="2024-03-06T13:08:25.577" v="74" actId="6549"/>
        <pc:sldMkLst>
          <pc:docMk/>
          <pc:sldMk cId="2797146808" sldId="272"/>
        </pc:sldMkLst>
        <pc:spChg chg="mod">
          <ac:chgData name="Beverley Ferguson" userId="4a5d90d7-4d97-43a2-9ddb-522ed5d03a7e" providerId="ADAL" clId="{FE840B06-7F43-453F-8078-A61D754BE74E}" dt="2024-03-05T12:55:18.648" v="46" actId="255"/>
          <ac:spMkLst>
            <pc:docMk/>
            <pc:sldMk cId="2797146808" sldId="272"/>
            <ac:spMk id="2" creationId="{00000000-0000-0000-0000-000000000000}"/>
          </ac:spMkLst>
        </pc:spChg>
        <pc:spChg chg="del">
          <ac:chgData name="Beverley Ferguson" userId="4a5d90d7-4d97-43a2-9ddb-522ed5d03a7e" providerId="ADAL" clId="{FE840B06-7F43-453F-8078-A61D754BE74E}" dt="2024-03-05T12:52:39.517" v="44" actId="478"/>
          <ac:spMkLst>
            <pc:docMk/>
            <pc:sldMk cId="2797146808" sldId="272"/>
            <ac:spMk id="5" creationId="{E94E9C34-E8C4-4045-9FEF-88CCE2419D61}"/>
          </ac:spMkLst>
        </pc:spChg>
        <pc:spChg chg="add del mod">
          <ac:chgData name="Beverley Ferguson" userId="4a5d90d7-4d97-43a2-9ddb-522ed5d03a7e" providerId="ADAL" clId="{FE840B06-7F43-453F-8078-A61D754BE74E}" dt="2024-03-05T12:55:52.971" v="54"/>
          <ac:spMkLst>
            <pc:docMk/>
            <pc:sldMk cId="2797146808" sldId="272"/>
            <ac:spMk id="6" creationId="{E20D4D3D-1ABA-FA44-011A-6138B5AB9F58}"/>
          </ac:spMkLst>
        </pc:spChg>
      </pc:sldChg>
      <pc:sldChg chg="addSp delSp modSp mod modNotesTx">
        <pc:chgData name="Beverley Ferguson" userId="4a5d90d7-4d97-43a2-9ddb-522ed5d03a7e" providerId="ADAL" clId="{FE840B06-7F43-453F-8078-A61D754BE74E}" dt="2024-03-06T13:08:30.714" v="75" actId="6549"/>
        <pc:sldMkLst>
          <pc:docMk/>
          <pc:sldMk cId="1378798576" sldId="319"/>
        </pc:sldMkLst>
        <pc:spChg chg="del">
          <ac:chgData name="Beverley Ferguson" userId="4a5d90d7-4d97-43a2-9ddb-522ed5d03a7e" providerId="ADAL" clId="{FE840B06-7F43-453F-8078-A61D754BE74E}" dt="2024-03-05T12:52:34.029" v="42" actId="478"/>
          <ac:spMkLst>
            <pc:docMk/>
            <pc:sldMk cId="1378798576" sldId="319"/>
            <ac:spMk id="5" creationId="{05D8902D-3FBB-89AE-25E5-10C962F2B448}"/>
          </ac:spMkLst>
        </pc:spChg>
        <pc:spChg chg="add mod">
          <ac:chgData name="Beverley Ferguson" userId="4a5d90d7-4d97-43a2-9ddb-522ed5d03a7e" providerId="ADAL" clId="{FE840B06-7F43-453F-8078-A61D754BE74E}" dt="2024-03-05T12:52:35.167" v="43"/>
          <ac:spMkLst>
            <pc:docMk/>
            <pc:sldMk cId="1378798576" sldId="319"/>
            <ac:spMk id="6" creationId="{3B836370-C98B-4418-19DA-C13B756A3250}"/>
          </ac:spMkLst>
        </pc:spChg>
      </pc:sldChg>
      <pc:sldChg chg="modNotesTx">
        <pc:chgData name="Beverley Ferguson" userId="4a5d90d7-4d97-43a2-9ddb-522ed5d03a7e" providerId="ADAL" clId="{FE840B06-7F43-453F-8078-A61D754BE74E}" dt="2024-03-06T13:06:34.174" v="68" actId="6549"/>
        <pc:sldMkLst>
          <pc:docMk/>
          <pc:sldMk cId="203600113" sldId="343"/>
        </pc:sldMkLst>
      </pc:sldChg>
      <pc:sldChg chg="addSp delSp modSp mod modNotesTx">
        <pc:chgData name="Beverley Ferguson" userId="4a5d90d7-4d97-43a2-9ddb-522ed5d03a7e" providerId="ADAL" clId="{FE840B06-7F43-453F-8078-A61D754BE74E}" dt="2024-03-06T13:08:43.898" v="77" actId="6549"/>
        <pc:sldMkLst>
          <pc:docMk/>
          <pc:sldMk cId="674211799" sldId="346"/>
        </pc:sldMkLst>
        <pc:spChg chg="del">
          <ac:chgData name="Beverley Ferguson" userId="4a5d90d7-4d97-43a2-9ddb-522ed5d03a7e" providerId="ADAL" clId="{FE840B06-7F43-453F-8078-A61D754BE74E}" dt="2024-03-05T12:52:23.204" v="38" actId="478"/>
          <ac:spMkLst>
            <pc:docMk/>
            <pc:sldMk cId="674211799" sldId="346"/>
            <ac:spMk id="5" creationId="{02BBAC66-1833-C2BA-6469-6A384405B670}"/>
          </ac:spMkLst>
        </pc:spChg>
        <pc:spChg chg="add mod">
          <ac:chgData name="Beverley Ferguson" userId="4a5d90d7-4d97-43a2-9ddb-522ed5d03a7e" providerId="ADAL" clId="{FE840B06-7F43-453F-8078-A61D754BE74E}" dt="2024-03-05T12:52:24.104" v="39"/>
          <ac:spMkLst>
            <pc:docMk/>
            <pc:sldMk cId="674211799" sldId="346"/>
            <ac:spMk id="6" creationId="{721DB3A5-E7EA-1174-B74C-BFA686598156}"/>
          </ac:spMkLst>
        </pc:spChg>
      </pc:sldChg>
      <pc:sldChg chg="addSp delSp modSp mod modNotesTx">
        <pc:chgData name="Beverley Ferguson" userId="4a5d90d7-4d97-43a2-9ddb-522ed5d03a7e" providerId="ADAL" clId="{FE840B06-7F43-453F-8078-A61D754BE74E}" dt="2024-03-06T13:08:36.847" v="76" actId="6549"/>
        <pc:sldMkLst>
          <pc:docMk/>
          <pc:sldMk cId="1273122573" sldId="351"/>
        </pc:sldMkLst>
        <pc:spChg chg="mod">
          <ac:chgData name="Beverley Ferguson" userId="4a5d90d7-4d97-43a2-9ddb-522ed5d03a7e" providerId="ADAL" clId="{FE840B06-7F43-453F-8078-A61D754BE74E}" dt="2024-03-05T12:55:49.844" v="52" actId="14100"/>
          <ac:spMkLst>
            <pc:docMk/>
            <pc:sldMk cId="1273122573" sldId="351"/>
            <ac:spMk id="2" creationId="{00000000-0000-0000-0000-000000000000}"/>
          </ac:spMkLst>
        </pc:spChg>
        <pc:spChg chg="del">
          <ac:chgData name="Beverley Ferguson" userId="4a5d90d7-4d97-43a2-9ddb-522ed5d03a7e" providerId="ADAL" clId="{FE840B06-7F43-453F-8078-A61D754BE74E}" dt="2024-03-05T12:52:28.551" v="40" actId="478"/>
          <ac:spMkLst>
            <pc:docMk/>
            <pc:sldMk cId="1273122573" sldId="351"/>
            <ac:spMk id="5" creationId="{8527DB93-66A7-A0A7-C95C-21BF1FF890FC}"/>
          </ac:spMkLst>
        </pc:spChg>
        <pc:spChg chg="add mod">
          <ac:chgData name="Beverley Ferguson" userId="4a5d90d7-4d97-43a2-9ddb-522ed5d03a7e" providerId="ADAL" clId="{FE840B06-7F43-453F-8078-A61D754BE74E}" dt="2024-03-05T12:52:29.868" v="41"/>
          <ac:spMkLst>
            <pc:docMk/>
            <pc:sldMk cId="1273122573" sldId="351"/>
            <ac:spMk id="6" creationId="{730E9229-1A3D-4373-29A9-1F45DFDD9649}"/>
          </ac:spMkLst>
        </pc:spChg>
      </pc:sldChg>
      <pc:sldChg chg="addSp delSp modSp mod">
        <pc:chgData name="Beverley Ferguson" userId="4a5d90d7-4d97-43a2-9ddb-522ed5d03a7e" providerId="ADAL" clId="{FE840B06-7F43-453F-8078-A61D754BE74E}" dt="2024-03-06T13:06:47.761" v="70" actId="1035"/>
        <pc:sldMkLst>
          <pc:docMk/>
          <pc:sldMk cId="2821402351" sldId="439"/>
        </pc:sldMkLst>
        <pc:spChg chg="add mod">
          <ac:chgData name="Beverley Ferguson" userId="4a5d90d7-4d97-43a2-9ddb-522ed5d03a7e" providerId="ADAL" clId="{FE840B06-7F43-453F-8078-A61D754BE74E}" dt="2024-03-06T13:06:47.761" v="70" actId="1035"/>
          <ac:spMkLst>
            <pc:docMk/>
            <pc:sldMk cId="2821402351" sldId="439"/>
            <ac:spMk id="4" creationId="{3DEAA3B8-5C21-DB2F-E947-41FA43D8E1C2}"/>
          </ac:spMkLst>
        </pc:spChg>
        <pc:spChg chg="del">
          <ac:chgData name="Beverley Ferguson" userId="4a5d90d7-4d97-43a2-9ddb-522ed5d03a7e" providerId="ADAL" clId="{FE840B06-7F43-453F-8078-A61D754BE74E}" dt="2024-03-05T12:50:52.189" v="4" actId="478"/>
          <ac:spMkLst>
            <pc:docMk/>
            <pc:sldMk cId="2821402351" sldId="439"/>
            <ac:spMk id="18" creationId="{00000000-0000-0000-0000-000000000000}"/>
          </ac:spMkLst>
        </pc:spChg>
      </pc:sldChg>
      <pc:sldChg chg="addSp modSp mod">
        <pc:chgData name="Beverley Ferguson" userId="4a5d90d7-4d97-43a2-9ddb-522ed5d03a7e" providerId="ADAL" clId="{FE840B06-7F43-453F-8078-A61D754BE74E}" dt="2024-03-06T13:07:42.914" v="73" actId="14100"/>
        <pc:sldMkLst>
          <pc:docMk/>
          <pc:sldMk cId="2732121413" sldId="479"/>
        </pc:sldMkLst>
        <pc:picChg chg="add mod">
          <ac:chgData name="Beverley Ferguson" userId="4a5d90d7-4d97-43a2-9ddb-522ed5d03a7e" providerId="ADAL" clId="{FE840B06-7F43-453F-8078-A61D754BE74E}" dt="2024-03-06T13:07:42.914" v="73" actId="14100"/>
          <ac:picMkLst>
            <pc:docMk/>
            <pc:sldMk cId="2732121413" sldId="479"/>
            <ac:picMk id="3" creationId="{B7267946-5351-0990-D093-26BE56064A1D}"/>
          </ac:picMkLst>
        </pc:picChg>
      </pc:sldChg>
      <pc:sldChg chg="addSp delSp modSp mod">
        <pc:chgData name="Beverley Ferguson" userId="4a5d90d7-4d97-43a2-9ddb-522ed5d03a7e" providerId="ADAL" clId="{FE840B06-7F43-453F-8078-A61D754BE74E}" dt="2024-03-05T12:51:00.381" v="7"/>
        <pc:sldMkLst>
          <pc:docMk/>
          <pc:sldMk cId="4173921805" sldId="484"/>
        </pc:sldMkLst>
        <pc:spChg chg="add mod">
          <ac:chgData name="Beverley Ferguson" userId="4a5d90d7-4d97-43a2-9ddb-522ed5d03a7e" providerId="ADAL" clId="{FE840B06-7F43-453F-8078-A61D754BE74E}" dt="2024-03-05T12:51:00.381" v="7"/>
          <ac:spMkLst>
            <pc:docMk/>
            <pc:sldMk cId="4173921805" sldId="484"/>
            <ac:spMk id="3" creationId="{C2127388-E221-CE50-6DB3-81C45802BF2D}"/>
          </ac:spMkLst>
        </pc:spChg>
        <pc:spChg chg="del">
          <ac:chgData name="Beverley Ferguson" userId="4a5d90d7-4d97-43a2-9ddb-522ed5d03a7e" providerId="ADAL" clId="{FE840B06-7F43-453F-8078-A61D754BE74E}" dt="2024-03-05T12:50:59.029" v="6" actId="478"/>
          <ac:spMkLst>
            <pc:docMk/>
            <pc:sldMk cId="4173921805" sldId="484"/>
            <ac:spMk id="9" creationId="{00000000-0000-0000-0000-000000000000}"/>
          </ac:spMkLst>
        </pc:spChg>
        <pc:picChg chg="mod">
          <ac:chgData name="Beverley Ferguson" userId="4a5d90d7-4d97-43a2-9ddb-522ed5d03a7e" providerId="ADAL" clId="{FE840B06-7F43-453F-8078-A61D754BE74E}" dt="2024-03-05T12:49:32.446" v="0" actId="14100"/>
          <ac:picMkLst>
            <pc:docMk/>
            <pc:sldMk cId="4173921805" sldId="484"/>
            <ac:picMk id="13" creationId="{00000000-0000-0000-0000-000000000000}"/>
          </ac:picMkLst>
        </pc:picChg>
      </pc:sldChg>
      <pc:sldChg chg="addSp delSp modSp mod">
        <pc:chgData name="Beverley Ferguson" userId="4a5d90d7-4d97-43a2-9ddb-522ed5d03a7e" providerId="ADAL" clId="{FE840B06-7F43-453F-8078-A61D754BE74E}" dt="2024-03-05T13:00:12.108" v="67" actId="1076"/>
        <pc:sldMkLst>
          <pc:docMk/>
          <pc:sldMk cId="3309307117" sldId="487"/>
        </pc:sldMkLst>
        <pc:spChg chg="mod">
          <ac:chgData name="Beverley Ferguson" userId="4a5d90d7-4d97-43a2-9ddb-522ed5d03a7e" providerId="ADAL" clId="{FE840B06-7F43-453F-8078-A61D754BE74E}" dt="2024-03-05T13:00:12.108" v="67" actId="1076"/>
          <ac:spMkLst>
            <pc:docMk/>
            <pc:sldMk cId="3309307117" sldId="487"/>
            <ac:spMk id="2" creationId="{00000000-0000-0000-0000-000000000000}"/>
          </ac:spMkLst>
        </pc:spChg>
        <pc:spChg chg="add mod">
          <ac:chgData name="Beverley Ferguson" userId="4a5d90d7-4d97-43a2-9ddb-522ed5d03a7e" providerId="ADAL" clId="{FE840B06-7F43-453F-8078-A61D754BE74E}" dt="2024-03-05T12:51:18.590" v="13"/>
          <ac:spMkLst>
            <pc:docMk/>
            <pc:sldMk cId="3309307117" sldId="487"/>
            <ac:spMk id="4" creationId="{F42B80CE-6860-8371-4D4F-54E7769963A4}"/>
          </ac:spMkLst>
        </pc:spChg>
        <pc:spChg chg="del">
          <ac:chgData name="Beverley Ferguson" userId="4a5d90d7-4d97-43a2-9ddb-522ed5d03a7e" providerId="ADAL" clId="{FE840B06-7F43-453F-8078-A61D754BE74E}" dt="2024-03-05T12:51:17.434" v="12" actId="478"/>
          <ac:spMkLst>
            <pc:docMk/>
            <pc:sldMk cId="3309307117" sldId="487"/>
            <ac:spMk id="9" creationId="{00000000-0000-0000-0000-000000000000}"/>
          </ac:spMkLst>
        </pc:spChg>
      </pc:sldChg>
      <pc:sldChg chg="addSp delSp modSp mod">
        <pc:chgData name="Beverley Ferguson" userId="4a5d90d7-4d97-43a2-9ddb-522ed5d03a7e" providerId="ADAL" clId="{FE840B06-7F43-453F-8078-A61D754BE74E}" dt="2024-03-05T12:51:06.714" v="9"/>
        <pc:sldMkLst>
          <pc:docMk/>
          <pc:sldMk cId="1706868601" sldId="488"/>
        </pc:sldMkLst>
        <pc:spChg chg="add mod">
          <ac:chgData name="Beverley Ferguson" userId="4a5d90d7-4d97-43a2-9ddb-522ed5d03a7e" providerId="ADAL" clId="{FE840B06-7F43-453F-8078-A61D754BE74E}" dt="2024-03-05T12:51:06.714" v="9"/>
          <ac:spMkLst>
            <pc:docMk/>
            <pc:sldMk cId="1706868601" sldId="488"/>
            <ac:spMk id="3" creationId="{E5FF0EBE-B0F3-5703-7CEC-5A50BD3E4BFF}"/>
          </ac:spMkLst>
        </pc:spChg>
        <pc:spChg chg="del">
          <ac:chgData name="Beverley Ferguson" userId="4a5d90d7-4d97-43a2-9ddb-522ed5d03a7e" providerId="ADAL" clId="{FE840B06-7F43-453F-8078-A61D754BE74E}" dt="2024-03-05T12:51:05.446" v="8" actId="478"/>
          <ac:spMkLst>
            <pc:docMk/>
            <pc:sldMk cId="1706868601" sldId="488"/>
            <ac:spMk id="11" creationId="{00000000-0000-0000-0000-000000000000}"/>
          </ac:spMkLst>
        </pc:spChg>
        <pc:picChg chg="mod">
          <ac:chgData name="Beverley Ferguson" userId="4a5d90d7-4d97-43a2-9ddb-522ed5d03a7e" providerId="ADAL" clId="{FE840B06-7F43-453F-8078-A61D754BE74E}" dt="2024-03-05T12:50:06.747" v="1" actId="14100"/>
          <ac:picMkLst>
            <pc:docMk/>
            <pc:sldMk cId="1706868601" sldId="488"/>
            <ac:picMk id="13" creationId="{00000000-0000-0000-0000-000000000000}"/>
          </ac:picMkLst>
        </pc:picChg>
      </pc:sldChg>
      <pc:sldChg chg="addSp delSp modSp mod">
        <pc:chgData name="Beverley Ferguson" userId="4a5d90d7-4d97-43a2-9ddb-522ed5d03a7e" providerId="ADAL" clId="{FE840B06-7F43-453F-8078-A61D754BE74E}" dt="2024-03-05T12:51:13.295" v="11"/>
        <pc:sldMkLst>
          <pc:docMk/>
          <pc:sldMk cId="2671566856" sldId="489"/>
        </pc:sldMkLst>
        <pc:spChg chg="add mod">
          <ac:chgData name="Beverley Ferguson" userId="4a5d90d7-4d97-43a2-9ddb-522ed5d03a7e" providerId="ADAL" clId="{FE840B06-7F43-453F-8078-A61D754BE74E}" dt="2024-03-05T12:51:13.295" v="11"/>
          <ac:spMkLst>
            <pc:docMk/>
            <pc:sldMk cId="2671566856" sldId="489"/>
            <ac:spMk id="3" creationId="{8514E959-15E5-FFC4-FD37-6C7EFCD00517}"/>
          </ac:spMkLst>
        </pc:spChg>
        <pc:spChg chg="del">
          <ac:chgData name="Beverley Ferguson" userId="4a5d90d7-4d97-43a2-9ddb-522ed5d03a7e" providerId="ADAL" clId="{FE840B06-7F43-453F-8078-A61D754BE74E}" dt="2024-03-05T12:51:12.253" v="10" actId="478"/>
          <ac:spMkLst>
            <pc:docMk/>
            <pc:sldMk cId="2671566856" sldId="489"/>
            <ac:spMk id="11" creationId="{00000000-0000-0000-0000-000000000000}"/>
          </ac:spMkLst>
        </pc:spChg>
      </pc:sldChg>
      <pc:sldChg chg="addSp delSp modSp mod">
        <pc:chgData name="Beverley Ferguson" userId="4a5d90d7-4d97-43a2-9ddb-522ed5d03a7e" providerId="ADAL" clId="{FE840B06-7F43-453F-8078-A61D754BE74E}" dt="2024-03-05T12:51:29.673" v="17"/>
        <pc:sldMkLst>
          <pc:docMk/>
          <pc:sldMk cId="28906866" sldId="490"/>
        </pc:sldMkLst>
        <pc:spChg chg="del">
          <ac:chgData name="Beverley Ferguson" userId="4a5d90d7-4d97-43a2-9ddb-522ed5d03a7e" providerId="ADAL" clId="{FE840B06-7F43-453F-8078-A61D754BE74E}" dt="2024-03-05T12:51:28.812" v="16" actId="478"/>
          <ac:spMkLst>
            <pc:docMk/>
            <pc:sldMk cId="28906866" sldId="490"/>
            <ac:spMk id="6" creationId="{D6283A16-DF61-CB0A-3B16-0C9DD7754461}"/>
          </ac:spMkLst>
        </pc:spChg>
        <pc:spChg chg="add mod">
          <ac:chgData name="Beverley Ferguson" userId="4a5d90d7-4d97-43a2-9ddb-522ed5d03a7e" providerId="ADAL" clId="{FE840B06-7F43-453F-8078-A61D754BE74E}" dt="2024-03-05T12:51:29.673" v="17"/>
          <ac:spMkLst>
            <pc:docMk/>
            <pc:sldMk cId="28906866" sldId="490"/>
            <ac:spMk id="7" creationId="{614DDC1B-843B-790A-9814-0CBE56DF6F0A}"/>
          </ac:spMkLst>
        </pc:spChg>
      </pc:sldChg>
      <pc:sldChg chg="addSp delSp modSp mod">
        <pc:chgData name="Beverley Ferguson" userId="4a5d90d7-4d97-43a2-9ddb-522ed5d03a7e" providerId="ADAL" clId="{FE840B06-7F43-453F-8078-A61D754BE74E}" dt="2024-03-05T12:51:23.938" v="15"/>
        <pc:sldMkLst>
          <pc:docMk/>
          <pc:sldMk cId="1586964443" sldId="491"/>
        </pc:sldMkLst>
        <pc:spChg chg="add mod">
          <ac:chgData name="Beverley Ferguson" userId="4a5d90d7-4d97-43a2-9ddb-522ed5d03a7e" providerId="ADAL" clId="{FE840B06-7F43-453F-8078-A61D754BE74E}" dt="2024-03-05T12:51:23.938" v="15"/>
          <ac:spMkLst>
            <pc:docMk/>
            <pc:sldMk cId="1586964443" sldId="491"/>
            <ac:spMk id="3" creationId="{D35E45CD-3FDD-1882-69F4-8CB00D1CCB5B}"/>
          </ac:spMkLst>
        </pc:spChg>
        <pc:spChg chg="del">
          <ac:chgData name="Beverley Ferguson" userId="4a5d90d7-4d97-43a2-9ddb-522ed5d03a7e" providerId="ADAL" clId="{FE840B06-7F43-453F-8078-A61D754BE74E}" dt="2024-03-05T12:51:22.995" v="14" actId="478"/>
          <ac:spMkLst>
            <pc:docMk/>
            <pc:sldMk cId="1586964443" sldId="491"/>
            <ac:spMk id="10" creationId="{00000000-0000-0000-0000-000000000000}"/>
          </ac:spMkLst>
        </pc:spChg>
      </pc:sldChg>
      <pc:sldChg chg="addSp delSp modSp mod">
        <pc:chgData name="Beverley Ferguson" userId="4a5d90d7-4d97-43a2-9ddb-522ed5d03a7e" providerId="ADAL" clId="{FE840B06-7F43-453F-8078-A61D754BE74E}" dt="2024-03-05T12:51:36.558" v="19"/>
        <pc:sldMkLst>
          <pc:docMk/>
          <pc:sldMk cId="1255579336" sldId="492"/>
        </pc:sldMkLst>
        <pc:spChg chg="del">
          <ac:chgData name="Beverley Ferguson" userId="4a5d90d7-4d97-43a2-9ddb-522ed5d03a7e" providerId="ADAL" clId="{FE840B06-7F43-453F-8078-A61D754BE74E}" dt="2024-03-05T12:51:35.332" v="18" actId="478"/>
          <ac:spMkLst>
            <pc:docMk/>
            <pc:sldMk cId="1255579336" sldId="492"/>
            <ac:spMk id="6" creationId="{B1CBE881-5C9E-AEF6-5A8A-3C50A909794A}"/>
          </ac:spMkLst>
        </pc:spChg>
        <pc:spChg chg="add mod">
          <ac:chgData name="Beverley Ferguson" userId="4a5d90d7-4d97-43a2-9ddb-522ed5d03a7e" providerId="ADAL" clId="{FE840B06-7F43-453F-8078-A61D754BE74E}" dt="2024-03-05T12:51:36.558" v="19"/>
          <ac:spMkLst>
            <pc:docMk/>
            <pc:sldMk cId="1255579336" sldId="492"/>
            <ac:spMk id="9" creationId="{A3148B75-7FCA-7B26-81F3-55540AA6149B}"/>
          </ac:spMkLst>
        </pc:spChg>
      </pc:sldChg>
      <pc:sldChg chg="addSp delSp modSp mod">
        <pc:chgData name="Beverley Ferguson" userId="4a5d90d7-4d97-43a2-9ddb-522ed5d03a7e" providerId="ADAL" clId="{FE840B06-7F43-453F-8078-A61D754BE74E}" dt="2024-03-05T12:58:30.702" v="59" actId="1076"/>
        <pc:sldMkLst>
          <pc:docMk/>
          <pc:sldMk cId="79587793" sldId="495"/>
        </pc:sldMkLst>
        <pc:spChg chg="mod">
          <ac:chgData name="Beverley Ferguson" userId="4a5d90d7-4d97-43a2-9ddb-522ed5d03a7e" providerId="ADAL" clId="{FE840B06-7F43-453F-8078-A61D754BE74E}" dt="2024-03-05T12:58:30.702" v="59" actId="1076"/>
          <ac:spMkLst>
            <pc:docMk/>
            <pc:sldMk cId="79587793" sldId="495"/>
            <ac:spMk id="2" creationId="{BAA3A990-EB2B-C16B-D844-6E7B9D4910F3}"/>
          </ac:spMkLst>
        </pc:spChg>
        <pc:spChg chg="del">
          <ac:chgData name="Beverley Ferguson" userId="4a5d90d7-4d97-43a2-9ddb-522ed5d03a7e" providerId="ADAL" clId="{FE840B06-7F43-453F-8078-A61D754BE74E}" dt="2024-03-05T12:51:45.937" v="20" actId="478"/>
          <ac:spMkLst>
            <pc:docMk/>
            <pc:sldMk cId="79587793" sldId="495"/>
            <ac:spMk id="6" creationId="{0AB46B65-3F8F-D475-B9A6-30CDF4B8A3A5}"/>
          </ac:spMkLst>
        </pc:spChg>
        <pc:spChg chg="add mod">
          <ac:chgData name="Beverley Ferguson" userId="4a5d90d7-4d97-43a2-9ddb-522ed5d03a7e" providerId="ADAL" clId="{FE840B06-7F43-453F-8078-A61D754BE74E}" dt="2024-03-05T12:51:47.038" v="21"/>
          <ac:spMkLst>
            <pc:docMk/>
            <pc:sldMk cId="79587793" sldId="495"/>
            <ac:spMk id="7" creationId="{AD3AA932-436F-BC46-5C4A-10A64F12D6F9}"/>
          </ac:spMkLst>
        </pc:spChg>
      </pc:sldChg>
      <pc:sldChg chg="addSp delSp modSp mod">
        <pc:chgData name="Beverley Ferguson" userId="4a5d90d7-4d97-43a2-9ddb-522ed5d03a7e" providerId="ADAL" clId="{FE840B06-7F43-453F-8078-A61D754BE74E}" dt="2024-03-05T12:51:52.364" v="23"/>
        <pc:sldMkLst>
          <pc:docMk/>
          <pc:sldMk cId="1140768631" sldId="496"/>
        </pc:sldMkLst>
        <pc:spChg chg="add mod">
          <ac:chgData name="Beverley Ferguson" userId="4a5d90d7-4d97-43a2-9ddb-522ed5d03a7e" providerId="ADAL" clId="{FE840B06-7F43-453F-8078-A61D754BE74E}" dt="2024-03-05T12:51:52.364" v="23"/>
          <ac:spMkLst>
            <pc:docMk/>
            <pc:sldMk cId="1140768631" sldId="496"/>
            <ac:spMk id="8" creationId="{4369FE38-F7A5-C16E-AC89-83B7ADB6409B}"/>
          </ac:spMkLst>
        </pc:spChg>
        <pc:spChg chg="del">
          <ac:chgData name="Beverley Ferguson" userId="4a5d90d7-4d97-43a2-9ddb-522ed5d03a7e" providerId="ADAL" clId="{FE840B06-7F43-453F-8078-A61D754BE74E}" dt="2024-03-05T12:51:51.506" v="22" actId="478"/>
          <ac:spMkLst>
            <pc:docMk/>
            <pc:sldMk cId="1140768631" sldId="496"/>
            <ac:spMk id="17" creationId="{2CB711D5-0D00-FDF4-062C-75A9C3CB30CF}"/>
          </ac:spMkLst>
        </pc:spChg>
      </pc:sldChg>
      <pc:sldChg chg="addSp delSp modSp mod">
        <pc:chgData name="Beverley Ferguson" userId="4a5d90d7-4d97-43a2-9ddb-522ed5d03a7e" providerId="ADAL" clId="{FE840B06-7F43-453F-8078-A61D754BE74E}" dt="2024-03-05T12:52:18.736" v="37"/>
        <pc:sldMkLst>
          <pc:docMk/>
          <pc:sldMk cId="2858389152" sldId="578"/>
        </pc:sldMkLst>
        <pc:spChg chg="add mod">
          <ac:chgData name="Beverley Ferguson" userId="4a5d90d7-4d97-43a2-9ddb-522ed5d03a7e" providerId="ADAL" clId="{FE840B06-7F43-453F-8078-A61D754BE74E}" dt="2024-03-05T12:52:18.736" v="37"/>
          <ac:spMkLst>
            <pc:docMk/>
            <pc:sldMk cId="2858389152" sldId="578"/>
            <ac:spMk id="3" creationId="{76F6E0D3-8958-EB76-A79A-2F73098181F1}"/>
          </ac:spMkLst>
        </pc:spChg>
        <pc:spChg chg="del">
          <ac:chgData name="Beverley Ferguson" userId="4a5d90d7-4d97-43a2-9ddb-522ed5d03a7e" providerId="ADAL" clId="{FE840B06-7F43-453F-8078-A61D754BE74E}" dt="2024-03-05T12:52:17.608" v="36" actId="478"/>
          <ac:spMkLst>
            <pc:docMk/>
            <pc:sldMk cId="2858389152" sldId="578"/>
            <ac:spMk id="16" creationId="{00000000-0000-0000-0000-000000000000}"/>
          </ac:spMkLst>
        </pc:spChg>
      </pc:sldChg>
      <pc:sldChg chg="addSp delSp modSp mod">
        <pc:chgData name="Beverley Ferguson" userId="4a5d90d7-4d97-43a2-9ddb-522ed5d03a7e" providerId="ADAL" clId="{FE840B06-7F43-453F-8078-A61D754BE74E}" dt="2024-03-05T12:52:03.560" v="35" actId="1036"/>
        <pc:sldMkLst>
          <pc:docMk/>
          <pc:sldMk cId="3227282493" sldId="589"/>
        </pc:sldMkLst>
        <pc:spChg chg="add mod">
          <ac:chgData name="Beverley Ferguson" userId="4a5d90d7-4d97-43a2-9ddb-522ed5d03a7e" providerId="ADAL" clId="{FE840B06-7F43-453F-8078-A61D754BE74E}" dt="2024-03-05T12:52:03.560" v="35" actId="1036"/>
          <ac:spMkLst>
            <pc:docMk/>
            <pc:sldMk cId="3227282493" sldId="589"/>
            <ac:spMk id="8" creationId="{7805A463-6F52-CBE7-3308-BD5CEA6197DF}"/>
          </ac:spMkLst>
        </pc:spChg>
        <pc:spChg chg="del">
          <ac:chgData name="Beverley Ferguson" userId="4a5d90d7-4d97-43a2-9ddb-522ed5d03a7e" providerId="ADAL" clId="{FE840B06-7F43-453F-8078-A61D754BE74E}" dt="2024-03-05T12:51:58.492" v="24" actId="478"/>
          <ac:spMkLst>
            <pc:docMk/>
            <pc:sldMk cId="3227282493" sldId="589"/>
            <ac:spMk id="37" creationId="{A38986FB-2690-15BE-1D37-B02D49E0E2D5}"/>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27.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77CAC0-CD01-4D1F-8765-83D7A7794516}"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lang="en-US"/>
        </a:p>
      </dgm:t>
    </dgm:pt>
    <dgm:pt modelId="{AEFB9D9C-EBD1-4E32-B1D1-673B7E7A34ED}">
      <dgm:prSet phldrT="[Text]" custT="1"/>
      <dgm:spPr>
        <a:ln w="12700">
          <a:solidFill>
            <a:schemeClr val="tx1"/>
          </a:solidFill>
        </a:ln>
      </dgm:spPr>
      <dgm:t>
        <a:bodyPr/>
        <a:lstStyle/>
        <a:p>
          <a:r>
            <a:rPr lang="en-US" sz="900"/>
            <a:t>Learning at </a:t>
          </a:r>
        </a:p>
        <a:p>
          <a:r>
            <a:rPr lang="en-US" sz="900"/>
            <a:t>Home</a:t>
          </a:r>
        </a:p>
      </dgm:t>
    </dgm:pt>
    <dgm:pt modelId="{393D9B2B-A77E-48F3-9B67-4FAF07E1DE9E}" type="parTrans" cxnId="{C5719982-4CE7-4A1D-A905-1C535CB5C4F7}">
      <dgm:prSet/>
      <dgm:spPr/>
      <dgm:t>
        <a:bodyPr/>
        <a:lstStyle/>
        <a:p>
          <a:endParaRPr lang="en-US"/>
        </a:p>
      </dgm:t>
    </dgm:pt>
    <dgm:pt modelId="{4A5E47C0-B7F4-4779-9E21-19B9387DE978}" type="sibTrans" cxnId="{C5719982-4CE7-4A1D-A905-1C535CB5C4F7}">
      <dgm:prSet/>
      <dgm:spPr/>
      <dgm:t>
        <a:bodyPr/>
        <a:lstStyle/>
        <a:p>
          <a:endParaRPr lang="en-US"/>
        </a:p>
      </dgm:t>
    </dgm:pt>
    <dgm:pt modelId="{EB371170-BD9C-425E-8A83-67271EC60C72}">
      <dgm:prSet phldrT="[Text]"/>
      <dgm:spPr>
        <a:ln w="12700">
          <a:solidFill>
            <a:schemeClr val="tx1"/>
          </a:solidFill>
        </a:ln>
      </dgm:spPr>
      <dgm:t>
        <a:bodyPr/>
        <a:lstStyle/>
        <a:p>
          <a:r>
            <a:rPr lang="en-US"/>
            <a:t>Home / School partnership</a:t>
          </a:r>
        </a:p>
      </dgm:t>
    </dgm:pt>
    <dgm:pt modelId="{2DC549E8-874C-4585-ADB4-74C4B89807E9}" type="parTrans" cxnId="{DB9A11E7-6A69-4D68-9A06-F18CA33229EE}">
      <dgm:prSet/>
      <dgm:spPr/>
      <dgm:t>
        <a:bodyPr/>
        <a:lstStyle/>
        <a:p>
          <a:endParaRPr lang="en-US"/>
        </a:p>
      </dgm:t>
    </dgm:pt>
    <dgm:pt modelId="{A25E497A-3261-45AB-B3A8-ACCF2A24707C}" type="sibTrans" cxnId="{DB9A11E7-6A69-4D68-9A06-F18CA33229EE}">
      <dgm:prSet/>
      <dgm:spPr/>
      <dgm:t>
        <a:bodyPr/>
        <a:lstStyle/>
        <a:p>
          <a:endParaRPr lang="en-US"/>
        </a:p>
      </dgm:t>
    </dgm:pt>
    <dgm:pt modelId="{001F632B-6ADD-469E-A98B-90C5D8B77C3A}">
      <dgm:prSet phldrT="[Text]" custT="1"/>
      <dgm:spPr>
        <a:ln w="12700">
          <a:solidFill>
            <a:schemeClr val="tx1"/>
          </a:solidFill>
        </a:ln>
      </dgm:spPr>
      <dgm:t>
        <a:bodyPr/>
        <a:lstStyle/>
        <a:p>
          <a:r>
            <a:rPr lang="en-US" sz="800"/>
            <a:t>Parental </a:t>
          </a:r>
          <a:r>
            <a:rPr lang="en-US" sz="550"/>
            <a:t>representation</a:t>
          </a:r>
        </a:p>
      </dgm:t>
    </dgm:pt>
    <dgm:pt modelId="{2205B7A3-35D2-4A33-8426-444213B33265}" type="parTrans" cxnId="{D288322A-D286-4370-809F-64F50CD5C674}">
      <dgm:prSet/>
      <dgm:spPr/>
      <dgm:t>
        <a:bodyPr/>
        <a:lstStyle/>
        <a:p>
          <a:endParaRPr lang="en-US"/>
        </a:p>
      </dgm:t>
    </dgm:pt>
    <dgm:pt modelId="{6E13000E-B0A2-4D8E-BAF0-7344725CF024}" type="sibTrans" cxnId="{D288322A-D286-4370-809F-64F50CD5C674}">
      <dgm:prSet/>
      <dgm:spPr/>
      <dgm:t>
        <a:bodyPr/>
        <a:lstStyle/>
        <a:p>
          <a:endParaRPr lang="en-US"/>
        </a:p>
      </dgm:t>
    </dgm:pt>
    <dgm:pt modelId="{58749848-DC69-4323-99B6-035CCC7E132C}" type="pres">
      <dgm:prSet presAssocID="{1677CAC0-CD01-4D1F-8765-83D7A7794516}" presName="composite" presStyleCnt="0">
        <dgm:presLayoutVars>
          <dgm:chMax val="5"/>
          <dgm:dir/>
          <dgm:animLvl val="ctr"/>
          <dgm:resizeHandles val="exact"/>
        </dgm:presLayoutVars>
      </dgm:prSet>
      <dgm:spPr/>
    </dgm:pt>
    <dgm:pt modelId="{BD0EDC17-9BC1-4290-AD87-14B156267FF6}" type="pres">
      <dgm:prSet presAssocID="{1677CAC0-CD01-4D1F-8765-83D7A7794516}" presName="cycle" presStyleCnt="0"/>
      <dgm:spPr/>
    </dgm:pt>
    <dgm:pt modelId="{9D009C05-F4A0-4A66-A81A-CB269BBB89C8}" type="pres">
      <dgm:prSet presAssocID="{1677CAC0-CD01-4D1F-8765-83D7A7794516}" presName="centerShape" presStyleCnt="0"/>
      <dgm:spPr/>
    </dgm:pt>
    <dgm:pt modelId="{4FC3E135-29FE-4863-946D-9A9B8079C0E9}" type="pres">
      <dgm:prSet presAssocID="{1677CAC0-CD01-4D1F-8765-83D7A7794516}" presName="connSite" presStyleLbl="node1" presStyleIdx="0" presStyleCnt="4"/>
      <dgm:spPr/>
    </dgm:pt>
    <dgm:pt modelId="{737CFA04-060C-4397-A916-4568E41FF908}" type="pres">
      <dgm:prSet presAssocID="{1677CAC0-CD01-4D1F-8765-83D7A7794516}" presName="visible" presStyleLbl="node1" presStyleIdx="0" presStyleCnt="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a:solidFill>
            <a:schemeClr val="tx1"/>
          </a:solidFill>
        </a:ln>
      </dgm:spPr>
    </dgm:pt>
    <dgm:pt modelId="{60D106E9-CC13-4194-ADA2-B9E5AF9DCE75}" type="pres">
      <dgm:prSet presAssocID="{393D9B2B-A77E-48F3-9B67-4FAF07E1DE9E}" presName="Name25" presStyleLbl="parChTrans1D1" presStyleIdx="0" presStyleCnt="3"/>
      <dgm:spPr/>
    </dgm:pt>
    <dgm:pt modelId="{A06D05B1-0654-4F6B-B1FE-11657C0D4841}" type="pres">
      <dgm:prSet presAssocID="{AEFB9D9C-EBD1-4E32-B1D1-673B7E7A34ED}" presName="node" presStyleCnt="0"/>
      <dgm:spPr/>
    </dgm:pt>
    <dgm:pt modelId="{1C6F3689-A01A-4C45-9D89-0E704F3C6908}" type="pres">
      <dgm:prSet presAssocID="{AEFB9D9C-EBD1-4E32-B1D1-673B7E7A34ED}" presName="parentNode" presStyleLbl="node1" presStyleIdx="1" presStyleCnt="4">
        <dgm:presLayoutVars>
          <dgm:chMax val="1"/>
          <dgm:bulletEnabled val="1"/>
        </dgm:presLayoutVars>
      </dgm:prSet>
      <dgm:spPr/>
    </dgm:pt>
    <dgm:pt modelId="{BC9D348C-0FF8-4317-869D-BCA5FD1293B1}" type="pres">
      <dgm:prSet presAssocID="{AEFB9D9C-EBD1-4E32-B1D1-673B7E7A34ED}" presName="childNode" presStyleLbl="revTx" presStyleIdx="0" presStyleCnt="0">
        <dgm:presLayoutVars>
          <dgm:bulletEnabled val="1"/>
        </dgm:presLayoutVars>
      </dgm:prSet>
      <dgm:spPr/>
    </dgm:pt>
    <dgm:pt modelId="{3CC55AB2-886F-4C3E-96A0-E62841833E58}" type="pres">
      <dgm:prSet presAssocID="{2DC549E8-874C-4585-ADB4-74C4B89807E9}" presName="Name25" presStyleLbl="parChTrans1D1" presStyleIdx="1" presStyleCnt="3"/>
      <dgm:spPr/>
    </dgm:pt>
    <dgm:pt modelId="{AC4753D1-CE64-4CFF-98D2-BCB824B5CB1F}" type="pres">
      <dgm:prSet presAssocID="{EB371170-BD9C-425E-8A83-67271EC60C72}" presName="node" presStyleCnt="0"/>
      <dgm:spPr/>
    </dgm:pt>
    <dgm:pt modelId="{534FA204-DB60-4960-9F29-D97ED0C02052}" type="pres">
      <dgm:prSet presAssocID="{EB371170-BD9C-425E-8A83-67271EC60C72}" presName="parentNode" presStyleLbl="node1" presStyleIdx="2" presStyleCnt="4">
        <dgm:presLayoutVars>
          <dgm:chMax val="1"/>
          <dgm:bulletEnabled val="1"/>
        </dgm:presLayoutVars>
      </dgm:prSet>
      <dgm:spPr/>
    </dgm:pt>
    <dgm:pt modelId="{7B0C870C-5901-4E33-A00D-A152E1C91E6F}" type="pres">
      <dgm:prSet presAssocID="{EB371170-BD9C-425E-8A83-67271EC60C72}" presName="childNode" presStyleLbl="revTx" presStyleIdx="0" presStyleCnt="0">
        <dgm:presLayoutVars>
          <dgm:bulletEnabled val="1"/>
        </dgm:presLayoutVars>
      </dgm:prSet>
      <dgm:spPr/>
    </dgm:pt>
    <dgm:pt modelId="{3C3D1385-E79D-439F-A069-3AEE16D2078C}" type="pres">
      <dgm:prSet presAssocID="{2205B7A3-35D2-4A33-8426-444213B33265}" presName="Name25" presStyleLbl="parChTrans1D1" presStyleIdx="2" presStyleCnt="3"/>
      <dgm:spPr/>
    </dgm:pt>
    <dgm:pt modelId="{9CA40D55-C554-4599-9005-830F4134071A}" type="pres">
      <dgm:prSet presAssocID="{001F632B-6ADD-469E-A98B-90C5D8B77C3A}" presName="node" presStyleCnt="0"/>
      <dgm:spPr/>
    </dgm:pt>
    <dgm:pt modelId="{F3E48470-B09F-44AE-8647-40FD4F211D3F}" type="pres">
      <dgm:prSet presAssocID="{001F632B-6ADD-469E-A98B-90C5D8B77C3A}" presName="parentNode" presStyleLbl="node1" presStyleIdx="3" presStyleCnt="4">
        <dgm:presLayoutVars>
          <dgm:chMax val="1"/>
          <dgm:bulletEnabled val="1"/>
        </dgm:presLayoutVars>
      </dgm:prSet>
      <dgm:spPr/>
    </dgm:pt>
    <dgm:pt modelId="{E766A467-7E04-4035-987E-7BFAA8A2B7DA}" type="pres">
      <dgm:prSet presAssocID="{001F632B-6ADD-469E-A98B-90C5D8B77C3A}" presName="childNode" presStyleLbl="revTx" presStyleIdx="0" presStyleCnt="0">
        <dgm:presLayoutVars>
          <dgm:bulletEnabled val="1"/>
        </dgm:presLayoutVars>
      </dgm:prSet>
      <dgm:spPr/>
    </dgm:pt>
  </dgm:ptLst>
  <dgm:cxnLst>
    <dgm:cxn modelId="{D905E706-5D96-4274-AA69-420C60B4CB25}" type="presOf" srcId="{393D9B2B-A77E-48F3-9B67-4FAF07E1DE9E}" destId="{60D106E9-CC13-4194-ADA2-B9E5AF9DCE75}" srcOrd="0" destOrd="0" presId="urn:microsoft.com/office/officeart/2005/8/layout/radial2"/>
    <dgm:cxn modelId="{D288322A-D286-4370-809F-64F50CD5C674}" srcId="{1677CAC0-CD01-4D1F-8765-83D7A7794516}" destId="{001F632B-6ADD-469E-A98B-90C5D8B77C3A}" srcOrd="2" destOrd="0" parTransId="{2205B7A3-35D2-4A33-8426-444213B33265}" sibTransId="{6E13000E-B0A2-4D8E-BAF0-7344725CF024}"/>
    <dgm:cxn modelId="{34756860-7B6B-4FD4-AE62-05A9ABD49387}" type="presOf" srcId="{AEFB9D9C-EBD1-4E32-B1D1-673B7E7A34ED}" destId="{1C6F3689-A01A-4C45-9D89-0E704F3C6908}" srcOrd="0" destOrd="0" presId="urn:microsoft.com/office/officeart/2005/8/layout/radial2"/>
    <dgm:cxn modelId="{C5719982-4CE7-4A1D-A905-1C535CB5C4F7}" srcId="{1677CAC0-CD01-4D1F-8765-83D7A7794516}" destId="{AEFB9D9C-EBD1-4E32-B1D1-673B7E7A34ED}" srcOrd="0" destOrd="0" parTransId="{393D9B2B-A77E-48F3-9B67-4FAF07E1DE9E}" sibTransId="{4A5E47C0-B7F4-4779-9E21-19B9387DE978}"/>
    <dgm:cxn modelId="{77A7E287-F35A-4061-BF7E-2F9D6804FEB3}" type="presOf" srcId="{001F632B-6ADD-469E-A98B-90C5D8B77C3A}" destId="{F3E48470-B09F-44AE-8647-40FD4F211D3F}" srcOrd="0" destOrd="0" presId="urn:microsoft.com/office/officeart/2005/8/layout/radial2"/>
    <dgm:cxn modelId="{D3DAE390-127D-4B8B-9C02-71257542A374}" type="presOf" srcId="{2205B7A3-35D2-4A33-8426-444213B33265}" destId="{3C3D1385-E79D-439F-A069-3AEE16D2078C}" srcOrd="0" destOrd="0" presId="urn:microsoft.com/office/officeart/2005/8/layout/radial2"/>
    <dgm:cxn modelId="{8699FFA8-53C5-4CCA-A7E1-90E848461EC9}" type="presOf" srcId="{2DC549E8-874C-4585-ADB4-74C4B89807E9}" destId="{3CC55AB2-886F-4C3E-96A0-E62841833E58}" srcOrd="0" destOrd="0" presId="urn:microsoft.com/office/officeart/2005/8/layout/radial2"/>
    <dgm:cxn modelId="{4060B3B6-0E2D-40B3-93C1-9C02CF41CFBE}" type="presOf" srcId="{EB371170-BD9C-425E-8A83-67271EC60C72}" destId="{534FA204-DB60-4960-9F29-D97ED0C02052}" srcOrd="0" destOrd="0" presId="urn:microsoft.com/office/officeart/2005/8/layout/radial2"/>
    <dgm:cxn modelId="{B89963C8-8D48-4927-9B95-D43B0585A587}" type="presOf" srcId="{1677CAC0-CD01-4D1F-8765-83D7A7794516}" destId="{58749848-DC69-4323-99B6-035CCC7E132C}" srcOrd="0" destOrd="0" presId="urn:microsoft.com/office/officeart/2005/8/layout/radial2"/>
    <dgm:cxn modelId="{DB9A11E7-6A69-4D68-9A06-F18CA33229EE}" srcId="{1677CAC0-CD01-4D1F-8765-83D7A7794516}" destId="{EB371170-BD9C-425E-8A83-67271EC60C72}" srcOrd="1" destOrd="0" parTransId="{2DC549E8-874C-4585-ADB4-74C4B89807E9}" sibTransId="{A25E497A-3261-45AB-B3A8-ACCF2A24707C}"/>
    <dgm:cxn modelId="{6B112334-F2D0-409E-BAAD-54367C9218DA}" type="presParOf" srcId="{58749848-DC69-4323-99B6-035CCC7E132C}" destId="{BD0EDC17-9BC1-4290-AD87-14B156267FF6}" srcOrd="0" destOrd="0" presId="urn:microsoft.com/office/officeart/2005/8/layout/radial2"/>
    <dgm:cxn modelId="{4D31A692-2E29-42E3-9167-2E799B2C1138}" type="presParOf" srcId="{BD0EDC17-9BC1-4290-AD87-14B156267FF6}" destId="{9D009C05-F4A0-4A66-A81A-CB269BBB89C8}" srcOrd="0" destOrd="0" presId="urn:microsoft.com/office/officeart/2005/8/layout/radial2"/>
    <dgm:cxn modelId="{30723932-E314-4906-82F8-36F8F8AB75C2}" type="presParOf" srcId="{9D009C05-F4A0-4A66-A81A-CB269BBB89C8}" destId="{4FC3E135-29FE-4863-946D-9A9B8079C0E9}" srcOrd="0" destOrd="0" presId="urn:microsoft.com/office/officeart/2005/8/layout/radial2"/>
    <dgm:cxn modelId="{EA666F4D-30C5-4075-94C2-732C7DE1CCB3}" type="presParOf" srcId="{9D009C05-F4A0-4A66-A81A-CB269BBB89C8}" destId="{737CFA04-060C-4397-A916-4568E41FF908}" srcOrd="1" destOrd="0" presId="urn:microsoft.com/office/officeart/2005/8/layout/radial2"/>
    <dgm:cxn modelId="{86800FEF-D751-46E7-83B5-ECE1612675BD}" type="presParOf" srcId="{BD0EDC17-9BC1-4290-AD87-14B156267FF6}" destId="{60D106E9-CC13-4194-ADA2-B9E5AF9DCE75}" srcOrd="1" destOrd="0" presId="urn:microsoft.com/office/officeart/2005/8/layout/radial2"/>
    <dgm:cxn modelId="{55E17B2C-25A1-445E-928F-7B0C91CC8E94}" type="presParOf" srcId="{BD0EDC17-9BC1-4290-AD87-14B156267FF6}" destId="{A06D05B1-0654-4F6B-B1FE-11657C0D4841}" srcOrd="2" destOrd="0" presId="urn:microsoft.com/office/officeart/2005/8/layout/radial2"/>
    <dgm:cxn modelId="{5E1C3E84-E383-44FE-9DE3-4BF0CD7A24C4}" type="presParOf" srcId="{A06D05B1-0654-4F6B-B1FE-11657C0D4841}" destId="{1C6F3689-A01A-4C45-9D89-0E704F3C6908}" srcOrd="0" destOrd="0" presId="urn:microsoft.com/office/officeart/2005/8/layout/radial2"/>
    <dgm:cxn modelId="{7BF61D22-9AA6-459A-A3FF-92764568FB21}" type="presParOf" srcId="{A06D05B1-0654-4F6B-B1FE-11657C0D4841}" destId="{BC9D348C-0FF8-4317-869D-BCA5FD1293B1}" srcOrd="1" destOrd="0" presId="urn:microsoft.com/office/officeart/2005/8/layout/radial2"/>
    <dgm:cxn modelId="{875637DC-7C94-4455-9229-4A2F0C5C52D2}" type="presParOf" srcId="{BD0EDC17-9BC1-4290-AD87-14B156267FF6}" destId="{3CC55AB2-886F-4C3E-96A0-E62841833E58}" srcOrd="3" destOrd="0" presId="urn:microsoft.com/office/officeart/2005/8/layout/radial2"/>
    <dgm:cxn modelId="{B584FDD5-1C9C-4C3B-B335-642835854199}" type="presParOf" srcId="{BD0EDC17-9BC1-4290-AD87-14B156267FF6}" destId="{AC4753D1-CE64-4CFF-98D2-BCB824B5CB1F}" srcOrd="4" destOrd="0" presId="urn:microsoft.com/office/officeart/2005/8/layout/radial2"/>
    <dgm:cxn modelId="{D3C2250C-95CC-4277-9AB8-198AF587D173}" type="presParOf" srcId="{AC4753D1-CE64-4CFF-98D2-BCB824B5CB1F}" destId="{534FA204-DB60-4960-9F29-D97ED0C02052}" srcOrd="0" destOrd="0" presId="urn:microsoft.com/office/officeart/2005/8/layout/radial2"/>
    <dgm:cxn modelId="{4AD8BD9D-7973-4273-82B0-79CE5EF2AEBC}" type="presParOf" srcId="{AC4753D1-CE64-4CFF-98D2-BCB824B5CB1F}" destId="{7B0C870C-5901-4E33-A00D-A152E1C91E6F}" srcOrd="1" destOrd="0" presId="urn:microsoft.com/office/officeart/2005/8/layout/radial2"/>
    <dgm:cxn modelId="{656FAA78-A644-41E4-B1AE-34069B6D5AE0}" type="presParOf" srcId="{BD0EDC17-9BC1-4290-AD87-14B156267FF6}" destId="{3C3D1385-E79D-439F-A069-3AEE16D2078C}" srcOrd="5" destOrd="0" presId="urn:microsoft.com/office/officeart/2005/8/layout/radial2"/>
    <dgm:cxn modelId="{2D419F98-F1E8-472F-8037-B2287F8E019D}" type="presParOf" srcId="{BD0EDC17-9BC1-4290-AD87-14B156267FF6}" destId="{9CA40D55-C554-4599-9005-830F4134071A}" srcOrd="6" destOrd="0" presId="urn:microsoft.com/office/officeart/2005/8/layout/radial2"/>
    <dgm:cxn modelId="{52701472-95A9-4472-839F-5FF277590BB1}" type="presParOf" srcId="{9CA40D55-C554-4599-9005-830F4134071A}" destId="{F3E48470-B09F-44AE-8647-40FD4F211D3F}" srcOrd="0" destOrd="0" presId="urn:microsoft.com/office/officeart/2005/8/layout/radial2"/>
    <dgm:cxn modelId="{0C3EF1E2-1F52-45F9-9355-E094C75AC74D}" type="presParOf" srcId="{9CA40D55-C554-4599-9005-830F4134071A}" destId="{E766A467-7E04-4035-987E-7BFAA8A2B7DA}" srcOrd="1" destOrd="0" presId="urn:microsoft.com/office/officeart/2005/8/layout/radial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D1385-E79D-439F-A069-3AEE16D2078C}">
      <dsp:nvSpPr>
        <dsp:cNvPr id="0" name=""/>
        <dsp:cNvSpPr/>
      </dsp:nvSpPr>
      <dsp:spPr>
        <a:xfrm rot="2563011">
          <a:off x="1166991" y="1928405"/>
          <a:ext cx="418570" cy="62226"/>
        </a:xfrm>
        <a:custGeom>
          <a:avLst/>
          <a:gdLst/>
          <a:ahLst/>
          <a:cxnLst/>
          <a:rect l="0" t="0" r="0" b="0"/>
          <a:pathLst>
            <a:path>
              <a:moveTo>
                <a:pt x="0" y="31113"/>
              </a:moveTo>
              <a:lnTo>
                <a:pt x="418570" y="31113"/>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C55AB2-886F-4C3E-96A0-E62841833E58}">
      <dsp:nvSpPr>
        <dsp:cNvPr id="0" name=""/>
        <dsp:cNvSpPr/>
      </dsp:nvSpPr>
      <dsp:spPr>
        <a:xfrm>
          <a:off x="1222511" y="1355477"/>
          <a:ext cx="465675" cy="62226"/>
        </a:xfrm>
        <a:custGeom>
          <a:avLst/>
          <a:gdLst/>
          <a:ahLst/>
          <a:cxnLst/>
          <a:rect l="0" t="0" r="0" b="0"/>
          <a:pathLst>
            <a:path>
              <a:moveTo>
                <a:pt x="0" y="31113"/>
              </a:moveTo>
              <a:lnTo>
                <a:pt x="465675" y="31113"/>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D106E9-CC13-4194-ADA2-B9E5AF9DCE75}">
      <dsp:nvSpPr>
        <dsp:cNvPr id="0" name=""/>
        <dsp:cNvSpPr/>
      </dsp:nvSpPr>
      <dsp:spPr>
        <a:xfrm rot="19036989">
          <a:off x="1166991" y="782548"/>
          <a:ext cx="418570" cy="62226"/>
        </a:xfrm>
        <a:custGeom>
          <a:avLst/>
          <a:gdLst/>
          <a:ahLst/>
          <a:cxnLst/>
          <a:rect l="0" t="0" r="0" b="0"/>
          <a:pathLst>
            <a:path>
              <a:moveTo>
                <a:pt x="0" y="31113"/>
              </a:moveTo>
              <a:lnTo>
                <a:pt x="418570" y="31113"/>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7CFA04-060C-4397-A916-4568E41FF908}">
      <dsp:nvSpPr>
        <dsp:cNvPr id="0" name=""/>
        <dsp:cNvSpPr/>
      </dsp:nvSpPr>
      <dsp:spPr>
        <a:xfrm>
          <a:off x="88986" y="719811"/>
          <a:ext cx="1333558" cy="1333558"/>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1C6F3689-A01A-4C45-9D89-0E704F3C6908}">
      <dsp:nvSpPr>
        <dsp:cNvPr id="0" name=""/>
        <dsp:cNvSpPr/>
      </dsp:nvSpPr>
      <dsp:spPr>
        <a:xfrm>
          <a:off x="1423909" y="224"/>
          <a:ext cx="800135" cy="800135"/>
        </a:xfrm>
        <a:prstGeom prst="ellipse">
          <a:avLst/>
        </a:prstGeom>
        <a:solidFill>
          <a:schemeClr val="accent3">
            <a:hueOff val="0"/>
            <a:satOff val="0"/>
            <a:lumOff val="0"/>
            <a:alphaOff val="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Learning at </a:t>
          </a:r>
        </a:p>
        <a:p>
          <a:pPr marL="0" lvl="0" indent="0" algn="ctr" defTabSz="400050">
            <a:lnSpc>
              <a:spcPct val="90000"/>
            </a:lnSpc>
            <a:spcBef>
              <a:spcPct val="0"/>
            </a:spcBef>
            <a:spcAft>
              <a:spcPct val="35000"/>
            </a:spcAft>
            <a:buNone/>
          </a:pPr>
          <a:r>
            <a:rPr lang="en-US" sz="900" kern="1200"/>
            <a:t>Home</a:t>
          </a:r>
        </a:p>
      </dsp:txBody>
      <dsp:txXfrm>
        <a:off x="1541086" y="117401"/>
        <a:ext cx="565781" cy="565781"/>
      </dsp:txXfrm>
    </dsp:sp>
    <dsp:sp modelId="{534FA204-DB60-4960-9F29-D97ED0C02052}">
      <dsp:nvSpPr>
        <dsp:cNvPr id="0" name=""/>
        <dsp:cNvSpPr/>
      </dsp:nvSpPr>
      <dsp:spPr>
        <a:xfrm>
          <a:off x="1688187" y="986522"/>
          <a:ext cx="800135" cy="800135"/>
        </a:xfrm>
        <a:prstGeom prst="ellipse">
          <a:avLst/>
        </a:prstGeom>
        <a:solidFill>
          <a:schemeClr val="accent4">
            <a:hueOff val="0"/>
            <a:satOff val="0"/>
            <a:lumOff val="0"/>
            <a:alphaOff val="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Home / School partnership</a:t>
          </a:r>
        </a:p>
      </dsp:txBody>
      <dsp:txXfrm>
        <a:off x="1805364" y="1103699"/>
        <a:ext cx="565781" cy="565781"/>
      </dsp:txXfrm>
    </dsp:sp>
    <dsp:sp modelId="{F3E48470-B09F-44AE-8647-40FD4F211D3F}">
      <dsp:nvSpPr>
        <dsp:cNvPr id="0" name=""/>
        <dsp:cNvSpPr/>
      </dsp:nvSpPr>
      <dsp:spPr>
        <a:xfrm>
          <a:off x="1423909" y="1972821"/>
          <a:ext cx="800135" cy="800135"/>
        </a:xfrm>
        <a:prstGeom prst="ellipse">
          <a:avLst/>
        </a:prstGeom>
        <a:solidFill>
          <a:schemeClr val="accent5">
            <a:hueOff val="0"/>
            <a:satOff val="0"/>
            <a:lumOff val="0"/>
            <a:alphaOff val="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Parental </a:t>
          </a:r>
          <a:r>
            <a:rPr lang="en-US" sz="550" kern="1200"/>
            <a:t>representation</a:t>
          </a:r>
        </a:p>
      </dsp:txBody>
      <dsp:txXfrm>
        <a:off x="1541086" y="2089998"/>
        <a:ext cx="565781" cy="565781"/>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60BF0-A24E-43B1-B171-5865A2B3801D}" type="datetimeFigureOut">
              <a:rPr lang="en-GB" smtClean="0"/>
              <a:t>08/03/2024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10B83-9B4C-432E-AFF9-73C6A753F494}" type="slidenum">
              <a:rPr lang="en-GB" smtClean="0"/>
              <a:t>‹#›</a:t>
            </a:fld>
            <a:endParaRPr lang="en-GB"/>
          </a:p>
        </p:txBody>
      </p:sp>
    </p:spTree>
    <p:extLst>
      <p:ext uri="{BB962C8B-B14F-4D97-AF65-F5344CB8AC3E}">
        <p14:creationId xmlns:p14="http://schemas.microsoft.com/office/powerpoint/2010/main" val="2997197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ducation.gov.scot/inspection-and-review/hm-chief-inspector-reports-and-guidance/national-thematic-inspections/engaging-families-in-learning-a-thematic-inspection-of-family-learning/"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education.gov.scot/resource-themes/parents-and-familie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6030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1260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5522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r>
              <a:rPr lang="en-GB"/>
              <a:t>A National Occupational Standard describes what an individual needs to do, know, and understand in order to competently carry out a particular job or function. There are 8 values that underpin the national occupational standards for family learning which are shown in the presentation alongside the findings from the </a:t>
            </a:r>
            <a:r>
              <a:rPr lang="en-GB">
                <a:hlinkClick r:id="rId3"/>
              </a:rPr>
              <a:t>Engaging families in learning – A thematic inspection of family learning</a:t>
            </a:r>
            <a:r>
              <a:rPr lang="en-GB"/>
              <a:t>. More information and links to the current Family Learning NOS can be found here: </a:t>
            </a:r>
            <a:r>
              <a:rPr lang="en-GB">
                <a:hlinkClick r:id="rId4"/>
              </a:rPr>
              <a:t>Parents and families | Resource Themes | Education Scotland</a:t>
            </a:r>
            <a:endParaRPr lang="en-US">
              <a:cs typeface="Calibri"/>
            </a:endParaRPr>
          </a:p>
          <a:p>
            <a:endParaRPr lang="en-GB">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6896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b="1">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5006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5035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9820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34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1182298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2699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0644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3241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3112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952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008F43F-EAF2-4B2A-B685-7A21D1DCEFC9}"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FAA2C-C5B5-4D01-BE9B-A769BF8DC2DC}" type="slidenum">
              <a:rPr lang="en-GB" smtClean="0"/>
              <a:t>‹#›</a:t>
            </a:fld>
            <a:endParaRPr lang="en-GB"/>
          </a:p>
        </p:txBody>
      </p:sp>
    </p:spTree>
    <p:extLst>
      <p:ext uri="{BB962C8B-B14F-4D97-AF65-F5344CB8AC3E}">
        <p14:creationId xmlns:p14="http://schemas.microsoft.com/office/powerpoint/2010/main" val="148053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008F43F-EAF2-4B2A-B685-7A21D1DCEFC9}"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FAA2C-C5B5-4D01-BE9B-A769BF8DC2DC}" type="slidenum">
              <a:rPr lang="en-GB" smtClean="0"/>
              <a:t>‹#›</a:t>
            </a:fld>
            <a:endParaRPr lang="en-GB"/>
          </a:p>
        </p:txBody>
      </p:sp>
    </p:spTree>
    <p:extLst>
      <p:ext uri="{BB962C8B-B14F-4D97-AF65-F5344CB8AC3E}">
        <p14:creationId xmlns:p14="http://schemas.microsoft.com/office/powerpoint/2010/main" val="165541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008F43F-EAF2-4B2A-B685-7A21D1DCEFC9}"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FAA2C-C5B5-4D01-BE9B-A769BF8DC2DC}" type="slidenum">
              <a:rPr lang="en-GB" smtClean="0"/>
              <a:t>‹#›</a:t>
            </a:fld>
            <a:endParaRPr lang="en-GB"/>
          </a:p>
        </p:txBody>
      </p:sp>
    </p:spTree>
    <p:extLst>
      <p:ext uri="{BB962C8B-B14F-4D97-AF65-F5344CB8AC3E}">
        <p14:creationId xmlns:p14="http://schemas.microsoft.com/office/powerpoint/2010/main" val="1672852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Tree>
    <p:extLst>
      <p:ext uri="{BB962C8B-B14F-4D97-AF65-F5344CB8AC3E}">
        <p14:creationId xmlns:p14="http://schemas.microsoft.com/office/powerpoint/2010/main" val="1403675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67370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57213" y="1887538"/>
            <a:ext cx="437515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97463" y="1887538"/>
            <a:ext cx="437515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04648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9936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11448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922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02673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78685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008F43F-EAF2-4B2A-B685-7A21D1DCEFC9}"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FAA2C-C5B5-4D01-BE9B-A769BF8DC2DC}" type="slidenum">
              <a:rPr lang="en-GB" smtClean="0"/>
              <a:t>‹#›</a:t>
            </a:fld>
            <a:endParaRPr lang="en-GB"/>
          </a:p>
        </p:txBody>
      </p:sp>
    </p:spTree>
    <p:extLst>
      <p:ext uri="{BB962C8B-B14F-4D97-AF65-F5344CB8AC3E}">
        <p14:creationId xmlns:p14="http://schemas.microsoft.com/office/powerpoint/2010/main" val="1779191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26231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0325" y="830265"/>
            <a:ext cx="2232289"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41735" y="830265"/>
            <a:ext cx="6533488" cy="4759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03181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900690"/>
            <a:ext cx="9906000" cy="2387600"/>
          </a:xfrm>
        </p:spPr>
        <p:txBody>
          <a:bodyPr anchor="b"/>
          <a:lstStyle>
            <a:lvl1pPr algn="ctr">
              <a:defRPr sz="6000"/>
            </a:lvl1pPr>
          </a:lstStyle>
          <a:p>
            <a:r>
              <a:rPr lang="en-US" altLang="zh-CN"/>
              <a:t>Click to edit Master title style</a:t>
            </a:r>
            <a:endParaRPr lang="zh-CN" altLang="en-US"/>
          </a:p>
        </p:txBody>
      </p:sp>
      <p:sp>
        <p:nvSpPr>
          <p:cNvPr id="3" name="Subtitle 2"/>
          <p:cNvSpPr>
            <a:spLocks noGrp="1"/>
          </p:cNvSpPr>
          <p:nvPr>
            <p:ph type="subTitle" idx="1"/>
          </p:nvPr>
        </p:nvSpPr>
        <p:spPr>
          <a:xfrm>
            <a:off x="-55880" y="3662998"/>
            <a:ext cx="9906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36512AA3-2E20-47C0-BA88-04677EB4993E}" type="datetimeFigureOut">
              <a:rPr lang="zh-CN" altLang="en-US" smtClean="0"/>
              <a:t>2024/3/8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54E1622-0C31-46E6-8822-D97B4C28C236}" type="slidenum">
              <a:rPr lang="zh-CN" altLang="en-US" smtClean="0"/>
              <a:t>‹#›</a:t>
            </a:fld>
            <a:endParaRPr lang="zh-CN" altLang="en-US"/>
          </a:p>
        </p:txBody>
      </p:sp>
    </p:spTree>
    <p:extLst>
      <p:ext uri="{BB962C8B-B14F-4D97-AF65-F5344CB8AC3E}">
        <p14:creationId xmlns:p14="http://schemas.microsoft.com/office/powerpoint/2010/main" val="2284070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Tree>
    <p:extLst>
      <p:ext uri="{BB962C8B-B14F-4D97-AF65-F5344CB8AC3E}">
        <p14:creationId xmlns:p14="http://schemas.microsoft.com/office/powerpoint/2010/main" val="2214386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cxnSp>
        <p:nvCxnSpPr>
          <p:cNvPr id="4" name="Straight Connector 3"/>
          <p:cNvCxnSpPr/>
          <p:nvPr userDrawn="1"/>
        </p:nvCxnSpPr>
        <p:spPr>
          <a:xfrm>
            <a:off x="541735" y="6223000"/>
            <a:ext cx="8805040"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474194" y="6307284"/>
            <a:ext cx="2235885"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6" name="TextBox 5"/>
          <p:cNvSpPr txBox="1"/>
          <p:nvPr userDrawn="1"/>
        </p:nvSpPr>
        <p:spPr>
          <a:xfrm>
            <a:off x="7284569" y="6301466"/>
            <a:ext cx="2235885" cy="461665"/>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3359316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57213" y="1887538"/>
            <a:ext cx="437515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97463" y="1887538"/>
            <a:ext cx="437515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541735" y="6223000"/>
            <a:ext cx="8805040"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474194" y="6307284"/>
            <a:ext cx="2235885"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7" name="TextBox 6"/>
          <p:cNvSpPr txBox="1"/>
          <p:nvPr userDrawn="1"/>
        </p:nvSpPr>
        <p:spPr>
          <a:xfrm>
            <a:off x="7284569" y="6301466"/>
            <a:ext cx="2235885" cy="461665"/>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507045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541735" y="6223000"/>
            <a:ext cx="8805040"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74194" y="6307284"/>
            <a:ext cx="2235885"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9" name="TextBox 8"/>
          <p:cNvSpPr txBox="1"/>
          <p:nvPr userDrawn="1"/>
        </p:nvSpPr>
        <p:spPr>
          <a:xfrm>
            <a:off x="7284569" y="6301466"/>
            <a:ext cx="2235885" cy="461665"/>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3091008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541735" y="6223000"/>
            <a:ext cx="8805040"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474194" y="6307284"/>
            <a:ext cx="2235885"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5" name="TextBox 4"/>
          <p:cNvSpPr txBox="1"/>
          <p:nvPr userDrawn="1"/>
        </p:nvSpPr>
        <p:spPr>
          <a:xfrm>
            <a:off x="7284569" y="6301466"/>
            <a:ext cx="2235885" cy="461665"/>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3485707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562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5" name="Straight Connector 4"/>
          <p:cNvCxnSpPr/>
          <p:nvPr userDrawn="1"/>
        </p:nvCxnSpPr>
        <p:spPr>
          <a:xfrm>
            <a:off x="541735" y="6223000"/>
            <a:ext cx="8805040"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474194" y="6307284"/>
            <a:ext cx="2235885"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7" name="TextBox 6"/>
          <p:cNvSpPr txBox="1"/>
          <p:nvPr userDrawn="1"/>
        </p:nvSpPr>
        <p:spPr>
          <a:xfrm>
            <a:off x="7284569" y="6301466"/>
            <a:ext cx="2235885" cy="461665"/>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525010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008F43F-EAF2-4B2A-B685-7A21D1DCEFC9}"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FAA2C-C5B5-4D01-BE9B-A769BF8DC2DC}" type="slidenum">
              <a:rPr lang="en-GB" smtClean="0"/>
              <a:t>‹#›</a:t>
            </a:fld>
            <a:endParaRPr lang="en-GB"/>
          </a:p>
        </p:txBody>
      </p:sp>
    </p:spTree>
    <p:extLst>
      <p:ext uri="{BB962C8B-B14F-4D97-AF65-F5344CB8AC3E}">
        <p14:creationId xmlns:p14="http://schemas.microsoft.com/office/powerpoint/2010/main" val="1457142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5" name="Straight Connector 4"/>
          <p:cNvCxnSpPr/>
          <p:nvPr userDrawn="1"/>
        </p:nvCxnSpPr>
        <p:spPr>
          <a:xfrm>
            <a:off x="541735" y="6223000"/>
            <a:ext cx="8805040"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474194" y="6307284"/>
            <a:ext cx="2235885"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7" name="TextBox 6"/>
          <p:cNvSpPr txBox="1"/>
          <p:nvPr userDrawn="1"/>
        </p:nvSpPr>
        <p:spPr>
          <a:xfrm>
            <a:off x="7284569" y="6301466"/>
            <a:ext cx="2235885" cy="461665"/>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2150296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541735" y="6223000"/>
            <a:ext cx="8805040"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474194" y="6307284"/>
            <a:ext cx="2235885"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6" name="TextBox 5"/>
          <p:cNvSpPr txBox="1"/>
          <p:nvPr userDrawn="1"/>
        </p:nvSpPr>
        <p:spPr>
          <a:xfrm>
            <a:off x="7284569" y="6301466"/>
            <a:ext cx="2235885" cy="461665"/>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4227533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0325" y="830265"/>
            <a:ext cx="2232289"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41735" y="830265"/>
            <a:ext cx="6533488" cy="4759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541735" y="6223000"/>
            <a:ext cx="8805040"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474194" y="6307284"/>
            <a:ext cx="2235885"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6" name="TextBox 5"/>
          <p:cNvSpPr txBox="1"/>
          <p:nvPr userDrawn="1"/>
        </p:nvSpPr>
        <p:spPr>
          <a:xfrm>
            <a:off x="7284569" y="6301466"/>
            <a:ext cx="2235885" cy="461665"/>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4164739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008F43F-EAF2-4B2A-B685-7A21D1DCEFC9}" type="datetimeFigureOut">
              <a:rPr lang="en-GB" smtClean="0"/>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8FAA2C-C5B5-4D01-BE9B-A769BF8DC2DC}" type="slidenum">
              <a:rPr lang="en-GB" smtClean="0"/>
              <a:t>‹#›</a:t>
            </a:fld>
            <a:endParaRPr lang="en-GB"/>
          </a:p>
        </p:txBody>
      </p:sp>
    </p:spTree>
    <p:extLst>
      <p:ext uri="{BB962C8B-B14F-4D97-AF65-F5344CB8AC3E}">
        <p14:creationId xmlns:p14="http://schemas.microsoft.com/office/powerpoint/2010/main" val="768924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008F43F-EAF2-4B2A-B685-7A21D1DCEFC9}" type="datetimeFigureOut">
              <a:rPr lang="en-GB" smtClean="0"/>
              <a:t>08/03/2024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8FAA2C-C5B5-4D01-BE9B-A769BF8DC2DC}" type="slidenum">
              <a:rPr lang="en-GB" smtClean="0"/>
              <a:t>‹#›</a:t>
            </a:fld>
            <a:endParaRPr lang="en-GB"/>
          </a:p>
        </p:txBody>
      </p:sp>
    </p:spTree>
    <p:extLst>
      <p:ext uri="{BB962C8B-B14F-4D97-AF65-F5344CB8AC3E}">
        <p14:creationId xmlns:p14="http://schemas.microsoft.com/office/powerpoint/2010/main" val="168134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008F43F-EAF2-4B2A-B685-7A21D1DCEFC9}" type="datetimeFigureOut">
              <a:rPr lang="en-GB" smtClean="0"/>
              <a:t>08/03/2024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8FAA2C-C5B5-4D01-BE9B-A769BF8DC2DC}" type="slidenum">
              <a:rPr lang="en-GB" smtClean="0"/>
              <a:t>‹#›</a:t>
            </a:fld>
            <a:endParaRPr lang="en-GB"/>
          </a:p>
        </p:txBody>
      </p:sp>
    </p:spTree>
    <p:extLst>
      <p:ext uri="{BB962C8B-B14F-4D97-AF65-F5344CB8AC3E}">
        <p14:creationId xmlns:p14="http://schemas.microsoft.com/office/powerpoint/2010/main" val="3866535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8F43F-EAF2-4B2A-B685-7A21D1DCEFC9}" type="datetimeFigureOut">
              <a:rPr lang="en-GB" smtClean="0"/>
              <a:t>08/03/2024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8FAA2C-C5B5-4D01-BE9B-A769BF8DC2DC}" type="slidenum">
              <a:rPr lang="en-GB" smtClean="0"/>
              <a:t>‹#›</a:t>
            </a:fld>
            <a:endParaRPr lang="en-GB"/>
          </a:p>
        </p:txBody>
      </p:sp>
    </p:spTree>
    <p:extLst>
      <p:ext uri="{BB962C8B-B14F-4D97-AF65-F5344CB8AC3E}">
        <p14:creationId xmlns:p14="http://schemas.microsoft.com/office/powerpoint/2010/main" val="3275134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008F43F-EAF2-4B2A-B685-7A21D1DCEFC9}" type="datetimeFigureOut">
              <a:rPr lang="en-GB" smtClean="0"/>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8FAA2C-C5B5-4D01-BE9B-A769BF8DC2DC}" type="slidenum">
              <a:rPr lang="en-GB" smtClean="0"/>
              <a:t>‹#›</a:t>
            </a:fld>
            <a:endParaRPr lang="en-GB"/>
          </a:p>
        </p:txBody>
      </p:sp>
    </p:spTree>
    <p:extLst>
      <p:ext uri="{BB962C8B-B14F-4D97-AF65-F5344CB8AC3E}">
        <p14:creationId xmlns:p14="http://schemas.microsoft.com/office/powerpoint/2010/main" val="58500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008F43F-EAF2-4B2A-B685-7A21D1DCEFC9}" type="datetimeFigureOut">
              <a:rPr lang="en-GB" smtClean="0"/>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8FAA2C-C5B5-4D01-BE9B-A769BF8DC2DC}" type="slidenum">
              <a:rPr lang="en-GB" smtClean="0"/>
              <a:t>‹#›</a:t>
            </a:fld>
            <a:endParaRPr lang="en-GB"/>
          </a:p>
        </p:txBody>
      </p:sp>
    </p:spTree>
    <p:extLst>
      <p:ext uri="{BB962C8B-B14F-4D97-AF65-F5344CB8AC3E}">
        <p14:creationId xmlns:p14="http://schemas.microsoft.com/office/powerpoint/2010/main" val="2109910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08F43F-EAF2-4B2A-B685-7A21D1DCEFC9}" type="datetimeFigureOut">
              <a:rPr lang="en-GB" smtClean="0"/>
              <a:t>08/03/2024</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FAA2C-C5B5-4D01-BE9B-A769BF8DC2DC}" type="slidenum">
              <a:rPr lang="en-GB" smtClean="0"/>
              <a:t>‹#›</a:t>
            </a:fld>
            <a:endParaRPr lang="en-GB"/>
          </a:p>
        </p:txBody>
      </p:sp>
    </p:spTree>
    <p:extLst>
      <p:ext uri="{BB962C8B-B14F-4D97-AF65-F5344CB8AC3E}">
        <p14:creationId xmlns:p14="http://schemas.microsoft.com/office/powerpoint/2010/main" val="39082821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41735" y="830263"/>
            <a:ext cx="880504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557213" y="1887538"/>
            <a:ext cx="8789562"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30" name="Picture 9" descr="Education Scotland White (higher res)"/>
          <p:cNvSpPr>
            <a:spLocks noChangeAspect="1" noChangeArrowheads="1"/>
          </p:cNvSpPr>
          <p:nvPr/>
        </p:nvSpPr>
        <p:spPr bwMode="auto">
          <a:xfrm>
            <a:off x="7604919" y="5892800"/>
            <a:ext cx="17541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spTree>
    <p:extLst>
      <p:ext uri="{BB962C8B-B14F-4D97-AF65-F5344CB8AC3E}">
        <p14:creationId xmlns:p14="http://schemas.microsoft.com/office/powerpoint/2010/main" val="30487832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41735" y="830263"/>
            <a:ext cx="880504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557213" y="1887538"/>
            <a:ext cx="8789562"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29" name="Text Box 7"/>
          <p:cNvSpPr txBox="1">
            <a:spLocks noChangeArrowheads="1"/>
          </p:cNvSpPr>
          <p:nvPr/>
        </p:nvSpPr>
        <p:spPr bwMode="auto">
          <a:xfrm>
            <a:off x="5689052" y="6304473"/>
            <a:ext cx="3666596"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a:solidFill>
                  <a:srgbClr val="00ABB5"/>
                </a:solidFill>
              </a:rPr>
              <a:t>Transforming lives through learning</a:t>
            </a:r>
          </a:p>
        </p:txBody>
      </p:sp>
      <p:sp>
        <p:nvSpPr>
          <p:cNvPr id="1030" name="Picture 9" descr="Education Scotland White (higher res)"/>
          <p:cNvSpPr>
            <a:spLocks noChangeAspect="1" noChangeArrowheads="1"/>
          </p:cNvSpPr>
          <p:nvPr/>
        </p:nvSpPr>
        <p:spPr bwMode="auto">
          <a:xfrm>
            <a:off x="7604919" y="5892800"/>
            <a:ext cx="17541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549810" y="6216650"/>
            <a:ext cx="8809296"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p:nvSpPr>
        <p:spPr bwMode="auto">
          <a:xfrm>
            <a:off x="477149" y="6304473"/>
            <a:ext cx="3666596"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a:solidFill>
                  <a:schemeClr val="tx1">
                    <a:lumMod val="50000"/>
                    <a:lumOff val="50000"/>
                  </a:schemeClr>
                </a:solidFill>
              </a:rPr>
              <a:t>Document title</a:t>
            </a:r>
          </a:p>
        </p:txBody>
      </p:sp>
    </p:spTree>
    <p:extLst>
      <p:ext uri="{BB962C8B-B14F-4D97-AF65-F5344CB8AC3E}">
        <p14:creationId xmlns:p14="http://schemas.microsoft.com/office/powerpoint/2010/main" val="21442840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emf"/><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emf"/><Relationship Id="rId7" Type="http://schemas.openxmlformats.org/officeDocument/2006/relationships/diagramLayout" Target="../diagrams/layout1.xm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diagramData" Target="../diagrams/data1.xml"/><Relationship Id="rId5" Type="http://schemas.openxmlformats.org/officeDocument/2006/relationships/hyperlink" Target="http://www.gov.scot/Resource/Doc/148166/0039411.pdf" TargetMode="External"/><Relationship Id="rId10" Type="http://schemas.microsoft.com/office/2007/relationships/diagramDrawing" Target="../diagrams/drawing1.xml"/><Relationship Id="rId4" Type="http://schemas.openxmlformats.org/officeDocument/2006/relationships/hyperlink" Target="http://www.legislation.gov.uk/asp/2006/8/pdfs/asp_20060008_en.pdf" TargetMode="External"/><Relationship Id="rId9" Type="http://schemas.openxmlformats.org/officeDocument/2006/relationships/diagramColors" Target="../diagrams/colors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s://education.gov.scot/parentzone/learning-at-home/home-learning-environmen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s://education.gov.scot/education-scotland/what-we-do/inspection-and-review/chief-inspector-report/national-thematic-inspections/engaging-families-in-learning-a-thematic-inspection-of-family-learning/"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19369" y="3708281"/>
            <a:ext cx="9943657" cy="3177533"/>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6530" y="247091"/>
            <a:ext cx="1956606" cy="1014057"/>
          </a:xfrm>
          <a:prstGeom prst="rect">
            <a:avLst/>
          </a:prstGeom>
        </p:spPr>
      </p:pic>
      <p:sp>
        <p:nvSpPr>
          <p:cNvPr id="13" name="Rectangle 12"/>
          <p:cNvSpPr/>
          <p:nvPr/>
        </p:nvSpPr>
        <p:spPr>
          <a:xfrm>
            <a:off x="426119" y="2269614"/>
            <a:ext cx="5421802" cy="2246769"/>
          </a:xfrm>
          <a:prstGeom prst="rect">
            <a:avLst/>
          </a:prstGeom>
        </p:spPr>
        <p:txBody>
          <a:bodyPr wrap="square" lIns="91440" tIns="45720" rIns="91440" bIns="45720" anchor="t">
            <a:spAutoFit/>
          </a:bodyPr>
          <a:lstStyle/>
          <a:p>
            <a:r>
              <a:rPr lang="en-GB" sz="2000" b="1" dirty="0">
                <a:solidFill>
                  <a:srgbClr val="00ABB5"/>
                </a:solidFill>
                <a:latin typeface="Arial" panose="020B0604020202020204" pitchFamily="34" charset="0"/>
                <a:cs typeface="Arial" panose="020B0604020202020204" pitchFamily="34" charset="0"/>
              </a:rPr>
              <a:t>Definitions of:</a:t>
            </a:r>
          </a:p>
          <a:p>
            <a:endParaRPr lang="en-GB" sz="2000" b="1" dirty="0">
              <a:solidFill>
                <a:srgbClr val="00ABB5"/>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solidFill>
                  <a:srgbClr val="00ABB5"/>
                </a:solidFill>
                <a:latin typeface="Arial" panose="020B0604020202020204" pitchFamily="34" charset="0"/>
                <a:cs typeface="Arial" panose="020B0604020202020204" pitchFamily="34" charset="0"/>
              </a:rPr>
              <a:t>Parental Involvement</a:t>
            </a:r>
          </a:p>
          <a:p>
            <a:pPr marL="342900" indent="-342900">
              <a:buFont typeface="Arial" panose="020B0604020202020204" pitchFamily="34" charset="0"/>
              <a:buChar char="•"/>
            </a:pPr>
            <a:r>
              <a:rPr lang="en-GB" sz="2000" dirty="0">
                <a:solidFill>
                  <a:srgbClr val="00ABB5"/>
                </a:solidFill>
                <a:latin typeface="Arial" panose="020B0604020202020204" pitchFamily="34" charset="0"/>
                <a:cs typeface="Arial" panose="020B0604020202020204" pitchFamily="34" charset="0"/>
              </a:rPr>
              <a:t>Parental Engagement</a:t>
            </a:r>
          </a:p>
          <a:p>
            <a:pPr marL="342900" indent="-342900">
              <a:buFont typeface="Arial" panose="020B0604020202020204" pitchFamily="34" charset="0"/>
              <a:buChar char="•"/>
            </a:pPr>
            <a:r>
              <a:rPr lang="en-GB" sz="2000" dirty="0">
                <a:solidFill>
                  <a:srgbClr val="00ABB5"/>
                </a:solidFill>
                <a:latin typeface="Arial" panose="020B0604020202020204" pitchFamily="34" charset="0"/>
                <a:cs typeface="Arial" panose="020B0604020202020204" pitchFamily="34" charset="0"/>
              </a:rPr>
              <a:t>Family Learning </a:t>
            </a:r>
          </a:p>
          <a:p>
            <a:pPr marL="342900" indent="-342900">
              <a:buFont typeface="Arial" panose="020B0604020202020204" pitchFamily="34" charset="0"/>
              <a:buChar char="•"/>
            </a:pPr>
            <a:r>
              <a:rPr lang="en-GB" sz="2000" dirty="0">
                <a:solidFill>
                  <a:srgbClr val="00ABB5"/>
                </a:solidFill>
                <a:latin typeface="Arial" panose="020B0604020202020204" pitchFamily="34" charset="0"/>
                <a:cs typeface="Arial" panose="020B0604020202020204" pitchFamily="34" charset="0"/>
              </a:rPr>
              <a:t>Learning at Home</a:t>
            </a:r>
          </a:p>
          <a:p>
            <a:pPr marL="342900" indent="-342900">
              <a:buFont typeface="Arial" panose="020B0604020202020204" pitchFamily="34" charset="0"/>
              <a:buChar char="•"/>
            </a:pPr>
            <a:r>
              <a:rPr lang="en-GB" sz="2000" dirty="0">
                <a:solidFill>
                  <a:srgbClr val="00ABB5"/>
                </a:solidFill>
                <a:latin typeface="Arial" panose="020B0604020202020204" pitchFamily="34" charset="0"/>
                <a:cs typeface="Arial" panose="020B0604020202020204" pitchFamily="34" charset="0"/>
              </a:rPr>
              <a:t>Home Learning Environment</a:t>
            </a:r>
          </a:p>
        </p:txBody>
      </p:sp>
      <p:pic>
        <p:nvPicPr>
          <p:cNvPr id="17" name="Picture 16">
            <a:extLst>
              <a:ext uri="{FF2B5EF4-FFF2-40B4-BE49-F238E27FC236}">
                <a16:creationId xmlns:a16="http://schemas.microsoft.com/office/drawing/2014/main" id="{E6AAC2E4-CFD2-A9EF-FF9E-0D2FB146DE7C}"/>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5260210" y="1561740"/>
            <a:ext cx="4916140" cy="3300898"/>
          </a:xfrm>
          <a:prstGeom prst="rect">
            <a:avLst/>
          </a:prstGeom>
          <a:ln>
            <a:solidFill>
              <a:schemeClr val="tx1"/>
            </a:solidFill>
          </a:ln>
        </p:spPr>
      </p:pic>
      <p:sp>
        <p:nvSpPr>
          <p:cNvPr id="2" name="TextBox 1">
            <a:extLst>
              <a:ext uri="{FF2B5EF4-FFF2-40B4-BE49-F238E27FC236}">
                <a16:creationId xmlns:a16="http://schemas.microsoft.com/office/drawing/2014/main" id="{E18A9993-60A5-8D71-4968-0ECB0C3FC367}"/>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171742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578438" y="182234"/>
            <a:ext cx="8977724" cy="827169"/>
          </a:xfrm>
        </p:spPr>
        <p:txBody>
          <a:bodyPr/>
          <a:lstStyle/>
          <a:p>
            <a:r>
              <a:rPr lang="en-GB" dirty="0"/>
              <a:t>What is the relationship between Parental Involvement and Parental Engagement?</a:t>
            </a:r>
            <a:endParaRPr lang="en-GB" dirty="0">
              <a:solidFill>
                <a:srgbClr val="00ABB5"/>
              </a:solidFill>
            </a:endParaRPr>
          </a:p>
        </p:txBody>
      </p:sp>
      <p:sp>
        <p:nvSpPr>
          <p:cNvPr id="7" name="Content Placeholder 2"/>
          <p:cNvSpPr>
            <a:spLocks noGrp="1"/>
          </p:cNvSpPr>
          <p:nvPr>
            <p:ph idx="1"/>
          </p:nvPr>
        </p:nvSpPr>
        <p:spPr>
          <a:xfrm>
            <a:off x="1059872" y="4270420"/>
            <a:ext cx="8056641" cy="1719451"/>
          </a:xfrm>
        </p:spPr>
        <p:txBody>
          <a:bodyPr/>
          <a:lstStyle/>
          <a:p>
            <a:r>
              <a:rPr lang="en-GB" sz="1800" dirty="0">
                <a:solidFill>
                  <a:schemeClr val="tx1"/>
                </a:solidFill>
              </a:rPr>
              <a:t>There is a progressive continuum between Parental Involvement and Parental Engagement. The movement between the two represents a ‘shift in emphasis, away from the relationship between parents and schools, to a focus on the relationship between parents and their children’s learning’.</a:t>
            </a:r>
          </a:p>
          <a:p>
            <a:pPr algn="r"/>
            <a:r>
              <a:rPr lang="en-GB" sz="1800" b="1" dirty="0">
                <a:solidFill>
                  <a:schemeClr val="tx1"/>
                </a:solidFill>
              </a:rPr>
              <a:t>(Goodall and Montgomery, 2014) </a:t>
            </a:r>
            <a:endParaRPr lang="en-GB" sz="1800" dirty="0">
              <a:solidFill>
                <a:schemeClr val="tx1"/>
              </a:solidFill>
            </a:endParaRPr>
          </a:p>
          <a:p>
            <a:r>
              <a:rPr lang="en-GB" sz="1800" dirty="0">
                <a:solidFill>
                  <a:schemeClr val="tx1"/>
                </a:solidFill>
              </a:rPr>
              <a:t>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438" y="1438267"/>
            <a:ext cx="3601332" cy="2403289"/>
          </a:xfrm>
          <a:prstGeom prst="rect">
            <a:avLst/>
          </a:prstGeom>
          <a:ln>
            <a:solidFill>
              <a:schemeClr val="tx1"/>
            </a:solidFill>
          </a:ln>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6868" y="1430030"/>
            <a:ext cx="3629645" cy="2419763"/>
          </a:xfrm>
          <a:prstGeom prst="rect">
            <a:avLst/>
          </a:prstGeom>
          <a:ln>
            <a:solidFill>
              <a:schemeClr val="tx1"/>
            </a:solidFill>
          </a:ln>
        </p:spPr>
      </p:pic>
      <p:pic>
        <p:nvPicPr>
          <p:cNvPr id="5" name="Picture 4">
            <a:extLst>
              <a:ext uri="{FF2B5EF4-FFF2-40B4-BE49-F238E27FC236}">
                <a16:creationId xmlns:a16="http://schemas.microsoft.com/office/drawing/2014/main" id="{6FBA566A-F3E0-381E-E921-231E65DED18A}"/>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9" name="TextBox 8">
            <a:extLst>
              <a:ext uri="{FF2B5EF4-FFF2-40B4-BE49-F238E27FC236}">
                <a16:creationId xmlns:a16="http://schemas.microsoft.com/office/drawing/2014/main" id="{A3148B75-7FCA-7B26-81F3-55540AA6149B}"/>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1255579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5354817" y="1342327"/>
            <a:ext cx="4125638" cy="3782465"/>
          </a:xfrm>
        </p:spPr>
        <p:txBody>
          <a:bodyPr/>
          <a:lstStyle/>
          <a:p>
            <a:pPr algn="ctr"/>
            <a:r>
              <a:rPr lang="en-GB" sz="2700">
                <a:solidFill>
                  <a:srgbClr val="00ABB5"/>
                </a:solidFill>
              </a:rPr>
              <a:t>Parental Involvement examples and how it continues through to Parental Engagement examples</a:t>
            </a:r>
          </a:p>
        </p:txBody>
      </p:sp>
      <p:pic>
        <p:nvPicPr>
          <p:cNvPr id="52" name="Picture 51">
            <a:extLst>
              <a:ext uri="{FF2B5EF4-FFF2-40B4-BE49-F238E27FC236}">
                <a16:creationId xmlns:a16="http://schemas.microsoft.com/office/drawing/2014/main" id="{CBFA21AF-9A9D-CA8A-649B-051203C6163D}"/>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394" y="120336"/>
            <a:ext cx="4785285" cy="6428670"/>
          </a:xfrm>
          <a:prstGeom prst="rect">
            <a:avLst/>
          </a:prstGeom>
        </p:spPr>
      </p:pic>
      <p:pic>
        <p:nvPicPr>
          <p:cNvPr id="3" name="Picture 2">
            <a:extLst>
              <a:ext uri="{FF2B5EF4-FFF2-40B4-BE49-F238E27FC236}">
                <a16:creationId xmlns:a16="http://schemas.microsoft.com/office/drawing/2014/main" id="{B7267946-5351-0990-D093-26BE56064A1D}"/>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69983" y="5817996"/>
            <a:ext cx="1410472" cy="731010"/>
          </a:xfrm>
          <a:prstGeom prst="rect">
            <a:avLst/>
          </a:prstGeom>
        </p:spPr>
      </p:pic>
    </p:spTree>
    <p:extLst>
      <p:ext uri="{BB962C8B-B14F-4D97-AF65-F5344CB8AC3E}">
        <p14:creationId xmlns:p14="http://schemas.microsoft.com/office/powerpoint/2010/main" val="2732121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3A990-EB2B-C16B-D844-6E7B9D4910F3}"/>
              </a:ext>
            </a:extLst>
          </p:cNvPr>
          <p:cNvSpPr txBox="1">
            <a:spLocks/>
          </p:cNvSpPr>
          <p:nvPr/>
        </p:nvSpPr>
        <p:spPr bwMode="auto">
          <a:xfrm>
            <a:off x="2462121" y="42180"/>
            <a:ext cx="5916389" cy="82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defTabSz="914400"/>
            <a:r>
              <a:rPr lang="en-GB" kern="0"/>
              <a:t>Definition – Family Learning</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0151" y="1209685"/>
            <a:ext cx="4443941" cy="4533880"/>
          </a:xfrm>
          <a:prstGeom prst="rect">
            <a:avLst/>
          </a:prstGeom>
        </p:spPr>
      </p:pic>
      <p:sp>
        <p:nvSpPr>
          <p:cNvPr id="4" name="TextBox 3"/>
          <p:cNvSpPr txBox="1"/>
          <p:nvPr/>
        </p:nvSpPr>
        <p:spPr>
          <a:xfrm>
            <a:off x="4793673" y="1117600"/>
            <a:ext cx="5006109" cy="39703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charset="0"/>
                <a:ea typeface="+mn-ea"/>
                <a:cs typeface="Arial" charset="0"/>
              </a:rPr>
              <a:t>Family Learning encourages family members to learn together as and within a family, with a focus on intergenerational learning. Family learning activities can also be specifically designed to enable parents to learn how to support their children’s learning.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charset="0"/>
                <a:ea typeface="+mn-ea"/>
                <a:cs typeface="Arial" charset="0"/>
              </a:rPr>
              <a:t>‘Family learning is a powerful method of engagement and learning which can foster positive attitudes towards life-long learning, promote socio-economic resilience and challenge educational disadvantage’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charset="0"/>
                <a:ea typeface="+mn-ea"/>
                <a:cs typeface="Arial" charset="0"/>
              </a:rPr>
              <a:t>	(</a:t>
            </a:r>
            <a:r>
              <a:rPr kumimoji="0" lang="en-GB" sz="1800" b="0" i="1" u="none" strike="noStrike" kern="1200" cap="none" spc="0" normalizeH="0" baseline="0" noProof="0">
                <a:ln>
                  <a:noFill/>
                </a:ln>
                <a:solidFill>
                  <a:prstClr val="black"/>
                </a:solidFill>
                <a:effectLst/>
                <a:uLnTx/>
                <a:uFillTx/>
                <a:latin typeface="Arial" charset="0"/>
                <a:ea typeface="+mn-ea"/>
                <a:cs typeface="Arial" charset="0"/>
              </a:rPr>
              <a:t>Family Learning Network, 2016</a:t>
            </a:r>
            <a:r>
              <a:rPr kumimoji="0" lang="en-GB" sz="1800" b="0" i="0" u="none" strike="noStrike" kern="1200" cap="none" spc="0" normalizeH="0" baseline="0" noProof="0">
                <a:ln>
                  <a:noFill/>
                </a:ln>
                <a:solidFill>
                  <a:prstClr val="black"/>
                </a:solidFill>
                <a:effectLst/>
                <a:uLnTx/>
                <a:uFillTx/>
                <a:latin typeface="Arial" charset="0"/>
                <a:ea typeface="+mn-ea"/>
                <a:cs typeface="Arial" charset="0"/>
              </a:rPr>
              <a:t>).</a:t>
            </a:r>
          </a:p>
        </p:txBody>
      </p:sp>
      <p:pic>
        <p:nvPicPr>
          <p:cNvPr id="5" name="Picture 4">
            <a:extLst>
              <a:ext uri="{FF2B5EF4-FFF2-40B4-BE49-F238E27FC236}">
                <a16:creationId xmlns:a16="http://schemas.microsoft.com/office/drawing/2014/main" id="{CF583065-DEE9-088C-092B-F4014CBAC562}"/>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7" name="TextBox 6">
            <a:extLst>
              <a:ext uri="{FF2B5EF4-FFF2-40B4-BE49-F238E27FC236}">
                <a16:creationId xmlns:a16="http://schemas.microsoft.com/office/drawing/2014/main" id="{AD3AA932-436F-BC46-5C4A-10A64F12D6F9}"/>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79587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274" y="34754"/>
            <a:ext cx="9291888" cy="827169"/>
          </a:xfrm>
        </p:spPr>
        <p:txBody>
          <a:bodyPr/>
          <a:lstStyle/>
          <a:p>
            <a:r>
              <a:rPr lang="en-GB"/>
              <a:t>Key characteristics of</a:t>
            </a:r>
            <a:r>
              <a:rPr lang="en-GB">
                <a:solidFill>
                  <a:srgbClr val="00ABB5"/>
                </a:solidFill>
              </a:rPr>
              <a:t> Family Learning?</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8"/>
          <a:stretch/>
        </p:blipFill>
        <p:spPr>
          <a:xfrm>
            <a:off x="264257" y="889228"/>
            <a:ext cx="1335174" cy="331732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04260" y="2854322"/>
            <a:ext cx="1311008" cy="3637837"/>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062783" y="1009403"/>
            <a:ext cx="1415156" cy="3639819"/>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263"/>
          <a:stretch/>
        </p:blipFill>
        <p:spPr>
          <a:xfrm>
            <a:off x="6041416" y="3129411"/>
            <a:ext cx="1315926" cy="3303775"/>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912656" y="574806"/>
            <a:ext cx="1472543" cy="3116309"/>
          </a:xfrm>
          <a:prstGeom prst="rect">
            <a:avLst/>
          </a:prstGeom>
        </p:spPr>
      </p:pic>
      <p:sp>
        <p:nvSpPr>
          <p:cNvPr id="3" name="TextBox 2"/>
          <p:cNvSpPr txBox="1"/>
          <p:nvPr/>
        </p:nvSpPr>
        <p:spPr>
          <a:xfrm>
            <a:off x="78658" y="4532671"/>
            <a:ext cx="2092344" cy="212365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Family learning recognises the role of the parent as the first educator.</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Family learning is inclusive and is to be offered as a universal provision with open access.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p:txBody>
      </p:sp>
      <p:sp>
        <p:nvSpPr>
          <p:cNvPr id="6" name="TextBox 5"/>
          <p:cNvSpPr txBox="1"/>
          <p:nvPr/>
        </p:nvSpPr>
        <p:spPr>
          <a:xfrm>
            <a:off x="1720645" y="774856"/>
            <a:ext cx="2344822" cy="229293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Family learning recognises and values diversity of culture, race, relationships and beliefs.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Equal partnership is the basis for all developments in family learning: all learners and educators, regardless of generation, recognise that learners and educators can frequently exchange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p:txBody>
      </p:sp>
      <p:sp>
        <p:nvSpPr>
          <p:cNvPr id="14" name="TextBox 13"/>
          <p:cNvSpPr txBox="1"/>
          <p:nvPr/>
        </p:nvSpPr>
        <p:spPr>
          <a:xfrm>
            <a:off x="3613174" y="5048402"/>
            <a:ext cx="2344822" cy="144655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Family learning recognises that it is acceptable to make mistakes, which are part of the process of reflective learning.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p:txBody>
      </p:sp>
      <p:sp>
        <p:nvSpPr>
          <p:cNvPr id="15" name="TextBox 14"/>
          <p:cNvSpPr txBox="1"/>
          <p:nvPr/>
        </p:nvSpPr>
        <p:spPr>
          <a:xfrm>
            <a:off x="5425103" y="662927"/>
            <a:ext cx="2344822" cy="29700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Achievements within family learning benefit the wider learning community through promoting change and empowering individuals and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Family learning raises aspirations and all outcomes of the process, including those which may not be overt, are of equal significance and importance.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p:txBody>
      </p:sp>
      <p:sp>
        <p:nvSpPr>
          <p:cNvPr id="16" name="TextBox 15"/>
          <p:cNvSpPr txBox="1"/>
          <p:nvPr/>
        </p:nvSpPr>
        <p:spPr>
          <a:xfrm>
            <a:off x="7464196" y="3687306"/>
            <a:ext cx="2344822"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Family learning operates within a culture of mutual respect for individuals, communities, colleagues and organisations.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Learning can be fun!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p:txBody>
      </p:sp>
      <p:pic>
        <p:nvPicPr>
          <p:cNvPr id="5" name="Picture 4">
            <a:extLst>
              <a:ext uri="{FF2B5EF4-FFF2-40B4-BE49-F238E27FC236}">
                <a16:creationId xmlns:a16="http://schemas.microsoft.com/office/drawing/2014/main" id="{7635FC7E-805C-0313-4358-DEE5D3F14D7A}"/>
              </a:ext>
              <a:ext uri="{C183D7F6-B498-43B3-948B-1728B52AA6E4}">
                <adec:decorative xmlns:adec="http://schemas.microsoft.com/office/drawing/2017/decorative" val="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23560" t="23657" r="26010" b="31599"/>
          <a:stretch/>
        </p:blipFill>
        <p:spPr>
          <a:xfrm>
            <a:off x="0" y="6303649"/>
            <a:ext cx="9906000" cy="550262"/>
          </a:xfrm>
          <a:prstGeom prst="rect">
            <a:avLst/>
          </a:prstGeom>
        </p:spPr>
      </p:pic>
      <p:sp>
        <p:nvSpPr>
          <p:cNvPr id="8" name="TextBox 7">
            <a:extLst>
              <a:ext uri="{FF2B5EF4-FFF2-40B4-BE49-F238E27FC236}">
                <a16:creationId xmlns:a16="http://schemas.microsoft.com/office/drawing/2014/main" id="{4369FE38-F7A5-C16E-AC89-83B7ADB6409B}"/>
              </a:ext>
            </a:extLst>
          </p:cNvPr>
          <p:cNvSpPr txBox="1"/>
          <p:nvPr/>
        </p:nvSpPr>
        <p:spPr>
          <a:xfrm>
            <a:off x="5842652" y="6575355"/>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1140768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816" y="218706"/>
            <a:ext cx="9236384" cy="782320"/>
          </a:xfrm>
        </p:spPr>
        <p:txBody>
          <a:bodyPr/>
          <a:lstStyle/>
          <a:p>
            <a:r>
              <a:rPr lang="en-GB"/>
              <a:t>What is the difference between Parental Engagement and Family Learning?</a:t>
            </a:r>
            <a:endParaRPr lang="en-GB">
              <a:solidFill>
                <a:srgbClr val="00ABB5"/>
              </a:solidFill>
              <a:cs typeface="Arial"/>
            </a:endParaRPr>
          </a:p>
        </p:txBody>
      </p:sp>
      <p:sp>
        <p:nvSpPr>
          <p:cNvPr id="1031" name="TextBox 1030">
            <a:extLst>
              <a:ext uri="{C183D7F6-B498-43B3-948B-1728B52AA6E4}">
                <adec:decorative xmlns:adec="http://schemas.microsoft.com/office/drawing/2017/decorative" val="1"/>
              </a:ext>
            </a:extLst>
          </p:cNvPr>
          <p:cNvSpPr txBox="1"/>
          <p:nvPr/>
        </p:nvSpPr>
        <p:spPr>
          <a:xfrm>
            <a:off x="2965825" y="5102353"/>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ABB5"/>
              </a:buClr>
              <a:buSzTx/>
              <a:buFontTx/>
              <a:buNone/>
              <a:tabLst/>
              <a:defRPr/>
            </a:pPr>
            <a:endParaRPr kumimoji="0" lang="en-GB" sz="1800" b="1"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C6DBA950-5E77-89E9-4C59-81B40AACBEE0}"/>
              </a:ext>
              <a:ext uri="{C183D7F6-B498-43B3-948B-1728B52AA6E4}">
                <adec:decorative xmlns:adec="http://schemas.microsoft.com/office/drawing/2017/decorative" val="1"/>
              </a:ext>
            </a:extLst>
          </p:cNvPr>
          <p:cNvGrpSpPr/>
          <p:nvPr/>
        </p:nvGrpSpPr>
        <p:grpSpPr>
          <a:xfrm>
            <a:off x="55416" y="2184608"/>
            <a:ext cx="5400644" cy="4068856"/>
            <a:chOff x="-1886903" y="1331870"/>
            <a:chExt cx="5400644" cy="4068856"/>
          </a:xfrm>
        </p:grpSpPr>
        <p:grpSp>
          <p:nvGrpSpPr>
            <p:cNvPr id="4" name="Group 3">
              <a:extLst>
                <a:ext uri="{FF2B5EF4-FFF2-40B4-BE49-F238E27FC236}">
                  <a16:creationId xmlns:a16="http://schemas.microsoft.com/office/drawing/2014/main" id="{D559F649-B595-36D4-D275-DFA643BE894A}"/>
                </a:ext>
              </a:extLst>
            </p:cNvPr>
            <p:cNvGrpSpPr/>
            <p:nvPr/>
          </p:nvGrpSpPr>
          <p:grpSpPr>
            <a:xfrm>
              <a:off x="-1886903" y="1331870"/>
              <a:ext cx="5400644" cy="4068856"/>
              <a:chOff x="-3877126" y="858299"/>
              <a:chExt cx="5400644" cy="4068856"/>
            </a:xfrm>
          </p:grpSpPr>
          <p:grpSp>
            <p:nvGrpSpPr>
              <p:cNvPr id="6" name="Group 5">
                <a:extLst>
                  <a:ext uri="{FF2B5EF4-FFF2-40B4-BE49-F238E27FC236}">
                    <a16:creationId xmlns:a16="http://schemas.microsoft.com/office/drawing/2014/main" id="{E6929742-C4A4-99BE-7C22-CB9965C3EC38}"/>
                  </a:ext>
                </a:extLst>
              </p:cNvPr>
              <p:cNvGrpSpPr/>
              <p:nvPr/>
            </p:nvGrpSpPr>
            <p:grpSpPr>
              <a:xfrm>
                <a:off x="-3877126" y="858299"/>
                <a:ext cx="5400644" cy="4068856"/>
                <a:chOff x="-3758592" y="858299"/>
                <a:chExt cx="5400644" cy="4068856"/>
              </a:xfrm>
            </p:grpSpPr>
            <p:grpSp>
              <p:nvGrpSpPr>
                <p:cNvPr id="1247" name="Group 1246">
                  <a:extLst>
                    <a:ext uri="{FF2B5EF4-FFF2-40B4-BE49-F238E27FC236}">
                      <a16:creationId xmlns:a16="http://schemas.microsoft.com/office/drawing/2014/main" id="{02978145-7754-9498-BB19-BF4230C839A3}"/>
                    </a:ext>
                  </a:extLst>
                </p:cNvPr>
                <p:cNvGrpSpPr/>
                <p:nvPr/>
              </p:nvGrpSpPr>
              <p:grpSpPr>
                <a:xfrm>
                  <a:off x="-3758592" y="4132558"/>
                  <a:ext cx="1986496" cy="794597"/>
                  <a:chOff x="-3758592" y="4132558"/>
                  <a:chExt cx="1986496" cy="794597"/>
                </a:xfrm>
              </p:grpSpPr>
              <p:sp>
                <p:nvSpPr>
                  <p:cNvPr id="1263" name="Rectangle">
                    <a:extLst>
                      <a:ext uri="{FF2B5EF4-FFF2-40B4-BE49-F238E27FC236}">
                        <a16:creationId xmlns:a16="http://schemas.microsoft.com/office/drawing/2014/main" id="{424E1F91-44F9-1ECD-A12E-146A6AE22C3F}"/>
                      </a:ext>
                    </a:extLst>
                  </p:cNvPr>
                  <p:cNvSpPr/>
                  <p:nvPr/>
                </p:nvSpPr>
                <p:spPr>
                  <a:xfrm>
                    <a:off x="-3758592" y="4412096"/>
                    <a:ext cx="1986496" cy="515059"/>
                  </a:xfrm>
                  <a:custGeom>
                    <a:avLst/>
                    <a:gdLst>
                      <a:gd name="connsiteX0" fmla="*/ 0 w 1986496"/>
                      <a:gd name="connsiteY0" fmla="*/ 257529 h 515059"/>
                      <a:gd name="connsiteX1" fmla="*/ 993248 w 1986496"/>
                      <a:gd name="connsiteY1" fmla="*/ 0 h 515059"/>
                      <a:gd name="connsiteX2" fmla="*/ 1986496 w 1986496"/>
                      <a:gd name="connsiteY2" fmla="*/ 257529 h 515059"/>
                      <a:gd name="connsiteX3" fmla="*/ 993248 w 1986496"/>
                      <a:gd name="connsiteY3" fmla="*/ 515059 h 515059"/>
                    </a:gdLst>
                    <a:ahLst/>
                    <a:cxnLst>
                      <a:cxn ang="10800000">
                        <a:pos x="connsiteX0" y="connsiteY0"/>
                      </a:cxn>
                      <a:cxn ang="16200000">
                        <a:pos x="connsiteX1" y="connsiteY1"/>
                      </a:cxn>
                      <a:cxn ang="0">
                        <a:pos x="connsiteX2" y="connsiteY2"/>
                      </a:cxn>
                      <a:cxn ang="5400000">
                        <a:pos x="connsiteX3" y="connsiteY3"/>
                      </a:cxn>
                    </a:cxnLst>
                    <a:rect l="l" t="t" r="r" b="b"/>
                    <a:pathLst>
                      <a:path w="1986496" h="515059" stroke="0">
                        <a:moveTo>
                          <a:pt x="1986496" y="515059"/>
                        </a:moveTo>
                        <a:lnTo>
                          <a:pt x="1986496" y="0"/>
                        </a:lnTo>
                        <a:lnTo>
                          <a:pt x="0" y="0"/>
                        </a:lnTo>
                        <a:lnTo>
                          <a:pt x="0" y="515059"/>
                        </a:lnTo>
                        <a:lnTo>
                          <a:pt x="1986496" y="515059"/>
                        </a:lnTo>
                        <a:close/>
                      </a:path>
                      <a:path w="1986496" h="515059" fill="none">
                        <a:moveTo>
                          <a:pt x="1986496" y="515059"/>
                        </a:moveTo>
                        <a:lnTo>
                          <a:pt x="1986496" y="0"/>
                        </a:lnTo>
                        <a:lnTo>
                          <a:pt x="0" y="0"/>
                        </a:lnTo>
                        <a:lnTo>
                          <a:pt x="0" y="515059"/>
                        </a:lnTo>
                        <a:lnTo>
                          <a:pt x="1986496" y="515059"/>
                        </a:lnTo>
                        <a:close/>
                      </a:path>
                    </a:pathLst>
                  </a:custGeom>
                  <a:solidFill>
                    <a:srgbClr val="FFFFFF"/>
                  </a:solidFill>
                  <a:ln w="22800" cap="flat">
                    <a:solidFill>
                      <a:srgbClr val="A72724"/>
                    </a:solidFill>
                    <a:miter/>
                  </a:ln>
                </p:spPr>
                <p:txBody>
                  <a:bodyPr wrap="square" lIns="38100" tIns="38100" rIns="38100" bIns="381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12" b="1" i="0" u="none" strike="noStrike" kern="1200" cap="none" spc="0" normalizeH="0" baseline="0" noProof="0">
                        <a:ln>
                          <a:noFill/>
                        </a:ln>
                        <a:solidFill>
                          <a:srgbClr val="A72724"/>
                        </a:solidFill>
                        <a:effectLst/>
                        <a:uLnTx/>
                        <a:uFillTx/>
                        <a:latin typeface="Calibri"/>
                        <a:ea typeface="Calibri"/>
                        <a:cs typeface="Calibri"/>
                      </a:rPr>
                      <a:t>Supporting parents to </a:t>
                    </a:r>
                    <a:r>
                      <a:rPr kumimoji="0" lang="en-GB" altLang="zh-CN" sz="912" b="1" i="0" u="none" strike="noStrike" kern="1200" cap="none" spc="0" normalizeH="0" baseline="0" noProof="0">
                        <a:ln>
                          <a:noFill/>
                        </a:ln>
                        <a:solidFill>
                          <a:srgbClr val="A72724"/>
                        </a:solidFill>
                        <a:effectLst/>
                        <a:uLnTx/>
                        <a:uFillTx/>
                        <a:latin typeface="Calibri"/>
                        <a:ea typeface="Calibri"/>
                        <a:cs typeface="Calibri"/>
                      </a:rPr>
                      <a:t>become</a:t>
                    </a:r>
                    <a:endParaRPr kumimoji="0" lang="zh-CN" altLang="en-US" sz="912" b="1" i="0" u="none" strike="noStrike" kern="1200" cap="none" spc="0" normalizeH="0" baseline="0" noProof="0">
                      <a:ln>
                        <a:noFill/>
                      </a:ln>
                      <a:solidFill>
                        <a:srgbClr val="A72724"/>
                      </a:solidFill>
                      <a:effectLst/>
                      <a:uLnTx/>
                      <a:uFillTx/>
                      <a:latin typeface="Calibri"/>
                      <a:ea typeface="Calibri"/>
                      <a:cs typeface="Calibri"/>
                    </a:endParaRPr>
                  </a:p>
                </p:txBody>
              </p:sp>
              <p:sp>
                <p:nvSpPr>
                  <p:cNvPr id="1264" name="Trapezoid">
                    <a:extLst>
                      <a:ext uri="{FF2B5EF4-FFF2-40B4-BE49-F238E27FC236}">
                        <a16:creationId xmlns:a16="http://schemas.microsoft.com/office/drawing/2014/main" id="{AE7A136D-1B12-CF66-D48E-DA5158F0502F}"/>
                      </a:ext>
                    </a:extLst>
                  </p:cNvPr>
                  <p:cNvSpPr/>
                  <p:nvPr/>
                </p:nvSpPr>
                <p:spPr>
                  <a:xfrm>
                    <a:off x="-3758592" y="4132558"/>
                    <a:ext cx="1986496" cy="271939"/>
                  </a:xfrm>
                  <a:custGeom>
                    <a:avLst/>
                    <a:gdLst>
                      <a:gd name="connsiteX0" fmla="*/ 129260 w 1986496"/>
                      <a:gd name="connsiteY0" fmla="*/ 135970 h 271939"/>
                      <a:gd name="connsiteX1" fmla="*/ 993248 w 1986496"/>
                      <a:gd name="connsiteY1" fmla="*/ 0 h 271939"/>
                      <a:gd name="connsiteX2" fmla="*/ 1857235 w 1986496"/>
                      <a:gd name="connsiteY2" fmla="*/ 135970 h 271939"/>
                      <a:gd name="connsiteX3" fmla="*/ 993248 w 1986496"/>
                      <a:gd name="connsiteY3" fmla="*/ 271939 h 271939"/>
                    </a:gdLst>
                    <a:ahLst/>
                    <a:cxnLst>
                      <a:cxn ang="10800000">
                        <a:pos x="connsiteX0" y="connsiteY0"/>
                      </a:cxn>
                      <a:cxn ang="16200000">
                        <a:pos x="connsiteX1" y="connsiteY1"/>
                      </a:cxn>
                      <a:cxn ang="0">
                        <a:pos x="connsiteX2" y="connsiteY2"/>
                      </a:cxn>
                      <a:cxn ang="5400000">
                        <a:pos x="connsiteX3" y="connsiteY3"/>
                      </a:cxn>
                    </a:cxnLst>
                    <a:rect l="l" t="t" r="r" b="b"/>
                    <a:pathLst>
                      <a:path w="1986496" h="271939" stroke="0">
                        <a:moveTo>
                          <a:pt x="258519" y="0"/>
                        </a:moveTo>
                        <a:lnTo>
                          <a:pt x="1727982" y="0"/>
                        </a:lnTo>
                        <a:lnTo>
                          <a:pt x="1986496" y="271939"/>
                        </a:lnTo>
                        <a:lnTo>
                          <a:pt x="0" y="271939"/>
                        </a:lnTo>
                        <a:lnTo>
                          <a:pt x="258519" y="0"/>
                        </a:lnTo>
                        <a:close/>
                      </a:path>
                      <a:path w="1986496" h="271939" fill="none">
                        <a:moveTo>
                          <a:pt x="258519" y="0"/>
                        </a:moveTo>
                        <a:lnTo>
                          <a:pt x="1727982" y="0"/>
                        </a:lnTo>
                        <a:lnTo>
                          <a:pt x="1986496" y="271939"/>
                        </a:lnTo>
                        <a:lnTo>
                          <a:pt x="0" y="271939"/>
                        </a:lnTo>
                        <a:lnTo>
                          <a:pt x="258519" y="0"/>
                        </a:lnTo>
                        <a:close/>
                      </a:path>
                    </a:pathLst>
                  </a:custGeom>
                  <a:solidFill>
                    <a:srgbClr val="A72724"/>
                  </a:solidFill>
                  <a:ln w="7600" cap="flat">
                    <a:no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48" name="Group 1247">
                  <a:extLst>
                    <a:ext uri="{FF2B5EF4-FFF2-40B4-BE49-F238E27FC236}">
                      <a16:creationId xmlns:a16="http://schemas.microsoft.com/office/drawing/2014/main" id="{788741F8-AA3C-66C8-BD05-BBF7F1B5BCAF}"/>
                    </a:ext>
                  </a:extLst>
                </p:cNvPr>
                <p:cNvGrpSpPr/>
                <p:nvPr/>
              </p:nvGrpSpPr>
              <p:grpSpPr>
                <a:xfrm>
                  <a:off x="-3378596" y="2976059"/>
                  <a:ext cx="505718" cy="1396477"/>
                  <a:chOff x="-3378596" y="2976059"/>
                  <a:chExt cx="505718" cy="1396477"/>
                </a:xfrm>
              </p:grpSpPr>
              <p:pic>
                <p:nvPicPr>
                  <p:cNvPr id="1262" name="Picture 1261">
                    <a:extLst>
                      <a:ext uri="{FF2B5EF4-FFF2-40B4-BE49-F238E27FC236}">
                        <a16:creationId xmlns:a16="http://schemas.microsoft.com/office/drawing/2014/main" id="{CB547D68-7532-F2E0-55D2-F3ACA1A381D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378596" y="2976059"/>
                    <a:ext cx="505718" cy="1396477"/>
                  </a:xfrm>
                  <a:prstGeom prst="rect">
                    <a:avLst/>
                  </a:prstGeom>
                  <a:ln w="7600" cap="flat">
                    <a:noFill/>
                    <a:miter/>
                  </a:ln>
                </p:spPr>
              </p:pic>
            </p:grpSp>
            <p:grpSp>
              <p:nvGrpSpPr>
                <p:cNvPr id="1249" name="Group 1248">
                  <a:extLst>
                    <a:ext uri="{FF2B5EF4-FFF2-40B4-BE49-F238E27FC236}">
                      <a16:creationId xmlns:a16="http://schemas.microsoft.com/office/drawing/2014/main" id="{7EE7BBC9-3667-91AC-AA8A-A80CAED1F5F3}"/>
                    </a:ext>
                  </a:extLst>
                </p:cNvPr>
                <p:cNvGrpSpPr/>
                <p:nvPr/>
              </p:nvGrpSpPr>
              <p:grpSpPr>
                <a:xfrm>
                  <a:off x="-2944951" y="3619451"/>
                  <a:ext cx="2009942" cy="794598"/>
                  <a:chOff x="-2944951" y="3619451"/>
                  <a:chExt cx="2009942" cy="794598"/>
                </a:xfrm>
              </p:grpSpPr>
              <p:sp>
                <p:nvSpPr>
                  <p:cNvPr id="1260" name="Rectangle">
                    <a:extLst>
                      <a:ext uri="{FF2B5EF4-FFF2-40B4-BE49-F238E27FC236}">
                        <a16:creationId xmlns:a16="http://schemas.microsoft.com/office/drawing/2014/main" id="{FD7F8F63-ABED-D7C4-1CD5-C3A5471D4323}"/>
                      </a:ext>
                    </a:extLst>
                  </p:cNvPr>
                  <p:cNvSpPr/>
                  <p:nvPr/>
                </p:nvSpPr>
                <p:spPr>
                  <a:xfrm>
                    <a:off x="-2921505" y="3898990"/>
                    <a:ext cx="1986496" cy="515059"/>
                  </a:xfrm>
                  <a:custGeom>
                    <a:avLst/>
                    <a:gdLst>
                      <a:gd name="connsiteX0" fmla="*/ 0 w 1986496"/>
                      <a:gd name="connsiteY0" fmla="*/ 257529 h 515059"/>
                      <a:gd name="connsiteX1" fmla="*/ 993248 w 1986496"/>
                      <a:gd name="connsiteY1" fmla="*/ 0 h 515059"/>
                      <a:gd name="connsiteX2" fmla="*/ 1986496 w 1986496"/>
                      <a:gd name="connsiteY2" fmla="*/ 257529 h 515059"/>
                      <a:gd name="connsiteX3" fmla="*/ 993248 w 1986496"/>
                      <a:gd name="connsiteY3" fmla="*/ 515059 h 515059"/>
                    </a:gdLst>
                    <a:ahLst/>
                    <a:cxnLst>
                      <a:cxn ang="10800000">
                        <a:pos x="connsiteX0" y="connsiteY0"/>
                      </a:cxn>
                      <a:cxn ang="16200000">
                        <a:pos x="connsiteX1" y="connsiteY1"/>
                      </a:cxn>
                      <a:cxn ang="0">
                        <a:pos x="connsiteX2" y="connsiteY2"/>
                      </a:cxn>
                      <a:cxn ang="5400000">
                        <a:pos x="connsiteX3" y="connsiteY3"/>
                      </a:cxn>
                    </a:cxnLst>
                    <a:rect l="l" t="t" r="r" b="b"/>
                    <a:pathLst>
                      <a:path w="1986496" h="515059" stroke="0">
                        <a:moveTo>
                          <a:pt x="1986496" y="515059"/>
                        </a:moveTo>
                        <a:lnTo>
                          <a:pt x="1986496" y="0"/>
                        </a:lnTo>
                        <a:lnTo>
                          <a:pt x="0" y="0"/>
                        </a:lnTo>
                        <a:lnTo>
                          <a:pt x="0" y="515059"/>
                        </a:lnTo>
                        <a:lnTo>
                          <a:pt x="1986496" y="515059"/>
                        </a:lnTo>
                        <a:close/>
                      </a:path>
                      <a:path w="1986496" h="515059" fill="none">
                        <a:moveTo>
                          <a:pt x="1986496" y="515059"/>
                        </a:moveTo>
                        <a:lnTo>
                          <a:pt x="1986496" y="0"/>
                        </a:lnTo>
                        <a:lnTo>
                          <a:pt x="0" y="0"/>
                        </a:lnTo>
                        <a:lnTo>
                          <a:pt x="0" y="515059"/>
                        </a:lnTo>
                        <a:lnTo>
                          <a:pt x="1986496" y="515059"/>
                        </a:lnTo>
                        <a:close/>
                      </a:path>
                    </a:pathLst>
                  </a:custGeom>
                  <a:solidFill>
                    <a:srgbClr val="FFFFFF"/>
                  </a:solidFill>
                  <a:ln w="22800" cap="flat">
                    <a:solidFill>
                      <a:srgbClr val="C17A28"/>
                    </a:solidFill>
                    <a:miter/>
                  </a:ln>
                </p:spPr>
                <p:txBody>
                  <a:bodyPr wrap="square" lIns="38100" tIns="38100" rIns="38100" bIns="381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12" b="1" i="0" u="none" strike="noStrike" kern="1200" cap="none" spc="0" normalizeH="0" baseline="0" noProof="0">
                        <a:ln>
                          <a:noFill/>
                        </a:ln>
                        <a:solidFill>
                          <a:srgbClr val="C17A28"/>
                        </a:solidFill>
                        <a:effectLst/>
                        <a:uLnTx/>
                        <a:uFillTx/>
                        <a:latin typeface="Calibri"/>
                        <a:ea typeface="Calibri"/>
                        <a:cs typeface="Calibri"/>
                      </a:rPr>
                      <a:t>actively engaged</a:t>
                    </a:r>
                  </a:p>
                </p:txBody>
              </p:sp>
              <p:sp>
                <p:nvSpPr>
                  <p:cNvPr id="1261" name="Trapezoid">
                    <a:extLst>
                      <a:ext uri="{FF2B5EF4-FFF2-40B4-BE49-F238E27FC236}">
                        <a16:creationId xmlns:a16="http://schemas.microsoft.com/office/drawing/2014/main" id="{9677F9CC-5A4C-39B7-A3AD-55066488DBFB}"/>
                      </a:ext>
                    </a:extLst>
                  </p:cNvPr>
                  <p:cNvSpPr/>
                  <p:nvPr/>
                </p:nvSpPr>
                <p:spPr>
                  <a:xfrm>
                    <a:off x="-2944951" y="3619451"/>
                    <a:ext cx="1986496" cy="271939"/>
                  </a:xfrm>
                  <a:custGeom>
                    <a:avLst/>
                    <a:gdLst>
                      <a:gd name="connsiteX0" fmla="*/ 129260 w 1986496"/>
                      <a:gd name="connsiteY0" fmla="*/ 135970 h 271939"/>
                      <a:gd name="connsiteX1" fmla="*/ 993248 w 1986496"/>
                      <a:gd name="connsiteY1" fmla="*/ 0 h 271939"/>
                      <a:gd name="connsiteX2" fmla="*/ 1857235 w 1986496"/>
                      <a:gd name="connsiteY2" fmla="*/ 135970 h 271939"/>
                      <a:gd name="connsiteX3" fmla="*/ 993248 w 1986496"/>
                      <a:gd name="connsiteY3" fmla="*/ 271939 h 271939"/>
                    </a:gdLst>
                    <a:ahLst/>
                    <a:cxnLst>
                      <a:cxn ang="10800000">
                        <a:pos x="connsiteX0" y="connsiteY0"/>
                      </a:cxn>
                      <a:cxn ang="16200000">
                        <a:pos x="connsiteX1" y="connsiteY1"/>
                      </a:cxn>
                      <a:cxn ang="0">
                        <a:pos x="connsiteX2" y="connsiteY2"/>
                      </a:cxn>
                      <a:cxn ang="5400000">
                        <a:pos x="connsiteX3" y="connsiteY3"/>
                      </a:cxn>
                    </a:cxnLst>
                    <a:rect l="l" t="t" r="r" b="b"/>
                    <a:pathLst>
                      <a:path w="1986496" h="271939" stroke="0">
                        <a:moveTo>
                          <a:pt x="258519" y="0"/>
                        </a:moveTo>
                        <a:lnTo>
                          <a:pt x="1727982" y="0"/>
                        </a:lnTo>
                        <a:lnTo>
                          <a:pt x="1986496" y="271939"/>
                        </a:lnTo>
                        <a:lnTo>
                          <a:pt x="0" y="271939"/>
                        </a:lnTo>
                        <a:lnTo>
                          <a:pt x="258519" y="0"/>
                        </a:lnTo>
                        <a:close/>
                      </a:path>
                      <a:path w="1986496" h="271939" fill="none">
                        <a:moveTo>
                          <a:pt x="258519" y="0"/>
                        </a:moveTo>
                        <a:lnTo>
                          <a:pt x="1727982" y="0"/>
                        </a:lnTo>
                        <a:lnTo>
                          <a:pt x="1986496" y="271939"/>
                        </a:lnTo>
                        <a:lnTo>
                          <a:pt x="0" y="271939"/>
                        </a:lnTo>
                        <a:lnTo>
                          <a:pt x="258519" y="0"/>
                        </a:lnTo>
                        <a:close/>
                      </a:path>
                    </a:pathLst>
                  </a:custGeom>
                  <a:solidFill>
                    <a:srgbClr val="C17A28"/>
                  </a:solidFill>
                  <a:ln w="7600" cap="flat">
                    <a:no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50" name="Group 1249">
                  <a:extLst>
                    <a:ext uri="{FF2B5EF4-FFF2-40B4-BE49-F238E27FC236}">
                      <a16:creationId xmlns:a16="http://schemas.microsoft.com/office/drawing/2014/main" id="{6E65863B-25CA-8BF4-F63B-81B138505296}"/>
                    </a:ext>
                  </a:extLst>
                </p:cNvPr>
                <p:cNvGrpSpPr/>
                <p:nvPr/>
              </p:nvGrpSpPr>
              <p:grpSpPr>
                <a:xfrm>
                  <a:off x="-2052605" y="3113796"/>
                  <a:ext cx="1986496" cy="794602"/>
                  <a:chOff x="-2052605" y="3113796"/>
                  <a:chExt cx="1986496" cy="794602"/>
                </a:xfrm>
              </p:grpSpPr>
              <p:sp>
                <p:nvSpPr>
                  <p:cNvPr id="1258" name="Rectangle">
                    <a:extLst>
                      <a:ext uri="{FF2B5EF4-FFF2-40B4-BE49-F238E27FC236}">
                        <a16:creationId xmlns:a16="http://schemas.microsoft.com/office/drawing/2014/main" id="{B4FDB5A2-64D0-1057-E022-E465AB7A956E}"/>
                      </a:ext>
                    </a:extLst>
                  </p:cNvPr>
                  <p:cNvSpPr/>
                  <p:nvPr/>
                </p:nvSpPr>
                <p:spPr>
                  <a:xfrm>
                    <a:off x="-2052605" y="3393337"/>
                    <a:ext cx="1986496" cy="515061"/>
                  </a:xfrm>
                  <a:custGeom>
                    <a:avLst/>
                    <a:gdLst>
                      <a:gd name="connsiteX0" fmla="*/ 0 w 1986496"/>
                      <a:gd name="connsiteY0" fmla="*/ 257531 h 515061"/>
                      <a:gd name="connsiteX1" fmla="*/ 993248 w 1986496"/>
                      <a:gd name="connsiteY1" fmla="*/ 0 h 515061"/>
                      <a:gd name="connsiteX2" fmla="*/ 1986496 w 1986496"/>
                      <a:gd name="connsiteY2" fmla="*/ 257531 h 515061"/>
                      <a:gd name="connsiteX3" fmla="*/ 993248 w 1986496"/>
                      <a:gd name="connsiteY3" fmla="*/ 515061 h 515061"/>
                    </a:gdLst>
                    <a:ahLst/>
                    <a:cxnLst>
                      <a:cxn ang="10800000">
                        <a:pos x="connsiteX0" y="connsiteY0"/>
                      </a:cxn>
                      <a:cxn ang="16200000">
                        <a:pos x="connsiteX1" y="connsiteY1"/>
                      </a:cxn>
                      <a:cxn ang="0">
                        <a:pos x="connsiteX2" y="connsiteY2"/>
                      </a:cxn>
                      <a:cxn ang="5400000">
                        <a:pos x="connsiteX3" y="connsiteY3"/>
                      </a:cxn>
                    </a:cxnLst>
                    <a:rect l="l" t="t" r="r" b="b"/>
                    <a:pathLst>
                      <a:path w="1986496" h="515061" stroke="0">
                        <a:moveTo>
                          <a:pt x="1986496" y="515061"/>
                        </a:moveTo>
                        <a:lnTo>
                          <a:pt x="1986496" y="0"/>
                        </a:lnTo>
                        <a:lnTo>
                          <a:pt x="0" y="0"/>
                        </a:lnTo>
                        <a:lnTo>
                          <a:pt x="0" y="515061"/>
                        </a:lnTo>
                        <a:lnTo>
                          <a:pt x="1986496" y="515061"/>
                        </a:lnTo>
                        <a:close/>
                      </a:path>
                      <a:path w="1986496" h="515061" fill="none">
                        <a:moveTo>
                          <a:pt x="1986496" y="515061"/>
                        </a:moveTo>
                        <a:lnTo>
                          <a:pt x="1986496" y="0"/>
                        </a:lnTo>
                        <a:lnTo>
                          <a:pt x="0" y="0"/>
                        </a:lnTo>
                        <a:lnTo>
                          <a:pt x="0" y="515061"/>
                        </a:lnTo>
                        <a:lnTo>
                          <a:pt x="1986496" y="515061"/>
                        </a:lnTo>
                        <a:close/>
                      </a:path>
                    </a:pathLst>
                  </a:custGeom>
                  <a:solidFill>
                    <a:srgbClr val="FFFFFF"/>
                  </a:solidFill>
                  <a:ln w="22800" cap="flat">
                    <a:solidFill>
                      <a:srgbClr val="718D39"/>
                    </a:solidFill>
                    <a:miter/>
                  </a:ln>
                </p:spPr>
                <p:txBody>
                  <a:bodyPr wrap="square" lIns="38100" tIns="38100" rIns="38100" bIns="381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12" b="1" i="0" u="none" strike="noStrike" kern="1200" cap="none" spc="0" normalizeH="0" baseline="0" noProof="0">
                        <a:ln>
                          <a:noFill/>
                        </a:ln>
                        <a:solidFill>
                          <a:srgbClr val="718D39"/>
                        </a:solidFill>
                        <a:effectLst/>
                        <a:uLnTx/>
                        <a:uFillTx/>
                        <a:latin typeface="Calibri"/>
                        <a:ea typeface="Calibri"/>
                        <a:cs typeface="Calibri"/>
                      </a:rPr>
                      <a:t>with their child‘s </a:t>
                    </a:r>
                    <a:r>
                      <a:rPr kumimoji="0" lang="en-GB" altLang="zh-CN" sz="912" b="1" i="0" u="none" strike="noStrike" kern="1200" cap="none" spc="0" normalizeH="0" baseline="0" noProof="0">
                        <a:ln>
                          <a:noFill/>
                        </a:ln>
                        <a:solidFill>
                          <a:srgbClr val="718D39"/>
                        </a:solidFill>
                        <a:effectLst/>
                        <a:uLnTx/>
                        <a:uFillTx/>
                        <a:latin typeface="Calibri"/>
                        <a:ea typeface="Calibri"/>
                        <a:cs typeface="Calibri"/>
                      </a:rPr>
                      <a:t>learning</a:t>
                    </a:r>
                    <a:endParaRPr kumimoji="0" lang="zh-CN" altLang="en-US" sz="912" b="1" i="0" u="none" strike="noStrike" kern="1200" cap="none" spc="0" normalizeH="0" baseline="0" noProof="0">
                      <a:ln>
                        <a:noFill/>
                      </a:ln>
                      <a:solidFill>
                        <a:srgbClr val="718D39"/>
                      </a:solidFill>
                      <a:effectLst/>
                      <a:uLnTx/>
                      <a:uFillTx/>
                      <a:latin typeface="Calibri"/>
                      <a:ea typeface="Calibri"/>
                      <a:cs typeface="Calibri"/>
                    </a:endParaRPr>
                  </a:p>
                </p:txBody>
              </p:sp>
              <p:sp>
                <p:nvSpPr>
                  <p:cNvPr id="1259" name="Trapezoid">
                    <a:extLst>
                      <a:ext uri="{FF2B5EF4-FFF2-40B4-BE49-F238E27FC236}">
                        <a16:creationId xmlns:a16="http://schemas.microsoft.com/office/drawing/2014/main" id="{C7B75CA0-12B1-08F9-EF6C-ACA0098EC793}"/>
                      </a:ext>
                    </a:extLst>
                  </p:cNvPr>
                  <p:cNvSpPr/>
                  <p:nvPr/>
                </p:nvSpPr>
                <p:spPr>
                  <a:xfrm>
                    <a:off x="-2052605" y="3113796"/>
                    <a:ext cx="1986496" cy="271940"/>
                  </a:xfrm>
                  <a:custGeom>
                    <a:avLst/>
                    <a:gdLst>
                      <a:gd name="connsiteX0" fmla="*/ 129260 w 1986496"/>
                      <a:gd name="connsiteY0" fmla="*/ 135970 h 271940"/>
                      <a:gd name="connsiteX1" fmla="*/ 993248 w 1986496"/>
                      <a:gd name="connsiteY1" fmla="*/ 0 h 271940"/>
                      <a:gd name="connsiteX2" fmla="*/ 1857235 w 1986496"/>
                      <a:gd name="connsiteY2" fmla="*/ 135970 h 271940"/>
                      <a:gd name="connsiteX3" fmla="*/ 993248 w 1986496"/>
                      <a:gd name="connsiteY3" fmla="*/ 271940 h 271940"/>
                    </a:gdLst>
                    <a:ahLst/>
                    <a:cxnLst>
                      <a:cxn ang="10800000">
                        <a:pos x="connsiteX0" y="connsiteY0"/>
                      </a:cxn>
                      <a:cxn ang="16200000">
                        <a:pos x="connsiteX1" y="connsiteY1"/>
                      </a:cxn>
                      <a:cxn ang="0">
                        <a:pos x="connsiteX2" y="connsiteY2"/>
                      </a:cxn>
                      <a:cxn ang="5400000">
                        <a:pos x="connsiteX3" y="connsiteY3"/>
                      </a:cxn>
                    </a:cxnLst>
                    <a:rect l="l" t="t" r="r" b="b"/>
                    <a:pathLst>
                      <a:path w="1986496" h="271940" stroke="0">
                        <a:moveTo>
                          <a:pt x="258519" y="0"/>
                        </a:moveTo>
                        <a:lnTo>
                          <a:pt x="1727982" y="0"/>
                        </a:lnTo>
                        <a:lnTo>
                          <a:pt x="1986496" y="271940"/>
                        </a:lnTo>
                        <a:lnTo>
                          <a:pt x="0" y="271940"/>
                        </a:lnTo>
                        <a:lnTo>
                          <a:pt x="258519" y="0"/>
                        </a:lnTo>
                        <a:close/>
                      </a:path>
                      <a:path w="1986496" h="271940" fill="none">
                        <a:moveTo>
                          <a:pt x="258519" y="0"/>
                        </a:moveTo>
                        <a:lnTo>
                          <a:pt x="1727982" y="0"/>
                        </a:lnTo>
                        <a:lnTo>
                          <a:pt x="1986496" y="271940"/>
                        </a:lnTo>
                        <a:lnTo>
                          <a:pt x="0" y="271940"/>
                        </a:lnTo>
                        <a:lnTo>
                          <a:pt x="258519" y="0"/>
                        </a:lnTo>
                        <a:close/>
                      </a:path>
                    </a:pathLst>
                  </a:custGeom>
                  <a:solidFill>
                    <a:srgbClr val="718D39"/>
                  </a:solidFill>
                  <a:ln w="7600" cap="flat">
                    <a:no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51" name="Group 1250">
                  <a:extLst>
                    <a:ext uri="{FF2B5EF4-FFF2-40B4-BE49-F238E27FC236}">
                      <a16:creationId xmlns:a16="http://schemas.microsoft.com/office/drawing/2014/main" id="{DE0021A2-AC92-0BA7-7382-5993B94A4843}"/>
                    </a:ext>
                  </a:extLst>
                </p:cNvPr>
                <p:cNvGrpSpPr/>
                <p:nvPr/>
              </p:nvGrpSpPr>
              <p:grpSpPr>
                <a:xfrm>
                  <a:off x="-1258078" y="2600689"/>
                  <a:ext cx="1986496" cy="794600"/>
                  <a:chOff x="-1258078" y="2600689"/>
                  <a:chExt cx="1986496" cy="794600"/>
                </a:xfrm>
              </p:grpSpPr>
              <p:sp>
                <p:nvSpPr>
                  <p:cNvPr id="1256" name="Rectangle">
                    <a:extLst>
                      <a:ext uri="{FF2B5EF4-FFF2-40B4-BE49-F238E27FC236}">
                        <a16:creationId xmlns:a16="http://schemas.microsoft.com/office/drawing/2014/main" id="{D520F7F3-A14D-5BA8-D5EF-19F15463832C}"/>
                      </a:ext>
                    </a:extLst>
                  </p:cNvPr>
                  <p:cNvSpPr/>
                  <p:nvPr/>
                </p:nvSpPr>
                <p:spPr>
                  <a:xfrm>
                    <a:off x="-1258078" y="2880230"/>
                    <a:ext cx="1986496" cy="515060"/>
                  </a:xfrm>
                  <a:custGeom>
                    <a:avLst/>
                    <a:gdLst>
                      <a:gd name="connsiteX0" fmla="*/ 0 w 1986496"/>
                      <a:gd name="connsiteY0" fmla="*/ 257530 h 515060"/>
                      <a:gd name="connsiteX1" fmla="*/ 993248 w 1986496"/>
                      <a:gd name="connsiteY1" fmla="*/ 0 h 515060"/>
                      <a:gd name="connsiteX2" fmla="*/ 1986496 w 1986496"/>
                      <a:gd name="connsiteY2" fmla="*/ 257530 h 515060"/>
                      <a:gd name="connsiteX3" fmla="*/ 993248 w 1986496"/>
                      <a:gd name="connsiteY3" fmla="*/ 515060 h 515060"/>
                    </a:gdLst>
                    <a:ahLst/>
                    <a:cxnLst>
                      <a:cxn ang="10800000">
                        <a:pos x="connsiteX0" y="connsiteY0"/>
                      </a:cxn>
                      <a:cxn ang="16200000">
                        <a:pos x="connsiteX1" y="connsiteY1"/>
                      </a:cxn>
                      <a:cxn ang="0">
                        <a:pos x="connsiteX2" y="connsiteY2"/>
                      </a:cxn>
                      <a:cxn ang="5400000">
                        <a:pos x="connsiteX3" y="connsiteY3"/>
                      </a:cxn>
                    </a:cxnLst>
                    <a:rect l="l" t="t" r="r" b="b"/>
                    <a:pathLst>
                      <a:path w="1986496" h="515060" stroke="0">
                        <a:moveTo>
                          <a:pt x="1986496" y="515060"/>
                        </a:moveTo>
                        <a:lnTo>
                          <a:pt x="1986496" y="0"/>
                        </a:lnTo>
                        <a:lnTo>
                          <a:pt x="0" y="0"/>
                        </a:lnTo>
                        <a:lnTo>
                          <a:pt x="0" y="515060"/>
                        </a:lnTo>
                        <a:lnTo>
                          <a:pt x="1986496" y="515060"/>
                        </a:lnTo>
                        <a:close/>
                      </a:path>
                      <a:path w="1986496" h="515060" fill="none">
                        <a:moveTo>
                          <a:pt x="1986496" y="515060"/>
                        </a:moveTo>
                        <a:lnTo>
                          <a:pt x="1986496" y="0"/>
                        </a:lnTo>
                        <a:lnTo>
                          <a:pt x="0" y="0"/>
                        </a:lnTo>
                        <a:lnTo>
                          <a:pt x="0" y="515060"/>
                        </a:lnTo>
                        <a:lnTo>
                          <a:pt x="1986496" y="515060"/>
                        </a:lnTo>
                        <a:close/>
                      </a:path>
                    </a:pathLst>
                  </a:custGeom>
                  <a:solidFill>
                    <a:srgbClr val="FFFFFF"/>
                  </a:solidFill>
                  <a:ln w="22800" cap="flat">
                    <a:solidFill>
                      <a:srgbClr val="108976"/>
                    </a:solidFill>
                    <a:miter/>
                  </a:ln>
                </p:spPr>
                <p:txBody>
                  <a:bodyPr wrap="square" lIns="38100" tIns="38100" rIns="38100" bIns="381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12" b="1" i="0" u="none" strike="noStrike" kern="1200" cap="none" spc="0" normalizeH="0" baseline="0" noProof="0">
                        <a:ln>
                          <a:noFill/>
                        </a:ln>
                        <a:solidFill>
                          <a:srgbClr val="108976"/>
                        </a:solidFill>
                        <a:effectLst/>
                        <a:uLnTx/>
                        <a:uFillTx/>
                        <a:latin typeface="Calibri"/>
                        <a:ea typeface="Calibri"/>
                        <a:cs typeface="Calibri"/>
                      </a:rPr>
                      <a:t>and </a:t>
                    </a:r>
                    <a:r>
                      <a:rPr kumimoji="0" lang="en-GB" altLang="zh-CN" sz="912" b="1" i="0" u="none" strike="noStrike" kern="1200" cap="none" spc="0" normalizeH="0" baseline="0" noProof="0">
                        <a:ln>
                          <a:noFill/>
                        </a:ln>
                        <a:solidFill>
                          <a:srgbClr val="108976"/>
                        </a:solidFill>
                        <a:effectLst/>
                        <a:uLnTx/>
                        <a:uFillTx/>
                        <a:latin typeface="Calibri"/>
                        <a:ea typeface="Calibri"/>
                        <a:cs typeface="Calibri"/>
                      </a:rPr>
                      <a:t>involved in </a:t>
                    </a:r>
                    <a:r>
                      <a:rPr kumimoji="0" lang="zh-CN" altLang="en-US" sz="912" b="1" i="0" u="none" strike="noStrike" kern="1200" cap="none" spc="0" normalizeH="0" baseline="0" noProof="0">
                        <a:ln>
                          <a:noFill/>
                        </a:ln>
                        <a:solidFill>
                          <a:srgbClr val="108976"/>
                        </a:solidFill>
                        <a:effectLst/>
                        <a:uLnTx/>
                        <a:uFillTx/>
                        <a:latin typeface="Calibri"/>
                        <a:ea typeface="Calibri"/>
                        <a:cs typeface="Calibri"/>
                      </a:rPr>
                      <a:t>the</a:t>
                    </a:r>
                  </a:p>
                </p:txBody>
              </p:sp>
              <p:sp>
                <p:nvSpPr>
                  <p:cNvPr id="1257" name="Trapezoid">
                    <a:extLst>
                      <a:ext uri="{FF2B5EF4-FFF2-40B4-BE49-F238E27FC236}">
                        <a16:creationId xmlns:a16="http://schemas.microsoft.com/office/drawing/2014/main" id="{7DA63444-0666-CAA7-4BFA-4D0F509DEE4E}"/>
                      </a:ext>
                    </a:extLst>
                  </p:cNvPr>
                  <p:cNvSpPr/>
                  <p:nvPr/>
                </p:nvSpPr>
                <p:spPr>
                  <a:xfrm>
                    <a:off x="-1258078" y="2600689"/>
                    <a:ext cx="1986496" cy="271939"/>
                  </a:xfrm>
                  <a:custGeom>
                    <a:avLst/>
                    <a:gdLst>
                      <a:gd name="connsiteX0" fmla="*/ 129260 w 1986496"/>
                      <a:gd name="connsiteY0" fmla="*/ 135970 h 271939"/>
                      <a:gd name="connsiteX1" fmla="*/ 993248 w 1986496"/>
                      <a:gd name="connsiteY1" fmla="*/ 0 h 271939"/>
                      <a:gd name="connsiteX2" fmla="*/ 1857235 w 1986496"/>
                      <a:gd name="connsiteY2" fmla="*/ 135970 h 271939"/>
                      <a:gd name="connsiteX3" fmla="*/ 993248 w 1986496"/>
                      <a:gd name="connsiteY3" fmla="*/ 271939 h 271939"/>
                    </a:gdLst>
                    <a:ahLst/>
                    <a:cxnLst>
                      <a:cxn ang="10800000">
                        <a:pos x="connsiteX0" y="connsiteY0"/>
                      </a:cxn>
                      <a:cxn ang="16200000">
                        <a:pos x="connsiteX1" y="connsiteY1"/>
                      </a:cxn>
                      <a:cxn ang="0">
                        <a:pos x="connsiteX2" y="connsiteY2"/>
                      </a:cxn>
                      <a:cxn ang="5400000">
                        <a:pos x="connsiteX3" y="connsiteY3"/>
                      </a:cxn>
                    </a:cxnLst>
                    <a:rect l="l" t="t" r="r" b="b"/>
                    <a:pathLst>
                      <a:path w="1986496" h="271939" stroke="0">
                        <a:moveTo>
                          <a:pt x="258519" y="0"/>
                        </a:moveTo>
                        <a:lnTo>
                          <a:pt x="1727982" y="0"/>
                        </a:lnTo>
                        <a:lnTo>
                          <a:pt x="1986496" y="271939"/>
                        </a:lnTo>
                        <a:lnTo>
                          <a:pt x="0" y="271939"/>
                        </a:lnTo>
                        <a:lnTo>
                          <a:pt x="258519" y="0"/>
                        </a:lnTo>
                        <a:close/>
                      </a:path>
                      <a:path w="1986496" h="271939" fill="none">
                        <a:moveTo>
                          <a:pt x="258519" y="0"/>
                        </a:moveTo>
                        <a:lnTo>
                          <a:pt x="1727982" y="0"/>
                        </a:lnTo>
                        <a:lnTo>
                          <a:pt x="1986496" y="271939"/>
                        </a:lnTo>
                        <a:lnTo>
                          <a:pt x="0" y="271939"/>
                        </a:lnTo>
                        <a:lnTo>
                          <a:pt x="258519" y="0"/>
                        </a:lnTo>
                        <a:close/>
                      </a:path>
                    </a:pathLst>
                  </a:custGeom>
                  <a:solidFill>
                    <a:srgbClr val="108976"/>
                  </a:solidFill>
                  <a:ln w="7600" cap="flat">
                    <a:no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52" name="Group 1251">
                  <a:extLst>
                    <a:ext uri="{FF2B5EF4-FFF2-40B4-BE49-F238E27FC236}">
                      <a16:creationId xmlns:a16="http://schemas.microsoft.com/office/drawing/2014/main" id="{D226E06C-E426-8EF4-46F6-60E342956F9F}"/>
                    </a:ext>
                  </a:extLst>
                </p:cNvPr>
                <p:cNvGrpSpPr/>
                <p:nvPr/>
              </p:nvGrpSpPr>
              <p:grpSpPr>
                <a:xfrm>
                  <a:off x="-344444" y="2083373"/>
                  <a:ext cx="1986496" cy="794600"/>
                  <a:chOff x="-344444" y="2083373"/>
                  <a:chExt cx="1986496" cy="794600"/>
                </a:xfrm>
              </p:grpSpPr>
              <p:sp>
                <p:nvSpPr>
                  <p:cNvPr id="1254" name="Rectangle">
                    <a:extLst>
                      <a:ext uri="{FF2B5EF4-FFF2-40B4-BE49-F238E27FC236}">
                        <a16:creationId xmlns:a16="http://schemas.microsoft.com/office/drawing/2014/main" id="{A6C6D190-8FFF-671B-BD7A-D4705A86E6ED}"/>
                      </a:ext>
                    </a:extLst>
                  </p:cNvPr>
                  <p:cNvSpPr/>
                  <p:nvPr/>
                </p:nvSpPr>
                <p:spPr>
                  <a:xfrm>
                    <a:off x="-344444" y="2362913"/>
                    <a:ext cx="1986496" cy="515060"/>
                  </a:xfrm>
                  <a:custGeom>
                    <a:avLst/>
                    <a:gdLst>
                      <a:gd name="connsiteX0" fmla="*/ 0 w 1986496"/>
                      <a:gd name="connsiteY0" fmla="*/ 257530 h 515060"/>
                      <a:gd name="connsiteX1" fmla="*/ 993248 w 1986496"/>
                      <a:gd name="connsiteY1" fmla="*/ 0 h 515060"/>
                      <a:gd name="connsiteX2" fmla="*/ 1986496 w 1986496"/>
                      <a:gd name="connsiteY2" fmla="*/ 257530 h 515060"/>
                      <a:gd name="connsiteX3" fmla="*/ 993248 w 1986496"/>
                      <a:gd name="connsiteY3" fmla="*/ 515060 h 515060"/>
                    </a:gdLst>
                    <a:ahLst/>
                    <a:cxnLst>
                      <a:cxn ang="10800000">
                        <a:pos x="connsiteX0" y="connsiteY0"/>
                      </a:cxn>
                      <a:cxn ang="16200000">
                        <a:pos x="connsiteX1" y="connsiteY1"/>
                      </a:cxn>
                      <a:cxn ang="0">
                        <a:pos x="connsiteX2" y="connsiteY2"/>
                      </a:cxn>
                      <a:cxn ang="5400000">
                        <a:pos x="connsiteX3" y="connsiteY3"/>
                      </a:cxn>
                    </a:cxnLst>
                    <a:rect l="l" t="t" r="r" b="b"/>
                    <a:pathLst>
                      <a:path w="1986496" h="515060" stroke="0">
                        <a:moveTo>
                          <a:pt x="1986496" y="515060"/>
                        </a:moveTo>
                        <a:lnTo>
                          <a:pt x="1986496" y="0"/>
                        </a:lnTo>
                        <a:lnTo>
                          <a:pt x="0" y="0"/>
                        </a:lnTo>
                        <a:lnTo>
                          <a:pt x="0" y="515060"/>
                        </a:lnTo>
                        <a:lnTo>
                          <a:pt x="1986496" y="515060"/>
                        </a:lnTo>
                        <a:close/>
                      </a:path>
                      <a:path w="1986496" h="515060" fill="none">
                        <a:moveTo>
                          <a:pt x="1986496" y="515060"/>
                        </a:moveTo>
                        <a:lnTo>
                          <a:pt x="1986496" y="0"/>
                        </a:lnTo>
                        <a:lnTo>
                          <a:pt x="0" y="0"/>
                        </a:lnTo>
                        <a:lnTo>
                          <a:pt x="0" y="515060"/>
                        </a:lnTo>
                        <a:lnTo>
                          <a:pt x="1986496" y="515060"/>
                        </a:lnTo>
                        <a:close/>
                      </a:path>
                    </a:pathLst>
                  </a:custGeom>
                  <a:solidFill>
                    <a:srgbClr val="FFFFFF"/>
                  </a:solidFill>
                  <a:ln w="22800" cap="flat">
                    <a:solidFill>
                      <a:srgbClr val="155C90"/>
                    </a:solidFill>
                    <a:miter/>
                  </a:ln>
                </p:spPr>
                <p:txBody>
                  <a:bodyPr wrap="square" lIns="38100" tIns="38100" rIns="38100" bIns="381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12" b="1" i="0" u="none" strike="noStrike" kern="1200" cap="none" spc="0" normalizeH="0" baseline="0" noProof="0">
                        <a:ln>
                          <a:noFill/>
                        </a:ln>
                        <a:solidFill>
                          <a:srgbClr val="155C90"/>
                        </a:solidFill>
                        <a:effectLst/>
                        <a:uLnTx/>
                        <a:uFillTx/>
                        <a:latin typeface="Calibri"/>
                        <a:ea typeface="Calibri"/>
                        <a:cs typeface="Calibri"/>
                      </a:rPr>
                      <a:t>wider life of the </a:t>
                    </a:r>
                    <a:r>
                      <a:rPr kumimoji="0" lang="en-GB" altLang="zh-CN" sz="912" b="1" i="0" u="none" strike="noStrike" kern="1200" cap="none" spc="0" normalizeH="0" baseline="0" noProof="0">
                        <a:ln>
                          <a:noFill/>
                        </a:ln>
                        <a:solidFill>
                          <a:srgbClr val="155C90"/>
                        </a:solidFill>
                        <a:effectLst/>
                        <a:uLnTx/>
                        <a:uFillTx/>
                        <a:latin typeface="Calibri"/>
                        <a:ea typeface="Calibri"/>
                        <a:cs typeface="Calibri"/>
                      </a:rPr>
                      <a:t>setting or </a:t>
                    </a:r>
                    <a:r>
                      <a:rPr kumimoji="0" lang="zh-CN" altLang="en-US" sz="912" b="1" i="0" u="none" strike="noStrike" kern="1200" cap="none" spc="0" normalizeH="0" baseline="0" noProof="0">
                        <a:ln>
                          <a:noFill/>
                        </a:ln>
                        <a:solidFill>
                          <a:srgbClr val="155C90"/>
                        </a:solidFill>
                        <a:effectLst/>
                        <a:uLnTx/>
                        <a:uFillTx/>
                        <a:latin typeface="Calibri"/>
                        <a:ea typeface="Calibri"/>
                        <a:cs typeface="Calibri"/>
                      </a:rPr>
                      <a:t>school</a:t>
                    </a:r>
                  </a:p>
                </p:txBody>
              </p:sp>
              <p:sp>
                <p:nvSpPr>
                  <p:cNvPr id="1255" name="Trapezoid">
                    <a:extLst>
                      <a:ext uri="{FF2B5EF4-FFF2-40B4-BE49-F238E27FC236}">
                        <a16:creationId xmlns:a16="http://schemas.microsoft.com/office/drawing/2014/main" id="{85DDF356-A5E4-A5AC-C18A-AE94CC8A79CE}"/>
                      </a:ext>
                    </a:extLst>
                  </p:cNvPr>
                  <p:cNvSpPr/>
                  <p:nvPr/>
                </p:nvSpPr>
                <p:spPr>
                  <a:xfrm>
                    <a:off x="-344444" y="2083373"/>
                    <a:ext cx="1986496" cy="271939"/>
                  </a:xfrm>
                  <a:custGeom>
                    <a:avLst/>
                    <a:gdLst>
                      <a:gd name="connsiteX0" fmla="*/ 129260 w 1986496"/>
                      <a:gd name="connsiteY0" fmla="*/ 135970 h 271939"/>
                      <a:gd name="connsiteX1" fmla="*/ 993248 w 1986496"/>
                      <a:gd name="connsiteY1" fmla="*/ 0 h 271939"/>
                      <a:gd name="connsiteX2" fmla="*/ 1857235 w 1986496"/>
                      <a:gd name="connsiteY2" fmla="*/ 135970 h 271939"/>
                      <a:gd name="connsiteX3" fmla="*/ 993248 w 1986496"/>
                      <a:gd name="connsiteY3" fmla="*/ 271939 h 271939"/>
                    </a:gdLst>
                    <a:ahLst/>
                    <a:cxnLst>
                      <a:cxn ang="10800000">
                        <a:pos x="connsiteX0" y="connsiteY0"/>
                      </a:cxn>
                      <a:cxn ang="16200000">
                        <a:pos x="connsiteX1" y="connsiteY1"/>
                      </a:cxn>
                      <a:cxn ang="0">
                        <a:pos x="connsiteX2" y="connsiteY2"/>
                      </a:cxn>
                      <a:cxn ang="5400000">
                        <a:pos x="connsiteX3" y="connsiteY3"/>
                      </a:cxn>
                    </a:cxnLst>
                    <a:rect l="l" t="t" r="r" b="b"/>
                    <a:pathLst>
                      <a:path w="1986496" h="271939" stroke="0">
                        <a:moveTo>
                          <a:pt x="258519" y="0"/>
                        </a:moveTo>
                        <a:lnTo>
                          <a:pt x="1727982" y="0"/>
                        </a:lnTo>
                        <a:lnTo>
                          <a:pt x="1986496" y="271939"/>
                        </a:lnTo>
                        <a:lnTo>
                          <a:pt x="0" y="271939"/>
                        </a:lnTo>
                        <a:lnTo>
                          <a:pt x="258519" y="0"/>
                        </a:lnTo>
                        <a:close/>
                      </a:path>
                      <a:path w="1986496" h="271939" fill="none">
                        <a:moveTo>
                          <a:pt x="258519" y="0"/>
                        </a:moveTo>
                        <a:lnTo>
                          <a:pt x="1727982" y="0"/>
                        </a:lnTo>
                        <a:lnTo>
                          <a:pt x="1986496" y="271939"/>
                        </a:lnTo>
                        <a:lnTo>
                          <a:pt x="0" y="271939"/>
                        </a:lnTo>
                        <a:lnTo>
                          <a:pt x="258519" y="0"/>
                        </a:lnTo>
                        <a:close/>
                      </a:path>
                    </a:pathLst>
                  </a:custGeom>
                  <a:solidFill>
                    <a:srgbClr val="155C90"/>
                  </a:solidFill>
                  <a:ln w="7600" cap="flat">
                    <a:no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1253" name="Picture 1252">
                  <a:extLst>
                    <a:ext uri="{FF2B5EF4-FFF2-40B4-BE49-F238E27FC236}">
                      <a16:creationId xmlns:a16="http://schemas.microsoft.com/office/drawing/2014/main" id="{4C54E49A-9823-0BC2-ADA3-EBD2DEB27D66}"/>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052198" y="858299"/>
                  <a:ext cx="1197046" cy="1899658"/>
                </a:xfrm>
                <a:prstGeom prst="rect">
                  <a:avLst/>
                </a:prstGeom>
                <a:ln w="7600" cap="flat">
                  <a:noFill/>
                  <a:miter/>
                </a:ln>
              </p:spPr>
            </p:pic>
          </p:grpSp>
          <p:grpSp>
            <p:nvGrpSpPr>
              <p:cNvPr id="7" name="Group 6">
                <a:extLst>
                  <a:ext uri="{FF2B5EF4-FFF2-40B4-BE49-F238E27FC236}">
                    <a16:creationId xmlns:a16="http://schemas.microsoft.com/office/drawing/2014/main" id="{1FB95140-ABFE-226B-4614-1D7A7CAC5321}"/>
                  </a:ext>
                </a:extLst>
              </p:cNvPr>
              <p:cNvGrpSpPr/>
              <p:nvPr/>
            </p:nvGrpSpPr>
            <p:grpSpPr>
              <a:xfrm>
                <a:off x="-2704023" y="2495336"/>
                <a:ext cx="411678" cy="1223600"/>
                <a:chOff x="-2585489" y="2495336"/>
                <a:chExt cx="411678" cy="1223600"/>
              </a:xfrm>
            </p:grpSpPr>
            <p:sp>
              <p:nvSpPr>
                <p:cNvPr id="1231" name="Freeform: Shape 162">
                  <a:extLst>
                    <a:ext uri="{FF2B5EF4-FFF2-40B4-BE49-F238E27FC236}">
                      <a16:creationId xmlns:a16="http://schemas.microsoft.com/office/drawing/2014/main" id="{F0434E5B-0DF0-05F9-C113-528AB5B561B6}"/>
                    </a:ext>
                  </a:extLst>
                </p:cNvPr>
                <p:cNvSpPr/>
                <p:nvPr/>
              </p:nvSpPr>
              <p:spPr>
                <a:xfrm>
                  <a:off x="-2511871" y="3662891"/>
                  <a:ext cx="315784" cy="56045"/>
                </a:xfrm>
                <a:custGeom>
                  <a:avLst/>
                  <a:gdLst/>
                  <a:ahLst/>
                  <a:cxnLst/>
                  <a:rect l="l" t="t" r="r" b="b"/>
                  <a:pathLst>
                    <a:path w="315784" h="56045" stroke="0">
                      <a:moveTo>
                        <a:pt x="315755" y="41946"/>
                      </a:moveTo>
                      <a:cubicBezTo>
                        <a:pt x="316709" y="53349"/>
                        <a:pt x="293901" y="57774"/>
                        <a:pt x="268534" y="55436"/>
                      </a:cubicBezTo>
                      <a:cubicBezTo>
                        <a:pt x="243166" y="53098"/>
                        <a:pt x="230878" y="40759"/>
                        <a:pt x="230878" y="40759"/>
                      </a:cubicBezTo>
                      <a:lnTo>
                        <a:pt x="213468" y="38991"/>
                      </a:lnTo>
                      <a:lnTo>
                        <a:pt x="217005" y="53817"/>
                      </a:lnTo>
                      <a:lnTo>
                        <a:pt x="200357" y="53026"/>
                      </a:lnTo>
                      <a:cubicBezTo>
                        <a:pt x="200357" y="53026"/>
                        <a:pt x="198231" y="46227"/>
                        <a:pt x="186484" y="33636"/>
                      </a:cubicBezTo>
                      <a:cubicBezTo>
                        <a:pt x="174737" y="21045"/>
                        <a:pt x="191637" y="0"/>
                        <a:pt x="191637" y="0"/>
                      </a:cubicBezTo>
                      <a:lnTo>
                        <a:pt x="239994" y="4862"/>
                      </a:lnTo>
                      <a:cubicBezTo>
                        <a:pt x="239994" y="4862"/>
                        <a:pt x="313901" y="30542"/>
                        <a:pt x="315755" y="41946"/>
                      </a:cubicBezTo>
                      <a:close/>
                      <a:moveTo>
                        <a:pt x="0" y="41949"/>
                      </a:moveTo>
                      <a:cubicBezTo>
                        <a:pt x="-926" y="53353"/>
                        <a:pt x="21883" y="57778"/>
                        <a:pt x="47251" y="55439"/>
                      </a:cubicBezTo>
                      <a:cubicBezTo>
                        <a:pt x="72618" y="53101"/>
                        <a:pt x="84906" y="40762"/>
                        <a:pt x="84906" y="40762"/>
                      </a:cubicBezTo>
                      <a:lnTo>
                        <a:pt x="102316" y="38994"/>
                      </a:lnTo>
                      <a:lnTo>
                        <a:pt x="98779" y="53821"/>
                      </a:lnTo>
                      <a:lnTo>
                        <a:pt x="115427" y="53029"/>
                      </a:lnTo>
                      <a:cubicBezTo>
                        <a:pt x="115427" y="53029"/>
                        <a:pt x="117553" y="46230"/>
                        <a:pt x="129300" y="33639"/>
                      </a:cubicBezTo>
                      <a:cubicBezTo>
                        <a:pt x="141047" y="21048"/>
                        <a:pt x="124147" y="0"/>
                        <a:pt x="124147" y="0"/>
                      </a:cubicBezTo>
                      <a:lnTo>
                        <a:pt x="75790" y="4865"/>
                      </a:lnTo>
                      <a:cubicBezTo>
                        <a:pt x="75790" y="4865"/>
                        <a:pt x="1883" y="30545"/>
                        <a:pt x="0" y="41949"/>
                      </a:cubicBezTo>
                      <a:close/>
                    </a:path>
                    <a:path w="315784" h="56045" fill="none">
                      <a:moveTo>
                        <a:pt x="315755" y="41946"/>
                      </a:moveTo>
                      <a:cubicBezTo>
                        <a:pt x="316709" y="53349"/>
                        <a:pt x="293901" y="57774"/>
                        <a:pt x="268534" y="55436"/>
                      </a:cubicBezTo>
                      <a:cubicBezTo>
                        <a:pt x="243166" y="53098"/>
                        <a:pt x="230878" y="40759"/>
                        <a:pt x="230878" y="40759"/>
                      </a:cubicBezTo>
                      <a:lnTo>
                        <a:pt x="213468" y="38991"/>
                      </a:lnTo>
                      <a:lnTo>
                        <a:pt x="217005" y="53817"/>
                      </a:lnTo>
                      <a:lnTo>
                        <a:pt x="200357" y="53026"/>
                      </a:lnTo>
                      <a:cubicBezTo>
                        <a:pt x="200357" y="53026"/>
                        <a:pt x="198231" y="46227"/>
                        <a:pt x="186484" y="33636"/>
                      </a:cubicBezTo>
                      <a:cubicBezTo>
                        <a:pt x="174737" y="21045"/>
                        <a:pt x="191637" y="0"/>
                        <a:pt x="191637" y="0"/>
                      </a:cubicBezTo>
                      <a:lnTo>
                        <a:pt x="239994" y="4862"/>
                      </a:lnTo>
                      <a:cubicBezTo>
                        <a:pt x="239994" y="4862"/>
                        <a:pt x="313901" y="30542"/>
                        <a:pt x="315755" y="41946"/>
                      </a:cubicBezTo>
                      <a:close/>
                      <a:moveTo>
                        <a:pt x="0" y="41949"/>
                      </a:moveTo>
                      <a:cubicBezTo>
                        <a:pt x="-926" y="53353"/>
                        <a:pt x="21883" y="57778"/>
                        <a:pt x="47251" y="55439"/>
                      </a:cubicBezTo>
                      <a:cubicBezTo>
                        <a:pt x="72618" y="53101"/>
                        <a:pt x="84906" y="40762"/>
                        <a:pt x="84906" y="40762"/>
                      </a:cubicBezTo>
                      <a:lnTo>
                        <a:pt x="102316" y="38994"/>
                      </a:lnTo>
                      <a:lnTo>
                        <a:pt x="98779" y="53821"/>
                      </a:lnTo>
                      <a:lnTo>
                        <a:pt x="115427" y="53029"/>
                      </a:lnTo>
                      <a:cubicBezTo>
                        <a:pt x="115427" y="53029"/>
                        <a:pt x="117553" y="46230"/>
                        <a:pt x="129300" y="33639"/>
                      </a:cubicBezTo>
                      <a:cubicBezTo>
                        <a:pt x="141047" y="21048"/>
                        <a:pt x="124147" y="0"/>
                        <a:pt x="124147" y="0"/>
                      </a:cubicBezTo>
                      <a:lnTo>
                        <a:pt x="75790" y="4865"/>
                      </a:lnTo>
                      <a:cubicBezTo>
                        <a:pt x="75790" y="4865"/>
                        <a:pt x="1883" y="30545"/>
                        <a:pt x="0" y="41949"/>
                      </a:cubicBezTo>
                      <a:close/>
                    </a:path>
                  </a:pathLst>
                </a:custGeom>
                <a:solidFill>
                  <a:srgbClr val="EB6D71"/>
                </a:solidFill>
                <a:ln w="7600" cap="flat">
                  <a:solidFill>
                    <a:srgbClr val="EB6D71"/>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32" name="Freeform: Shape 163">
                  <a:extLst>
                    <a:ext uri="{FF2B5EF4-FFF2-40B4-BE49-F238E27FC236}">
                      <a16:creationId xmlns:a16="http://schemas.microsoft.com/office/drawing/2014/main" id="{E0D57699-68D7-3ACA-75AD-FD2EB4D82980}"/>
                    </a:ext>
                  </a:extLst>
                </p:cNvPr>
                <p:cNvSpPr/>
                <p:nvPr/>
              </p:nvSpPr>
              <p:spPr>
                <a:xfrm>
                  <a:off x="-2477742" y="3351346"/>
                  <a:ext cx="248781" cy="340471"/>
                </a:xfrm>
                <a:custGeom>
                  <a:avLst/>
                  <a:gdLst/>
                  <a:ahLst/>
                  <a:cxnLst/>
                  <a:rect l="l" t="t" r="r" b="b"/>
                  <a:pathLst>
                    <a:path w="248781" h="340471" stroke="0">
                      <a:moveTo>
                        <a:pt x="212844" y="0"/>
                      </a:moveTo>
                      <a:lnTo>
                        <a:pt x="205054" y="307968"/>
                      </a:lnTo>
                      <a:cubicBezTo>
                        <a:pt x="211477" y="311850"/>
                        <a:pt x="232772" y="324537"/>
                        <a:pt x="248781" y="331947"/>
                      </a:cubicBezTo>
                      <a:cubicBezTo>
                        <a:pt x="248781" y="331947"/>
                        <a:pt x="238475" y="344608"/>
                        <a:pt x="217071" y="339069"/>
                      </a:cubicBezTo>
                      <a:cubicBezTo>
                        <a:pt x="202063" y="335184"/>
                        <a:pt x="179427" y="323220"/>
                        <a:pt x="167239" y="316416"/>
                      </a:cubicBezTo>
                      <a:lnTo>
                        <a:pt x="159304" y="310326"/>
                      </a:lnTo>
                      <a:lnTo>
                        <a:pt x="147233" y="0"/>
                      </a:lnTo>
                      <a:lnTo>
                        <a:pt x="212844" y="0"/>
                      </a:lnTo>
                      <a:close/>
                      <a:moveTo>
                        <a:pt x="35937" y="0"/>
                      </a:moveTo>
                      <a:lnTo>
                        <a:pt x="43726" y="307961"/>
                      </a:lnTo>
                      <a:cubicBezTo>
                        <a:pt x="37303" y="311843"/>
                        <a:pt x="16009" y="324530"/>
                        <a:pt x="0" y="331939"/>
                      </a:cubicBezTo>
                      <a:cubicBezTo>
                        <a:pt x="0" y="331939"/>
                        <a:pt x="10306" y="344602"/>
                        <a:pt x="31710" y="339062"/>
                      </a:cubicBezTo>
                      <a:cubicBezTo>
                        <a:pt x="46718" y="335178"/>
                        <a:pt x="69354" y="323213"/>
                        <a:pt x="81542" y="316409"/>
                      </a:cubicBezTo>
                      <a:lnTo>
                        <a:pt x="89477" y="310319"/>
                      </a:lnTo>
                      <a:lnTo>
                        <a:pt x="101548" y="0"/>
                      </a:lnTo>
                      <a:lnTo>
                        <a:pt x="35937" y="0"/>
                      </a:lnTo>
                      <a:close/>
                    </a:path>
                    <a:path w="248781" h="340471" fill="none">
                      <a:moveTo>
                        <a:pt x="212844" y="0"/>
                      </a:moveTo>
                      <a:lnTo>
                        <a:pt x="205054" y="307968"/>
                      </a:lnTo>
                      <a:cubicBezTo>
                        <a:pt x="211477" y="311850"/>
                        <a:pt x="232772" y="324537"/>
                        <a:pt x="248781" y="331947"/>
                      </a:cubicBezTo>
                      <a:cubicBezTo>
                        <a:pt x="248781" y="331947"/>
                        <a:pt x="238475" y="344608"/>
                        <a:pt x="217071" y="339069"/>
                      </a:cubicBezTo>
                      <a:cubicBezTo>
                        <a:pt x="202063" y="335184"/>
                        <a:pt x="179427" y="323220"/>
                        <a:pt x="167239" y="316416"/>
                      </a:cubicBezTo>
                      <a:lnTo>
                        <a:pt x="159304" y="310326"/>
                      </a:lnTo>
                      <a:lnTo>
                        <a:pt x="147233" y="0"/>
                      </a:lnTo>
                      <a:lnTo>
                        <a:pt x="212844" y="0"/>
                      </a:lnTo>
                      <a:close/>
                      <a:moveTo>
                        <a:pt x="35937" y="0"/>
                      </a:moveTo>
                      <a:lnTo>
                        <a:pt x="43726" y="307961"/>
                      </a:lnTo>
                      <a:cubicBezTo>
                        <a:pt x="37303" y="311843"/>
                        <a:pt x="16009" y="324530"/>
                        <a:pt x="0" y="331939"/>
                      </a:cubicBezTo>
                      <a:cubicBezTo>
                        <a:pt x="0" y="331939"/>
                        <a:pt x="10306" y="344602"/>
                        <a:pt x="31710" y="339062"/>
                      </a:cubicBezTo>
                      <a:cubicBezTo>
                        <a:pt x="46718" y="335178"/>
                        <a:pt x="69354" y="323213"/>
                        <a:pt x="81542" y="316409"/>
                      </a:cubicBezTo>
                      <a:lnTo>
                        <a:pt x="89477" y="310319"/>
                      </a:lnTo>
                      <a:lnTo>
                        <a:pt x="101548" y="0"/>
                      </a:lnTo>
                      <a:lnTo>
                        <a:pt x="35937" y="0"/>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33" name="Freeform: Shape 164">
                  <a:extLst>
                    <a:ext uri="{FF2B5EF4-FFF2-40B4-BE49-F238E27FC236}">
                      <a16:creationId xmlns:a16="http://schemas.microsoft.com/office/drawing/2014/main" id="{2D3B5E69-8FDD-29B1-612A-13CC1EA32561}"/>
                    </a:ext>
                  </a:extLst>
                </p:cNvPr>
                <p:cNvSpPr/>
                <p:nvPr/>
              </p:nvSpPr>
              <p:spPr>
                <a:xfrm>
                  <a:off x="-2257884" y="2928972"/>
                  <a:ext cx="82539" cy="236424"/>
                </a:xfrm>
                <a:custGeom>
                  <a:avLst/>
                  <a:gdLst/>
                  <a:ahLst/>
                  <a:cxnLst/>
                  <a:rect l="l" t="t" r="r" b="b"/>
                  <a:pathLst>
                    <a:path w="82539" h="236424" stroke="0">
                      <a:moveTo>
                        <a:pt x="46930" y="32551"/>
                      </a:moveTo>
                      <a:cubicBezTo>
                        <a:pt x="46930" y="32551"/>
                        <a:pt x="64688" y="-58623"/>
                        <a:pt x="79909" y="64208"/>
                      </a:cubicBezTo>
                      <a:cubicBezTo>
                        <a:pt x="95129" y="187039"/>
                        <a:pt x="39320" y="236424"/>
                        <a:pt x="39320" y="236424"/>
                      </a:cubicBezTo>
                      <a:lnTo>
                        <a:pt x="0" y="214897"/>
                      </a:lnTo>
                      <a:cubicBezTo>
                        <a:pt x="0" y="214897"/>
                        <a:pt x="36361" y="158799"/>
                        <a:pt x="27548" y="95910"/>
                      </a:cubicBezTo>
                      <a:cubicBezTo>
                        <a:pt x="18735" y="33021"/>
                        <a:pt x="19026" y="38882"/>
                        <a:pt x="19026" y="38882"/>
                      </a:cubicBezTo>
                      <a:lnTo>
                        <a:pt x="46930" y="32551"/>
                      </a:lnTo>
                      <a:close/>
                    </a:path>
                    <a:path w="82539" h="236424" fill="none">
                      <a:moveTo>
                        <a:pt x="46930" y="32551"/>
                      </a:moveTo>
                      <a:cubicBezTo>
                        <a:pt x="46930" y="32551"/>
                        <a:pt x="64688" y="-58623"/>
                        <a:pt x="79909" y="64208"/>
                      </a:cubicBezTo>
                      <a:cubicBezTo>
                        <a:pt x="95129" y="187039"/>
                        <a:pt x="39320" y="236424"/>
                        <a:pt x="39320" y="236424"/>
                      </a:cubicBezTo>
                      <a:lnTo>
                        <a:pt x="0" y="214897"/>
                      </a:lnTo>
                      <a:cubicBezTo>
                        <a:pt x="0" y="214897"/>
                        <a:pt x="36361" y="158799"/>
                        <a:pt x="27548" y="95910"/>
                      </a:cubicBezTo>
                      <a:cubicBezTo>
                        <a:pt x="18735" y="33021"/>
                        <a:pt x="19026" y="38882"/>
                        <a:pt x="19026" y="38882"/>
                      </a:cubicBezTo>
                      <a:lnTo>
                        <a:pt x="46930" y="32551"/>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34" name="Freeform: Shape 165">
                  <a:extLst>
                    <a:ext uri="{FF2B5EF4-FFF2-40B4-BE49-F238E27FC236}">
                      <a16:creationId xmlns:a16="http://schemas.microsoft.com/office/drawing/2014/main" id="{51917DCB-9F95-3820-AE96-D352DDA3649C}"/>
                    </a:ext>
                  </a:extLst>
                </p:cNvPr>
                <p:cNvSpPr/>
                <p:nvPr/>
              </p:nvSpPr>
              <p:spPr>
                <a:xfrm>
                  <a:off x="-2585554" y="2949199"/>
                  <a:ext cx="110918" cy="313889"/>
                </a:xfrm>
                <a:custGeom>
                  <a:avLst/>
                  <a:gdLst/>
                  <a:ahLst/>
                  <a:cxnLst/>
                  <a:rect l="l" t="t" r="r" b="b"/>
                  <a:pathLst>
                    <a:path w="110918" h="313889" stroke="0">
                      <a:moveTo>
                        <a:pt x="110193" y="28529"/>
                      </a:moveTo>
                      <a:cubicBezTo>
                        <a:pt x="110193" y="28529"/>
                        <a:pt x="88804" y="63287"/>
                        <a:pt x="75875" y="124637"/>
                      </a:cubicBezTo>
                      <a:cubicBezTo>
                        <a:pt x="63672" y="182541"/>
                        <a:pt x="58968" y="231641"/>
                        <a:pt x="57151" y="252126"/>
                      </a:cubicBezTo>
                      <a:cubicBezTo>
                        <a:pt x="63445" y="259374"/>
                        <a:pt x="66931" y="269508"/>
                        <a:pt x="65979" y="280380"/>
                      </a:cubicBezTo>
                      <a:cubicBezTo>
                        <a:pt x="64223" y="300410"/>
                        <a:pt x="48065" y="315362"/>
                        <a:pt x="29889" y="313773"/>
                      </a:cubicBezTo>
                      <a:cubicBezTo>
                        <a:pt x="11712" y="312186"/>
                        <a:pt x="-1600" y="294661"/>
                        <a:pt x="0" y="274631"/>
                      </a:cubicBezTo>
                      <a:cubicBezTo>
                        <a:pt x="994" y="265058"/>
                        <a:pt x="5123" y="256645"/>
                        <a:pt x="11190" y="250643"/>
                      </a:cubicBezTo>
                      <a:cubicBezTo>
                        <a:pt x="10606" y="232757"/>
                        <a:pt x="10262" y="184030"/>
                        <a:pt x="19995" y="122018"/>
                      </a:cubicBezTo>
                      <a:cubicBezTo>
                        <a:pt x="32369" y="43092"/>
                        <a:pt x="52459" y="5566"/>
                        <a:pt x="56582" y="0"/>
                      </a:cubicBezTo>
                      <a:cubicBezTo>
                        <a:pt x="60311" y="-1012"/>
                        <a:pt x="117998" y="29211"/>
                        <a:pt x="110193" y="28529"/>
                      </a:cubicBezTo>
                      <a:close/>
                    </a:path>
                    <a:path w="110918" h="313889" fill="none">
                      <a:moveTo>
                        <a:pt x="110193" y="28529"/>
                      </a:moveTo>
                      <a:cubicBezTo>
                        <a:pt x="110193" y="28529"/>
                        <a:pt x="88804" y="63287"/>
                        <a:pt x="75875" y="124637"/>
                      </a:cubicBezTo>
                      <a:cubicBezTo>
                        <a:pt x="63672" y="182541"/>
                        <a:pt x="58968" y="231641"/>
                        <a:pt x="57151" y="252126"/>
                      </a:cubicBezTo>
                      <a:cubicBezTo>
                        <a:pt x="63445" y="259374"/>
                        <a:pt x="66931" y="269508"/>
                        <a:pt x="65979" y="280380"/>
                      </a:cubicBezTo>
                      <a:cubicBezTo>
                        <a:pt x="64223" y="300410"/>
                        <a:pt x="48065" y="315362"/>
                        <a:pt x="29889" y="313773"/>
                      </a:cubicBezTo>
                      <a:cubicBezTo>
                        <a:pt x="11712" y="312186"/>
                        <a:pt x="-1600" y="294661"/>
                        <a:pt x="0" y="274631"/>
                      </a:cubicBezTo>
                      <a:cubicBezTo>
                        <a:pt x="994" y="265058"/>
                        <a:pt x="5123" y="256645"/>
                        <a:pt x="11190" y="250643"/>
                      </a:cubicBezTo>
                      <a:cubicBezTo>
                        <a:pt x="10606" y="232757"/>
                        <a:pt x="10262" y="184030"/>
                        <a:pt x="19995" y="122018"/>
                      </a:cubicBezTo>
                      <a:cubicBezTo>
                        <a:pt x="32369" y="43092"/>
                        <a:pt x="52459" y="5566"/>
                        <a:pt x="56582" y="0"/>
                      </a:cubicBezTo>
                      <a:cubicBezTo>
                        <a:pt x="60311" y="-1012"/>
                        <a:pt x="117998" y="29211"/>
                        <a:pt x="110193" y="28529"/>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35" name="Freeform: Shape 166">
                  <a:extLst>
                    <a:ext uri="{FF2B5EF4-FFF2-40B4-BE49-F238E27FC236}">
                      <a16:creationId xmlns:a16="http://schemas.microsoft.com/office/drawing/2014/main" id="{FE0125C4-8D81-1F6D-D451-A7532E8C70D2}"/>
                    </a:ext>
                  </a:extLst>
                </p:cNvPr>
                <p:cNvSpPr/>
                <p:nvPr/>
              </p:nvSpPr>
              <p:spPr>
                <a:xfrm>
                  <a:off x="-2437202" y="2829610"/>
                  <a:ext cx="159595" cy="68545"/>
                </a:xfrm>
                <a:custGeom>
                  <a:avLst/>
                  <a:gdLst/>
                  <a:ahLst/>
                  <a:cxnLst/>
                  <a:rect l="l" t="t" r="r" b="b"/>
                  <a:pathLst>
                    <a:path w="159595" h="68545" stroke="0">
                      <a:moveTo>
                        <a:pt x="28663" y="0"/>
                      </a:moveTo>
                      <a:lnTo>
                        <a:pt x="0" y="8083"/>
                      </a:lnTo>
                      <a:cubicBezTo>
                        <a:pt x="0" y="8083"/>
                        <a:pt x="-5071" y="56579"/>
                        <a:pt x="63746" y="67356"/>
                      </a:cubicBezTo>
                      <a:cubicBezTo>
                        <a:pt x="132563" y="78133"/>
                        <a:pt x="159595" y="12124"/>
                        <a:pt x="159595" y="12124"/>
                      </a:cubicBezTo>
                      <a:cubicBezTo>
                        <a:pt x="159595" y="12124"/>
                        <a:pt x="116370" y="0"/>
                        <a:pt x="113672" y="0"/>
                      </a:cubicBezTo>
                      <a:lnTo>
                        <a:pt x="28663" y="0"/>
                      </a:lnTo>
                      <a:close/>
                    </a:path>
                    <a:path w="159595" h="68545" fill="none">
                      <a:moveTo>
                        <a:pt x="28663" y="0"/>
                      </a:moveTo>
                      <a:lnTo>
                        <a:pt x="0" y="8083"/>
                      </a:lnTo>
                      <a:cubicBezTo>
                        <a:pt x="0" y="8083"/>
                        <a:pt x="-5071" y="56579"/>
                        <a:pt x="63746" y="67356"/>
                      </a:cubicBezTo>
                      <a:cubicBezTo>
                        <a:pt x="132563" y="78133"/>
                        <a:pt x="159595" y="12124"/>
                        <a:pt x="159595" y="12124"/>
                      </a:cubicBezTo>
                      <a:cubicBezTo>
                        <a:pt x="159595" y="12124"/>
                        <a:pt x="116370" y="0"/>
                        <a:pt x="113672" y="0"/>
                      </a:cubicBezTo>
                      <a:lnTo>
                        <a:pt x="28663"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36" name="Freeform: Shape 167">
                  <a:extLst>
                    <a:ext uri="{FF2B5EF4-FFF2-40B4-BE49-F238E27FC236}">
                      <a16:creationId xmlns:a16="http://schemas.microsoft.com/office/drawing/2014/main" id="{35F8F597-4A73-1D44-7A65-4B8D6DEB52E2}"/>
                    </a:ext>
                  </a:extLst>
                </p:cNvPr>
                <p:cNvSpPr/>
                <p:nvPr/>
              </p:nvSpPr>
              <p:spPr>
                <a:xfrm>
                  <a:off x="-2529279" y="2495336"/>
                  <a:ext cx="336026" cy="328801"/>
                </a:xfrm>
                <a:custGeom>
                  <a:avLst/>
                  <a:gdLst/>
                  <a:ahLst/>
                  <a:cxnLst/>
                  <a:rect l="l" t="t" r="r" b="b"/>
                  <a:pathLst>
                    <a:path w="336026" h="328801" stroke="0">
                      <a:moveTo>
                        <a:pt x="332534" y="279607"/>
                      </a:moveTo>
                      <a:cubicBezTo>
                        <a:pt x="357491" y="316263"/>
                        <a:pt x="242669" y="342338"/>
                        <a:pt x="178915" y="321261"/>
                      </a:cubicBezTo>
                      <a:lnTo>
                        <a:pt x="157111" y="321261"/>
                      </a:lnTo>
                      <a:cubicBezTo>
                        <a:pt x="93357" y="342341"/>
                        <a:pt x="-21465" y="316263"/>
                        <a:pt x="3492" y="279607"/>
                      </a:cubicBezTo>
                      <a:cubicBezTo>
                        <a:pt x="30698" y="239648"/>
                        <a:pt x="-12427" y="239568"/>
                        <a:pt x="9038" y="198657"/>
                      </a:cubicBezTo>
                      <a:cubicBezTo>
                        <a:pt x="30503" y="157746"/>
                        <a:pt x="5135" y="173331"/>
                        <a:pt x="15185" y="116546"/>
                      </a:cubicBezTo>
                      <a:cubicBezTo>
                        <a:pt x="25060" y="60746"/>
                        <a:pt x="79984" y="3446"/>
                        <a:pt x="160557" y="0"/>
                      </a:cubicBezTo>
                      <a:cubicBezTo>
                        <a:pt x="161979" y="0"/>
                        <a:pt x="163410" y="0"/>
                        <a:pt x="164849" y="0"/>
                      </a:cubicBezTo>
                      <a:cubicBezTo>
                        <a:pt x="166975" y="0"/>
                        <a:pt x="169085" y="0"/>
                        <a:pt x="171177" y="0"/>
                      </a:cubicBezTo>
                      <a:cubicBezTo>
                        <a:pt x="172616" y="0"/>
                        <a:pt x="174047" y="0"/>
                        <a:pt x="175469" y="0"/>
                      </a:cubicBezTo>
                      <a:cubicBezTo>
                        <a:pt x="256043" y="3446"/>
                        <a:pt x="310966" y="60746"/>
                        <a:pt x="320841" y="116546"/>
                      </a:cubicBezTo>
                      <a:cubicBezTo>
                        <a:pt x="330890" y="173331"/>
                        <a:pt x="305523" y="157746"/>
                        <a:pt x="326988" y="198657"/>
                      </a:cubicBezTo>
                      <a:cubicBezTo>
                        <a:pt x="348452" y="239568"/>
                        <a:pt x="305328" y="239648"/>
                        <a:pt x="332534" y="279607"/>
                      </a:cubicBezTo>
                      <a:close/>
                    </a:path>
                    <a:path w="336026" h="328801" fill="none">
                      <a:moveTo>
                        <a:pt x="332534" y="279607"/>
                      </a:moveTo>
                      <a:cubicBezTo>
                        <a:pt x="357491" y="316263"/>
                        <a:pt x="242669" y="342338"/>
                        <a:pt x="178915" y="321261"/>
                      </a:cubicBezTo>
                      <a:lnTo>
                        <a:pt x="157111" y="321261"/>
                      </a:lnTo>
                      <a:cubicBezTo>
                        <a:pt x="93357" y="342341"/>
                        <a:pt x="-21465" y="316263"/>
                        <a:pt x="3492" y="279607"/>
                      </a:cubicBezTo>
                      <a:cubicBezTo>
                        <a:pt x="30698" y="239648"/>
                        <a:pt x="-12427" y="239568"/>
                        <a:pt x="9038" y="198657"/>
                      </a:cubicBezTo>
                      <a:cubicBezTo>
                        <a:pt x="30503" y="157746"/>
                        <a:pt x="5135" y="173331"/>
                        <a:pt x="15185" y="116546"/>
                      </a:cubicBezTo>
                      <a:cubicBezTo>
                        <a:pt x="25060" y="60746"/>
                        <a:pt x="79984" y="3446"/>
                        <a:pt x="160557" y="0"/>
                      </a:cubicBezTo>
                      <a:cubicBezTo>
                        <a:pt x="161979" y="0"/>
                        <a:pt x="163410" y="0"/>
                        <a:pt x="164849" y="0"/>
                      </a:cubicBezTo>
                      <a:cubicBezTo>
                        <a:pt x="166975" y="0"/>
                        <a:pt x="169085" y="0"/>
                        <a:pt x="171177" y="0"/>
                      </a:cubicBezTo>
                      <a:cubicBezTo>
                        <a:pt x="172616" y="0"/>
                        <a:pt x="174047" y="0"/>
                        <a:pt x="175469" y="0"/>
                      </a:cubicBezTo>
                      <a:cubicBezTo>
                        <a:pt x="256043" y="3446"/>
                        <a:pt x="310966" y="60746"/>
                        <a:pt x="320841" y="116546"/>
                      </a:cubicBezTo>
                      <a:cubicBezTo>
                        <a:pt x="330890" y="173331"/>
                        <a:pt x="305523" y="157746"/>
                        <a:pt x="326988" y="198657"/>
                      </a:cubicBezTo>
                      <a:cubicBezTo>
                        <a:pt x="348452" y="239568"/>
                        <a:pt x="305328" y="239648"/>
                        <a:pt x="332534" y="279607"/>
                      </a:cubicBez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37" name="Freeform: Shape 168">
                  <a:extLst>
                    <a:ext uri="{FF2B5EF4-FFF2-40B4-BE49-F238E27FC236}">
                      <a16:creationId xmlns:a16="http://schemas.microsoft.com/office/drawing/2014/main" id="{3A42A3F4-556C-7775-6CB1-BBBF1F395211}"/>
                    </a:ext>
                  </a:extLst>
                </p:cNvPr>
                <p:cNvSpPr/>
                <p:nvPr/>
              </p:nvSpPr>
              <p:spPr>
                <a:xfrm>
                  <a:off x="-2410027" y="2784704"/>
                  <a:ext cx="93881" cy="98305"/>
                </a:xfrm>
                <a:custGeom>
                  <a:avLst/>
                  <a:gdLst/>
                  <a:ahLst/>
                  <a:cxnLst/>
                  <a:rect l="l" t="t" r="r" b="b"/>
                  <a:pathLst>
                    <a:path w="93881" h="98305" stroke="0">
                      <a:moveTo>
                        <a:pt x="0" y="0"/>
                      </a:moveTo>
                      <a:lnTo>
                        <a:pt x="93881" y="0"/>
                      </a:lnTo>
                      <a:lnTo>
                        <a:pt x="93881" y="66647"/>
                      </a:lnTo>
                      <a:cubicBezTo>
                        <a:pt x="93881" y="66647"/>
                        <a:pt x="76812" y="98305"/>
                        <a:pt x="49785" y="98305"/>
                      </a:cubicBezTo>
                      <a:cubicBezTo>
                        <a:pt x="22759" y="98305"/>
                        <a:pt x="0" y="66647"/>
                        <a:pt x="0" y="66647"/>
                      </a:cubicBezTo>
                      <a:lnTo>
                        <a:pt x="0" y="0"/>
                      </a:lnTo>
                      <a:close/>
                    </a:path>
                    <a:path w="93881" h="98305" fill="none">
                      <a:moveTo>
                        <a:pt x="0" y="0"/>
                      </a:moveTo>
                      <a:lnTo>
                        <a:pt x="93881" y="0"/>
                      </a:lnTo>
                      <a:lnTo>
                        <a:pt x="93881" y="66647"/>
                      </a:lnTo>
                      <a:cubicBezTo>
                        <a:pt x="93881" y="66647"/>
                        <a:pt x="76812" y="98305"/>
                        <a:pt x="49785" y="98305"/>
                      </a:cubicBezTo>
                      <a:cubicBezTo>
                        <a:pt x="22759" y="98305"/>
                        <a:pt x="0" y="66647"/>
                        <a:pt x="0" y="66647"/>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38" name="Freeform: Shape 169">
                  <a:extLst>
                    <a:ext uri="{FF2B5EF4-FFF2-40B4-BE49-F238E27FC236}">
                      <a16:creationId xmlns:a16="http://schemas.microsoft.com/office/drawing/2014/main" id="{C534005F-D60C-5AD8-D92B-00181C5DD03D}"/>
                    </a:ext>
                  </a:extLst>
                </p:cNvPr>
                <p:cNvSpPr/>
                <p:nvPr/>
              </p:nvSpPr>
              <p:spPr>
                <a:xfrm>
                  <a:off x="-2487307" y="2652990"/>
                  <a:ext cx="255153" cy="62596"/>
                </a:xfrm>
                <a:custGeom>
                  <a:avLst/>
                  <a:gdLst/>
                  <a:ahLst/>
                  <a:cxnLst/>
                  <a:rect l="l" t="t" r="r" b="b"/>
                  <a:pathLst>
                    <a:path w="255153" h="62596" stroke="0">
                      <a:moveTo>
                        <a:pt x="0" y="31298"/>
                      </a:moveTo>
                      <a:cubicBezTo>
                        <a:pt x="0" y="14013"/>
                        <a:pt x="14580" y="0"/>
                        <a:pt x="32565" y="0"/>
                      </a:cubicBezTo>
                      <a:cubicBezTo>
                        <a:pt x="50549" y="0"/>
                        <a:pt x="65129" y="14013"/>
                        <a:pt x="65129" y="31298"/>
                      </a:cubicBezTo>
                      <a:cubicBezTo>
                        <a:pt x="65129" y="48583"/>
                        <a:pt x="50549" y="62596"/>
                        <a:pt x="32565" y="62596"/>
                      </a:cubicBezTo>
                      <a:cubicBezTo>
                        <a:pt x="14580" y="62596"/>
                        <a:pt x="0" y="48583"/>
                        <a:pt x="0" y="31298"/>
                      </a:cubicBezTo>
                      <a:close/>
                      <a:moveTo>
                        <a:pt x="222588" y="62596"/>
                      </a:moveTo>
                      <a:cubicBezTo>
                        <a:pt x="240573" y="62596"/>
                        <a:pt x="255153" y="48583"/>
                        <a:pt x="255153" y="31298"/>
                      </a:cubicBezTo>
                      <a:cubicBezTo>
                        <a:pt x="255153" y="14013"/>
                        <a:pt x="240573" y="0"/>
                        <a:pt x="222588" y="0"/>
                      </a:cubicBezTo>
                      <a:cubicBezTo>
                        <a:pt x="204604" y="0"/>
                        <a:pt x="190024" y="14013"/>
                        <a:pt x="190024" y="31298"/>
                      </a:cubicBezTo>
                      <a:cubicBezTo>
                        <a:pt x="190024" y="48583"/>
                        <a:pt x="204604" y="62596"/>
                        <a:pt x="222588" y="62596"/>
                      </a:cubicBezTo>
                      <a:close/>
                    </a:path>
                    <a:path w="255153" h="62596" fill="none">
                      <a:moveTo>
                        <a:pt x="0" y="31298"/>
                      </a:moveTo>
                      <a:cubicBezTo>
                        <a:pt x="0" y="14013"/>
                        <a:pt x="14580" y="0"/>
                        <a:pt x="32565" y="0"/>
                      </a:cubicBezTo>
                      <a:cubicBezTo>
                        <a:pt x="50549" y="0"/>
                        <a:pt x="65129" y="14013"/>
                        <a:pt x="65129" y="31298"/>
                      </a:cubicBezTo>
                      <a:cubicBezTo>
                        <a:pt x="65129" y="48583"/>
                        <a:pt x="50549" y="62596"/>
                        <a:pt x="32565" y="62596"/>
                      </a:cubicBezTo>
                      <a:cubicBezTo>
                        <a:pt x="14580" y="62596"/>
                        <a:pt x="0" y="48583"/>
                        <a:pt x="0" y="31298"/>
                      </a:cubicBezTo>
                      <a:close/>
                      <a:moveTo>
                        <a:pt x="222588" y="62596"/>
                      </a:moveTo>
                      <a:cubicBezTo>
                        <a:pt x="240573" y="62596"/>
                        <a:pt x="255153" y="48583"/>
                        <a:pt x="255153" y="31298"/>
                      </a:cubicBezTo>
                      <a:cubicBezTo>
                        <a:pt x="255153" y="14013"/>
                        <a:pt x="240573" y="0"/>
                        <a:pt x="222588" y="0"/>
                      </a:cubicBezTo>
                      <a:cubicBezTo>
                        <a:pt x="204604" y="0"/>
                        <a:pt x="190024" y="14013"/>
                        <a:pt x="190024" y="31298"/>
                      </a:cubicBezTo>
                      <a:cubicBezTo>
                        <a:pt x="190024" y="48583"/>
                        <a:pt x="204604" y="62596"/>
                        <a:pt x="222588" y="62596"/>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39" name="Freeform: Shape 170">
                  <a:extLst>
                    <a:ext uri="{FF2B5EF4-FFF2-40B4-BE49-F238E27FC236}">
                      <a16:creationId xmlns:a16="http://schemas.microsoft.com/office/drawing/2014/main" id="{56D531AA-7967-085B-D6DD-F67E44C457CB}"/>
                    </a:ext>
                  </a:extLst>
                </p:cNvPr>
                <p:cNvSpPr/>
                <p:nvPr/>
              </p:nvSpPr>
              <p:spPr>
                <a:xfrm>
                  <a:off x="-2467096" y="2522184"/>
                  <a:ext cx="212674" cy="298396"/>
                </a:xfrm>
                <a:custGeom>
                  <a:avLst/>
                  <a:gdLst/>
                  <a:ahLst/>
                  <a:cxnLst/>
                  <a:rect l="l" t="t" r="r" b="b"/>
                  <a:pathLst>
                    <a:path w="212674" h="298396" stroke="0">
                      <a:moveTo>
                        <a:pt x="0" y="137799"/>
                      </a:moveTo>
                      <a:cubicBezTo>
                        <a:pt x="0" y="47892"/>
                        <a:pt x="44399" y="0"/>
                        <a:pt x="105126" y="0"/>
                      </a:cubicBezTo>
                      <a:cubicBezTo>
                        <a:pt x="165853" y="0"/>
                        <a:pt x="212674" y="45668"/>
                        <a:pt x="212674" y="135591"/>
                      </a:cubicBezTo>
                      <a:cubicBezTo>
                        <a:pt x="212674" y="225455"/>
                        <a:pt x="168723" y="297831"/>
                        <a:pt x="105862" y="298393"/>
                      </a:cubicBezTo>
                      <a:cubicBezTo>
                        <a:pt x="43000" y="298945"/>
                        <a:pt x="0" y="227678"/>
                        <a:pt x="0" y="137799"/>
                      </a:cubicBezTo>
                      <a:close/>
                    </a:path>
                    <a:path w="212674" h="298396" fill="none">
                      <a:moveTo>
                        <a:pt x="0" y="137799"/>
                      </a:moveTo>
                      <a:cubicBezTo>
                        <a:pt x="0" y="47892"/>
                        <a:pt x="44399" y="0"/>
                        <a:pt x="105126" y="0"/>
                      </a:cubicBezTo>
                      <a:cubicBezTo>
                        <a:pt x="165853" y="0"/>
                        <a:pt x="212674" y="45668"/>
                        <a:pt x="212674" y="135591"/>
                      </a:cubicBezTo>
                      <a:cubicBezTo>
                        <a:pt x="212674" y="225455"/>
                        <a:pt x="168723" y="297831"/>
                        <a:pt x="105862" y="298393"/>
                      </a:cubicBezTo>
                      <a:cubicBezTo>
                        <a:pt x="43000" y="298945"/>
                        <a:pt x="0" y="227678"/>
                        <a:pt x="0" y="137799"/>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40" name="Freeform: Shape 171">
                  <a:extLst>
                    <a:ext uri="{FF2B5EF4-FFF2-40B4-BE49-F238E27FC236}">
                      <a16:creationId xmlns:a16="http://schemas.microsoft.com/office/drawing/2014/main" id="{3C7D1380-6F03-C172-0CEB-C179B8160564}"/>
                    </a:ext>
                  </a:extLst>
                </p:cNvPr>
                <p:cNvSpPr/>
                <p:nvPr/>
              </p:nvSpPr>
              <p:spPr>
                <a:xfrm>
                  <a:off x="-2385128" y="2758135"/>
                  <a:ext cx="48738" cy="15178"/>
                </a:xfrm>
                <a:custGeom>
                  <a:avLst/>
                  <a:gdLst/>
                  <a:ahLst/>
                  <a:cxnLst/>
                  <a:rect l="l" t="t" r="r" b="b"/>
                  <a:pathLst>
                    <a:path w="48738" h="15178" stroke="0">
                      <a:moveTo>
                        <a:pt x="24486" y="11412"/>
                      </a:moveTo>
                      <a:cubicBezTo>
                        <a:pt x="42308" y="11812"/>
                        <a:pt x="40568" y="0"/>
                        <a:pt x="46863" y="0"/>
                      </a:cubicBezTo>
                      <a:cubicBezTo>
                        <a:pt x="53210" y="0"/>
                        <a:pt x="42870" y="15852"/>
                        <a:pt x="24450" y="15155"/>
                      </a:cubicBezTo>
                      <a:cubicBezTo>
                        <a:pt x="6030" y="14457"/>
                        <a:pt x="-4115" y="0"/>
                        <a:pt x="1585" y="0"/>
                      </a:cubicBezTo>
                      <a:cubicBezTo>
                        <a:pt x="7284" y="0"/>
                        <a:pt x="6664" y="11012"/>
                        <a:pt x="24486" y="11412"/>
                      </a:cubicBezTo>
                      <a:close/>
                    </a:path>
                    <a:path w="48738" h="15178" fill="none">
                      <a:moveTo>
                        <a:pt x="24486" y="11412"/>
                      </a:moveTo>
                      <a:cubicBezTo>
                        <a:pt x="42308" y="11812"/>
                        <a:pt x="40568" y="0"/>
                        <a:pt x="46863" y="0"/>
                      </a:cubicBezTo>
                      <a:cubicBezTo>
                        <a:pt x="53210" y="0"/>
                        <a:pt x="42870" y="15852"/>
                        <a:pt x="24450" y="15155"/>
                      </a:cubicBezTo>
                      <a:cubicBezTo>
                        <a:pt x="6030" y="14457"/>
                        <a:pt x="-4115" y="0"/>
                        <a:pt x="1585" y="0"/>
                      </a:cubicBezTo>
                      <a:cubicBezTo>
                        <a:pt x="7284" y="0"/>
                        <a:pt x="6664" y="11012"/>
                        <a:pt x="24486" y="11412"/>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41" name="Freeform: Shape 172">
                  <a:extLst>
                    <a:ext uri="{FF2B5EF4-FFF2-40B4-BE49-F238E27FC236}">
                      <a16:creationId xmlns:a16="http://schemas.microsoft.com/office/drawing/2014/main" id="{5FE9637C-8BC6-C5B4-82F8-323AABD5DED8}"/>
                    </a:ext>
                  </a:extLst>
                </p:cNvPr>
                <p:cNvSpPr/>
                <p:nvPr/>
              </p:nvSpPr>
              <p:spPr>
                <a:xfrm>
                  <a:off x="-2485241" y="2504134"/>
                  <a:ext cx="248559" cy="155481"/>
                </a:xfrm>
                <a:custGeom>
                  <a:avLst/>
                  <a:gdLst/>
                  <a:ahLst/>
                  <a:cxnLst/>
                  <a:rect l="l" t="t" r="r" b="b"/>
                  <a:pathLst>
                    <a:path w="248559" h="155481" stroke="0">
                      <a:moveTo>
                        <a:pt x="0" y="132291"/>
                      </a:moveTo>
                      <a:cubicBezTo>
                        <a:pt x="6797" y="61785"/>
                        <a:pt x="25745" y="2883"/>
                        <a:pt x="126839" y="0"/>
                      </a:cubicBezTo>
                      <a:cubicBezTo>
                        <a:pt x="223932" y="-2244"/>
                        <a:pt x="260338" y="83257"/>
                        <a:pt x="245284" y="153754"/>
                      </a:cubicBezTo>
                      <a:cubicBezTo>
                        <a:pt x="245284" y="154323"/>
                        <a:pt x="245284" y="154891"/>
                        <a:pt x="245284" y="155481"/>
                      </a:cubicBezTo>
                      <a:cubicBezTo>
                        <a:pt x="225843" y="152340"/>
                        <a:pt x="186961" y="139302"/>
                        <a:pt x="150545" y="86405"/>
                      </a:cubicBezTo>
                      <a:cubicBezTo>
                        <a:pt x="128592" y="120226"/>
                        <a:pt x="68122" y="144853"/>
                        <a:pt x="2074" y="144853"/>
                      </a:cubicBezTo>
                      <a:cubicBezTo>
                        <a:pt x="1613" y="144853"/>
                        <a:pt x="0" y="132323"/>
                        <a:pt x="0" y="132291"/>
                      </a:cubicBezTo>
                      <a:close/>
                    </a:path>
                    <a:path w="248559" h="155481" fill="none">
                      <a:moveTo>
                        <a:pt x="0" y="132291"/>
                      </a:moveTo>
                      <a:cubicBezTo>
                        <a:pt x="6797" y="61785"/>
                        <a:pt x="25745" y="2883"/>
                        <a:pt x="126839" y="0"/>
                      </a:cubicBezTo>
                      <a:cubicBezTo>
                        <a:pt x="223932" y="-2244"/>
                        <a:pt x="260338" y="83257"/>
                        <a:pt x="245284" y="153754"/>
                      </a:cubicBezTo>
                      <a:cubicBezTo>
                        <a:pt x="245284" y="154323"/>
                        <a:pt x="245284" y="154891"/>
                        <a:pt x="245284" y="155481"/>
                      </a:cubicBezTo>
                      <a:cubicBezTo>
                        <a:pt x="225843" y="152340"/>
                        <a:pt x="186961" y="139302"/>
                        <a:pt x="150545" y="86405"/>
                      </a:cubicBezTo>
                      <a:cubicBezTo>
                        <a:pt x="128592" y="120226"/>
                        <a:pt x="68122" y="144853"/>
                        <a:pt x="2074" y="144853"/>
                      </a:cubicBezTo>
                      <a:cubicBezTo>
                        <a:pt x="1613" y="144853"/>
                        <a:pt x="0" y="132323"/>
                        <a:pt x="0" y="132291"/>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42" name="Freeform: Shape 173">
                  <a:extLst>
                    <a:ext uri="{FF2B5EF4-FFF2-40B4-BE49-F238E27FC236}">
                      <a16:creationId xmlns:a16="http://schemas.microsoft.com/office/drawing/2014/main" id="{9BBE2DE1-C188-CF0E-A1DE-EDC3846CBE1F}"/>
                    </a:ext>
                  </a:extLst>
                </p:cNvPr>
                <p:cNvSpPr/>
                <p:nvPr/>
              </p:nvSpPr>
              <p:spPr>
                <a:xfrm>
                  <a:off x="-2481103" y="2707119"/>
                  <a:ext cx="15343" cy="15318"/>
                </a:xfrm>
                <a:custGeom>
                  <a:avLst/>
                  <a:gdLst/>
                  <a:ahLst/>
                  <a:cxnLst/>
                  <a:rect l="l" t="t" r="r" b="b"/>
                  <a:pathLst>
                    <a:path w="15343" h="15318" stroke="0">
                      <a:moveTo>
                        <a:pt x="0" y="7659"/>
                      </a:moveTo>
                      <a:cubicBezTo>
                        <a:pt x="0" y="3429"/>
                        <a:pt x="3435" y="0"/>
                        <a:pt x="7672" y="0"/>
                      </a:cubicBezTo>
                      <a:cubicBezTo>
                        <a:pt x="11909" y="0"/>
                        <a:pt x="15343" y="3429"/>
                        <a:pt x="15343" y="7659"/>
                      </a:cubicBezTo>
                      <a:cubicBezTo>
                        <a:pt x="15343" y="11889"/>
                        <a:pt x="11909" y="15318"/>
                        <a:pt x="7672" y="15318"/>
                      </a:cubicBezTo>
                      <a:cubicBezTo>
                        <a:pt x="3435" y="15318"/>
                        <a:pt x="0" y="11889"/>
                        <a:pt x="0" y="7659"/>
                      </a:cubicBezTo>
                      <a:close/>
                    </a:path>
                    <a:path w="15343" h="15318" fill="none">
                      <a:moveTo>
                        <a:pt x="0" y="7659"/>
                      </a:moveTo>
                      <a:cubicBezTo>
                        <a:pt x="0" y="3429"/>
                        <a:pt x="3435" y="0"/>
                        <a:pt x="7672" y="0"/>
                      </a:cubicBezTo>
                      <a:cubicBezTo>
                        <a:pt x="11909" y="0"/>
                        <a:pt x="15343" y="3429"/>
                        <a:pt x="15343" y="7659"/>
                      </a:cubicBezTo>
                      <a:cubicBezTo>
                        <a:pt x="15343" y="11889"/>
                        <a:pt x="11909" y="15318"/>
                        <a:pt x="7672" y="15318"/>
                      </a:cubicBezTo>
                      <a:cubicBezTo>
                        <a:pt x="3435" y="15318"/>
                        <a:pt x="0" y="11889"/>
                        <a:pt x="0" y="7659"/>
                      </a:cubicBezTo>
                      <a:close/>
                    </a:path>
                  </a:pathLst>
                </a:custGeom>
                <a:solidFill>
                  <a:srgbClr val="CFEBF6"/>
                </a:solidFill>
                <a:ln w="7600" cap="flat">
                  <a:solidFill>
                    <a:srgbClr val="CFEBF6"/>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43" name="Freeform: Shape 174">
                  <a:extLst>
                    <a:ext uri="{FF2B5EF4-FFF2-40B4-BE49-F238E27FC236}">
                      <a16:creationId xmlns:a16="http://schemas.microsoft.com/office/drawing/2014/main" id="{544A2C08-0D91-5BF8-8B93-F26D06C31B40}"/>
                    </a:ext>
                  </a:extLst>
                </p:cNvPr>
                <p:cNvSpPr/>
                <p:nvPr/>
              </p:nvSpPr>
              <p:spPr>
                <a:xfrm>
                  <a:off x="-2257007" y="2707119"/>
                  <a:ext cx="15343" cy="15318"/>
                </a:xfrm>
                <a:custGeom>
                  <a:avLst/>
                  <a:gdLst/>
                  <a:ahLst/>
                  <a:cxnLst/>
                  <a:rect l="l" t="t" r="r" b="b"/>
                  <a:pathLst>
                    <a:path w="15343" h="15318" stroke="0">
                      <a:moveTo>
                        <a:pt x="0" y="7659"/>
                      </a:moveTo>
                      <a:cubicBezTo>
                        <a:pt x="0" y="3429"/>
                        <a:pt x="3435" y="0"/>
                        <a:pt x="7672" y="0"/>
                      </a:cubicBezTo>
                      <a:cubicBezTo>
                        <a:pt x="11909" y="0"/>
                        <a:pt x="15343" y="3429"/>
                        <a:pt x="15343" y="7659"/>
                      </a:cubicBezTo>
                      <a:cubicBezTo>
                        <a:pt x="15343" y="11889"/>
                        <a:pt x="11909" y="15318"/>
                        <a:pt x="7672" y="15318"/>
                      </a:cubicBezTo>
                      <a:cubicBezTo>
                        <a:pt x="3435" y="15318"/>
                        <a:pt x="0" y="11889"/>
                        <a:pt x="0" y="7659"/>
                      </a:cubicBezTo>
                      <a:close/>
                    </a:path>
                    <a:path w="15343" h="15318" fill="none">
                      <a:moveTo>
                        <a:pt x="0" y="7659"/>
                      </a:moveTo>
                      <a:cubicBezTo>
                        <a:pt x="0" y="3429"/>
                        <a:pt x="3435" y="0"/>
                        <a:pt x="7672" y="0"/>
                      </a:cubicBezTo>
                      <a:cubicBezTo>
                        <a:pt x="11909" y="0"/>
                        <a:pt x="15343" y="3429"/>
                        <a:pt x="15343" y="7659"/>
                      </a:cubicBezTo>
                      <a:cubicBezTo>
                        <a:pt x="15343" y="11889"/>
                        <a:pt x="11909" y="15318"/>
                        <a:pt x="7672" y="15318"/>
                      </a:cubicBezTo>
                      <a:cubicBezTo>
                        <a:pt x="3435" y="15318"/>
                        <a:pt x="0" y="11889"/>
                        <a:pt x="0" y="7659"/>
                      </a:cubicBezTo>
                      <a:close/>
                    </a:path>
                  </a:pathLst>
                </a:custGeom>
                <a:solidFill>
                  <a:srgbClr val="CFEBF6"/>
                </a:solidFill>
                <a:ln w="7600" cap="flat">
                  <a:solidFill>
                    <a:srgbClr val="CFEBF6"/>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44" name="Freeform: Shape 175">
                  <a:extLst>
                    <a:ext uri="{FF2B5EF4-FFF2-40B4-BE49-F238E27FC236}">
                      <a16:creationId xmlns:a16="http://schemas.microsoft.com/office/drawing/2014/main" id="{21D3D412-8EC3-4B23-3984-A3C9CC33983D}"/>
                    </a:ext>
                  </a:extLst>
                </p:cNvPr>
                <p:cNvSpPr/>
                <p:nvPr/>
              </p:nvSpPr>
              <p:spPr>
                <a:xfrm>
                  <a:off x="-2550408" y="2831878"/>
                  <a:ext cx="376597" cy="550516"/>
                </a:xfrm>
                <a:custGeom>
                  <a:avLst/>
                  <a:gdLst/>
                  <a:ahLst/>
                  <a:cxnLst/>
                  <a:rect l="l" t="t" r="r" b="b"/>
                  <a:pathLst>
                    <a:path w="376597" h="550516" stroke="0">
                      <a:moveTo>
                        <a:pt x="48702" y="550516"/>
                      </a:moveTo>
                      <a:cubicBezTo>
                        <a:pt x="36547" y="505685"/>
                        <a:pt x="49446" y="352743"/>
                        <a:pt x="79924" y="289694"/>
                      </a:cubicBezTo>
                      <a:cubicBezTo>
                        <a:pt x="91788" y="265150"/>
                        <a:pt x="95669" y="246427"/>
                        <a:pt x="96621" y="235345"/>
                      </a:cubicBezTo>
                      <a:cubicBezTo>
                        <a:pt x="101499" y="178553"/>
                        <a:pt x="84706" y="125614"/>
                        <a:pt x="84706" y="125614"/>
                      </a:cubicBezTo>
                      <a:lnTo>
                        <a:pt x="71282" y="168749"/>
                      </a:lnTo>
                      <a:cubicBezTo>
                        <a:pt x="71282" y="168749"/>
                        <a:pt x="29023" y="160371"/>
                        <a:pt x="0" y="149640"/>
                      </a:cubicBezTo>
                      <a:cubicBezTo>
                        <a:pt x="9674" y="95983"/>
                        <a:pt x="31516" y="50940"/>
                        <a:pt x="48060" y="33107"/>
                      </a:cubicBezTo>
                      <a:cubicBezTo>
                        <a:pt x="64604" y="15273"/>
                        <a:pt x="112008" y="-6350"/>
                        <a:pt x="119526" y="1753"/>
                      </a:cubicBezTo>
                      <a:cubicBezTo>
                        <a:pt x="127044" y="9857"/>
                        <a:pt x="122482" y="54131"/>
                        <a:pt x="187034" y="54131"/>
                      </a:cubicBezTo>
                      <a:cubicBezTo>
                        <a:pt x="187473" y="54131"/>
                        <a:pt x="187893" y="54248"/>
                        <a:pt x="188299" y="54446"/>
                      </a:cubicBezTo>
                      <a:cubicBezTo>
                        <a:pt x="188704" y="54248"/>
                        <a:pt x="189124" y="54131"/>
                        <a:pt x="189563" y="54131"/>
                      </a:cubicBezTo>
                      <a:cubicBezTo>
                        <a:pt x="254115" y="54131"/>
                        <a:pt x="249553" y="9857"/>
                        <a:pt x="257071" y="1753"/>
                      </a:cubicBezTo>
                      <a:cubicBezTo>
                        <a:pt x="264589" y="-6350"/>
                        <a:pt x="311993" y="15273"/>
                        <a:pt x="328537" y="33107"/>
                      </a:cubicBezTo>
                      <a:cubicBezTo>
                        <a:pt x="345082" y="50940"/>
                        <a:pt x="366923" y="95982"/>
                        <a:pt x="376597" y="149640"/>
                      </a:cubicBezTo>
                      <a:cubicBezTo>
                        <a:pt x="347575" y="160371"/>
                        <a:pt x="305316" y="168749"/>
                        <a:pt x="305316" y="168749"/>
                      </a:cubicBezTo>
                      <a:lnTo>
                        <a:pt x="291892" y="125614"/>
                      </a:lnTo>
                      <a:cubicBezTo>
                        <a:pt x="291892" y="125614"/>
                        <a:pt x="275098" y="178553"/>
                        <a:pt x="279977" y="235345"/>
                      </a:cubicBezTo>
                      <a:cubicBezTo>
                        <a:pt x="280929" y="246427"/>
                        <a:pt x="284809" y="265150"/>
                        <a:pt x="296674" y="289694"/>
                      </a:cubicBezTo>
                      <a:cubicBezTo>
                        <a:pt x="327152" y="352743"/>
                        <a:pt x="340050" y="505686"/>
                        <a:pt x="327896" y="550516"/>
                      </a:cubicBezTo>
                      <a:cubicBezTo>
                        <a:pt x="276651" y="550516"/>
                        <a:pt x="99946" y="550516"/>
                        <a:pt x="48702" y="550516"/>
                      </a:cubicBezTo>
                      <a:close/>
                    </a:path>
                    <a:path w="376597" h="550516" fill="none">
                      <a:moveTo>
                        <a:pt x="48702" y="550516"/>
                      </a:moveTo>
                      <a:cubicBezTo>
                        <a:pt x="36547" y="505685"/>
                        <a:pt x="49446" y="352743"/>
                        <a:pt x="79924" y="289694"/>
                      </a:cubicBezTo>
                      <a:cubicBezTo>
                        <a:pt x="91788" y="265150"/>
                        <a:pt x="95669" y="246427"/>
                        <a:pt x="96621" y="235345"/>
                      </a:cubicBezTo>
                      <a:cubicBezTo>
                        <a:pt x="101499" y="178553"/>
                        <a:pt x="84706" y="125614"/>
                        <a:pt x="84706" y="125614"/>
                      </a:cubicBezTo>
                      <a:lnTo>
                        <a:pt x="71282" y="168749"/>
                      </a:lnTo>
                      <a:cubicBezTo>
                        <a:pt x="71282" y="168749"/>
                        <a:pt x="29023" y="160371"/>
                        <a:pt x="0" y="149640"/>
                      </a:cubicBezTo>
                      <a:cubicBezTo>
                        <a:pt x="9674" y="95983"/>
                        <a:pt x="31516" y="50940"/>
                        <a:pt x="48060" y="33107"/>
                      </a:cubicBezTo>
                      <a:cubicBezTo>
                        <a:pt x="64604" y="15273"/>
                        <a:pt x="112008" y="-6350"/>
                        <a:pt x="119526" y="1753"/>
                      </a:cubicBezTo>
                      <a:cubicBezTo>
                        <a:pt x="127044" y="9857"/>
                        <a:pt x="122482" y="54131"/>
                        <a:pt x="187034" y="54131"/>
                      </a:cubicBezTo>
                      <a:cubicBezTo>
                        <a:pt x="187473" y="54131"/>
                        <a:pt x="187893" y="54248"/>
                        <a:pt x="188299" y="54446"/>
                      </a:cubicBezTo>
                      <a:cubicBezTo>
                        <a:pt x="188704" y="54248"/>
                        <a:pt x="189124" y="54131"/>
                        <a:pt x="189563" y="54131"/>
                      </a:cubicBezTo>
                      <a:cubicBezTo>
                        <a:pt x="254115" y="54131"/>
                        <a:pt x="249553" y="9857"/>
                        <a:pt x="257071" y="1753"/>
                      </a:cubicBezTo>
                      <a:cubicBezTo>
                        <a:pt x="264589" y="-6350"/>
                        <a:pt x="311993" y="15273"/>
                        <a:pt x="328537" y="33107"/>
                      </a:cubicBezTo>
                      <a:cubicBezTo>
                        <a:pt x="345082" y="50940"/>
                        <a:pt x="366923" y="95982"/>
                        <a:pt x="376597" y="149640"/>
                      </a:cubicBezTo>
                      <a:cubicBezTo>
                        <a:pt x="347575" y="160371"/>
                        <a:pt x="305316" y="168749"/>
                        <a:pt x="305316" y="168749"/>
                      </a:cubicBezTo>
                      <a:lnTo>
                        <a:pt x="291892" y="125614"/>
                      </a:lnTo>
                      <a:cubicBezTo>
                        <a:pt x="291892" y="125614"/>
                        <a:pt x="275098" y="178553"/>
                        <a:pt x="279977" y="235345"/>
                      </a:cubicBezTo>
                      <a:cubicBezTo>
                        <a:pt x="280929" y="246427"/>
                        <a:pt x="284809" y="265150"/>
                        <a:pt x="296674" y="289694"/>
                      </a:cubicBezTo>
                      <a:cubicBezTo>
                        <a:pt x="327152" y="352743"/>
                        <a:pt x="340050" y="505686"/>
                        <a:pt x="327896" y="550516"/>
                      </a:cubicBezTo>
                      <a:cubicBezTo>
                        <a:pt x="276651" y="550516"/>
                        <a:pt x="99946" y="550516"/>
                        <a:pt x="48702" y="550516"/>
                      </a:cubicBezTo>
                      <a:close/>
                    </a:path>
                  </a:pathLst>
                </a:custGeom>
                <a:solidFill>
                  <a:srgbClr val="E85464"/>
                </a:solidFill>
                <a:ln w="7600" cap="flat">
                  <a:solidFill>
                    <a:srgbClr val="E85464"/>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45" name="Freeform: Shape 176">
                  <a:extLst>
                    <a:ext uri="{FF2B5EF4-FFF2-40B4-BE49-F238E27FC236}">
                      <a16:creationId xmlns:a16="http://schemas.microsoft.com/office/drawing/2014/main" id="{1169E5C8-D2A6-D66F-6A20-E27F4A40A639}"/>
                    </a:ext>
                  </a:extLst>
                </p:cNvPr>
                <p:cNvSpPr/>
                <p:nvPr/>
              </p:nvSpPr>
              <p:spPr>
                <a:xfrm>
                  <a:off x="-2276030" y="3131673"/>
                  <a:ext cx="66075" cy="72812"/>
                </a:xfrm>
                <a:custGeom>
                  <a:avLst/>
                  <a:gdLst/>
                  <a:ahLst/>
                  <a:cxnLst/>
                  <a:rect l="l" t="t" r="r" b="b"/>
                  <a:pathLst>
                    <a:path w="66075" h="72812" stroke="0">
                      <a:moveTo>
                        <a:pt x="66075" y="36406"/>
                      </a:moveTo>
                      <a:cubicBezTo>
                        <a:pt x="66075" y="16300"/>
                        <a:pt x="51283" y="0"/>
                        <a:pt x="33037" y="0"/>
                      </a:cubicBezTo>
                      <a:cubicBezTo>
                        <a:pt x="14791" y="0"/>
                        <a:pt x="0" y="16300"/>
                        <a:pt x="0" y="36406"/>
                      </a:cubicBezTo>
                      <a:cubicBezTo>
                        <a:pt x="0" y="56512"/>
                        <a:pt x="14791" y="72812"/>
                        <a:pt x="33037" y="72812"/>
                      </a:cubicBezTo>
                      <a:cubicBezTo>
                        <a:pt x="51283" y="72812"/>
                        <a:pt x="66075" y="56512"/>
                        <a:pt x="66075" y="36406"/>
                      </a:cubicBezTo>
                      <a:close/>
                    </a:path>
                    <a:path w="66075" h="72812" fill="none">
                      <a:moveTo>
                        <a:pt x="66075" y="36406"/>
                      </a:moveTo>
                      <a:cubicBezTo>
                        <a:pt x="66075" y="16300"/>
                        <a:pt x="51283" y="0"/>
                        <a:pt x="33037" y="0"/>
                      </a:cubicBezTo>
                      <a:cubicBezTo>
                        <a:pt x="14791" y="0"/>
                        <a:pt x="0" y="16300"/>
                        <a:pt x="0" y="36406"/>
                      </a:cubicBezTo>
                      <a:cubicBezTo>
                        <a:pt x="0" y="56512"/>
                        <a:pt x="14791" y="72812"/>
                        <a:pt x="33037" y="72812"/>
                      </a:cubicBezTo>
                      <a:cubicBezTo>
                        <a:pt x="51283" y="72812"/>
                        <a:pt x="66075" y="56512"/>
                        <a:pt x="66075" y="36406"/>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46" name="Freeform: Shape 177">
                  <a:extLst>
                    <a:ext uri="{FF2B5EF4-FFF2-40B4-BE49-F238E27FC236}">
                      <a16:creationId xmlns:a16="http://schemas.microsoft.com/office/drawing/2014/main" id="{1B78CE5C-22AA-1721-8FC7-1031B105A934}"/>
                    </a:ext>
                  </a:extLst>
                </p:cNvPr>
                <p:cNvSpPr/>
                <p:nvPr/>
              </p:nvSpPr>
              <p:spPr>
                <a:xfrm>
                  <a:off x="-2439057" y="2654984"/>
                  <a:ext cx="155428" cy="51667"/>
                </a:xfrm>
                <a:custGeom>
                  <a:avLst/>
                  <a:gdLst/>
                  <a:ahLst/>
                  <a:cxnLst/>
                  <a:rect l="l" t="t" r="r" b="b"/>
                  <a:pathLst>
                    <a:path w="155428" h="51667" stroke="0">
                      <a:moveTo>
                        <a:pt x="133929" y="30622"/>
                      </a:moveTo>
                      <a:cubicBezTo>
                        <a:pt x="141691" y="30622"/>
                        <a:pt x="146170" y="33863"/>
                        <a:pt x="146170" y="37859"/>
                      </a:cubicBezTo>
                      <a:lnTo>
                        <a:pt x="146170" y="44430"/>
                      </a:lnTo>
                      <a:cubicBezTo>
                        <a:pt x="146170" y="48427"/>
                        <a:pt x="141691" y="51667"/>
                        <a:pt x="136166" y="51667"/>
                      </a:cubicBezTo>
                      <a:cubicBezTo>
                        <a:pt x="128404" y="51667"/>
                        <a:pt x="123925" y="48427"/>
                        <a:pt x="123925" y="44430"/>
                      </a:cubicBezTo>
                      <a:lnTo>
                        <a:pt x="123925" y="37859"/>
                      </a:lnTo>
                      <a:cubicBezTo>
                        <a:pt x="123925" y="33863"/>
                        <a:pt x="128404" y="30622"/>
                        <a:pt x="133929" y="30622"/>
                      </a:cubicBezTo>
                      <a:close/>
                      <a:moveTo>
                        <a:pt x="11478" y="37859"/>
                      </a:moveTo>
                      <a:lnTo>
                        <a:pt x="11478" y="44430"/>
                      </a:lnTo>
                      <a:cubicBezTo>
                        <a:pt x="11478" y="48427"/>
                        <a:pt x="15957" y="51667"/>
                        <a:pt x="23720" y="51667"/>
                      </a:cubicBezTo>
                      <a:cubicBezTo>
                        <a:pt x="29245" y="51667"/>
                        <a:pt x="33724" y="48427"/>
                        <a:pt x="33724" y="44430"/>
                      </a:cubicBezTo>
                      <a:lnTo>
                        <a:pt x="33724" y="37859"/>
                      </a:lnTo>
                      <a:cubicBezTo>
                        <a:pt x="33724" y="33863"/>
                        <a:pt x="29245" y="30622"/>
                        <a:pt x="21482" y="30622"/>
                      </a:cubicBezTo>
                      <a:cubicBezTo>
                        <a:pt x="15957" y="30622"/>
                        <a:pt x="11478" y="33863"/>
                        <a:pt x="11478" y="37859"/>
                      </a:cubicBezTo>
                      <a:close/>
                      <a:moveTo>
                        <a:pt x="17332" y="5770"/>
                      </a:moveTo>
                      <a:cubicBezTo>
                        <a:pt x="29374" y="3396"/>
                        <a:pt x="35610" y="9353"/>
                        <a:pt x="34788" y="6291"/>
                      </a:cubicBezTo>
                      <a:cubicBezTo>
                        <a:pt x="33219" y="0"/>
                        <a:pt x="19862" y="-1062"/>
                        <a:pt x="13345" y="0"/>
                      </a:cubicBezTo>
                      <a:cubicBezTo>
                        <a:pt x="6827" y="2425"/>
                        <a:pt x="-1036" y="6255"/>
                        <a:pt x="0" y="12101"/>
                      </a:cubicBezTo>
                      <a:cubicBezTo>
                        <a:pt x="1281" y="14885"/>
                        <a:pt x="5290" y="8144"/>
                        <a:pt x="17332" y="5770"/>
                      </a:cubicBezTo>
                      <a:close/>
                      <a:moveTo>
                        <a:pt x="155226" y="12101"/>
                      </a:moveTo>
                      <a:cubicBezTo>
                        <a:pt x="156794" y="6255"/>
                        <a:pt x="148932" y="2425"/>
                        <a:pt x="142415" y="0"/>
                      </a:cubicBezTo>
                      <a:cubicBezTo>
                        <a:pt x="135898" y="-1062"/>
                        <a:pt x="122541" y="0"/>
                        <a:pt x="120972" y="6291"/>
                      </a:cubicBezTo>
                      <a:cubicBezTo>
                        <a:pt x="120150" y="9353"/>
                        <a:pt x="126385" y="3396"/>
                        <a:pt x="138427" y="5770"/>
                      </a:cubicBezTo>
                      <a:cubicBezTo>
                        <a:pt x="150469" y="8144"/>
                        <a:pt x="154478" y="14885"/>
                        <a:pt x="155226" y="12101"/>
                      </a:cubicBezTo>
                      <a:close/>
                    </a:path>
                    <a:path w="155428" h="51667" fill="none">
                      <a:moveTo>
                        <a:pt x="133929" y="30622"/>
                      </a:moveTo>
                      <a:cubicBezTo>
                        <a:pt x="141691" y="30622"/>
                        <a:pt x="146170" y="33863"/>
                        <a:pt x="146170" y="37859"/>
                      </a:cubicBezTo>
                      <a:lnTo>
                        <a:pt x="146170" y="44430"/>
                      </a:lnTo>
                      <a:cubicBezTo>
                        <a:pt x="146170" y="48427"/>
                        <a:pt x="141691" y="51667"/>
                        <a:pt x="136166" y="51667"/>
                      </a:cubicBezTo>
                      <a:cubicBezTo>
                        <a:pt x="128404" y="51667"/>
                        <a:pt x="123925" y="48427"/>
                        <a:pt x="123925" y="44430"/>
                      </a:cubicBezTo>
                      <a:lnTo>
                        <a:pt x="123925" y="37859"/>
                      </a:lnTo>
                      <a:cubicBezTo>
                        <a:pt x="123925" y="33863"/>
                        <a:pt x="128404" y="30622"/>
                        <a:pt x="133929" y="30622"/>
                      </a:cubicBezTo>
                      <a:close/>
                      <a:moveTo>
                        <a:pt x="11478" y="37859"/>
                      </a:moveTo>
                      <a:lnTo>
                        <a:pt x="11478" y="44430"/>
                      </a:lnTo>
                      <a:cubicBezTo>
                        <a:pt x="11478" y="48427"/>
                        <a:pt x="15957" y="51667"/>
                        <a:pt x="23720" y="51667"/>
                      </a:cubicBezTo>
                      <a:cubicBezTo>
                        <a:pt x="29245" y="51667"/>
                        <a:pt x="33724" y="48427"/>
                        <a:pt x="33724" y="44430"/>
                      </a:cubicBezTo>
                      <a:lnTo>
                        <a:pt x="33724" y="37859"/>
                      </a:lnTo>
                      <a:cubicBezTo>
                        <a:pt x="33724" y="33863"/>
                        <a:pt x="29245" y="30622"/>
                        <a:pt x="21482" y="30622"/>
                      </a:cubicBezTo>
                      <a:cubicBezTo>
                        <a:pt x="15957" y="30622"/>
                        <a:pt x="11478" y="33863"/>
                        <a:pt x="11478" y="37859"/>
                      </a:cubicBezTo>
                      <a:close/>
                      <a:moveTo>
                        <a:pt x="17332" y="5770"/>
                      </a:moveTo>
                      <a:cubicBezTo>
                        <a:pt x="29374" y="3396"/>
                        <a:pt x="35610" y="9353"/>
                        <a:pt x="34788" y="6291"/>
                      </a:cubicBezTo>
                      <a:cubicBezTo>
                        <a:pt x="33219" y="0"/>
                        <a:pt x="19862" y="-1062"/>
                        <a:pt x="13345" y="0"/>
                      </a:cubicBezTo>
                      <a:cubicBezTo>
                        <a:pt x="6827" y="2425"/>
                        <a:pt x="-1036" y="6255"/>
                        <a:pt x="0" y="12101"/>
                      </a:cubicBezTo>
                      <a:cubicBezTo>
                        <a:pt x="1281" y="14885"/>
                        <a:pt x="5290" y="8144"/>
                        <a:pt x="17332" y="5770"/>
                      </a:cubicBezTo>
                      <a:close/>
                      <a:moveTo>
                        <a:pt x="155226" y="12101"/>
                      </a:moveTo>
                      <a:cubicBezTo>
                        <a:pt x="156794" y="6255"/>
                        <a:pt x="148932" y="2425"/>
                        <a:pt x="142415" y="0"/>
                      </a:cubicBezTo>
                      <a:cubicBezTo>
                        <a:pt x="135898" y="-1062"/>
                        <a:pt x="122541" y="0"/>
                        <a:pt x="120972" y="6291"/>
                      </a:cubicBezTo>
                      <a:cubicBezTo>
                        <a:pt x="120150" y="9353"/>
                        <a:pt x="126385" y="3396"/>
                        <a:pt x="138427" y="5770"/>
                      </a:cubicBezTo>
                      <a:cubicBezTo>
                        <a:pt x="150469" y="8144"/>
                        <a:pt x="154478" y="14885"/>
                        <a:pt x="155226" y="12101"/>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18552F78-652B-9CD1-F4FE-6306BA892ADA}"/>
                  </a:ext>
                </a:extLst>
              </p:cNvPr>
              <p:cNvGrpSpPr/>
              <p:nvPr/>
            </p:nvGrpSpPr>
            <p:grpSpPr>
              <a:xfrm>
                <a:off x="-2063686" y="2191560"/>
                <a:ext cx="676400" cy="1094176"/>
                <a:chOff x="-1945152" y="2191560"/>
                <a:chExt cx="676400" cy="1094176"/>
              </a:xfrm>
            </p:grpSpPr>
            <p:grpSp>
              <p:nvGrpSpPr>
                <p:cNvPr id="1197" name="Group 1196">
                  <a:extLst>
                    <a:ext uri="{FF2B5EF4-FFF2-40B4-BE49-F238E27FC236}">
                      <a16:creationId xmlns:a16="http://schemas.microsoft.com/office/drawing/2014/main" id="{FA8E3F88-3490-0F57-5CD3-4B24C98A875B}"/>
                    </a:ext>
                  </a:extLst>
                </p:cNvPr>
                <p:cNvGrpSpPr/>
                <p:nvPr/>
              </p:nvGrpSpPr>
              <p:grpSpPr>
                <a:xfrm>
                  <a:off x="-1628694" y="2218777"/>
                  <a:ext cx="359941" cy="1066959"/>
                  <a:chOff x="-1628694" y="2218777"/>
                  <a:chExt cx="359941" cy="1066959"/>
                </a:xfrm>
              </p:grpSpPr>
              <p:sp>
                <p:nvSpPr>
                  <p:cNvPr id="1215" name="Freeform: Shape 243">
                    <a:extLst>
                      <a:ext uri="{FF2B5EF4-FFF2-40B4-BE49-F238E27FC236}">
                        <a16:creationId xmlns:a16="http://schemas.microsoft.com/office/drawing/2014/main" id="{B59A6ACD-FDFC-78EF-A677-7D32B3CB7730}"/>
                      </a:ext>
                    </a:extLst>
                  </p:cNvPr>
                  <p:cNvSpPr/>
                  <p:nvPr/>
                </p:nvSpPr>
                <p:spPr>
                  <a:xfrm>
                    <a:off x="-1564327" y="3236865"/>
                    <a:ext cx="276098" cy="48870"/>
                  </a:xfrm>
                  <a:custGeom>
                    <a:avLst/>
                    <a:gdLst/>
                    <a:ahLst/>
                    <a:cxnLst/>
                    <a:rect l="l" t="t" r="r" b="b"/>
                    <a:pathLst>
                      <a:path w="276098" h="48870" stroke="0">
                        <a:moveTo>
                          <a:pt x="276073" y="36576"/>
                        </a:moveTo>
                        <a:cubicBezTo>
                          <a:pt x="276907" y="46520"/>
                          <a:pt x="256966" y="50378"/>
                          <a:pt x="234786" y="48339"/>
                        </a:cubicBezTo>
                        <a:cubicBezTo>
                          <a:pt x="212606" y="46300"/>
                          <a:pt x="201863" y="35541"/>
                          <a:pt x="201863" y="35541"/>
                        </a:cubicBezTo>
                        <a:lnTo>
                          <a:pt x="186641" y="33999"/>
                        </a:lnTo>
                        <a:lnTo>
                          <a:pt x="189733" y="46928"/>
                        </a:lnTo>
                        <a:lnTo>
                          <a:pt x="175178" y="46238"/>
                        </a:lnTo>
                        <a:cubicBezTo>
                          <a:pt x="175178" y="46238"/>
                          <a:pt x="173319" y="40309"/>
                          <a:pt x="163048" y="29330"/>
                        </a:cubicBezTo>
                        <a:cubicBezTo>
                          <a:pt x="152777" y="18351"/>
                          <a:pt x="167553" y="0"/>
                          <a:pt x="167553" y="0"/>
                        </a:cubicBezTo>
                        <a:lnTo>
                          <a:pt x="209834" y="4239"/>
                        </a:lnTo>
                        <a:cubicBezTo>
                          <a:pt x="209834" y="4239"/>
                          <a:pt x="274452" y="26632"/>
                          <a:pt x="276073" y="36576"/>
                        </a:cubicBezTo>
                        <a:close/>
                        <a:moveTo>
                          <a:pt x="0" y="36579"/>
                        </a:moveTo>
                        <a:cubicBezTo>
                          <a:pt x="-810" y="46523"/>
                          <a:pt x="19133" y="50382"/>
                          <a:pt x="41312" y="48342"/>
                        </a:cubicBezTo>
                        <a:cubicBezTo>
                          <a:pt x="63492" y="46303"/>
                          <a:pt x="74236" y="35544"/>
                          <a:pt x="74236" y="35544"/>
                        </a:cubicBezTo>
                        <a:lnTo>
                          <a:pt x="89457" y="34002"/>
                        </a:lnTo>
                        <a:lnTo>
                          <a:pt x="86365" y="46931"/>
                        </a:lnTo>
                        <a:lnTo>
                          <a:pt x="100921" y="46241"/>
                        </a:lnTo>
                        <a:cubicBezTo>
                          <a:pt x="100921" y="46241"/>
                          <a:pt x="102780" y="40312"/>
                          <a:pt x="113051" y="29333"/>
                        </a:cubicBezTo>
                        <a:cubicBezTo>
                          <a:pt x="123322" y="18353"/>
                          <a:pt x="108545" y="0"/>
                          <a:pt x="108545" y="0"/>
                        </a:cubicBezTo>
                        <a:lnTo>
                          <a:pt x="66265" y="4242"/>
                        </a:lnTo>
                        <a:cubicBezTo>
                          <a:pt x="66265" y="4242"/>
                          <a:pt x="1647" y="26635"/>
                          <a:pt x="0" y="36579"/>
                        </a:cubicBezTo>
                        <a:close/>
                      </a:path>
                      <a:path w="276098" h="48870" fill="none">
                        <a:moveTo>
                          <a:pt x="276073" y="36576"/>
                        </a:moveTo>
                        <a:cubicBezTo>
                          <a:pt x="276907" y="46520"/>
                          <a:pt x="256966" y="50378"/>
                          <a:pt x="234786" y="48339"/>
                        </a:cubicBezTo>
                        <a:cubicBezTo>
                          <a:pt x="212606" y="46300"/>
                          <a:pt x="201863" y="35541"/>
                          <a:pt x="201863" y="35541"/>
                        </a:cubicBezTo>
                        <a:lnTo>
                          <a:pt x="186641" y="33999"/>
                        </a:lnTo>
                        <a:lnTo>
                          <a:pt x="189733" y="46928"/>
                        </a:lnTo>
                        <a:lnTo>
                          <a:pt x="175178" y="46238"/>
                        </a:lnTo>
                        <a:cubicBezTo>
                          <a:pt x="175178" y="46238"/>
                          <a:pt x="173319" y="40309"/>
                          <a:pt x="163048" y="29330"/>
                        </a:cubicBezTo>
                        <a:cubicBezTo>
                          <a:pt x="152777" y="18351"/>
                          <a:pt x="167553" y="0"/>
                          <a:pt x="167553" y="0"/>
                        </a:cubicBezTo>
                        <a:lnTo>
                          <a:pt x="209834" y="4239"/>
                        </a:lnTo>
                        <a:cubicBezTo>
                          <a:pt x="209834" y="4239"/>
                          <a:pt x="274452" y="26632"/>
                          <a:pt x="276073" y="36576"/>
                        </a:cubicBezTo>
                        <a:close/>
                        <a:moveTo>
                          <a:pt x="0" y="36579"/>
                        </a:moveTo>
                        <a:cubicBezTo>
                          <a:pt x="-810" y="46523"/>
                          <a:pt x="19133" y="50382"/>
                          <a:pt x="41312" y="48342"/>
                        </a:cubicBezTo>
                        <a:cubicBezTo>
                          <a:pt x="63492" y="46303"/>
                          <a:pt x="74236" y="35544"/>
                          <a:pt x="74236" y="35544"/>
                        </a:cubicBezTo>
                        <a:lnTo>
                          <a:pt x="89457" y="34002"/>
                        </a:lnTo>
                        <a:lnTo>
                          <a:pt x="86365" y="46931"/>
                        </a:lnTo>
                        <a:lnTo>
                          <a:pt x="100921" y="46241"/>
                        </a:lnTo>
                        <a:cubicBezTo>
                          <a:pt x="100921" y="46241"/>
                          <a:pt x="102780" y="40312"/>
                          <a:pt x="113051" y="29333"/>
                        </a:cubicBezTo>
                        <a:cubicBezTo>
                          <a:pt x="123322" y="18353"/>
                          <a:pt x="108545" y="0"/>
                          <a:pt x="108545" y="0"/>
                        </a:cubicBezTo>
                        <a:lnTo>
                          <a:pt x="66265" y="4242"/>
                        </a:lnTo>
                        <a:cubicBezTo>
                          <a:pt x="66265" y="4242"/>
                          <a:pt x="1647" y="26635"/>
                          <a:pt x="0" y="36579"/>
                        </a:cubicBezTo>
                        <a:close/>
                      </a:path>
                    </a:pathLst>
                  </a:custGeom>
                  <a:solidFill>
                    <a:srgbClr val="EB6D71"/>
                  </a:solidFill>
                  <a:ln w="7600" cap="flat">
                    <a:solidFill>
                      <a:srgbClr val="EB6D71"/>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16" name="Freeform: Shape 244">
                    <a:extLst>
                      <a:ext uri="{FF2B5EF4-FFF2-40B4-BE49-F238E27FC236}">
                        <a16:creationId xmlns:a16="http://schemas.microsoft.com/office/drawing/2014/main" id="{B34DF9D2-F84C-754A-A385-7605C7F617EC}"/>
                      </a:ext>
                    </a:extLst>
                  </p:cNvPr>
                  <p:cNvSpPr/>
                  <p:nvPr/>
                </p:nvSpPr>
                <p:spPr>
                  <a:xfrm>
                    <a:off x="-1534488" y="2916159"/>
                    <a:ext cx="217516" cy="345932"/>
                  </a:xfrm>
                  <a:custGeom>
                    <a:avLst/>
                    <a:gdLst/>
                    <a:ahLst/>
                    <a:cxnLst/>
                    <a:rect l="l" t="t" r="r" b="b"/>
                    <a:pathLst>
                      <a:path w="217516" h="345932" stroke="0">
                        <a:moveTo>
                          <a:pt x="187019" y="12628"/>
                        </a:moveTo>
                        <a:lnTo>
                          <a:pt x="179284" y="317589"/>
                        </a:lnTo>
                        <a:cubicBezTo>
                          <a:pt x="184900" y="320974"/>
                          <a:pt x="203519" y="332037"/>
                          <a:pt x="217516" y="338498"/>
                        </a:cubicBezTo>
                        <a:cubicBezTo>
                          <a:pt x="217516" y="338498"/>
                          <a:pt x="208505" y="349540"/>
                          <a:pt x="189791" y="344709"/>
                        </a:cubicBezTo>
                        <a:cubicBezTo>
                          <a:pt x="176669" y="341322"/>
                          <a:pt x="156877" y="330889"/>
                          <a:pt x="146221" y="324956"/>
                        </a:cubicBezTo>
                        <a:lnTo>
                          <a:pt x="139283" y="319645"/>
                        </a:lnTo>
                        <a:lnTo>
                          <a:pt x="126817" y="0"/>
                        </a:lnTo>
                        <a:lnTo>
                          <a:pt x="187019" y="12628"/>
                        </a:lnTo>
                        <a:close/>
                        <a:moveTo>
                          <a:pt x="30497" y="12619"/>
                        </a:moveTo>
                        <a:lnTo>
                          <a:pt x="38231" y="317583"/>
                        </a:lnTo>
                        <a:cubicBezTo>
                          <a:pt x="32615" y="320968"/>
                          <a:pt x="13997" y="332031"/>
                          <a:pt x="0" y="338492"/>
                        </a:cubicBezTo>
                        <a:cubicBezTo>
                          <a:pt x="0" y="338492"/>
                          <a:pt x="9011" y="349533"/>
                          <a:pt x="27725" y="344703"/>
                        </a:cubicBezTo>
                        <a:cubicBezTo>
                          <a:pt x="40847" y="341316"/>
                          <a:pt x="60638" y="330882"/>
                          <a:pt x="71294" y="324950"/>
                        </a:cubicBezTo>
                        <a:lnTo>
                          <a:pt x="78232" y="319639"/>
                        </a:lnTo>
                        <a:lnTo>
                          <a:pt x="90699" y="0"/>
                        </a:lnTo>
                        <a:lnTo>
                          <a:pt x="30497" y="12619"/>
                        </a:lnTo>
                        <a:close/>
                      </a:path>
                      <a:path w="217516" h="345932" fill="none">
                        <a:moveTo>
                          <a:pt x="187019" y="12628"/>
                        </a:moveTo>
                        <a:lnTo>
                          <a:pt x="179284" y="317589"/>
                        </a:lnTo>
                        <a:cubicBezTo>
                          <a:pt x="184900" y="320974"/>
                          <a:pt x="203519" y="332037"/>
                          <a:pt x="217516" y="338498"/>
                        </a:cubicBezTo>
                        <a:cubicBezTo>
                          <a:pt x="217516" y="338498"/>
                          <a:pt x="208505" y="349540"/>
                          <a:pt x="189791" y="344709"/>
                        </a:cubicBezTo>
                        <a:cubicBezTo>
                          <a:pt x="176669" y="341322"/>
                          <a:pt x="156877" y="330889"/>
                          <a:pt x="146221" y="324956"/>
                        </a:cubicBezTo>
                        <a:lnTo>
                          <a:pt x="139283" y="319645"/>
                        </a:lnTo>
                        <a:lnTo>
                          <a:pt x="126817" y="0"/>
                        </a:lnTo>
                        <a:lnTo>
                          <a:pt x="187019" y="12628"/>
                        </a:lnTo>
                        <a:close/>
                        <a:moveTo>
                          <a:pt x="30497" y="12619"/>
                        </a:moveTo>
                        <a:lnTo>
                          <a:pt x="38231" y="317583"/>
                        </a:lnTo>
                        <a:cubicBezTo>
                          <a:pt x="32615" y="320968"/>
                          <a:pt x="13997" y="332031"/>
                          <a:pt x="0" y="338492"/>
                        </a:cubicBezTo>
                        <a:cubicBezTo>
                          <a:pt x="0" y="338492"/>
                          <a:pt x="9011" y="349533"/>
                          <a:pt x="27725" y="344703"/>
                        </a:cubicBezTo>
                        <a:cubicBezTo>
                          <a:pt x="40847" y="341316"/>
                          <a:pt x="60638" y="330882"/>
                          <a:pt x="71294" y="324950"/>
                        </a:cubicBezTo>
                        <a:lnTo>
                          <a:pt x="78232" y="319639"/>
                        </a:lnTo>
                        <a:lnTo>
                          <a:pt x="90699" y="0"/>
                        </a:lnTo>
                        <a:lnTo>
                          <a:pt x="30497" y="12619"/>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17" name="Freeform: Shape 245">
                    <a:extLst>
                      <a:ext uri="{FF2B5EF4-FFF2-40B4-BE49-F238E27FC236}">
                        <a16:creationId xmlns:a16="http://schemas.microsoft.com/office/drawing/2014/main" id="{BCE516F8-743C-38B5-A71F-CA4B91C07DE6}"/>
                      </a:ext>
                    </a:extLst>
                  </p:cNvPr>
                  <p:cNvSpPr/>
                  <p:nvPr/>
                </p:nvSpPr>
                <p:spPr>
                  <a:xfrm>
                    <a:off x="-1342259" y="2596901"/>
                    <a:ext cx="72166" cy="206158"/>
                  </a:xfrm>
                  <a:custGeom>
                    <a:avLst/>
                    <a:gdLst/>
                    <a:ahLst/>
                    <a:cxnLst/>
                    <a:rect l="l" t="t" r="r" b="b"/>
                    <a:pathLst>
                      <a:path w="72166" h="206158" stroke="0">
                        <a:moveTo>
                          <a:pt x="41033" y="28384"/>
                        </a:moveTo>
                        <a:cubicBezTo>
                          <a:pt x="41033" y="28384"/>
                          <a:pt x="56558" y="-51118"/>
                          <a:pt x="69866" y="55988"/>
                        </a:cubicBezTo>
                        <a:cubicBezTo>
                          <a:pt x="83174" y="163095"/>
                          <a:pt x="34379" y="206158"/>
                          <a:pt x="34379" y="206158"/>
                        </a:cubicBezTo>
                        <a:lnTo>
                          <a:pt x="0" y="187387"/>
                        </a:lnTo>
                        <a:cubicBezTo>
                          <a:pt x="0" y="187387"/>
                          <a:pt x="31792" y="138470"/>
                          <a:pt x="24086" y="83632"/>
                        </a:cubicBezTo>
                        <a:cubicBezTo>
                          <a:pt x="16380" y="28794"/>
                          <a:pt x="16635" y="33905"/>
                          <a:pt x="16635" y="33905"/>
                        </a:cubicBezTo>
                        <a:lnTo>
                          <a:pt x="41033" y="28384"/>
                        </a:lnTo>
                        <a:close/>
                      </a:path>
                      <a:path w="72166" h="206158" fill="none">
                        <a:moveTo>
                          <a:pt x="41033" y="28384"/>
                        </a:moveTo>
                        <a:cubicBezTo>
                          <a:pt x="41033" y="28384"/>
                          <a:pt x="56558" y="-51118"/>
                          <a:pt x="69866" y="55988"/>
                        </a:cubicBezTo>
                        <a:cubicBezTo>
                          <a:pt x="83174" y="163095"/>
                          <a:pt x="34379" y="206158"/>
                          <a:pt x="34379" y="206158"/>
                        </a:cubicBezTo>
                        <a:lnTo>
                          <a:pt x="0" y="187387"/>
                        </a:lnTo>
                        <a:cubicBezTo>
                          <a:pt x="0" y="187387"/>
                          <a:pt x="31792" y="138470"/>
                          <a:pt x="24086" y="83632"/>
                        </a:cubicBezTo>
                        <a:cubicBezTo>
                          <a:pt x="16380" y="28794"/>
                          <a:pt x="16635" y="33905"/>
                          <a:pt x="16635" y="33905"/>
                        </a:cubicBezTo>
                        <a:lnTo>
                          <a:pt x="41033" y="28384"/>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18" name="Freeform: Shape 246">
                    <a:extLst>
                      <a:ext uri="{FF2B5EF4-FFF2-40B4-BE49-F238E27FC236}">
                        <a16:creationId xmlns:a16="http://schemas.microsoft.com/office/drawing/2014/main" id="{D6F6E8BB-F647-F94D-327A-242C52737E1A}"/>
                      </a:ext>
                    </a:extLst>
                  </p:cNvPr>
                  <p:cNvSpPr/>
                  <p:nvPr/>
                </p:nvSpPr>
                <p:spPr>
                  <a:xfrm>
                    <a:off x="-1628751" y="2614537"/>
                    <a:ext cx="96979" cy="273706"/>
                  </a:xfrm>
                  <a:custGeom>
                    <a:avLst/>
                    <a:gdLst/>
                    <a:ahLst/>
                    <a:cxnLst/>
                    <a:rect l="l" t="t" r="r" b="b"/>
                    <a:pathLst>
                      <a:path w="96979" h="273706" stroke="0">
                        <a:moveTo>
                          <a:pt x="96345" y="24877"/>
                        </a:moveTo>
                        <a:cubicBezTo>
                          <a:pt x="96345" y="24877"/>
                          <a:pt x="77644" y="55185"/>
                          <a:pt x="66339" y="108681"/>
                        </a:cubicBezTo>
                        <a:cubicBezTo>
                          <a:pt x="55670" y="159173"/>
                          <a:pt x="51558" y="201988"/>
                          <a:pt x="49968" y="219850"/>
                        </a:cubicBezTo>
                        <a:cubicBezTo>
                          <a:pt x="55472" y="226170"/>
                          <a:pt x="58520" y="235007"/>
                          <a:pt x="57687" y="244487"/>
                        </a:cubicBezTo>
                        <a:cubicBezTo>
                          <a:pt x="56152" y="261953"/>
                          <a:pt x="42025" y="274991"/>
                          <a:pt x="26133" y="273605"/>
                        </a:cubicBezTo>
                        <a:cubicBezTo>
                          <a:pt x="10240" y="272221"/>
                          <a:pt x="-1399" y="256940"/>
                          <a:pt x="0" y="239474"/>
                        </a:cubicBezTo>
                        <a:cubicBezTo>
                          <a:pt x="869" y="231126"/>
                          <a:pt x="4480" y="223790"/>
                          <a:pt x="9784" y="218557"/>
                        </a:cubicBezTo>
                        <a:cubicBezTo>
                          <a:pt x="9273" y="202961"/>
                          <a:pt x="8973" y="160471"/>
                          <a:pt x="17483" y="106398"/>
                        </a:cubicBezTo>
                        <a:cubicBezTo>
                          <a:pt x="28301" y="37575"/>
                          <a:pt x="45866" y="4853"/>
                          <a:pt x="49472" y="0"/>
                        </a:cubicBezTo>
                        <a:cubicBezTo>
                          <a:pt x="52732" y="-882"/>
                          <a:pt x="103169" y="25471"/>
                          <a:pt x="96345" y="24877"/>
                        </a:cubicBezTo>
                        <a:close/>
                      </a:path>
                      <a:path w="96979" h="273706" fill="none">
                        <a:moveTo>
                          <a:pt x="96345" y="24877"/>
                        </a:moveTo>
                        <a:cubicBezTo>
                          <a:pt x="96345" y="24877"/>
                          <a:pt x="77644" y="55185"/>
                          <a:pt x="66339" y="108681"/>
                        </a:cubicBezTo>
                        <a:cubicBezTo>
                          <a:pt x="55670" y="159173"/>
                          <a:pt x="51558" y="201988"/>
                          <a:pt x="49968" y="219850"/>
                        </a:cubicBezTo>
                        <a:cubicBezTo>
                          <a:pt x="55472" y="226170"/>
                          <a:pt x="58520" y="235007"/>
                          <a:pt x="57687" y="244487"/>
                        </a:cubicBezTo>
                        <a:cubicBezTo>
                          <a:pt x="56152" y="261953"/>
                          <a:pt x="42025" y="274991"/>
                          <a:pt x="26133" y="273605"/>
                        </a:cubicBezTo>
                        <a:cubicBezTo>
                          <a:pt x="10240" y="272221"/>
                          <a:pt x="-1399" y="256940"/>
                          <a:pt x="0" y="239474"/>
                        </a:cubicBezTo>
                        <a:cubicBezTo>
                          <a:pt x="869" y="231126"/>
                          <a:pt x="4480" y="223790"/>
                          <a:pt x="9784" y="218557"/>
                        </a:cubicBezTo>
                        <a:cubicBezTo>
                          <a:pt x="9273" y="202961"/>
                          <a:pt x="8973" y="160471"/>
                          <a:pt x="17483" y="106398"/>
                        </a:cubicBezTo>
                        <a:cubicBezTo>
                          <a:pt x="28301" y="37575"/>
                          <a:pt x="45866" y="4853"/>
                          <a:pt x="49472" y="0"/>
                        </a:cubicBezTo>
                        <a:cubicBezTo>
                          <a:pt x="52732" y="-882"/>
                          <a:pt x="103169" y="25471"/>
                          <a:pt x="96345" y="24877"/>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19" name="Freeform: Shape 247">
                    <a:extLst>
                      <a:ext uri="{FF2B5EF4-FFF2-40B4-BE49-F238E27FC236}">
                        <a16:creationId xmlns:a16="http://schemas.microsoft.com/office/drawing/2014/main" id="{04268DC1-AF22-7A4E-6F81-29D8F7A09028}"/>
                      </a:ext>
                    </a:extLst>
                  </p:cNvPr>
                  <p:cNvSpPr/>
                  <p:nvPr/>
                </p:nvSpPr>
                <p:spPr>
                  <a:xfrm>
                    <a:off x="-1499042" y="2510258"/>
                    <a:ext cx="139538" cy="59770"/>
                  </a:xfrm>
                  <a:custGeom>
                    <a:avLst/>
                    <a:gdLst/>
                    <a:ahLst/>
                    <a:cxnLst/>
                    <a:rect l="l" t="t" r="r" b="b"/>
                    <a:pathLst>
                      <a:path w="139538" h="59770" stroke="0">
                        <a:moveTo>
                          <a:pt x="25061" y="0"/>
                        </a:moveTo>
                        <a:lnTo>
                          <a:pt x="0" y="7048"/>
                        </a:lnTo>
                        <a:cubicBezTo>
                          <a:pt x="0" y="7048"/>
                          <a:pt x="-4434" y="49336"/>
                          <a:pt x="55735" y="58733"/>
                        </a:cubicBezTo>
                        <a:cubicBezTo>
                          <a:pt x="115903" y="68130"/>
                          <a:pt x="139538" y="10572"/>
                          <a:pt x="139538" y="10572"/>
                        </a:cubicBezTo>
                        <a:cubicBezTo>
                          <a:pt x="139538" y="10572"/>
                          <a:pt x="101746" y="0"/>
                          <a:pt x="99387" y="0"/>
                        </a:cubicBezTo>
                        <a:lnTo>
                          <a:pt x="25061" y="0"/>
                        </a:lnTo>
                        <a:close/>
                      </a:path>
                      <a:path w="139538" h="59770" fill="none">
                        <a:moveTo>
                          <a:pt x="25061" y="0"/>
                        </a:moveTo>
                        <a:lnTo>
                          <a:pt x="0" y="7048"/>
                        </a:lnTo>
                        <a:cubicBezTo>
                          <a:pt x="0" y="7048"/>
                          <a:pt x="-4434" y="49336"/>
                          <a:pt x="55735" y="58733"/>
                        </a:cubicBezTo>
                        <a:cubicBezTo>
                          <a:pt x="115903" y="68130"/>
                          <a:pt x="139538" y="10572"/>
                          <a:pt x="139538" y="10572"/>
                        </a:cubicBezTo>
                        <a:cubicBezTo>
                          <a:pt x="139538" y="10572"/>
                          <a:pt x="101746" y="0"/>
                          <a:pt x="99387" y="0"/>
                        </a:cubicBezTo>
                        <a:lnTo>
                          <a:pt x="25061"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20" name="Freeform: Shape 248">
                    <a:extLst>
                      <a:ext uri="{FF2B5EF4-FFF2-40B4-BE49-F238E27FC236}">
                        <a16:creationId xmlns:a16="http://schemas.microsoft.com/office/drawing/2014/main" id="{E35FBFF5-DA31-1A36-54C2-4749FE6E6067}"/>
                      </a:ext>
                    </a:extLst>
                  </p:cNvPr>
                  <p:cNvSpPr/>
                  <p:nvPr/>
                </p:nvSpPr>
                <p:spPr>
                  <a:xfrm>
                    <a:off x="-1579548" y="2218777"/>
                    <a:ext cx="293797" cy="286711"/>
                  </a:xfrm>
                  <a:custGeom>
                    <a:avLst/>
                    <a:gdLst/>
                    <a:ahLst/>
                    <a:cxnLst/>
                    <a:rect l="l" t="t" r="r" b="b"/>
                    <a:pathLst>
                      <a:path w="293797" h="286711" stroke="0">
                        <a:moveTo>
                          <a:pt x="290743" y="243814"/>
                        </a:moveTo>
                        <a:cubicBezTo>
                          <a:pt x="312564" y="275777"/>
                          <a:pt x="212172" y="298514"/>
                          <a:pt x="156430" y="280136"/>
                        </a:cubicBezTo>
                        <a:lnTo>
                          <a:pt x="137367" y="280136"/>
                        </a:lnTo>
                        <a:cubicBezTo>
                          <a:pt x="81625" y="298517"/>
                          <a:pt x="-18767" y="275777"/>
                          <a:pt x="3053" y="243814"/>
                        </a:cubicBezTo>
                        <a:cubicBezTo>
                          <a:pt x="26840" y="208970"/>
                          <a:pt x="-10865" y="208900"/>
                          <a:pt x="7902" y="173226"/>
                        </a:cubicBezTo>
                        <a:cubicBezTo>
                          <a:pt x="26670" y="137552"/>
                          <a:pt x="4490" y="151142"/>
                          <a:pt x="13277" y="101626"/>
                        </a:cubicBezTo>
                        <a:cubicBezTo>
                          <a:pt x="21911" y="52970"/>
                          <a:pt x="69932" y="3005"/>
                          <a:pt x="140379" y="0"/>
                        </a:cubicBezTo>
                        <a:cubicBezTo>
                          <a:pt x="141623" y="0"/>
                          <a:pt x="142874" y="0"/>
                          <a:pt x="144132" y="0"/>
                        </a:cubicBezTo>
                        <a:cubicBezTo>
                          <a:pt x="145991" y="0"/>
                          <a:pt x="147835" y="0"/>
                          <a:pt x="149665" y="0"/>
                        </a:cubicBezTo>
                        <a:cubicBezTo>
                          <a:pt x="150923" y="0"/>
                          <a:pt x="152174" y="0"/>
                          <a:pt x="153418" y="0"/>
                        </a:cubicBezTo>
                        <a:cubicBezTo>
                          <a:pt x="223865" y="3005"/>
                          <a:pt x="271886" y="52970"/>
                          <a:pt x="280520" y="101626"/>
                        </a:cubicBezTo>
                        <a:cubicBezTo>
                          <a:pt x="289306" y="151142"/>
                          <a:pt x="267127" y="137552"/>
                          <a:pt x="285894" y="173226"/>
                        </a:cubicBezTo>
                        <a:cubicBezTo>
                          <a:pt x="304661" y="208900"/>
                          <a:pt x="266957" y="208970"/>
                          <a:pt x="290743" y="243814"/>
                        </a:cubicBezTo>
                        <a:close/>
                      </a:path>
                      <a:path w="293797" h="286711" fill="none">
                        <a:moveTo>
                          <a:pt x="290743" y="243814"/>
                        </a:moveTo>
                        <a:cubicBezTo>
                          <a:pt x="312564" y="275777"/>
                          <a:pt x="212172" y="298514"/>
                          <a:pt x="156430" y="280136"/>
                        </a:cubicBezTo>
                        <a:lnTo>
                          <a:pt x="137367" y="280136"/>
                        </a:lnTo>
                        <a:cubicBezTo>
                          <a:pt x="81625" y="298517"/>
                          <a:pt x="-18767" y="275777"/>
                          <a:pt x="3053" y="243814"/>
                        </a:cubicBezTo>
                        <a:cubicBezTo>
                          <a:pt x="26840" y="208970"/>
                          <a:pt x="-10865" y="208900"/>
                          <a:pt x="7902" y="173226"/>
                        </a:cubicBezTo>
                        <a:cubicBezTo>
                          <a:pt x="26670" y="137552"/>
                          <a:pt x="4490" y="151142"/>
                          <a:pt x="13277" y="101626"/>
                        </a:cubicBezTo>
                        <a:cubicBezTo>
                          <a:pt x="21911" y="52970"/>
                          <a:pt x="69932" y="3005"/>
                          <a:pt x="140379" y="0"/>
                        </a:cubicBezTo>
                        <a:cubicBezTo>
                          <a:pt x="141623" y="0"/>
                          <a:pt x="142874" y="0"/>
                          <a:pt x="144132" y="0"/>
                        </a:cubicBezTo>
                        <a:cubicBezTo>
                          <a:pt x="145991" y="0"/>
                          <a:pt x="147835" y="0"/>
                          <a:pt x="149665" y="0"/>
                        </a:cubicBezTo>
                        <a:cubicBezTo>
                          <a:pt x="150923" y="0"/>
                          <a:pt x="152174" y="0"/>
                          <a:pt x="153418" y="0"/>
                        </a:cubicBezTo>
                        <a:cubicBezTo>
                          <a:pt x="223865" y="3005"/>
                          <a:pt x="271886" y="52970"/>
                          <a:pt x="280520" y="101626"/>
                        </a:cubicBezTo>
                        <a:cubicBezTo>
                          <a:pt x="289306" y="151142"/>
                          <a:pt x="267127" y="137552"/>
                          <a:pt x="285894" y="173226"/>
                        </a:cubicBezTo>
                        <a:cubicBezTo>
                          <a:pt x="304661" y="208900"/>
                          <a:pt x="266957" y="208970"/>
                          <a:pt x="290743" y="243814"/>
                        </a:cubicBez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21" name="Freeform: Shape 249">
                    <a:extLst>
                      <a:ext uri="{FF2B5EF4-FFF2-40B4-BE49-F238E27FC236}">
                        <a16:creationId xmlns:a16="http://schemas.microsoft.com/office/drawing/2014/main" id="{027CD292-885D-5E5A-B28C-F0D51DEFD2CD}"/>
                      </a:ext>
                    </a:extLst>
                  </p:cNvPr>
                  <p:cNvSpPr/>
                  <p:nvPr/>
                </p:nvSpPr>
                <p:spPr>
                  <a:xfrm>
                    <a:off x="-1475283" y="2471101"/>
                    <a:ext cx="82083" cy="85720"/>
                  </a:xfrm>
                  <a:custGeom>
                    <a:avLst/>
                    <a:gdLst/>
                    <a:ahLst/>
                    <a:cxnLst/>
                    <a:rect l="l" t="t" r="r" b="b"/>
                    <a:pathLst>
                      <a:path w="82083" h="85720" stroke="0">
                        <a:moveTo>
                          <a:pt x="0" y="0"/>
                        </a:moveTo>
                        <a:lnTo>
                          <a:pt x="82083" y="0"/>
                        </a:lnTo>
                        <a:lnTo>
                          <a:pt x="82083" y="58115"/>
                        </a:lnTo>
                        <a:cubicBezTo>
                          <a:pt x="82083" y="58115"/>
                          <a:pt x="67158" y="85720"/>
                          <a:pt x="43529" y="85720"/>
                        </a:cubicBezTo>
                        <a:cubicBezTo>
                          <a:pt x="19899" y="85720"/>
                          <a:pt x="0" y="58115"/>
                          <a:pt x="0" y="58115"/>
                        </a:cubicBezTo>
                        <a:lnTo>
                          <a:pt x="0" y="0"/>
                        </a:lnTo>
                        <a:close/>
                      </a:path>
                      <a:path w="82083" h="85720" fill="none">
                        <a:moveTo>
                          <a:pt x="0" y="0"/>
                        </a:moveTo>
                        <a:lnTo>
                          <a:pt x="82083" y="0"/>
                        </a:lnTo>
                        <a:lnTo>
                          <a:pt x="82083" y="58115"/>
                        </a:lnTo>
                        <a:cubicBezTo>
                          <a:pt x="82083" y="58115"/>
                          <a:pt x="67158" y="85720"/>
                          <a:pt x="43529" y="85720"/>
                        </a:cubicBezTo>
                        <a:cubicBezTo>
                          <a:pt x="19899" y="85720"/>
                          <a:pt x="0" y="58115"/>
                          <a:pt x="0" y="58115"/>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22" name="Freeform: Shape 250">
                    <a:extLst>
                      <a:ext uri="{FF2B5EF4-FFF2-40B4-BE49-F238E27FC236}">
                        <a16:creationId xmlns:a16="http://schemas.microsoft.com/office/drawing/2014/main" id="{4C8FF44E-3F69-05DB-5E4D-9B4883A7E2B9}"/>
                      </a:ext>
                    </a:extLst>
                  </p:cNvPr>
                  <p:cNvSpPr/>
                  <p:nvPr/>
                </p:nvSpPr>
                <p:spPr>
                  <a:xfrm>
                    <a:off x="-1542851" y="2356248"/>
                    <a:ext cx="223087" cy="54582"/>
                  </a:xfrm>
                  <a:custGeom>
                    <a:avLst/>
                    <a:gdLst/>
                    <a:ahLst/>
                    <a:cxnLst/>
                    <a:rect l="l" t="t" r="r" b="b"/>
                    <a:pathLst>
                      <a:path w="223087" h="54582" stroke="0">
                        <a:moveTo>
                          <a:pt x="0" y="27291"/>
                        </a:moveTo>
                        <a:cubicBezTo>
                          <a:pt x="0" y="12219"/>
                          <a:pt x="12747" y="0"/>
                          <a:pt x="28472" y="0"/>
                        </a:cubicBezTo>
                        <a:cubicBezTo>
                          <a:pt x="44197" y="0"/>
                          <a:pt x="56944" y="12219"/>
                          <a:pt x="56944" y="27291"/>
                        </a:cubicBezTo>
                        <a:cubicBezTo>
                          <a:pt x="56944" y="42364"/>
                          <a:pt x="44197" y="54582"/>
                          <a:pt x="28472" y="54582"/>
                        </a:cubicBezTo>
                        <a:cubicBezTo>
                          <a:pt x="12747" y="54582"/>
                          <a:pt x="0" y="42364"/>
                          <a:pt x="0" y="27291"/>
                        </a:cubicBezTo>
                        <a:close/>
                        <a:moveTo>
                          <a:pt x="194615" y="54582"/>
                        </a:moveTo>
                        <a:cubicBezTo>
                          <a:pt x="210340" y="54582"/>
                          <a:pt x="223087" y="42364"/>
                          <a:pt x="223087" y="27291"/>
                        </a:cubicBezTo>
                        <a:cubicBezTo>
                          <a:pt x="223087" y="12219"/>
                          <a:pt x="210340" y="0"/>
                          <a:pt x="194615" y="0"/>
                        </a:cubicBezTo>
                        <a:cubicBezTo>
                          <a:pt x="178890" y="0"/>
                          <a:pt x="166143" y="12219"/>
                          <a:pt x="166143" y="27291"/>
                        </a:cubicBezTo>
                        <a:cubicBezTo>
                          <a:pt x="166143" y="42364"/>
                          <a:pt x="178890" y="54582"/>
                          <a:pt x="194615" y="54582"/>
                        </a:cubicBezTo>
                        <a:close/>
                      </a:path>
                      <a:path w="223087" h="54582" fill="none">
                        <a:moveTo>
                          <a:pt x="0" y="27291"/>
                        </a:moveTo>
                        <a:cubicBezTo>
                          <a:pt x="0" y="12219"/>
                          <a:pt x="12747" y="0"/>
                          <a:pt x="28472" y="0"/>
                        </a:cubicBezTo>
                        <a:cubicBezTo>
                          <a:pt x="44197" y="0"/>
                          <a:pt x="56944" y="12219"/>
                          <a:pt x="56944" y="27291"/>
                        </a:cubicBezTo>
                        <a:cubicBezTo>
                          <a:pt x="56944" y="42364"/>
                          <a:pt x="44197" y="54582"/>
                          <a:pt x="28472" y="54582"/>
                        </a:cubicBezTo>
                        <a:cubicBezTo>
                          <a:pt x="12747" y="54582"/>
                          <a:pt x="0" y="42364"/>
                          <a:pt x="0" y="27291"/>
                        </a:cubicBezTo>
                        <a:close/>
                        <a:moveTo>
                          <a:pt x="194615" y="54582"/>
                        </a:moveTo>
                        <a:cubicBezTo>
                          <a:pt x="210340" y="54582"/>
                          <a:pt x="223087" y="42364"/>
                          <a:pt x="223087" y="27291"/>
                        </a:cubicBezTo>
                        <a:cubicBezTo>
                          <a:pt x="223087" y="12219"/>
                          <a:pt x="210340" y="0"/>
                          <a:pt x="194615" y="0"/>
                        </a:cubicBezTo>
                        <a:cubicBezTo>
                          <a:pt x="178890" y="0"/>
                          <a:pt x="166143" y="12219"/>
                          <a:pt x="166143" y="27291"/>
                        </a:cubicBezTo>
                        <a:cubicBezTo>
                          <a:pt x="166143" y="42364"/>
                          <a:pt x="178890" y="54582"/>
                          <a:pt x="194615" y="54582"/>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23" name="Freeform: Shape 251">
                    <a:extLst>
                      <a:ext uri="{FF2B5EF4-FFF2-40B4-BE49-F238E27FC236}">
                        <a16:creationId xmlns:a16="http://schemas.microsoft.com/office/drawing/2014/main" id="{80D9EC59-C154-D933-F908-106DEF2285CC}"/>
                      </a:ext>
                    </a:extLst>
                  </p:cNvPr>
                  <p:cNvSpPr/>
                  <p:nvPr/>
                </p:nvSpPr>
                <p:spPr>
                  <a:xfrm>
                    <a:off x="-1525180" y="2242187"/>
                    <a:ext cx="185947" cy="260197"/>
                  </a:xfrm>
                  <a:custGeom>
                    <a:avLst/>
                    <a:gdLst/>
                    <a:ahLst/>
                    <a:cxnLst/>
                    <a:rect l="l" t="t" r="r" b="b"/>
                    <a:pathLst>
                      <a:path w="185947" h="260197" stroke="0">
                        <a:moveTo>
                          <a:pt x="0" y="120159"/>
                        </a:moveTo>
                        <a:cubicBezTo>
                          <a:pt x="0" y="41761"/>
                          <a:pt x="38819" y="0"/>
                          <a:pt x="91914" y="0"/>
                        </a:cubicBezTo>
                        <a:cubicBezTo>
                          <a:pt x="145009" y="0"/>
                          <a:pt x="185947" y="39822"/>
                          <a:pt x="185947" y="118233"/>
                        </a:cubicBezTo>
                        <a:cubicBezTo>
                          <a:pt x="185947" y="196593"/>
                          <a:pt x="147519" y="259704"/>
                          <a:pt x="92558" y="260194"/>
                        </a:cubicBezTo>
                        <a:cubicBezTo>
                          <a:pt x="37596" y="260676"/>
                          <a:pt x="0" y="198532"/>
                          <a:pt x="0" y="120159"/>
                        </a:cubicBezTo>
                        <a:close/>
                      </a:path>
                      <a:path w="185947" h="260197" fill="none">
                        <a:moveTo>
                          <a:pt x="0" y="120159"/>
                        </a:moveTo>
                        <a:cubicBezTo>
                          <a:pt x="0" y="41761"/>
                          <a:pt x="38819" y="0"/>
                          <a:pt x="91914" y="0"/>
                        </a:cubicBezTo>
                        <a:cubicBezTo>
                          <a:pt x="145009" y="0"/>
                          <a:pt x="185947" y="39822"/>
                          <a:pt x="185947" y="118233"/>
                        </a:cubicBezTo>
                        <a:cubicBezTo>
                          <a:pt x="185947" y="196593"/>
                          <a:pt x="147519" y="259704"/>
                          <a:pt x="92558" y="260194"/>
                        </a:cubicBezTo>
                        <a:cubicBezTo>
                          <a:pt x="37596" y="260676"/>
                          <a:pt x="0" y="198532"/>
                          <a:pt x="0" y="120159"/>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24" name="Freeform: Shape 252">
                    <a:extLst>
                      <a:ext uri="{FF2B5EF4-FFF2-40B4-BE49-F238E27FC236}">
                        <a16:creationId xmlns:a16="http://schemas.microsoft.com/office/drawing/2014/main" id="{0600B0EA-E76C-9BD6-3018-6EE6DAE5B76B}"/>
                      </a:ext>
                    </a:extLst>
                  </p:cNvPr>
                  <p:cNvSpPr/>
                  <p:nvPr/>
                </p:nvSpPr>
                <p:spPr>
                  <a:xfrm>
                    <a:off x="-1453513" y="2447933"/>
                    <a:ext cx="42613" cy="13235"/>
                  </a:xfrm>
                  <a:custGeom>
                    <a:avLst/>
                    <a:gdLst/>
                    <a:ahLst/>
                    <a:cxnLst/>
                    <a:rect l="l" t="t" r="r" b="b"/>
                    <a:pathLst>
                      <a:path w="42613" h="13235" stroke="0">
                        <a:moveTo>
                          <a:pt x="21409" y="9951"/>
                        </a:moveTo>
                        <a:cubicBezTo>
                          <a:pt x="36991" y="10300"/>
                          <a:pt x="35470" y="0"/>
                          <a:pt x="40974" y="0"/>
                        </a:cubicBezTo>
                        <a:cubicBezTo>
                          <a:pt x="46523" y="0"/>
                          <a:pt x="37482" y="13823"/>
                          <a:pt x="21377" y="13215"/>
                        </a:cubicBezTo>
                        <a:cubicBezTo>
                          <a:pt x="5272" y="12606"/>
                          <a:pt x="-3597" y="0"/>
                          <a:pt x="1386" y="0"/>
                        </a:cubicBezTo>
                        <a:cubicBezTo>
                          <a:pt x="6369" y="0"/>
                          <a:pt x="5826" y="9602"/>
                          <a:pt x="21409" y="9951"/>
                        </a:cubicBezTo>
                        <a:close/>
                      </a:path>
                      <a:path w="42613" h="13235" fill="none">
                        <a:moveTo>
                          <a:pt x="21409" y="9951"/>
                        </a:moveTo>
                        <a:cubicBezTo>
                          <a:pt x="36991" y="10300"/>
                          <a:pt x="35470" y="0"/>
                          <a:pt x="40974" y="0"/>
                        </a:cubicBezTo>
                        <a:cubicBezTo>
                          <a:pt x="46523" y="0"/>
                          <a:pt x="37482" y="13823"/>
                          <a:pt x="21377" y="13215"/>
                        </a:cubicBezTo>
                        <a:cubicBezTo>
                          <a:pt x="5272" y="12606"/>
                          <a:pt x="-3597" y="0"/>
                          <a:pt x="1386" y="0"/>
                        </a:cubicBezTo>
                        <a:cubicBezTo>
                          <a:pt x="6369" y="0"/>
                          <a:pt x="5826" y="9602"/>
                          <a:pt x="21409" y="9951"/>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25" name="Freeform: Shape 253">
                    <a:extLst>
                      <a:ext uri="{FF2B5EF4-FFF2-40B4-BE49-F238E27FC236}">
                        <a16:creationId xmlns:a16="http://schemas.microsoft.com/office/drawing/2014/main" id="{1A7875C1-A4F3-7A86-4811-8AAB6FD155E7}"/>
                      </a:ext>
                    </a:extLst>
                  </p:cNvPr>
                  <p:cNvSpPr/>
                  <p:nvPr/>
                </p:nvSpPr>
                <p:spPr>
                  <a:xfrm>
                    <a:off x="-1541045" y="2226447"/>
                    <a:ext cx="217322" cy="135577"/>
                  </a:xfrm>
                  <a:custGeom>
                    <a:avLst/>
                    <a:gdLst/>
                    <a:ahLst/>
                    <a:cxnLst/>
                    <a:rect l="l" t="t" r="r" b="b"/>
                    <a:pathLst>
                      <a:path w="217322" h="135577" stroke="0">
                        <a:moveTo>
                          <a:pt x="0" y="115355"/>
                        </a:moveTo>
                        <a:cubicBezTo>
                          <a:pt x="5943" y="53875"/>
                          <a:pt x="22510" y="2514"/>
                          <a:pt x="110899" y="0"/>
                        </a:cubicBezTo>
                        <a:cubicBezTo>
                          <a:pt x="195790" y="-1956"/>
                          <a:pt x="227621" y="72599"/>
                          <a:pt x="214459" y="134071"/>
                        </a:cubicBezTo>
                        <a:cubicBezTo>
                          <a:pt x="214459" y="134567"/>
                          <a:pt x="214459" y="135062"/>
                          <a:pt x="214459" y="135577"/>
                        </a:cubicBezTo>
                        <a:cubicBezTo>
                          <a:pt x="197461" y="132838"/>
                          <a:pt x="163466" y="121469"/>
                          <a:pt x="131626" y="75344"/>
                        </a:cubicBezTo>
                        <a:cubicBezTo>
                          <a:pt x="112432" y="104835"/>
                          <a:pt x="59561" y="126309"/>
                          <a:pt x="1813" y="126309"/>
                        </a:cubicBezTo>
                        <a:cubicBezTo>
                          <a:pt x="1410" y="126309"/>
                          <a:pt x="0" y="115383"/>
                          <a:pt x="0" y="115355"/>
                        </a:cubicBezTo>
                        <a:close/>
                      </a:path>
                      <a:path w="217322" h="135577" fill="none">
                        <a:moveTo>
                          <a:pt x="0" y="115355"/>
                        </a:moveTo>
                        <a:cubicBezTo>
                          <a:pt x="5943" y="53875"/>
                          <a:pt x="22510" y="2514"/>
                          <a:pt x="110899" y="0"/>
                        </a:cubicBezTo>
                        <a:cubicBezTo>
                          <a:pt x="195790" y="-1956"/>
                          <a:pt x="227621" y="72599"/>
                          <a:pt x="214459" y="134071"/>
                        </a:cubicBezTo>
                        <a:cubicBezTo>
                          <a:pt x="214459" y="134567"/>
                          <a:pt x="214459" y="135062"/>
                          <a:pt x="214459" y="135577"/>
                        </a:cubicBezTo>
                        <a:cubicBezTo>
                          <a:pt x="197461" y="132838"/>
                          <a:pt x="163466" y="121469"/>
                          <a:pt x="131626" y="75344"/>
                        </a:cubicBezTo>
                        <a:cubicBezTo>
                          <a:pt x="112432" y="104835"/>
                          <a:pt x="59561" y="126309"/>
                          <a:pt x="1813" y="126309"/>
                        </a:cubicBezTo>
                        <a:cubicBezTo>
                          <a:pt x="1410" y="126309"/>
                          <a:pt x="0" y="115383"/>
                          <a:pt x="0" y="115355"/>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26" name="Freeform: Shape 254">
                    <a:extLst>
                      <a:ext uri="{FF2B5EF4-FFF2-40B4-BE49-F238E27FC236}">
                        <a16:creationId xmlns:a16="http://schemas.microsoft.com/office/drawing/2014/main" id="{B38D1A79-F0D2-AD9B-327C-F92FB0EE812C}"/>
                      </a:ext>
                    </a:extLst>
                  </p:cNvPr>
                  <p:cNvSpPr/>
                  <p:nvPr/>
                </p:nvSpPr>
                <p:spPr>
                  <a:xfrm>
                    <a:off x="-1537426" y="2403447"/>
                    <a:ext cx="13415" cy="13357"/>
                  </a:xfrm>
                  <a:custGeom>
                    <a:avLst/>
                    <a:gdLst/>
                    <a:ahLst/>
                    <a:cxnLst/>
                    <a:rect l="l" t="t" r="r" b="b"/>
                    <a:pathLst>
                      <a:path w="13415" h="13357" stroke="0">
                        <a:moveTo>
                          <a:pt x="0" y="6679"/>
                        </a:moveTo>
                        <a:cubicBezTo>
                          <a:pt x="0" y="2990"/>
                          <a:pt x="3003" y="0"/>
                          <a:pt x="6708" y="0"/>
                        </a:cubicBezTo>
                        <a:cubicBezTo>
                          <a:pt x="10412" y="0"/>
                          <a:pt x="13415" y="2990"/>
                          <a:pt x="13415" y="6679"/>
                        </a:cubicBezTo>
                        <a:cubicBezTo>
                          <a:pt x="13415" y="10367"/>
                          <a:pt x="10412" y="13357"/>
                          <a:pt x="6708" y="13357"/>
                        </a:cubicBezTo>
                        <a:cubicBezTo>
                          <a:pt x="3003" y="13357"/>
                          <a:pt x="0" y="10367"/>
                          <a:pt x="0" y="6679"/>
                        </a:cubicBezTo>
                        <a:close/>
                      </a:path>
                      <a:path w="13415" h="13357" fill="none">
                        <a:moveTo>
                          <a:pt x="0" y="6679"/>
                        </a:moveTo>
                        <a:cubicBezTo>
                          <a:pt x="0" y="2990"/>
                          <a:pt x="3003" y="0"/>
                          <a:pt x="6708" y="0"/>
                        </a:cubicBezTo>
                        <a:cubicBezTo>
                          <a:pt x="10412" y="0"/>
                          <a:pt x="13415" y="2990"/>
                          <a:pt x="13415" y="6679"/>
                        </a:cubicBezTo>
                        <a:cubicBezTo>
                          <a:pt x="13415" y="10367"/>
                          <a:pt x="10412" y="13357"/>
                          <a:pt x="6708" y="13357"/>
                        </a:cubicBezTo>
                        <a:cubicBezTo>
                          <a:pt x="3003" y="13357"/>
                          <a:pt x="0" y="10367"/>
                          <a:pt x="0" y="6679"/>
                        </a:cubicBezTo>
                        <a:close/>
                      </a:path>
                    </a:pathLst>
                  </a:custGeom>
                  <a:solidFill>
                    <a:srgbClr val="CFEBF6"/>
                  </a:solidFill>
                  <a:ln w="7600" cap="flat">
                    <a:solidFill>
                      <a:srgbClr val="CFEBF6"/>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27" name="Freeform: Shape 255">
                    <a:extLst>
                      <a:ext uri="{FF2B5EF4-FFF2-40B4-BE49-F238E27FC236}">
                        <a16:creationId xmlns:a16="http://schemas.microsoft.com/office/drawing/2014/main" id="{039B4006-9461-6614-45C4-16777838B9A4}"/>
                      </a:ext>
                    </a:extLst>
                  </p:cNvPr>
                  <p:cNvSpPr/>
                  <p:nvPr/>
                </p:nvSpPr>
                <p:spPr>
                  <a:xfrm>
                    <a:off x="-1341494" y="2403447"/>
                    <a:ext cx="13415" cy="13357"/>
                  </a:xfrm>
                  <a:custGeom>
                    <a:avLst/>
                    <a:gdLst/>
                    <a:ahLst/>
                    <a:cxnLst/>
                    <a:rect l="l" t="t" r="r" b="b"/>
                    <a:pathLst>
                      <a:path w="13415" h="13357" stroke="0">
                        <a:moveTo>
                          <a:pt x="0" y="6679"/>
                        </a:moveTo>
                        <a:cubicBezTo>
                          <a:pt x="0" y="2990"/>
                          <a:pt x="3003" y="0"/>
                          <a:pt x="6708" y="0"/>
                        </a:cubicBezTo>
                        <a:cubicBezTo>
                          <a:pt x="10412" y="0"/>
                          <a:pt x="13415" y="2990"/>
                          <a:pt x="13415" y="6679"/>
                        </a:cubicBezTo>
                        <a:cubicBezTo>
                          <a:pt x="13415" y="10367"/>
                          <a:pt x="10412" y="13357"/>
                          <a:pt x="6708" y="13357"/>
                        </a:cubicBezTo>
                        <a:cubicBezTo>
                          <a:pt x="3003" y="13357"/>
                          <a:pt x="0" y="10367"/>
                          <a:pt x="0" y="6679"/>
                        </a:cubicBezTo>
                        <a:close/>
                      </a:path>
                      <a:path w="13415" h="13357" fill="none">
                        <a:moveTo>
                          <a:pt x="0" y="6679"/>
                        </a:moveTo>
                        <a:cubicBezTo>
                          <a:pt x="0" y="2990"/>
                          <a:pt x="3003" y="0"/>
                          <a:pt x="6708" y="0"/>
                        </a:cubicBezTo>
                        <a:cubicBezTo>
                          <a:pt x="10412" y="0"/>
                          <a:pt x="13415" y="2990"/>
                          <a:pt x="13415" y="6679"/>
                        </a:cubicBezTo>
                        <a:cubicBezTo>
                          <a:pt x="13415" y="10367"/>
                          <a:pt x="10412" y="13357"/>
                          <a:pt x="6708" y="13357"/>
                        </a:cubicBezTo>
                        <a:cubicBezTo>
                          <a:pt x="3003" y="13357"/>
                          <a:pt x="0" y="10367"/>
                          <a:pt x="0" y="6679"/>
                        </a:cubicBezTo>
                        <a:close/>
                      </a:path>
                    </a:pathLst>
                  </a:custGeom>
                  <a:solidFill>
                    <a:srgbClr val="CFEBF6"/>
                  </a:solidFill>
                  <a:ln w="7600" cap="flat">
                    <a:solidFill>
                      <a:srgbClr val="CFEBF6"/>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28" name="Freeform: Shape 256">
                    <a:extLst>
                      <a:ext uri="{FF2B5EF4-FFF2-40B4-BE49-F238E27FC236}">
                        <a16:creationId xmlns:a16="http://schemas.microsoft.com/office/drawing/2014/main" id="{34795C27-063B-D5DA-F739-47E289497CE9}"/>
                      </a:ext>
                    </a:extLst>
                  </p:cNvPr>
                  <p:cNvSpPr/>
                  <p:nvPr/>
                </p:nvSpPr>
                <p:spPr>
                  <a:xfrm>
                    <a:off x="-1598021" y="2512235"/>
                    <a:ext cx="329269" cy="480041"/>
                  </a:xfrm>
                  <a:custGeom>
                    <a:avLst/>
                    <a:gdLst/>
                    <a:ahLst/>
                    <a:cxnLst/>
                    <a:rect l="l" t="t" r="r" b="b"/>
                    <a:pathLst>
                      <a:path w="329269" h="480041" stroke="0">
                        <a:moveTo>
                          <a:pt x="42581" y="480041"/>
                        </a:moveTo>
                        <a:cubicBezTo>
                          <a:pt x="31954" y="440949"/>
                          <a:pt x="43232" y="307586"/>
                          <a:pt x="69879" y="252609"/>
                        </a:cubicBezTo>
                        <a:cubicBezTo>
                          <a:pt x="80253" y="231207"/>
                          <a:pt x="83646" y="214881"/>
                          <a:pt x="84478" y="205217"/>
                        </a:cubicBezTo>
                        <a:cubicBezTo>
                          <a:pt x="88743" y="155695"/>
                          <a:pt x="74061" y="109533"/>
                          <a:pt x="74061" y="109533"/>
                        </a:cubicBezTo>
                        <a:lnTo>
                          <a:pt x="62324" y="147146"/>
                        </a:lnTo>
                        <a:cubicBezTo>
                          <a:pt x="62324" y="147146"/>
                          <a:pt x="25375" y="139841"/>
                          <a:pt x="0" y="130483"/>
                        </a:cubicBezTo>
                        <a:cubicBezTo>
                          <a:pt x="8458" y="83696"/>
                          <a:pt x="27555" y="44419"/>
                          <a:pt x="42020" y="28868"/>
                        </a:cubicBezTo>
                        <a:cubicBezTo>
                          <a:pt x="56485" y="13318"/>
                          <a:pt x="97932" y="-5537"/>
                          <a:pt x="104505" y="1529"/>
                        </a:cubicBezTo>
                        <a:cubicBezTo>
                          <a:pt x="111078" y="8595"/>
                          <a:pt x="107089" y="47201"/>
                          <a:pt x="163529" y="47201"/>
                        </a:cubicBezTo>
                        <a:cubicBezTo>
                          <a:pt x="163913" y="47201"/>
                          <a:pt x="164280" y="47303"/>
                          <a:pt x="164635" y="47476"/>
                        </a:cubicBezTo>
                        <a:cubicBezTo>
                          <a:pt x="164989" y="47303"/>
                          <a:pt x="165356" y="47201"/>
                          <a:pt x="165740" y="47201"/>
                        </a:cubicBezTo>
                        <a:cubicBezTo>
                          <a:pt x="222180" y="47201"/>
                          <a:pt x="218191" y="8595"/>
                          <a:pt x="224764" y="1529"/>
                        </a:cubicBezTo>
                        <a:cubicBezTo>
                          <a:pt x="231337" y="-5537"/>
                          <a:pt x="272784" y="13318"/>
                          <a:pt x="287249" y="28868"/>
                        </a:cubicBezTo>
                        <a:cubicBezTo>
                          <a:pt x="301714" y="44419"/>
                          <a:pt x="320811" y="83695"/>
                          <a:pt x="329269" y="130483"/>
                        </a:cubicBezTo>
                        <a:cubicBezTo>
                          <a:pt x="303894" y="139841"/>
                          <a:pt x="266946" y="147146"/>
                          <a:pt x="266946" y="147146"/>
                        </a:cubicBezTo>
                        <a:lnTo>
                          <a:pt x="255209" y="109533"/>
                        </a:lnTo>
                        <a:cubicBezTo>
                          <a:pt x="255209" y="109533"/>
                          <a:pt x="240526" y="155695"/>
                          <a:pt x="244791" y="205217"/>
                        </a:cubicBezTo>
                        <a:cubicBezTo>
                          <a:pt x="245624" y="214881"/>
                          <a:pt x="249016" y="231207"/>
                          <a:pt x="259390" y="252609"/>
                        </a:cubicBezTo>
                        <a:cubicBezTo>
                          <a:pt x="286037" y="307586"/>
                          <a:pt x="297315" y="440950"/>
                          <a:pt x="286688" y="480041"/>
                        </a:cubicBezTo>
                        <a:cubicBezTo>
                          <a:pt x="241884" y="480041"/>
                          <a:pt x="87385" y="480041"/>
                          <a:pt x="42581" y="480041"/>
                        </a:cubicBezTo>
                        <a:close/>
                      </a:path>
                      <a:path w="329269" h="480041" fill="none">
                        <a:moveTo>
                          <a:pt x="42581" y="480041"/>
                        </a:moveTo>
                        <a:cubicBezTo>
                          <a:pt x="31954" y="440949"/>
                          <a:pt x="43232" y="307586"/>
                          <a:pt x="69879" y="252609"/>
                        </a:cubicBezTo>
                        <a:cubicBezTo>
                          <a:pt x="80253" y="231207"/>
                          <a:pt x="83646" y="214881"/>
                          <a:pt x="84478" y="205217"/>
                        </a:cubicBezTo>
                        <a:cubicBezTo>
                          <a:pt x="88743" y="155695"/>
                          <a:pt x="74061" y="109533"/>
                          <a:pt x="74061" y="109533"/>
                        </a:cubicBezTo>
                        <a:lnTo>
                          <a:pt x="62324" y="147146"/>
                        </a:lnTo>
                        <a:cubicBezTo>
                          <a:pt x="62324" y="147146"/>
                          <a:pt x="25375" y="139841"/>
                          <a:pt x="0" y="130483"/>
                        </a:cubicBezTo>
                        <a:cubicBezTo>
                          <a:pt x="8458" y="83696"/>
                          <a:pt x="27555" y="44419"/>
                          <a:pt x="42020" y="28868"/>
                        </a:cubicBezTo>
                        <a:cubicBezTo>
                          <a:pt x="56485" y="13318"/>
                          <a:pt x="97932" y="-5537"/>
                          <a:pt x="104505" y="1529"/>
                        </a:cubicBezTo>
                        <a:cubicBezTo>
                          <a:pt x="111078" y="8595"/>
                          <a:pt x="107089" y="47201"/>
                          <a:pt x="163529" y="47201"/>
                        </a:cubicBezTo>
                        <a:cubicBezTo>
                          <a:pt x="163913" y="47201"/>
                          <a:pt x="164280" y="47303"/>
                          <a:pt x="164635" y="47476"/>
                        </a:cubicBezTo>
                        <a:cubicBezTo>
                          <a:pt x="164989" y="47303"/>
                          <a:pt x="165356" y="47201"/>
                          <a:pt x="165740" y="47201"/>
                        </a:cubicBezTo>
                        <a:cubicBezTo>
                          <a:pt x="222180" y="47201"/>
                          <a:pt x="218191" y="8595"/>
                          <a:pt x="224764" y="1529"/>
                        </a:cubicBezTo>
                        <a:cubicBezTo>
                          <a:pt x="231337" y="-5537"/>
                          <a:pt x="272784" y="13318"/>
                          <a:pt x="287249" y="28868"/>
                        </a:cubicBezTo>
                        <a:cubicBezTo>
                          <a:pt x="301714" y="44419"/>
                          <a:pt x="320811" y="83695"/>
                          <a:pt x="329269" y="130483"/>
                        </a:cubicBezTo>
                        <a:cubicBezTo>
                          <a:pt x="303894" y="139841"/>
                          <a:pt x="266946" y="147146"/>
                          <a:pt x="266946" y="147146"/>
                        </a:cubicBezTo>
                        <a:lnTo>
                          <a:pt x="255209" y="109533"/>
                        </a:lnTo>
                        <a:cubicBezTo>
                          <a:pt x="255209" y="109533"/>
                          <a:pt x="240526" y="155695"/>
                          <a:pt x="244791" y="205217"/>
                        </a:cubicBezTo>
                        <a:cubicBezTo>
                          <a:pt x="245624" y="214881"/>
                          <a:pt x="249016" y="231207"/>
                          <a:pt x="259390" y="252609"/>
                        </a:cubicBezTo>
                        <a:cubicBezTo>
                          <a:pt x="286037" y="307586"/>
                          <a:pt x="297315" y="440950"/>
                          <a:pt x="286688" y="480041"/>
                        </a:cubicBezTo>
                        <a:cubicBezTo>
                          <a:pt x="241884" y="480041"/>
                          <a:pt x="87385" y="480041"/>
                          <a:pt x="42581" y="480041"/>
                        </a:cubicBezTo>
                        <a:close/>
                      </a:path>
                    </a:pathLst>
                  </a:custGeom>
                  <a:solidFill>
                    <a:srgbClr val="E85464"/>
                  </a:solidFill>
                  <a:ln w="7600" cap="flat">
                    <a:solidFill>
                      <a:srgbClr val="E85464"/>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29" name="Freeform: Shape 257">
                    <a:extLst>
                      <a:ext uri="{FF2B5EF4-FFF2-40B4-BE49-F238E27FC236}">
                        <a16:creationId xmlns:a16="http://schemas.microsoft.com/office/drawing/2014/main" id="{5BAA9F42-7AAB-6A38-D156-E3F7F96DA1F3}"/>
                      </a:ext>
                    </a:extLst>
                  </p:cNvPr>
                  <p:cNvSpPr/>
                  <p:nvPr/>
                </p:nvSpPr>
                <p:spPr>
                  <a:xfrm>
                    <a:off x="-1358127" y="2773653"/>
                    <a:ext cx="57771" cy="63491"/>
                  </a:xfrm>
                  <a:custGeom>
                    <a:avLst/>
                    <a:gdLst/>
                    <a:ahLst/>
                    <a:cxnLst/>
                    <a:rect l="l" t="t" r="r" b="b"/>
                    <a:pathLst>
                      <a:path w="57771" h="63491" stroke="0">
                        <a:moveTo>
                          <a:pt x="57771" y="31746"/>
                        </a:moveTo>
                        <a:cubicBezTo>
                          <a:pt x="57771" y="14213"/>
                          <a:pt x="44838" y="0"/>
                          <a:pt x="28885" y="0"/>
                        </a:cubicBezTo>
                        <a:cubicBezTo>
                          <a:pt x="12932" y="0"/>
                          <a:pt x="0" y="14213"/>
                          <a:pt x="0" y="31746"/>
                        </a:cubicBezTo>
                        <a:cubicBezTo>
                          <a:pt x="0" y="49278"/>
                          <a:pt x="12932" y="63491"/>
                          <a:pt x="28885" y="63491"/>
                        </a:cubicBezTo>
                        <a:cubicBezTo>
                          <a:pt x="44838" y="63491"/>
                          <a:pt x="57771" y="49278"/>
                          <a:pt x="57771" y="31746"/>
                        </a:cubicBezTo>
                        <a:close/>
                      </a:path>
                      <a:path w="57771" h="63491" fill="none">
                        <a:moveTo>
                          <a:pt x="57771" y="31746"/>
                        </a:moveTo>
                        <a:cubicBezTo>
                          <a:pt x="57771" y="14213"/>
                          <a:pt x="44838" y="0"/>
                          <a:pt x="28885" y="0"/>
                        </a:cubicBezTo>
                        <a:cubicBezTo>
                          <a:pt x="12932" y="0"/>
                          <a:pt x="0" y="14213"/>
                          <a:pt x="0" y="31746"/>
                        </a:cubicBezTo>
                        <a:cubicBezTo>
                          <a:pt x="0" y="49278"/>
                          <a:pt x="12932" y="63491"/>
                          <a:pt x="28885" y="63491"/>
                        </a:cubicBezTo>
                        <a:cubicBezTo>
                          <a:pt x="44838" y="63491"/>
                          <a:pt x="57771" y="49278"/>
                          <a:pt x="57771" y="31746"/>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30" name="Freeform: Shape 258">
                    <a:extLst>
                      <a:ext uri="{FF2B5EF4-FFF2-40B4-BE49-F238E27FC236}">
                        <a16:creationId xmlns:a16="http://schemas.microsoft.com/office/drawing/2014/main" id="{953D77A3-250D-DCFB-724C-53A17BC66DA4}"/>
                      </a:ext>
                    </a:extLst>
                  </p:cNvPr>
                  <p:cNvSpPr/>
                  <p:nvPr/>
                </p:nvSpPr>
                <p:spPr>
                  <a:xfrm>
                    <a:off x="-1500664" y="2357987"/>
                    <a:ext cx="135895" cy="45053"/>
                  </a:xfrm>
                  <a:custGeom>
                    <a:avLst/>
                    <a:gdLst/>
                    <a:ahLst/>
                    <a:cxnLst/>
                    <a:rect l="l" t="t" r="r" b="b"/>
                    <a:pathLst>
                      <a:path w="135895" h="45053" stroke="0">
                        <a:moveTo>
                          <a:pt x="117097" y="26702"/>
                        </a:moveTo>
                        <a:cubicBezTo>
                          <a:pt x="123884" y="26702"/>
                          <a:pt x="127800" y="29528"/>
                          <a:pt x="127800" y="33013"/>
                        </a:cubicBezTo>
                        <a:lnTo>
                          <a:pt x="127800" y="38742"/>
                        </a:lnTo>
                        <a:cubicBezTo>
                          <a:pt x="127800" y="42227"/>
                          <a:pt x="123884" y="45053"/>
                          <a:pt x="119054" y="45053"/>
                        </a:cubicBezTo>
                        <a:cubicBezTo>
                          <a:pt x="112267" y="45053"/>
                          <a:pt x="108351" y="42227"/>
                          <a:pt x="108351" y="38742"/>
                        </a:cubicBezTo>
                        <a:lnTo>
                          <a:pt x="108351" y="33013"/>
                        </a:lnTo>
                        <a:cubicBezTo>
                          <a:pt x="108351" y="29528"/>
                          <a:pt x="112267" y="26702"/>
                          <a:pt x="117097" y="26702"/>
                        </a:cubicBezTo>
                        <a:close/>
                        <a:moveTo>
                          <a:pt x="10036" y="33013"/>
                        </a:moveTo>
                        <a:lnTo>
                          <a:pt x="10036" y="38742"/>
                        </a:lnTo>
                        <a:cubicBezTo>
                          <a:pt x="10036" y="42227"/>
                          <a:pt x="13952" y="45053"/>
                          <a:pt x="20739" y="45053"/>
                        </a:cubicBezTo>
                        <a:cubicBezTo>
                          <a:pt x="25569" y="45053"/>
                          <a:pt x="29485" y="42227"/>
                          <a:pt x="29485" y="38742"/>
                        </a:cubicBezTo>
                        <a:lnTo>
                          <a:pt x="29485" y="33013"/>
                        </a:lnTo>
                        <a:cubicBezTo>
                          <a:pt x="29485" y="29528"/>
                          <a:pt x="25569" y="26702"/>
                          <a:pt x="18782" y="26702"/>
                        </a:cubicBezTo>
                        <a:cubicBezTo>
                          <a:pt x="13952" y="26702"/>
                          <a:pt x="10036" y="29528"/>
                          <a:pt x="10036" y="33013"/>
                        </a:cubicBezTo>
                        <a:close/>
                        <a:moveTo>
                          <a:pt x="15154" y="5031"/>
                        </a:moveTo>
                        <a:cubicBezTo>
                          <a:pt x="25683" y="2961"/>
                          <a:pt x="31134" y="8156"/>
                          <a:pt x="30416" y="5486"/>
                        </a:cubicBezTo>
                        <a:cubicBezTo>
                          <a:pt x="29044" y="0"/>
                          <a:pt x="17365" y="-926"/>
                          <a:pt x="11667" y="0"/>
                        </a:cubicBezTo>
                        <a:cubicBezTo>
                          <a:pt x="5969" y="2115"/>
                          <a:pt x="-905" y="5454"/>
                          <a:pt x="0" y="10552"/>
                        </a:cubicBezTo>
                        <a:cubicBezTo>
                          <a:pt x="1120" y="12980"/>
                          <a:pt x="4625" y="7102"/>
                          <a:pt x="15154" y="5031"/>
                        </a:cubicBezTo>
                        <a:close/>
                        <a:moveTo>
                          <a:pt x="135718" y="10552"/>
                        </a:moveTo>
                        <a:cubicBezTo>
                          <a:pt x="137089" y="5454"/>
                          <a:pt x="130215" y="2115"/>
                          <a:pt x="124517" y="0"/>
                        </a:cubicBezTo>
                        <a:cubicBezTo>
                          <a:pt x="118819" y="-926"/>
                          <a:pt x="107141" y="0"/>
                          <a:pt x="105769" y="5486"/>
                        </a:cubicBezTo>
                        <a:cubicBezTo>
                          <a:pt x="105050" y="8156"/>
                          <a:pt x="110502" y="2961"/>
                          <a:pt x="121031" y="5031"/>
                        </a:cubicBezTo>
                        <a:cubicBezTo>
                          <a:pt x="131559" y="7102"/>
                          <a:pt x="135065" y="12980"/>
                          <a:pt x="135718" y="10552"/>
                        </a:cubicBezTo>
                        <a:close/>
                      </a:path>
                      <a:path w="135895" h="45053" fill="none">
                        <a:moveTo>
                          <a:pt x="117097" y="26702"/>
                        </a:moveTo>
                        <a:cubicBezTo>
                          <a:pt x="123884" y="26702"/>
                          <a:pt x="127800" y="29528"/>
                          <a:pt x="127800" y="33013"/>
                        </a:cubicBezTo>
                        <a:lnTo>
                          <a:pt x="127800" y="38742"/>
                        </a:lnTo>
                        <a:cubicBezTo>
                          <a:pt x="127800" y="42227"/>
                          <a:pt x="123884" y="45053"/>
                          <a:pt x="119054" y="45053"/>
                        </a:cubicBezTo>
                        <a:cubicBezTo>
                          <a:pt x="112267" y="45053"/>
                          <a:pt x="108351" y="42227"/>
                          <a:pt x="108351" y="38742"/>
                        </a:cubicBezTo>
                        <a:lnTo>
                          <a:pt x="108351" y="33013"/>
                        </a:lnTo>
                        <a:cubicBezTo>
                          <a:pt x="108351" y="29528"/>
                          <a:pt x="112267" y="26702"/>
                          <a:pt x="117097" y="26702"/>
                        </a:cubicBezTo>
                        <a:close/>
                        <a:moveTo>
                          <a:pt x="10036" y="33013"/>
                        </a:moveTo>
                        <a:lnTo>
                          <a:pt x="10036" y="38742"/>
                        </a:lnTo>
                        <a:cubicBezTo>
                          <a:pt x="10036" y="42227"/>
                          <a:pt x="13952" y="45053"/>
                          <a:pt x="20739" y="45053"/>
                        </a:cubicBezTo>
                        <a:cubicBezTo>
                          <a:pt x="25569" y="45053"/>
                          <a:pt x="29485" y="42227"/>
                          <a:pt x="29485" y="38742"/>
                        </a:cubicBezTo>
                        <a:lnTo>
                          <a:pt x="29485" y="33013"/>
                        </a:lnTo>
                        <a:cubicBezTo>
                          <a:pt x="29485" y="29528"/>
                          <a:pt x="25569" y="26702"/>
                          <a:pt x="18782" y="26702"/>
                        </a:cubicBezTo>
                        <a:cubicBezTo>
                          <a:pt x="13952" y="26702"/>
                          <a:pt x="10036" y="29528"/>
                          <a:pt x="10036" y="33013"/>
                        </a:cubicBezTo>
                        <a:close/>
                        <a:moveTo>
                          <a:pt x="15154" y="5031"/>
                        </a:moveTo>
                        <a:cubicBezTo>
                          <a:pt x="25683" y="2961"/>
                          <a:pt x="31134" y="8156"/>
                          <a:pt x="30416" y="5486"/>
                        </a:cubicBezTo>
                        <a:cubicBezTo>
                          <a:pt x="29044" y="0"/>
                          <a:pt x="17365" y="-926"/>
                          <a:pt x="11667" y="0"/>
                        </a:cubicBezTo>
                        <a:cubicBezTo>
                          <a:pt x="5969" y="2115"/>
                          <a:pt x="-905" y="5454"/>
                          <a:pt x="0" y="10552"/>
                        </a:cubicBezTo>
                        <a:cubicBezTo>
                          <a:pt x="1120" y="12980"/>
                          <a:pt x="4625" y="7102"/>
                          <a:pt x="15154" y="5031"/>
                        </a:cubicBezTo>
                        <a:close/>
                        <a:moveTo>
                          <a:pt x="135718" y="10552"/>
                        </a:moveTo>
                        <a:cubicBezTo>
                          <a:pt x="137089" y="5454"/>
                          <a:pt x="130215" y="2115"/>
                          <a:pt x="124517" y="0"/>
                        </a:cubicBezTo>
                        <a:cubicBezTo>
                          <a:pt x="118819" y="-926"/>
                          <a:pt x="107141" y="0"/>
                          <a:pt x="105769" y="5486"/>
                        </a:cubicBezTo>
                        <a:cubicBezTo>
                          <a:pt x="105050" y="8156"/>
                          <a:pt x="110502" y="2961"/>
                          <a:pt x="121031" y="5031"/>
                        </a:cubicBezTo>
                        <a:cubicBezTo>
                          <a:pt x="131559" y="7102"/>
                          <a:pt x="135065" y="12980"/>
                          <a:pt x="135718" y="10552"/>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98" name="Group 1197">
                  <a:extLst>
                    <a:ext uri="{FF2B5EF4-FFF2-40B4-BE49-F238E27FC236}">
                      <a16:creationId xmlns:a16="http://schemas.microsoft.com/office/drawing/2014/main" id="{D0B192B3-B201-7F29-9F88-94395C2E1B98}"/>
                    </a:ext>
                  </a:extLst>
                </p:cNvPr>
                <p:cNvGrpSpPr/>
                <p:nvPr/>
              </p:nvGrpSpPr>
              <p:grpSpPr>
                <a:xfrm>
                  <a:off x="-1945152" y="2191560"/>
                  <a:ext cx="359707" cy="1094176"/>
                  <a:chOff x="-1945152" y="2191560"/>
                  <a:chExt cx="359707" cy="1094176"/>
                </a:xfrm>
              </p:grpSpPr>
              <p:grpSp>
                <p:nvGrpSpPr>
                  <p:cNvPr id="1199" name="Group 1198">
                    <a:extLst>
                      <a:ext uri="{FF2B5EF4-FFF2-40B4-BE49-F238E27FC236}">
                        <a16:creationId xmlns:a16="http://schemas.microsoft.com/office/drawing/2014/main" id="{895A8849-FFB7-033D-BFB4-2540B5A74327}"/>
                      </a:ext>
                    </a:extLst>
                  </p:cNvPr>
                  <p:cNvGrpSpPr/>
                  <p:nvPr/>
                </p:nvGrpSpPr>
                <p:grpSpPr>
                  <a:xfrm>
                    <a:off x="-1683412" y="2521909"/>
                    <a:ext cx="97967" cy="361879"/>
                    <a:chOff x="-1683412" y="2521909"/>
                    <a:chExt cx="97967" cy="361879"/>
                  </a:xfrm>
                </p:grpSpPr>
                <p:sp>
                  <p:nvSpPr>
                    <p:cNvPr id="1213" name="Freeform: Shape 261">
                      <a:extLst>
                        <a:ext uri="{FF2B5EF4-FFF2-40B4-BE49-F238E27FC236}">
                          <a16:creationId xmlns:a16="http://schemas.microsoft.com/office/drawing/2014/main" id="{0676FF13-6621-4D4A-3368-B56A53AF25E8}"/>
                        </a:ext>
                      </a:extLst>
                    </p:cNvPr>
                    <p:cNvSpPr/>
                    <p:nvPr/>
                  </p:nvSpPr>
                  <p:spPr>
                    <a:xfrm>
                      <a:off x="-1643368" y="2820130"/>
                      <a:ext cx="57923" cy="63658"/>
                    </a:xfrm>
                    <a:custGeom>
                      <a:avLst/>
                      <a:gdLst/>
                      <a:ahLst/>
                      <a:cxnLst/>
                      <a:rect l="l" t="t" r="r" b="b"/>
                      <a:pathLst>
                        <a:path w="57923" h="63658" stroke="0">
                          <a:moveTo>
                            <a:pt x="0" y="31829"/>
                          </a:moveTo>
                          <a:cubicBezTo>
                            <a:pt x="0" y="14250"/>
                            <a:pt x="12967" y="0"/>
                            <a:pt x="28962" y="0"/>
                          </a:cubicBezTo>
                          <a:cubicBezTo>
                            <a:pt x="44956" y="0"/>
                            <a:pt x="57923" y="14250"/>
                            <a:pt x="57923" y="31829"/>
                          </a:cubicBezTo>
                          <a:cubicBezTo>
                            <a:pt x="57923" y="49408"/>
                            <a:pt x="44956" y="63658"/>
                            <a:pt x="28962" y="63658"/>
                          </a:cubicBezTo>
                          <a:cubicBezTo>
                            <a:pt x="12967" y="63658"/>
                            <a:pt x="0" y="49408"/>
                            <a:pt x="0" y="31829"/>
                          </a:cubicBezTo>
                          <a:close/>
                        </a:path>
                        <a:path w="57923" h="63658" fill="none">
                          <a:moveTo>
                            <a:pt x="0" y="31829"/>
                          </a:moveTo>
                          <a:cubicBezTo>
                            <a:pt x="0" y="14250"/>
                            <a:pt x="12967" y="0"/>
                            <a:pt x="28962" y="0"/>
                          </a:cubicBezTo>
                          <a:cubicBezTo>
                            <a:pt x="44956" y="0"/>
                            <a:pt x="57923" y="14250"/>
                            <a:pt x="57923" y="31829"/>
                          </a:cubicBezTo>
                          <a:cubicBezTo>
                            <a:pt x="57923" y="49408"/>
                            <a:pt x="44956" y="63658"/>
                            <a:pt x="28962" y="63658"/>
                          </a:cubicBezTo>
                          <a:cubicBezTo>
                            <a:pt x="12967" y="63658"/>
                            <a:pt x="0" y="49408"/>
                            <a:pt x="0" y="31829"/>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14" name="Freeform: Shape 262">
                      <a:extLst>
                        <a:ext uri="{FF2B5EF4-FFF2-40B4-BE49-F238E27FC236}">
                          <a16:creationId xmlns:a16="http://schemas.microsoft.com/office/drawing/2014/main" id="{76FA3184-A39E-1062-7D17-F49BD1E7BBB7}"/>
                        </a:ext>
                      </a:extLst>
                    </p:cNvPr>
                    <p:cNvSpPr/>
                    <p:nvPr/>
                  </p:nvSpPr>
                  <p:spPr>
                    <a:xfrm>
                      <a:off x="-1683412" y="2521909"/>
                      <a:ext cx="95132" cy="314254"/>
                    </a:xfrm>
                    <a:custGeom>
                      <a:avLst/>
                      <a:gdLst/>
                      <a:ahLst/>
                      <a:cxnLst/>
                      <a:rect l="l" t="t" r="r" b="b"/>
                      <a:pathLst>
                        <a:path w="95132" h="314254" stroke="0">
                          <a:moveTo>
                            <a:pt x="4424" y="0"/>
                          </a:moveTo>
                          <a:cubicBezTo>
                            <a:pt x="4424" y="0"/>
                            <a:pt x="40331" y="22288"/>
                            <a:pt x="64119" y="59459"/>
                          </a:cubicBezTo>
                          <a:cubicBezTo>
                            <a:pt x="75555" y="77331"/>
                            <a:pt x="91440" y="119118"/>
                            <a:pt x="94140" y="175737"/>
                          </a:cubicBezTo>
                          <a:cubicBezTo>
                            <a:pt x="97294" y="241873"/>
                            <a:pt x="91916" y="313017"/>
                            <a:pt x="91916" y="313017"/>
                          </a:cubicBezTo>
                          <a:lnTo>
                            <a:pt x="44300" y="314254"/>
                          </a:lnTo>
                          <a:cubicBezTo>
                            <a:pt x="44300" y="314254"/>
                            <a:pt x="45216" y="220325"/>
                            <a:pt x="38545" y="176844"/>
                          </a:cubicBezTo>
                          <a:cubicBezTo>
                            <a:pt x="36014" y="161064"/>
                            <a:pt x="31873" y="111526"/>
                            <a:pt x="16307" y="91598"/>
                          </a:cubicBezTo>
                          <a:cubicBezTo>
                            <a:pt x="-11212" y="56370"/>
                            <a:pt x="4424" y="0"/>
                            <a:pt x="4424" y="0"/>
                          </a:cubicBezTo>
                          <a:close/>
                        </a:path>
                        <a:path w="95132" h="314254" fill="none">
                          <a:moveTo>
                            <a:pt x="4424" y="0"/>
                          </a:moveTo>
                          <a:cubicBezTo>
                            <a:pt x="4424" y="0"/>
                            <a:pt x="40331" y="22288"/>
                            <a:pt x="64119" y="59459"/>
                          </a:cubicBezTo>
                          <a:cubicBezTo>
                            <a:pt x="75555" y="77331"/>
                            <a:pt x="91440" y="119118"/>
                            <a:pt x="94140" y="175737"/>
                          </a:cubicBezTo>
                          <a:cubicBezTo>
                            <a:pt x="97294" y="241873"/>
                            <a:pt x="91916" y="313017"/>
                            <a:pt x="91916" y="313017"/>
                          </a:cubicBezTo>
                          <a:lnTo>
                            <a:pt x="44300" y="314254"/>
                          </a:lnTo>
                          <a:cubicBezTo>
                            <a:pt x="44300" y="314254"/>
                            <a:pt x="45216" y="220325"/>
                            <a:pt x="38545" y="176844"/>
                          </a:cubicBezTo>
                          <a:cubicBezTo>
                            <a:pt x="36014" y="161064"/>
                            <a:pt x="31873" y="111526"/>
                            <a:pt x="16307" y="91598"/>
                          </a:cubicBezTo>
                          <a:cubicBezTo>
                            <a:pt x="-11212" y="56370"/>
                            <a:pt x="4424" y="0"/>
                            <a:pt x="4424" y="0"/>
                          </a:cubicBezTo>
                          <a:close/>
                        </a:path>
                      </a:pathLst>
                    </a:custGeom>
                    <a:solidFill>
                      <a:srgbClr val="3E62AE"/>
                    </a:solidFill>
                    <a:ln w="7600" cap="flat">
                      <a:solidFill>
                        <a:srgbClr val="3E62A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00" name="Freeform: Shape 263">
                    <a:extLst>
                      <a:ext uri="{FF2B5EF4-FFF2-40B4-BE49-F238E27FC236}">
                        <a16:creationId xmlns:a16="http://schemas.microsoft.com/office/drawing/2014/main" id="{B097F613-B426-26A5-9E27-8E8C44837430}"/>
                      </a:ext>
                    </a:extLst>
                  </p:cNvPr>
                  <p:cNvSpPr/>
                  <p:nvPr/>
                </p:nvSpPr>
                <p:spPr>
                  <a:xfrm>
                    <a:off x="-1894270" y="2355473"/>
                    <a:ext cx="254263" cy="58690"/>
                  </a:xfrm>
                  <a:custGeom>
                    <a:avLst/>
                    <a:gdLst/>
                    <a:ahLst/>
                    <a:cxnLst/>
                    <a:rect l="l" t="t" r="r" b="b"/>
                    <a:pathLst>
                      <a:path w="254263" h="58690" stroke="0">
                        <a:moveTo>
                          <a:pt x="0" y="29345"/>
                        </a:moveTo>
                        <a:cubicBezTo>
                          <a:pt x="0" y="13138"/>
                          <a:pt x="12781" y="0"/>
                          <a:pt x="28547" y="0"/>
                        </a:cubicBezTo>
                        <a:cubicBezTo>
                          <a:pt x="44313" y="0"/>
                          <a:pt x="57094" y="13138"/>
                          <a:pt x="57094" y="29345"/>
                        </a:cubicBezTo>
                        <a:cubicBezTo>
                          <a:pt x="57094" y="45552"/>
                          <a:pt x="44313" y="58690"/>
                          <a:pt x="28547" y="58690"/>
                        </a:cubicBezTo>
                        <a:cubicBezTo>
                          <a:pt x="12781" y="58690"/>
                          <a:pt x="0" y="45552"/>
                          <a:pt x="0" y="29345"/>
                        </a:cubicBezTo>
                        <a:close/>
                        <a:moveTo>
                          <a:pt x="225716" y="58690"/>
                        </a:moveTo>
                        <a:cubicBezTo>
                          <a:pt x="241482" y="58690"/>
                          <a:pt x="254263" y="45552"/>
                          <a:pt x="254263" y="29345"/>
                        </a:cubicBezTo>
                        <a:cubicBezTo>
                          <a:pt x="254263" y="13138"/>
                          <a:pt x="241482" y="0"/>
                          <a:pt x="225716" y="0"/>
                        </a:cubicBezTo>
                        <a:cubicBezTo>
                          <a:pt x="209950" y="0"/>
                          <a:pt x="197169" y="13138"/>
                          <a:pt x="197169" y="29345"/>
                        </a:cubicBezTo>
                        <a:cubicBezTo>
                          <a:pt x="197169" y="45552"/>
                          <a:pt x="209950" y="58690"/>
                          <a:pt x="225716" y="58690"/>
                        </a:cubicBezTo>
                        <a:close/>
                      </a:path>
                      <a:path w="254263" h="58690" fill="none">
                        <a:moveTo>
                          <a:pt x="0" y="29345"/>
                        </a:moveTo>
                        <a:cubicBezTo>
                          <a:pt x="0" y="13138"/>
                          <a:pt x="12781" y="0"/>
                          <a:pt x="28547" y="0"/>
                        </a:cubicBezTo>
                        <a:cubicBezTo>
                          <a:pt x="44313" y="0"/>
                          <a:pt x="57094" y="13138"/>
                          <a:pt x="57094" y="29345"/>
                        </a:cubicBezTo>
                        <a:cubicBezTo>
                          <a:pt x="57094" y="45552"/>
                          <a:pt x="44313" y="58690"/>
                          <a:pt x="28547" y="58690"/>
                        </a:cubicBezTo>
                        <a:cubicBezTo>
                          <a:pt x="12781" y="58690"/>
                          <a:pt x="0" y="45552"/>
                          <a:pt x="0" y="29345"/>
                        </a:cubicBezTo>
                        <a:close/>
                        <a:moveTo>
                          <a:pt x="225716" y="58690"/>
                        </a:moveTo>
                        <a:cubicBezTo>
                          <a:pt x="241482" y="58690"/>
                          <a:pt x="254263" y="45552"/>
                          <a:pt x="254263" y="29345"/>
                        </a:cubicBezTo>
                        <a:cubicBezTo>
                          <a:pt x="254263" y="13138"/>
                          <a:pt x="241482" y="0"/>
                          <a:pt x="225716" y="0"/>
                        </a:cubicBezTo>
                        <a:cubicBezTo>
                          <a:pt x="209950" y="0"/>
                          <a:pt x="197169" y="13138"/>
                          <a:pt x="197169" y="29345"/>
                        </a:cubicBezTo>
                        <a:cubicBezTo>
                          <a:pt x="197169" y="45552"/>
                          <a:pt x="209950" y="58690"/>
                          <a:pt x="225716" y="58690"/>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01" name="Freeform: Shape 264">
                    <a:extLst>
                      <a:ext uri="{FF2B5EF4-FFF2-40B4-BE49-F238E27FC236}">
                        <a16:creationId xmlns:a16="http://schemas.microsoft.com/office/drawing/2014/main" id="{9C294B4E-D104-D19A-5C2B-F8DB6D0A74AB}"/>
                      </a:ext>
                    </a:extLst>
                  </p:cNvPr>
                  <p:cNvSpPr/>
                  <p:nvPr/>
                </p:nvSpPr>
                <p:spPr>
                  <a:xfrm>
                    <a:off x="-1816948" y="2470908"/>
                    <a:ext cx="96560" cy="85946"/>
                  </a:xfrm>
                  <a:custGeom>
                    <a:avLst/>
                    <a:gdLst/>
                    <a:ahLst/>
                    <a:cxnLst/>
                    <a:rect l="l" t="t" r="r" b="b"/>
                    <a:pathLst>
                      <a:path w="96560" h="85946" stroke="0">
                        <a:moveTo>
                          <a:pt x="0" y="0"/>
                        </a:moveTo>
                        <a:lnTo>
                          <a:pt x="96560" y="0"/>
                        </a:lnTo>
                        <a:lnTo>
                          <a:pt x="96560" y="58268"/>
                        </a:lnTo>
                        <a:cubicBezTo>
                          <a:pt x="96560" y="58268"/>
                          <a:pt x="79004" y="85946"/>
                          <a:pt x="51206" y="85946"/>
                        </a:cubicBezTo>
                        <a:cubicBezTo>
                          <a:pt x="23409" y="85946"/>
                          <a:pt x="0" y="58268"/>
                          <a:pt x="0" y="58268"/>
                        </a:cubicBezTo>
                        <a:lnTo>
                          <a:pt x="0" y="0"/>
                        </a:lnTo>
                        <a:close/>
                      </a:path>
                      <a:path w="96560" h="85946" fill="none">
                        <a:moveTo>
                          <a:pt x="0" y="0"/>
                        </a:moveTo>
                        <a:lnTo>
                          <a:pt x="96560" y="0"/>
                        </a:lnTo>
                        <a:lnTo>
                          <a:pt x="96560" y="58268"/>
                        </a:lnTo>
                        <a:cubicBezTo>
                          <a:pt x="96560" y="58268"/>
                          <a:pt x="79004" y="85946"/>
                          <a:pt x="51206" y="85946"/>
                        </a:cubicBezTo>
                        <a:cubicBezTo>
                          <a:pt x="23409" y="85946"/>
                          <a:pt x="0" y="58268"/>
                          <a:pt x="0" y="58268"/>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02" name="Freeform: Shape 265">
                    <a:extLst>
                      <a:ext uri="{FF2B5EF4-FFF2-40B4-BE49-F238E27FC236}">
                        <a16:creationId xmlns:a16="http://schemas.microsoft.com/office/drawing/2014/main" id="{5F1A4532-5932-0DB4-B780-53A3ECAB184C}"/>
                      </a:ext>
                    </a:extLst>
                  </p:cNvPr>
                  <p:cNvSpPr/>
                  <p:nvPr/>
                </p:nvSpPr>
                <p:spPr>
                  <a:xfrm>
                    <a:off x="-1945152" y="2809061"/>
                    <a:ext cx="57923" cy="63658"/>
                  </a:xfrm>
                  <a:custGeom>
                    <a:avLst/>
                    <a:gdLst/>
                    <a:ahLst/>
                    <a:cxnLst/>
                    <a:rect l="l" t="t" r="r" b="b"/>
                    <a:pathLst>
                      <a:path w="57923" h="63658" stroke="0">
                        <a:moveTo>
                          <a:pt x="57923" y="31829"/>
                        </a:moveTo>
                        <a:cubicBezTo>
                          <a:pt x="57923" y="14250"/>
                          <a:pt x="44956" y="0"/>
                          <a:pt x="28961" y="0"/>
                        </a:cubicBezTo>
                        <a:cubicBezTo>
                          <a:pt x="12966" y="0"/>
                          <a:pt x="0" y="14250"/>
                          <a:pt x="0" y="31829"/>
                        </a:cubicBezTo>
                        <a:cubicBezTo>
                          <a:pt x="0" y="49408"/>
                          <a:pt x="12966" y="63658"/>
                          <a:pt x="28961" y="63658"/>
                        </a:cubicBezTo>
                        <a:cubicBezTo>
                          <a:pt x="44956" y="63658"/>
                          <a:pt x="57923" y="49408"/>
                          <a:pt x="57923" y="31829"/>
                        </a:cubicBezTo>
                        <a:close/>
                      </a:path>
                      <a:path w="57923" h="63658" fill="none">
                        <a:moveTo>
                          <a:pt x="57923" y="31829"/>
                        </a:moveTo>
                        <a:cubicBezTo>
                          <a:pt x="57923" y="14250"/>
                          <a:pt x="44956" y="0"/>
                          <a:pt x="28961" y="0"/>
                        </a:cubicBezTo>
                        <a:cubicBezTo>
                          <a:pt x="12966" y="0"/>
                          <a:pt x="0" y="14250"/>
                          <a:pt x="0" y="31829"/>
                        </a:cubicBezTo>
                        <a:cubicBezTo>
                          <a:pt x="0" y="49408"/>
                          <a:pt x="12966" y="63658"/>
                          <a:pt x="28961" y="63658"/>
                        </a:cubicBezTo>
                        <a:cubicBezTo>
                          <a:pt x="44956" y="63658"/>
                          <a:pt x="57923" y="49408"/>
                          <a:pt x="57923" y="31829"/>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03" name="Freeform: Shape 266">
                    <a:extLst>
                      <a:ext uri="{FF2B5EF4-FFF2-40B4-BE49-F238E27FC236}">
                        <a16:creationId xmlns:a16="http://schemas.microsoft.com/office/drawing/2014/main" id="{17B2202F-0DC5-CE4A-CE19-9BCBD4B1B25B}"/>
                      </a:ext>
                    </a:extLst>
                  </p:cNvPr>
                  <p:cNvSpPr/>
                  <p:nvPr/>
                </p:nvSpPr>
                <p:spPr>
                  <a:xfrm>
                    <a:off x="-1938142" y="2516649"/>
                    <a:ext cx="90142" cy="315344"/>
                  </a:xfrm>
                  <a:custGeom>
                    <a:avLst/>
                    <a:gdLst/>
                    <a:ahLst/>
                    <a:cxnLst/>
                    <a:rect l="l" t="t" r="r" b="b"/>
                    <a:pathLst>
                      <a:path w="90142" h="315344" stroke="0">
                        <a:moveTo>
                          <a:pt x="90142" y="0"/>
                        </a:moveTo>
                        <a:cubicBezTo>
                          <a:pt x="90142" y="0"/>
                          <a:pt x="60457" y="14207"/>
                          <a:pt x="38445" y="59483"/>
                        </a:cubicBezTo>
                        <a:cubicBezTo>
                          <a:pt x="16432" y="104759"/>
                          <a:pt x="0" y="300903"/>
                          <a:pt x="0" y="305144"/>
                        </a:cubicBezTo>
                        <a:cubicBezTo>
                          <a:pt x="0" y="309386"/>
                          <a:pt x="47883" y="315344"/>
                          <a:pt x="47883" y="315344"/>
                        </a:cubicBezTo>
                        <a:lnTo>
                          <a:pt x="90142" y="0"/>
                        </a:lnTo>
                        <a:close/>
                      </a:path>
                      <a:path w="90142" h="315344" fill="none">
                        <a:moveTo>
                          <a:pt x="90142" y="0"/>
                        </a:moveTo>
                        <a:cubicBezTo>
                          <a:pt x="90142" y="0"/>
                          <a:pt x="60457" y="14207"/>
                          <a:pt x="38445" y="59483"/>
                        </a:cubicBezTo>
                        <a:cubicBezTo>
                          <a:pt x="16432" y="104759"/>
                          <a:pt x="0" y="300903"/>
                          <a:pt x="0" y="305144"/>
                        </a:cubicBezTo>
                        <a:cubicBezTo>
                          <a:pt x="0" y="309386"/>
                          <a:pt x="47883" y="315344"/>
                          <a:pt x="47883" y="315344"/>
                        </a:cubicBezTo>
                        <a:lnTo>
                          <a:pt x="90142" y="0"/>
                        </a:lnTo>
                        <a:close/>
                      </a:path>
                    </a:pathLst>
                  </a:custGeom>
                  <a:solidFill>
                    <a:srgbClr val="3E62AE"/>
                  </a:solidFill>
                  <a:ln w="7600" cap="flat">
                    <a:solidFill>
                      <a:srgbClr val="3E62A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04" name="Freeform: Shape 267">
                    <a:extLst>
                      <a:ext uri="{FF2B5EF4-FFF2-40B4-BE49-F238E27FC236}">
                        <a16:creationId xmlns:a16="http://schemas.microsoft.com/office/drawing/2014/main" id="{A58B5543-A21E-AF10-A6C9-423599005A22}"/>
                      </a:ext>
                    </a:extLst>
                  </p:cNvPr>
                  <p:cNvSpPr/>
                  <p:nvPr/>
                </p:nvSpPr>
                <p:spPr>
                  <a:xfrm>
                    <a:off x="-1885605" y="2508493"/>
                    <a:ext cx="232817" cy="280076"/>
                  </a:xfrm>
                  <a:custGeom>
                    <a:avLst/>
                    <a:gdLst/>
                    <a:ahLst/>
                    <a:cxnLst/>
                    <a:rect l="l" t="t" r="r" b="b"/>
                    <a:pathLst>
                      <a:path w="232817" h="280076" stroke="0">
                        <a:moveTo>
                          <a:pt x="172840" y="0"/>
                        </a:moveTo>
                        <a:cubicBezTo>
                          <a:pt x="172840" y="0"/>
                          <a:pt x="196786" y="5458"/>
                          <a:pt x="210881" y="17152"/>
                        </a:cubicBezTo>
                        <a:cubicBezTo>
                          <a:pt x="224976" y="28847"/>
                          <a:pt x="238377" y="258229"/>
                          <a:pt x="230457" y="277555"/>
                        </a:cubicBezTo>
                        <a:cubicBezTo>
                          <a:pt x="200852" y="279469"/>
                          <a:pt x="146911" y="280076"/>
                          <a:pt x="122626" y="280076"/>
                        </a:cubicBezTo>
                        <a:cubicBezTo>
                          <a:pt x="122627" y="280076"/>
                          <a:pt x="120362" y="280076"/>
                          <a:pt x="116408" y="280076"/>
                        </a:cubicBezTo>
                        <a:cubicBezTo>
                          <a:pt x="112455" y="280076"/>
                          <a:pt x="110190" y="280076"/>
                          <a:pt x="110190" y="280076"/>
                        </a:cubicBezTo>
                        <a:cubicBezTo>
                          <a:pt x="85906" y="280076"/>
                          <a:pt x="31965" y="279469"/>
                          <a:pt x="2360" y="277555"/>
                        </a:cubicBezTo>
                        <a:cubicBezTo>
                          <a:pt x="-5559" y="258229"/>
                          <a:pt x="7841" y="28847"/>
                          <a:pt x="21936" y="17152"/>
                        </a:cubicBezTo>
                        <a:cubicBezTo>
                          <a:pt x="36031" y="5458"/>
                          <a:pt x="59977" y="0"/>
                          <a:pt x="59977" y="0"/>
                        </a:cubicBezTo>
                        <a:lnTo>
                          <a:pt x="116408" y="42388"/>
                        </a:lnTo>
                        <a:lnTo>
                          <a:pt x="172840" y="0"/>
                        </a:lnTo>
                        <a:close/>
                      </a:path>
                      <a:path w="232817" h="280076" fill="none">
                        <a:moveTo>
                          <a:pt x="172840" y="0"/>
                        </a:moveTo>
                        <a:cubicBezTo>
                          <a:pt x="172840" y="0"/>
                          <a:pt x="196786" y="5458"/>
                          <a:pt x="210881" y="17152"/>
                        </a:cubicBezTo>
                        <a:cubicBezTo>
                          <a:pt x="224976" y="28847"/>
                          <a:pt x="238377" y="258229"/>
                          <a:pt x="230457" y="277555"/>
                        </a:cubicBezTo>
                        <a:cubicBezTo>
                          <a:pt x="200852" y="279469"/>
                          <a:pt x="146911" y="280076"/>
                          <a:pt x="122626" y="280076"/>
                        </a:cubicBezTo>
                        <a:cubicBezTo>
                          <a:pt x="122627" y="280076"/>
                          <a:pt x="120362" y="280076"/>
                          <a:pt x="116408" y="280076"/>
                        </a:cubicBezTo>
                        <a:cubicBezTo>
                          <a:pt x="112455" y="280076"/>
                          <a:pt x="110190" y="280076"/>
                          <a:pt x="110190" y="280076"/>
                        </a:cubicBezTo>
                        <a:cubicBezTo>
                          <a:pt x="85906" y="280076"/>
                          <a:pt x="31965" y="279469"/>
                          <a:pt x="2360" y="277555"/>
                        </a:cubicBezTo>
                        <a:cubicBezTo>
                          <a:pt x="-5559" y="258229"/>
                          <a:pt x="7841" y="28847"/>
                          <a:pt x="21936" y="17152"/>
                        </a:cubicBezTo>
                        <a:cubicBezTo>
                          <a:pt x="36031" y="5458"/>
                          <a:pt x="59977" y="0"/>
                          <a:pt x="59977" y="0"/>
                        </a:cubicBezTo>
                        <a:lnTo>
                          <a:pt x="116408" y="42388"/>
                        </a:lnTo>
                        <a:lnTo>
                          <a:pt x="172840" y="0"/>
                        </a:lnTo>
                        <a:close/>
                      </a:path>
                    </a:pathLst>
                  </a:custGeom>
                  <a:solidFill>
                    <a:srgbClr val="5383C3"/>
                  </a:solidFill>
                  <a:ln w="7600" cap="flat">
                    <a:solidFill>
                      <a:srgbClr val="5383C3"/>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05" name="Freeform: Shape 268">
                    <a:extLst>
                      <a:ext uri="{FF2B5EF4-FFF2-40B4-BE49-F238E27FC236}">
                        <a16:creationId xmlns:a16="http://schemas.microsoft.com/office/drawing/2014/main" id="{8946F485-ABF0-CF58-8F3C-B096B4AB3CF2}"/>
                      </a:ext>
                    </a:extLst>
                  </p:cNvPr>
                  <p:cNvSpPr/>
                  <p:nvPr/>
                </p:nvSpPr>
                <p:spPr>
                  <a:xfrm>
                    <a:off x="-1884392" y="2785486"/>
                    <a:ext cx="230504" cy="18752"/>
                  </a:xfrm>
                  <a:custGeom>
                    <a:avLst/>
                    <a:gdLst/>
                    <a:ahLst/>
                    <a:cxnLst/>
                    <a:rect l="l" t="t" r="r" b="b"/>
                    <a:pathLst>
                      <a:path w="230504" h="18752" stroke="0">
                        <a:moveTo>
                          <a:pt x="6590" y="0"/>
                        </a:moveTo>
                        <a:lnTo>
                          <a:pt x="223914" y="0"/>
                        </a:lnTo>
                        <a:cubicBezTo>
                          <a:pt x="227553" y="0"/>
                          <a:pt x="230504" y="2600"/>
                          <a:pt x="230504" y="5808"/>
                        </a:cubicBezTo>
                        <a:lnTo>
                          <a:pt x="230504" y="12944"/>
                        </a:lnTo>
                        <a:cubicBezTo>
                          <a:pt x="230504" y="16152"/>
                          <a:pt x="227553" y="18752"/>
                          <a:pt x="223914" y="18752"/>
                        </a:cubicBezTo>
                        <a:lnTo>
                          <a:pt x="6590" y="18752"/>
                        </a:lnTo>
                        <a:cubicBezTo>
                          <a:pt x="2950" y="18752"/>
                          <a:pt x="0" y="16152"/>
                          <a:pt x="0" y="12944"/>
                        </a:cubicBezTo>
                        <a:lnTo>
                          <a:pt x="0" y="5808"/>
                        </a:lnTo>
                        <a:cubicBezTo>
                          <a:pt x="0" y="2600"/>
                          <a:pt x="2950" y="0"/>
                          <a:pt x="6590" y="0"/>
                        </a:cubicBezTo>
                        <a:close/>
                      </a:path>
                      <a:path w="230504" h="18752" fill="none">
                        <a:moveTo>
                          <a:pt x="6590" y="0"/>
                        </a:moveTo>
                        <a:lnTo>
                          <a:pt x="223914" y="0"/>
                        </a:lnTo>
                        <a:cubicBezTo>
                          <a:pt x="227553" y="0"/>
                          <a:pt x="230504" y="2600"/>
                          <a:pt x="230504" y="5808"/>
                        </a:cubicBezTo>
                        <a:lnTo>
                          <a:pt x="230504" y="12944"/>
                        </a:lnTo>
                        <a:cubicBezTo>
                          <a:pt x="230504" y="16152"/>
                          <a:pt x="227553" y="18752"/>
                          <a:pt x="223914" y="18752"/>
                        </a:cubicBezTo>
                        <a:lnTo>
                          <a:pt x="6590" y="18752"/>
                        </a:lnTo>
                        <a:cubicBezTo>
                          <a:pt x="2950" y="18752"/>
                          <a:pt x="0" y="16152"/>
                          <a:pt x="0" y="12944"/>
                        </a:cubicBezTo>
                        <a:lnTo>
                          <a:pt x="0" y="5808"/>
                        </a:lnTo>
                        <a:cubicBezTo>
                          <a:pt x="0" y="2600"/>
                          <a:pt x="2950" y="0"/>
                          <a:pt x="6590" y="0"/>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06" name="Freeform: Shape 269">
                    <a:extLst>
                      <a:ext uri="{FF2B5EF4-FFF2-40B4-BE49-F238E27FC236}">
                        <a16:creationId xmlns:a16="http://schemas.microsoft.com/office/drawing/2014/main" id="{09F7BD12-4327-4E03-B735-54036BD3D0E8}"/>
                      </a:ext>
                    </a:extLst>
                  </p:cNvPr>
                  <p:cNvSpPr/>
                  <p:nvPr/>
                </p:nvSpPr>
                <p:spPr>
                  <a:xfrm>
                    <a:off x="-1883389" y="2803213"/>
                    <a:ext cx="228776" cy="443849"/>
                  </a:xfrm>
                  <a:custGeom>
                    <a:avLst/>
                    <a:gdLst/>
                    <a:ahLst/>
                    <a:cxnLst/>
                    <a:rect l="l" t="t" r="r" b="b"/>
                    <a:pathLst>
                      <a:path w="228776" h="443849" stroke="0">
                        <a:moveTo>
                          <a:pt x="0" y="0"/>
                        </a:moveTo>
                        <a:lnTo>
                          <a:pt x="228776" y="0"/>
                        </a:lnTo>
                        <a:cubicBezTo>
                          <a:pt x="228776" y="0"/>
                          <a:pt x="203762" y="443021"/>
                          <a:pt x="210676" y="443021"/>
                        </a:cubicBezTo>
                        <a:cubicBezTo>
                          <a:pt x="217590" y="443021"/>
                          <a:pt x="138778" y="443849"/>
                          <a:pt x="138778" y="443849"/>
                        </a:cubicBezTo>
                        <a:lnTo>
                          <a:pt x="123747" y="82578"/>
                        </a:lnTo>
                        <a:lnTo>
                          <a:pt x="105029" y="82578"/>
                        </a:lnTo>
                        <a:lnTo>
                          <a:pt x="89998" y="443849"/>
                        </a:lnTo>
                        <a:cubicBezTo>
                          <a:pt x="89998" y="443849"/>
                          <a:pt x="11186" y="443021"/>
                          <a:pt x="18100" y="443021"/>
                        </a:cubicBezTo>
                        <a:cubicBezTo>
                          <a:pt x="25014" y="443021"/>
                          <a:pt x="0" y="0"/>
                          <a:pt x="0" y="0"/>
                        </a:cubicBezTo>
                        <a:close/>
                      </a:path>
                      <a:path w="228776" h="443849" fill="none">
                        <a:moveTo>
                          <a:pt x="0" y="0"/>
                        </a:moveTo>
                        <a:lnTo>
                          <a:pt x="228776" y="0"/>
                        </a:lnTo>
                        <a:cubicBezTo>
                          <a:pt x="228776" y="0"/>
                          <a:pt x="203762" y="443021"/>
                          <a:pt x="210676" y="443021"/>
                        </a:cubicBezTo>
                        <a:cubicBezTo>
                          <a:pt x="217590" y="443021"/>
                          <a:pt x="138778" y="443849"/>
                          <a:pt x="138778" y="443849"/>
                        </a:cubicBezTo>
                        <a:lnTo>
                          <a:pt x="123747" y="82578"/>
                        </a:lnTo>
                        <a:lnTo>
                          <a:pt x="105029" y="82578"/>
                        </a:lnTo>
                        <a:lnTo>
                          <a:pt x="89998" y="443849"/>
                        </a:lnTo>
                        <a:cubicBezTo>
                          <a:pt x="89998" y="443849"/>
                          <a:pt x="11186" y="443021"/>
                          <a:pt x="18100" y="443021"/>
                        </a:cubicBezTo>
                        <a:cubicBezTo>
                          <a:pt x="25014" y="443021"/>
                          <a:pt x="0" y="0"/>
                          <a:pt x="0" y="0"/>
                        </a:cubicBezTo>
                        <a:close/>
                      </a:path>
                    </a:pathLst>
                  </a:custGeom>
                  <a:solidFill>
                    <a:srgbClr val="0E2350"/>
                  </a:solidFill>
                  <a:ln w="7600" cap="flat">
                    <a:solidFill>
                      <a:srgbClr val="0E235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07" name="Freeform: Shape 270">
                    <a:extLst>
                      <a:ext uri="{FF2B5EF4-FFF2-40B4-BE49-F238E27FC236}">
                        <a16:creationId xmlns:a16="http://schemas.microsoft.com/office/drawing/2014/main" id="{6EEF9BC6-ABC4-E5B9-9EDE-7EC4C01AD58C}"/>
                      </a:ext>
                    </a:extLst>
                  </p:cNvPr>
                  <p:cNvSpPr/>
                  <p:nvPr/>
                </p:nvSpPr>
                <p:spPr>
                  <a:xfrm>
                    <a:off x="-1873699" y="2217597"/>
                    <a:ext cx="214121" cy="284704"/>
                  </a:xfrm>
                  <a:custGeom>
                    <a:avLst/>
                    <a:gdLst/>
                    <a:ahLst/>
                    <a:cxnLst/>
                    <a:rect l="l" t="t" r="r" b="b"/>
                    <a:pathLst>
                      <a:path w="214121" h="284704" stroke="0">
                        <a:moveTo>
                          <a:pt x="0" y="144272"/>
                        </a:moveTo>
                        <a:cubicBezTo>
                          <a:pt x="0" y="65667"/>
                          <a:pt x="45442" y="0"/>
                          <a:pt x="106582" y="0"/>
                        </a:cubicBezTo>
                        <a:cubicBezTo>
                          <a:pt x="167722" y="0"/>
                          <a:pt x="214121" y="63723"/>
                          <a:pt x="214121" y="142340"/>
                        </a:cubicBezTo>
                        <a:cubicBezTo>
                          <a:pt x="214121" y="220907"/>
                          <a:pt x="184587" y="286118"/>
                          <a:pt x="106582" y="284681"/>
                        </a:cubicBezTo>
                        <a:cubicBezTo>
                          <a:pt x="28577" y="283119"/>
                          <a:pt x="0" y="222851"/>
                          <a:pt x="0" y="144272"/>
                        </a:cubicBezTo>
                        <a:close/>
                      </a:path>
                      <a:path w="214121" h="284704" fill="none">
                        <a:moveTo>
                          <a:pt x="0" y="144272"/>
                        </a:moveTo>
                        <a:cubicBezTo>
                          <a:pt x="0" y="65667"/>
                          <a:pt x="45442" y="0"/>
                          <a:pt x="106582" y="0"/>
                        </a:cubicBezTo>
                        <a:cubicBezTo>
                          <a:pt x="167722" y="0"/>
                          <a:pt x="214121" y="63723"/>
                          <a:pt x="214121" y="142340"/>
                        </a:cubicBezTo>
                        <a:cubicBezTo>
                          <a:pt x="214121" y="220907"/>
                          <a:pt x="184587" y="286118"/>
                          <a:pt x="106582" y="284681"/>
                        </a:cubicBezTo>
                        <a:cubicBezTo>
                          <a:pt x="28577" y="283119"/>
                          <a:pt x="0" y="222851"/>
                          <a:pt x="0" y="144272"/>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08" name="Freeform: Shape 271">
                    <a:extLst>
                      <a:ext uri="{FF2B5EF4-FFF2-40B4-BE49-F238E27FC236}">
                        <a16:creationId xmlns:a16="http://schemas.microsoft.com/office/drawing/2014/main" id="{2D43CB6E-7B00-3808-96D6-9ED7884A7B2F}"/>
                      </a:ext>
                    </a:extLst>
                  </p:cNvPr>
                  <p:cNvSpPr/>
                  <p:nvPr/>
                </p:nvSpPr>
                <p:spPr>
                  <a:xfrm>
                    <a:off x="-1891043" y="2191560"/>
                    <a:ext cx="242241" cy="204456"/>
                  </a:xfrm>
                  <a:custGeom>
                    <a:avLst/>
                    <a:gdLst/>
                    <a:ahLst/>
                    <a:cxnLst/>
                    <a:rect l="l" t="t" r="r" b="b"/>
                    <a:pathLst>
                      <a:path w="242241" h="204456" stroke="0">
                        <a:moveTo>
                          <a:pt x="208370" y="98490"/>
                        </a:moveTo>
                        <a:cubicBezTo>
                          <a:pt x="203740" y="109984"/>
                          <a:pt x="176732" y="117941"/>
                          <a:pt x="168244" y="119710"/>
                        </a:cubicBezTo>
                        <a:cubicBezTo>
                          <a:pt x="159756" y="121478"/>
                          <a:pt x="181362" y="98490"/>
                          <a:pt x="182905" y="98490"/>
                        </a:cubicBezTo>
                        <a:cubicBezTo>
                          <a:pt x="182905" y="98490"/>
                          <a:pt x="140465" y="129436"/>
                          <a:pt x="103426" y="126783"/>
                        </a:cubicBezTo>
                        <a:cubicBezTo>
                          <a:pt x="66387" y="124131"/>
                          <a:pt x="33206" y="125015"/>
                          <a:pt x="33206" y="125015"/>
                        </a:cubicBezTo>
                        <a:cubicBezTo>
                          <a:pt x="33206" y="125015"/>
                          <a:pt x="22882" y="184801"/>
                          <a:pt x="21339" y="201600"/>
                        </a:cubicBezTo>
                        <a:cubicBezTo>
                          <a:pt x="19796" y="218400"/>
                          <a:pt x="797" y="133856"/>
                          <a:pt x="10057" y="112636"/>
                        </a:cubicBezTo>
                        <a:cubicBezTo>
                          <a:pt x="6970" y="114405"/>
                          <a:pt x="0" y="112636"/>
                          <a:pt x="0" y="112636"/>
                        </a:cubicBezTo>
                        <a:cubicBezTo>
                          <a:pt x="0" y="112636"/>
                          <a:pt x="18545" y="74617"/>
                          <a:pt x="23946" y="64891"/>
                        </a:cubicBezTo>
                        <a:cubicBezTo>
                          <a:pt x="29348" y="55165"/>
                          <a:pt x="15458" y="58702"/>
                          <a:pt x="15458" y="58702"/>
                        </a:cubicBezTo>
                        <a:cubicBezTo>
                          <a:pt x="15458" y="58702"/>
                          <a:pt x="28576" y="35713"/>
                          <a:pt x="46324" y="22450"/>
                        </a:cubicBezTo>
                        <a:cubicBezTo>
                          <a:pt x="64072" y="9188"/>
                          <a:pt x="107284" y="-6727"/>
                          <a:pt x="137378" y="2999"/>
                        </a:cubicBezTo>
                        <a:cubicBezTo>
                          <a:pt x="167472" y="12725"/>
                          <a:pt x="175961" y="25103"/>
                          <a:pt x="175961" y="25103"/>
                        </a:cubicBezTo>
                        <a:cubicBezTo>
                          <a:pt x="175961" y="25103"/>
                          <a:pt x="187535" y="6535"/>
                          <a:pt x="206826" y="35713"/>
                        </a:cubicBezTo>
                        <a:cubicBezTo>
                          <a:pt x="226117" y="64891"/>
                          <a:pt x="243273" y="86375"/>
                          <a:pt x="242193" y="144731"/>
                        </a:cubicBezTo>
                        <a:cubicBezTo>
                          <a:pt x="240188" y="203086"/>
                          <a:pt x="224189" y="204456"/>
                          <a:pt x="224189" y="204456"/>
                        </a:cubicBezTo>
                        <a:cubicBezTo>
                          <a:pt x="224189" y="204456"/>
                          <a:pt x="222918" y="172408"/>
                          <a:pt x="221647" y="143274"/>
                        </a:cubicBezTo>
                        <a:cubicBezTo>
                          <a:pt x="220375" y="114140"/>
                          <a:pt x="206826" y="98490"/>
                          <a:pt x="208370" y="98490"/>
                        </a:cubicBezTo>
                        <a:close/>
                      </a:path>
                      <a:path w="242241" h="204456" fill="none">
                        <a:moveTo>
                          <a:pt x="208370" y="98490"/>
                        </a:moveTo>
                        <a:cubicBezTo>
                          <a:pt x="203740" y="109984"/>
                          <a:pt x="176732" y="117941"/>
                          <a:pt x="168244" y="119710"/>
                        </a:cubicBezTo>
                        <a:cubicBezTo>
                          <a:pt x="159756" y="121478"/>
                          <a:pt x="181362" y="98490"/>
                          <a:pt x="182905" y="98490"/>
                        </a:cubicBezTo>
                        <a:cubicBezTo>
                          <a:pt x="182905" y="98490"/>
                          <a:pt x="140465" y="129436"/>
                          <a:pt x="103426" y="126783"/>
                        </a:cubicBezTo>
                        <a:cubicBezTo>
                          <a:pt x="66387" y="124131"/>
                          <a:pt x="33206" y="125015"/>
                          <a:pt x="33206" y="125015"/>
                        </a:cubicBezTo>
                        <a:cubicBezTo>
                          <a:pt x="33206" y="125015"/>
                          <a:pt x="22882" y="184801"/>
                          <a:pt x="21339" y="201600"/>
                        </a:cubicBezTo>
                        <a:cubicBezTo>
                          <a:pt x="19796" y="218400"/>
                          <a:pt x="797" y="133856"/>
                          <a:pt x="10057" y="112636"/>
                        </a:cubicBezTo>
                        <a:cubicBezTo>
                          <a:pt x="6970" y="114405"/>
                          <a:pt x="0" y="112636"/>
                          <a:pt x="0" y="112636"/>
                        </a:cubicBezTo>
                        <a:cubicBezTo>
                          <a:pt x="0" y="112636"/>
                          <a:pt x="18545" y="74617"/>
                          <a:pt x="23946" y="64891"/>
                        </a:cubicBezTo>
                        <a:cubicBezTo>
                          <a:pt x="29348" y="55165"/>
                          <a:pt x="15458" y="58702"/>
                          <a:pt x="15458" y="58702"/>
                        </a:cubicBezTo>
                        <a:cubicBezTo>
                          <a:pt x="15458" y="58702"/>
                          <a:pt x="28576" y="35713"/>
                          <a:pt x="46324" y="22450"/>
                        </a:cubicBezTo>
                        <a:cubicBezTo>
                          <a:pt x="64072" y="9188"/>
                          <a:pt x="107284" y="-6727"/>
                          <a:pt x="137378" y="2999"/>
                        </a:cubicBezTo>
                        <a:cubicBezTo>
                          <a:pt x="167472" y="12725"/>
                          <a:pt x="175961" y="25103"/>
                          <a:pt x="175961" y="25103"/>
                        </a:cubicBezTo>
                        <a:cubicBezTo>
                          <a:pt x="175961" y="25103"/>
                          <a:pt x="187535" y="6535"/>
                          <a:pt x="206826" y="35713"/>
                        </a:cubicBezTo>
                        <a:cubicBezTo>
                          <a:pt x="226117" y="64891"/>
                          <a:pt x="243273" y="86375"/>
                          <a:pt x="242193" y="144731"/>
                        </a:cubicBezTo>
                        <a:cubicBezTo>
                          <a:pt x="240188" y="203086"/>
                          <a:pt x="224189" y="204456"/>
                          <a:pt x="224189" y="204456"/>
                        </a:cubicBezTo>
                        <a:cubicBezTo>
                          <a:pt x="224189" y="204456"/>
                          <a:pt x="222918" y="172408"/>
                          <a:pt x="221647" y="143274"/>
                        </a:cubicBezTo>
                        <a:cubicBezTo>
                          <a:pt x="220375" y="114140"/>
                          <a:pt x="206826" y="98490"/>
                          <a:pt x="208370" y="98490"/>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09" name="Freeform: Shape 272">
                    <a:extLst>
                      <a:ext uri="{FF2B5EF4-FFF2-40B4-BE49-F238E27FC236}">
                        <a16:creationId xmlns:a16="http://schemas.microsoft.com/office/drawing/2014/main" id="{088AF898-55AB-0B6B-A183-CDCFE509C028}"/>
                      </a:ext>
                    </a:extLst>
                  </p:cNvPr>
                  <p:cNvSpPr/>
                  <p:nvPr/>
                </p:nvSpPr>
                <p:spPr>
                  <a:xfrm>
                    <a:off x="-1798900" y="2449014"/>
                    <a:ext cx="65525" cy="21230"/>
                  </a:xfrm>
                  <a:custGeom>
                    <a:avLst/>
                    <a:gdLst/>
                    <a:ahLst/>
                    <a:cxnLst/>
                    <a:rect l="l" t="t" r="r" b="b"/>
                    <a:pathLst>
                      <a:path w="65525" h="21230" stroke="0">
                        <a:moveTo>
                          <a:pt x="33076" y="15964"/>
                        </a:moveTo>
                        <a:cubicBezTo>
                          <a:pt x="60278" y="15811"/>
                          <a:pt x="54462" y="0"/>
                          <a:pt x="62834" y="0"/>
                        </a:cubicBezTo>
                        <a:cubicBezTo>
                          <a:pt x="71273" y="0"/>
                          <a:pt x="59460" y="21431"/>
                          <a:pt x="33028" y="21229"/>
                        </a:cubicBezTo>
                        <a:cubicBezTo>
                          <a:pt x="6595" y="21015"/>
                          <a:pt x="-5818" y="0"/>
                          <a:pt x="2621" y="0"/>
                        </a:cubicBezTo>
                        <a:cubicBezTo>
                          <a:pt x="10993" y="0"/>
                          <a:pt x="5873" y="16118"/>
                          <a:pt x="33076" y="15964"/>
                        </a:cubicBezTo>
                        <a:close/>
                      </a:path>
                      <a:path w="65525" h="21230" fill="none">
                        <a:moveTo>
                          <a:pt x="33076" y="15964"/>
                        </a:moveTo>
                        <a:cubicBezTo>
                          <a:pt x="60278" y="15811"/>
                          <a:pt x="54462" y="0"/>
                          <a:pt x="62834" y="0"/>
                        </a:cubicBezTo>
                        <a:cubicBezTo>
                          <a:pt x="71273" y="0"/>
                          <a:pt x="59460" y="21431"/>
                          <a:pt x="33028" y="21229"/>
                        </a:cubicBezTo>
                        <a:cubicBezTo>
                          <a:pt x="6595" y="21015"/>
                          <a:pt x="-5818" y="0"/>
                          <a:pt x="2621" y="0"/>
                        </a:cubicBezTo>
                        <a:cubicBezTo>
                          <a:pt x="10993" y="0"/>
                          <a:pt x="5873" y="16118"/>
                          <a:pt x="33076" y="15964"/>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10" name="Freeform: Shape 273">
                    <a:extLst>
                      <a:ext uri="{FF2B5EF4-FFF2-40B4-BE49-F238E27FC236}">
                        <a16:creationId xmlns:a16="http://schemas.microsoft.com/office/drawing/2014/main" id="{34BF8B0F-5750-EC1F-30D5-3238FE23D8BE}"/>
                      </a:ext>
                    </a:extLst>
                  </p:cNvPr>
                  <p:cNvSpPr/>
                  <p:nvPr/>
                </p:nvSpPr>
                <p:spPr>
                  <a:xfrm>
                    <a:off x="-1837547" y="2505729"/>
                    <a:ext cx="136036" cy="54609"/>
                  </a:xfrm>
                  <a:custGeom>
                    <a:avLst/>
                    <a:gdLst/>
                    <a:ahLst/>
                    <a:cxnLst/>
                    <a:rect l="l" t="t" r="r" b="b"/>
                    <a:pathLst>
                      <a:path w="136036" h="54609" stroke="0">
                        <a:moveTo>
                          <a:pt x="63762" y="38278"/>
                        </a:moveTo>
                        <a:lnTo>
                          <a:pt x="45419" y="54609"/>
                        </a:lnTo>
                        <a:lnTo>
                          <a:pt x="0" y="11061"/>
                        </a:lnTo>
                        <a:lnTo>
                          <a:pt x="11600" y="0"/>
                        </a:lnTo>
                        <a:lnTo>
                          <a:pt x="63762" y="38278"/>
                        </a:lnTo>
                        <a:close/>
                        <a:moveTo>
                          <a:pt x="72274" y="38278"/>
                        </a:moveTo>
                        <a:lnTo>
                          <a:pt x="90617" y="54609"/>
                        </a:lnTo>
                        <a:lnTo>
                          <a:pt x="136036" y="11061"/>
                        </a:lnTo>
                        <a:lnTo>
                          <a:pt x="124435" y="0"/>
                        </a:lnTo>
                        <a:lnTo>
                          <a:pt x="72274" y="38278"/>
                        </a:lnTo>
                        <a:close/>
                      </a:path>
                      <a:path w="136036" h="54609" fill="none">
                        <a:moveTo>
                          <a:pt x="63762" y="38278"/>
                        </a:moveTo>
                        <a:lnTo>
                          <a:pt x="45419" y="54609"/>
                        </a:lnTo>
                        <a:lnTo>
                          <a:pt x="0" y="11061"/>
                        </a:lnTo>
                        <a:lnTo>
                          <a:pt x="11600" y="0"/>
                        </a:lnTo>
                        <a:lnTo>
                          <a:pt x="63762" y="38278"/>
                        </a:lnTo>
                        <a:close/>
                        <a:moveTo>
                          <a:pt x="72274" y="38278"/>
                        </a:moveTo>
                        <a:lnTo>
                          <a:pt x="90617" y="54609"/>
                        </a:lnTo>
                        <a:lnTo>
                          <a:pt x="136036" y="11061"/>
                        </a:lnTo>
                        <a:lnTo>
                          <a:pt x="124435" y="0"/>
                        </a:lnTo>
                        <a:lnTo>
                          <a:pt x="72274" y="38278"/>
                        </a:lnTo>
                        <a:close/>
                      </a:path>
                    </a:pathLst>
                  </a:custGeom>
                  <a:solidFill>
                    <a:srgbClr val="DCDCDD"/>
                  </a:solidFill>
                  <a:ln w="7600" cap="flat">
                    <a:solidFill>
                      <a:srgbClr val="DCDCD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11" name="Freeform: Shape 274">
                    <a:extLst>
                      <a:ext uri="{FF2B5EF4-FFF2-40B4-BE49-F238E27FC236}">
                        <a16:creationId xmlns:a16="http://schemas.microsoft.com/office/drawing/2014/main" id="{24C8F06C-190E-1E38-A2A3-6C1D7820E582}"/>
                      </a:ext>
                    </a:extLst>
                  </p:cNvPr>
                  <p:cNvSpPr/>
                  <p:nvPr/>
                </p:nvSpPr>
                <p:spPr>
                  <a:xfrm>
                    <a:off x="-1846835" y="2346097"/>
                    <a:ext cx="153168" cy="54655"/>
                  </a:xfrm>
                  <a:custGeom>
                    <a:avLst/>
                    <a:gdLst/>
                    <a:ahLst/>
                    <a:cxnLst/>
                    <a:rect l="l" t="t" r="r" b="b"/>
                    <a:pathLst>
                      <a:path w="153168" h="54655" stroke="0">
                        <a:moveTo>
                          <a:pt x="128962" y="32795"/>
                        </a:moveTo>
                        <a:cubicBezTo>
                          <a:pt x="135766" y="32795"/>
                          <a:pt x="139693" y="36160"/>
                          <a:pt x="139693" y="40312"/>
                        </a:cubicBezTo>
                        <a:lnTo>
                          <a:pt x="139693" y="47138"/>
                        </a:lnTo>
                        <a:cubicBezTo>
                          <a:pt x="139693" y="51289"/>
                          <a:pt x="135766" y="54655"/>
                          <a:pt x="130923" y="54655"/>
                        </a:cubicBezTo>
                        <a:cubicBezTo>
                          <a:pt x="124118" y="54655"/>
                          <a:pt x="120192" y="51289"/>
                          <a:pt x="120192" y="47138"/>
                        </a:cubicBezTo>
                        <a:lnTo>
                          <a:pt x="120192" y="40312"/>
                        </a:lnTo>
                        <a:cubicBezTo>
                          <a:pt x="120192" y="36160"/>
                          <a:pt x="124118" y="32795"/>
                          <a:pt x="128962" y="32795"/>
                        </a:cubicBezTo>
                        <a:close/>
                        <a:moveTo>
                          <a:pt x="21618" y="40312"/>
                        </a:moveTo>
                        <a:lnTo>
                          <a:pt x="21618" y="47138"/>
                        </a:lnTo>
                        <a:cubicBezTo>
                          <a:pt x="21618" y="51289"/>
                          <a:pt x="25544" y="54655"/>
                          <a:pt x="32349" y="54655"/>
                        </a:cubicBezTo>
                        <a:cubicBezTo>
                          <a:pt x="37192" y="54655"/>
                          <a:pt x="41119" y="51289"/>
                          <a:pt x="41119" y="47138"/>
                        </a:cubicBezTo>
                        <a:lnTo>
                          <a:pt x="41119" y="40312"/>
                        </a:lnTo>
                        <a:cubicBezTo>
                          <a:pt x="41119" y="36160"/>
                          <a:pt x="37192" y="32795"/>
                          <a:pt x="30388" y="32795"/>
                        </a:cubicBezTo>
                        <a:cubicBezTo>
                          <a:pt x="25544" y="32795"/>
                          <a:pt x="21618" y="36160"/>
                          <a:pt x="21618" y="40312"/>
                        </a:cubicBezTo>
                        <a:close/>
                        <a:moveTo>
                          <a:pt x="17808" y="6892"/>
                        </a:moveTo>
                        <a:cubicBezTo>
                          <a:pt x="26364" y="4746"/>
                          <a:pt x="33830" y="8556"/>
                          <a:pt x="33110" y="5878"/>
                        </a:cubicBezTo>
                        <a:cubicBezTo>
                          <a:pt x="31734" y="767"/>
                          <a:pt x="23318" y="-1429"/>
                          <a:pt x="14312" y="974"/>
                        </a:cubicBezTo>
                        <a:cubicBezTo>
                          <a:pt x="5306" y="3377"/>
                          <a:pt x="-880" y="9468"/>
                          <a:pt x="0" y="14579"/>
                        </a:cubicBezTo>
                        <a:cubicBezTo>
                          <a:pt x="1150" y="17013"/>
                          <a:pt x="10029" y="8844"/>
                          <a:pt x="17808" y="6892"/>
                        </a:cubicBezTo>
                        <a:close/>
                        <a:moveTo>
                          <a:pt x="152957" y="15827"/>
                        </a:moveTo>
                        <a:cubicBezTo>
                          <a:pt x="154405" y="10735"/>
                          <a:pt x="148250" y="4756"/>
                          <a:pt x="139212" y="2473"/>
                        </a:cubicBezTo>
                        <a:cubicBezTo>
                          <a:pt x="130174" y="0"/>
                          <a:pt x="121673" y="2467"/>
                          <a:pt x="120226" y="7559"/>
                        </a:cubicBezTo>
                        <a:cubicBezTo>
                          <a:pt x="119468" y="10226"/>
                          <a:pt x="127031" y="6357"/>
                          <a:pt x="135620" y="8391"/>
                        </a:cubicBezTo>
                        <a:cubicBezTo>
                          <a:pt x="143428" y="10240"/>
                          <a:pt x="152268" y="18252"/>
                          <a:pt x="152957" y="15827"/>
                        </a:cubicBezTo>
                        <a:close/>
                      </a:path>
                      <a:path w="153168" h="54655" fill="none">
                        <a:moveTo>
                          <a:pt x="128962" y="32795"/>
                        </a:moveTo>
                        <a:cubicBezTo>
                          <a:pt x="135766" y="32795"/>
                          <a:pt x="139693" y="36160"/>
                          <a:pt x="139693" y="40312"/>
                        </a:cubicBezTo>
                        <a:lnTo>
                          <a:pt x="139693" y="47138"/>
                        </a:lnTo>
                        <a:cubicBezTo>
                          <a:pt x="139693" y="51289"/>
                          <a:pt x="135766" y="54655"/>
                          <a:pt x="130923" y="54655"/>
                        </a:cubicBezTo>
                        <a:cubicBezTo>
                          <a:pt x="124118" y="54655"/>
                          <a:pt x="120192" y="51289"/>
                          <a:pt x="120192" y="47138"/>
                        </a:cubicBezTo>
                        <a:lnTo>
                          <a:pt x="120192" y="40312"/>
                        </a:lnTo>
                        <a:cubicBezTo>
                          <a:pt x="120192" y="36160"/>
                          <a:pt x="124118" y="32795"/>
                          <a:pt x="128962" y="32795"/>
                        </a:cubicBezTo>
                        <a:close/>
                        <a:moveTo>
                          <a:pt x="21618" y="40312"/>
                        </a:moveTo>
                        <a:lnTo>
                          <a:pt x="21618" y="47138"/>
                        </a:lnTo>
                        <a:cubicBezTo>
                          <a:pt x="21618" y="51289"/>
                          <a:pt x="25544" y="54655"/>
                          <a:pt x="32349" y="54655"/>
                        </a:cubicBezTo>
                        <a:cubicBezTo>
                          <a:pt x="37192" y="54655"/>
                          <a:pt x="41119" y="51289"/>
                          <a:pt x="41119" y="47138"/>
                        </a:cubicBezTo>
                        <a:lnTo>
                          <a:pt x="41119" y="40312"/>
                        </a:lnTo>
                        <a:cubicBezTo>
                          <a:pt x="41119" y="36160"/>
                          <a:pt x="37192" y="32795"/>
                          <a:pt x="30388" y="32795"/>
                        </a:cubicBezTo>
                        <a:cubicBezTo>
                          <a:pt x="25544" y="32795"/>
                          <a:pt x="21618" y="36160"/>
                          <a:pt x="21618" y="40312"/>
                        </a:cubicBezTo>
                        <a:close/>
                        <a:moveTo>
                          <a:pt x="17808" y="6892"/>
                        </a:moveTo>
                        <a:cubicBezTo>
                          <a:pt x="26364" y="4746"/>
                          <a:pt x="33830" y="8556"/>
                          <a:pt x="33110" y="5878"/>
                        </a:cubicBezTo>
                        <a:cubicBezTo>
                          <a:pt x="31734" y="767"/>
                          <a:pt x="23318" y="-1429"/>
                          <a:pt x="14312" y="974"/>
                        </a:cubicBezTo>
                        <a:cubicBezTo>
                          <a:pt x="5306" y="3377"/>
                          <a:pt x="-880" y="9468"/>
                          <a:pt x="0" y="14579"/>
                        </a:cubicBezTo>
                        <a:cubicBezTo>
                          <a:pt x="1150" y="17013"/>
                          <a:pt x="10029" y="8844"/>
                          <a:pt x="17808" y="6892"/>
                        </a:cubicBezTo>
                        <a:close/>
                        <a:moveTo>
                          <a:pt x="152957" y="15827"/>
                        </a:moveTo>
                        <a:cubicBezTo>
                          <a:pt x="154405" y="10735"/>
                          <a:pt x="148250" y="4756"/>
                          <a:pt x="139212" y="2473"/>
                        </a:cubicBezTo>
                        <a:cubicBezTo>
                          <a:pt x="130174" y="0"/>
                          <a:pt x="121673" y="2467"/>
                          <a:pt x="120226" y="7559"/>
                        </a:cubicBezTo>
                        <a:cubicBezTo>
                          <a:pt x="119468" y="10226"/>
                          <a:pt x="127031" y="6357"/>
                          <a:pt x="135620" y="8391"/>
                        </a:cubicBezTo>
                        <a:cubicBezTo>
                          <a:pt x="143428" y="10240"/>
                          <a:pt x="152268" y="18252"/>
                          <a:pt x="152957" y="15827"/>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12" name="Freeform: Shape 275">
                    <a:extLst>
                      <a:ext uri="{FF2B5EF4-FFF2-40B4-BE49-F238E27FC236}">
                        <a16:creationId xmlns:a16="http://schemas.microsoft.com/office/drawing/2014/main" id="{CFC35756-CFEC-DF9D-9151-47F00EFCEA28}"/>
                      </a:ext>
                    </a:extLst>
                  </p:cNvPr>
                  <p:cNvSpPr/>
                  <p:nvPr/>
                </p:nvSpPr>
                <p:spPr>
                  <a:xfrm>
                    <a:off x="-1920856" y="3241421"/>
                    <a:ext cx="309240" cy="44208"/>
                  </a:xfrm>
                  <a:custGeom>
                    <a:avLst/>
                    <a:gdLst/>
                    <a:ahLst/>
                    <a:cxnLst/>
                    <a:rect l="l" t="t" r="r" b="b"/>
                    <a:pathLst>
                      <a:path w="309240" h="44208" stroke="0">
                        <a:moveTo>
                          <a:pt x="134135" y="35974"/>
                        </a:moveTo>
                        <a:cubicBezTo>
                          <a:pt x="129167" y="47825"/>
                          <a:pt x="117575" y="43381"/>
                          <a:pt x="62928" y="43381"/>
                        </a:cubicBezTo>
                        <a:cubicBezTo>
                          <a:pt x="8280" y="43381"/>
                          <a:pt x="0" y="46344"/>
                          <a:pt x="0" y="28568"/>
                        </a:cubicBezTo>
                        <a:cubicBezTo>
                          <a:pt x="0" y="20854"/>
                          <a:pt x="26359" y="9106"/>
                          <a:pt x="53897" y="4424"/>
                        </a:cubicBezTo>
                        <a:cubicBezTo>
                          <a:pt x="89815" y="-1683"/>
                          <a:pt x="129167" y="0"/>
                          <a:pt x="129167" y="0"/>
                        </a:cubicBezTo>
                        <a:cubicBezTo>
                          <a:pt x="132479" y="3385"/>
                          <a:pt x="139103" y="24124"/>
                          <a:pt x="134135" y="35974"/>
                        </a:cubicBezTo>
                        <a:close/>
                        <a:moveTo>
                          <a:pt x="175105" y="35985"/>
                        </a:moveTo>
                        <a:cubicBezTo>
                          <a:pt x="180073" y="47836"/>
                          <a:pt x="191665" y="43392"/>
                          <a:pt x="246313" y="43392"/>
                        </a:cubicBezTo>
                        <a:cubicBezTo>
                          <a:pt x="300960" y="43392"/>
                          <a:pt x="309240" y="46355"/>
                          <a:pt x="309240" y="28579"/>
                        </a:cubicBezTo>
                        <a:cubicBezTo>
                          <a:pt x="309240" y="20194"/>
                          <a:pt x="278202" y="9214"/>
                          <a:pt x="247836" y="4436"/>
                        </a:cubicBezTo>
                        <a:cubicBezTo>
                          <a:pt x="213825" y="-915"/>
                          <a:pt x="180073" y="0"/>
                          <a:pt x="180073" y="0"/>
                        </a:cubicBezTo>
                        <a:cubicBezTo>
                          <a:pt x="176761" y="3396"/>
                          <a:pt x="170137" y="24135"/>
                          <a:pt x="175105" y="35985"/>
                        </a:cubicBezTo>
                        <a:close/>
                      </a:path>
                      <a:path w="309240" h="44208" fill="none">
                        <a:moveTo>
                          <a:pt x="134135" y="35974"/>
                        </a:moveTo>
                        <a:cubicBezTo>
                          <a:pt x="129167" y="47825"/>
                          <a:pt x="117575" y="43381"/>
                          <a:pt x="62928" y="43381"/>
                        </a:cubicBezTo>
                        <a:cubicBezTo>
                          <a:pt x="8280" y="43381"/>
                          <a:pt x="0" y="46344"/>
                          <a:pt x="0" y="28568"/>
                        </a:cubicBezTo>
                        <a:cubicBezTo>
                          <a:pt x="0" y="20854"/>
                          <a:pt x="26359" y="9106"/>
                          <a:pt x="53897" y="4424"/>
                        </a:cubicBezTo>
                        <a:cubicBezTo>
                          <a:pt x="89815" y="-1683"/>
                          <a:pt x="129167" y="0"/>
                          <a:pt x="129167" y="0"/>
                        </a:cubicBezTo>
                        <a:cubicBezTo>
                          <a:pt x="132479" y="3385"/>
                          <a:pt x="139103" y="24124"/>
                          <a:pt x="134135" y="35974"/>
                        </a:cubicBezTo>
                        <a:close/>
                        <a:moveTo>
                          <a:pt x="175105" y="35985"/>
                        </a:moveTo>
                        <a:cubicBezTo>
                          <a:pt x="180073" y="47836"/>
                          <a:pt x="191665" y="43392"/>
                          <a:pt x="246313" y="43392"/>
                        </a:cubicBezTo>
                        <a:cubicBezTo>
                          <a:pt x="300960" y="43392"/>
                          <a:pt x="309240" y="46355"/>
                          <a:pt x="309240" y="28579"/>
                        </a:cubicBezTo>
                        <a:cubicBezTo>
                          <a:pt x="309240" y="20194"/>
                          <a:pt x="278202" y="9214"/>
                          <a:pt x="247836" y="4436"/>
                        </a:cubicBezTo>
                        <a:cubicBezTo>
                          <a:pt x="213825" y="-915"/>
                          <a:pt x="180073" y="0"/>
                          <a:pt x="180073" y="0"/>
                        </a:cubicBezTo>
                        <a:cubicBezTo>
                          <a:pt x="176761" y="3396"/>
                          <a:pt x="170137" y="24135"/>
                          <a:pt x="175105" y="35985"/>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0" name="Group 9">
                <a:extLst>
                  <a:ext uri="{FF2B5EF4-FFF2-40B4-BE49-F238E27FC236}">
                    <a16:creationId xmlns:a16="http://schemas.microsoft.com/office/drawing/2014/main" id="{0E3D2738-40FA-2918-4861-2B6A8A52C0E1}"/>
                  </a:ext>
                </a:extLst>
              </p:cNvPr>
              <p:cNvGrpSpPr/>
              <p:nvPr/>
            </p:nvGrpSpPr>
            <p:grpSpPr>
              <a:xfrm>
                <a:off x="-3689441" y="3141336"/>
                <a:ext cx="379218" cy="1231197"/>
                <a:chOff x="-3689441" y="3141336"/>
                <a:chExt cx="379218" cy="1231197"/>
              </a:xfrm>
            </p:grpSpPr>
            <p:grpSp>
              <p:nvGrpSpPr>
                <p:cNvPr id="1174" name="Group 1173">
                  <a:extLst>
                    <a:ext uri="{FF2B5EF4-FFF2-40B4-BE49-F238E27FC236}">
                      <a16:creationId xmlns:a16="http://schemas.microsoft.com/office/drawing/2014/main" id="{7F93A9BD-0D9D-59B6-2417-3832518F00EE}"/>
                    </a:ext>
                  </a:extLst>
                </p:cNvPr>
                <p:cNvGrpSpPr/>
                <p:nvPr/>
              </p:nvGrpSpPr>
              <p:grpSpPr>
                <a:xfrm>
                  <a:off x="-3648648" y="4017529"/>
                  <a:ext cx="296849" cy="355005"/>
                  <a:chOff x="-3648648" y="4017529"/>
                  <a:chExt cx="296849" cy="355005"/>
                </a:xfrm>
              </p:grpSpPr>
              <p:sp>
                <p:nvSpPr>
                  <p:cNvPr id="1195" name="Freeform: Shape 454">
                    <a:extLst>
                      <a:ext uri="{FF2B5EF4-FFF2-40B4-BE49-F238E27FC236}">
                        <a16:creationId xmlns:a16="http://schemas.microsoft.com/office/drawing/2014/main" id="{75206704-4E24-EE1D-6E60-082D6B60EE9D}"/>
                      </a:ext>
                    </a:extLst>
                  </p:cNvPr>
                  <p:cNvSpPr/>
                  <p:nvPr/>
                </p:nvSpPr>
                <p:spPr>
                  <a:xfrm>
                    <a:off x="-3592749" y="4017529"/>
                    <a:ext cx="175668" cy="331729"/>
                  </a:xfrm>
                  <a:custGeom>
                    <a:avLst/>
                    <a:gdLst/>
                    <a:ahLst/>
                    <a:cxnLst/>
                    <a:rect l="l" t="t" r="r" b="b"/>
                    <a:pathLst>
                      <a:path w="175668" h="331729" stroke="0">
                        <a:moveTo>
                          <a:pt x="175668" y="0"/>
                        </a:moveTo>
                        <a:cubicBezTo>
                          <a:pt x="175668" y="0"/>
                          <a:pt x="165836" y="308735"/>
                          <a:pt x="159691" y="324428"/>
                        </a:cubicBezTo>
                        <a:cubicBezTo>
                          <a:pt x="153546" y="340119"/>
                          <a:pt x="120183" y="325635"/>
                          <a:pt x="120183" y="325635"/>
                        </a:cubicBezTo>
                        <a:lnTo>
                          <a:pt x="102797" y="0"/>
                        </a:lnTo>
                        <a:lnTo>
                          <a:pt x="175668" y="0"/>
                        </a:lnTo>
                        <a:close/>
                        <a:moveTo>
                          <a:pt x="0" y="0"/>
                        </a:moveTo>
                        <a:cubicBezTo>
                          <a:pt x="0" y="0"/>
                          <a:pt x="9832" y="308735"/>
                          <a:pt x="15977" y="324428"/>
                        </a:cubicBezTo>
                        <a:cubicBezTo>
                          <a:pt x="22122" y="340119"/>
                          <a:pt x="55485" y="325635"/>
                          <a:pt x="55485" y="325635"/>
                        </a:cubicBezTo>
                        <a:lnTo>
                          <a:pt x="72871" y="0"/>
                        </a:lnTo>
                        <a:lnTo>
                          <a:pt x="0" y="0"/>
                        </a:lnTo>
                        <a:close/>
                      </a:path>
                      <a:path w="175668" h="331729" fill="none">
                        <a:moveTo>
                          <a:pt x="175668" y="0"/>
                        </a:moveTo>
                        <a:cubicBezTo>
                          <a:pt x="175668" y="0"/>
                          <a:pt x="165836" y="308735"/>
                          <a:pt x="159691" y="324428"/>
                        </a:cubicBezTo>
                        <a:cubicBezTo>
                          <a:pt x="153546" y="340119"/>
                          <a:pt x="120183" y="325635"/>
                          <a:pt x="120183" y="325635"/>
                        </a:cubicBezTo>
                        <a:lnTo>
                          <a:pt x="102797" y="0"/>
                        </a:lnTo>
                        <a:lnTo>
                          <a:pt x="175668" y="0"/>
                        </a:lnTo>
                        <a:close/>
                        <a:moveTo>
                          <a:pt x="0" y="0"/>
                        </a:moveTo>
                        <a:cubicBezTo>
                          <a:pt x="0" y="0"/>
                          <a:pt x="9832" y="308735"/>
                          <a:pt x="15977" y="324428"/>
                        </a:cubicBezTo>
                        <a:cubicBezTo>
                          <a:pt x="22122" y="340119"/>
                          <a:pt x="55485" y="325635"/>
                          <a:pt x="55485" y="325635"/>
                        </a:cubicBezTo>
                        <a:lnTo>
                          <a:pt x="72871" y="0"/>
                        </a:lnTo>
                        <a:lnTo>
                          <a:pt x="0" y="0"/>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96" name="Freeform: Shape 455">
                    <a:extLst>
                      <a:ext uri="{FF2B5EF4-FFF2-40B4-BE49-F238E27FC236}">
                        <a16:creationId xmlns:a16="http://schemas.microsoft.com/office/drawing/2014/main" id="{1008BF9F-D0B3-AA9F-0785-B978AF1CE610}"/>
                      </a:ext>
                    </a:extLst>
                  </p:cNvPr>
                  <p:cNvSpPr/>
                  <p:nvPr/>
                </p:nvSpPr>
                <p:spPr>
                  <a:xfrm>
                    <a:off x="-3648648" y="4318460"/>
                    <a:ext cx="296849" cy="54073"/>
                  </a:xfrm>
                  <a:custGeom>
                    <a:avLst/>
                    <a:gdLst/>
                    <a:ahLst/>
                    <a:cxnLst/>
                    <a:rect l="l" t="t" r="r" b="b"/>
                    <a:pathLst>
                      <a:path w="296849" h="54073" stroke="0">
                        <a:moveTo>
                          <a:pt x="127930" y="43849"/>
                        </a:moveTo>
                        <a:cubicBezTo>
                          <a:pt x="122205" y="57320"/>
                          <a:pt x="102276" y="53807"/>
                          <a:pt x="61099" y="53251"/>
                        </a:cubicBezTo>
                        <a:cubicBezTo>
                          <a:pt x="19922" y="52694"/>
                          <a:pt x="0" y="53431"/>
                          <a:pt x="0" y="33246"/>
                        </a:cubicBezTo>
                        <a:cubicBezTo>
                          <a:pt x="0" y="24478"/>
                          <a:pt x="37600" y="13242"/>
                          <a:pt x="57966" y="7087"/>
                        </a:cubicBezTo>
                        <a:cubicBezTo>
                          <a:pt x="98098" y="-5041"/>
                          <a:pt x="122205" y="2074"/>
                          <a:pt x="122205" y="2074"/>
                        </a:cubicBezTo>
                        <a:cubicBezTo>
                          <a:pt x="126022" y="6804"/>
                          <a:pt x="133656" y="30378"/>
                          <a:pt x="127930" y="43849"/>
                        </a:cubicBezTo>
                        <a:close/>
                        <a:moveTo>
                          <a:pt x="168919" y="43849"/>
                        </a:moveTo>
                        <a:cubicBezTo>
                          <a:pt x="174644" y="57320"/>
                          <a:pt x="194573" y="53807"/>
                          <a:pt x="235750" y="53251"/>
                        </a:cubicBezTo>
                        <a:cubicBezTo>
                          <a:pt x="276928" y="52694"/>
                          <a:pt x="296849" y="53431"/>
                          <a:pt x="296849" y="33246"/>
                        </a:cubicBezTo>
                        <a:cubicBezTo>
                          <a:pt x="296849" y="24478"/>
                          <a:pt x="259250" y="13242"/>
                          <a:pt x="238883" y="7087"/>
                        </a:cubicBezTo>
                        <a:cubicBezTo>
                          <a:pt x="198751" y="-5041"/>
                          <a:pt x="174644" y="2074"/>
                          <a:pt x="174644" y="2074"/>
                        </a:cubicBezTo>
                        <a:cubicBezTo>
                          <a:pt x="170827" y="6804"/>
                          <a:pt x="163193" y="30378"/>
                          <a:pt x="168919" y="43849"/>
                        </a:cubicBezTo>
                        <a:close/>
                      </a:path>
                      <a:path w="296849" h="54073" fill="none">
                        <a:moveTo>
                          <a:pt x="127930" y="43849"/>
                        </a:moveTo>
                        <a:cubicBezTo>
                          <a:pt x="122205" y="57320"/>
                          <a:pt x="102276" y="53807"/>
                          <a:pt x="61099" y="53251"/>
                        </a:cubicBezTo>
                        <a:cubicBezTo>
                          <a:pt x="19922" y="52694"/>
                          <a:pt x="0" y="53431"/>
                          <a:pt x="0" y="33246"/>
                        </a:cubicBezTo>
                        <a:cubicBezTo>
                          <a:pt x="0" y="24478"/>
                          <a:pt x="37600" y="13242"/>
                          <a:pt x="57966" y="7087"/>
                        </a:cubicBezTo>
                        <a:cubicBezTo>
                          <a:pt x="98098" y="-5041"/>
                          <a:pt x="122205" y="2074"/>
                          <a:pt x="122205" y="2074"/>
                        </a:cubicBezTo>
                        <a:cubicBezTo>
                          <a:pt x="126022" y="6804"/>
                          <a:pt x="133656" y="30378"/>
                          <a:pt x="127930" y="43849"/>
                        </a:cubicBezTo>
                        <a:close/>
                        <a:moveTo>
                          <a:pt x="168919" y="43849"/>
                        </a:moveTo>
                        <a:cubicBezTo>
                          <a:pt x="174644" y="57320"/>
                          <a:pt x="194573" y="53807"/>
                          <a:pt x="235750" y="53251"/>
                        </a:cubicBezTo>
                        <a:cubicBezTo>
                          <a:pt x="276928" y="52694"/>
                          <a:pt x="296849" y="53431"/>
                          <a:pt x="296849" y="33246"/>
                        </a:cubicBezTo>
                        <a:cubicBezTo>
                          <a:pt x="296849" y="24478"/>
                          <a:pt x="259250" y="13242"/>
                          <a:pt x="238883" y="7087"/>
                        </a:cubicBezTo>
                        <a:cubicBezTo>
                          <a:pt x="198751" y="-5041"/>
                          <a:pt x="174644" y="2074"/>
                          <a:pt x="174644" y="2074"/>
                        </a:cubicBezTo>
                        <a:cubicBezTo>
                          <a:pt x="170827" y="6804"/>
                          <a:pt x="163193" y="30378"/>
                          <a:pt x="168919" y="43849"/>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75" name="Group 1174">
                  <a:extLst>
                    <a:ext uri="{FF2B5EF4-FFF2-40B4-BE49-F238E27FC236}">
                      <a16:creationId xmlns:a16="http://schemas.microsoft.com/office/drawing/2014/main" id="{6C35E65F-642F-B50E-2E98-53FB885542BD}"/>
                    </a:ext>
                  </a:extLst>
                </p:cNvPr>
                <p:cNvGrpSpPr/>
                <p:nvPr/>
              </p:nvGrpSpPr>
              <p:grpSpPr>
                <a:xfrm>
                  <a:off x="-3402171" y="3376501"/>
                  <a:ext cx="67764" cy="239361"/>
                  <a:chOff x="-3402171" y="3376501"/>
                  <a:chExt cx="67764" cy="239361"/>
                </a:xfrm>
              </p:grpSpPr>
              <p:sp>
                <p:nvSpPr>
                  <p:cNvPr id="1193" name="Freeform: Shape 457">
                    <a:extLst>
                      <a:ext uri="{FF2B5EF4-FFF2-40B4-BE49-F238E27FC236}">
                        <a16:creationId xmlns:a16="http://schemas.microsoft.com/office/drawing/2014/main" id="{81E0B681-2292-0BF5-3A86-33F159BDC9DE}"/>
                      </a:ext>
                    </a:extLst>
                  </p:cNvPr>
                  <p:cNvSpPr/>
                  <p:nvPr/>
                </p:nvSpPr>
                <p:spPr>
                  <a:xfrm>
                    <a:off x="-3402171" y="3376501"/>
                    <a:ext cx="67764" cy="239361"/>
                  </a:xfrm>
                  <a:custGeom>
                    <a:avLst/>
                    <a:gdLst/>
                    <a:ahLst/>
                    <a:cxnLst/>
                    <a:rect l="l" t="t" r="r" b="b"/>
                    <a:pathLst>
                      <a:path w="67764" h="239361" stroke="0">
                        <a:moveTo>
                          <a:pt x="2794" y="25868"/>
                        </a:moveTo>
                        <a:cubicBezTo>
                          <a:pt x="2794" y="11582"/>
                          <a:pt x="14402" y="0"/>
                          <a:pt x="28721" y="0"/>
                        </a:cubicBezTo>
                        <a:cubicBezTo>
                          <a:pt x="43040" y="0"/>
                          <a:pt x="54648" y="11582"/>
                          <a:pt x="54648" y="25868"/>
                        </a:cubicBezTo>
                        <a:cubicBezTo>
                          <a:pt x="54648" y="33097"/>
                          <a:pt x="51676" y="39634"/>
                          <a:pt x="46885" y="44328"/>
                        </a:cubicBezTo>
                        <a:cubicBezTo>
                          <a:pt x="56661" y="48032"/>
                          <a:pt x="63609" y="57466"/>
                          <a:pt x="63609" y="68519"/>
                        </a:cubicBezTo>
                        <a:cubicBezTo>
                          <a:pt x="63609" y="76180"/>
                          <a:pt x="60271" y="83064"/>
                          <a:pt x="54968" y="87800"/>
                        </a:cubicBezTo>
                        <a:cubicBezTo>
                          <a:pt x="62625" y="92296"/>
                          <a:pt x="67764" y="100605"/>
                          <a:pt x="67764" y="110111"/>
                        </a:cubicBezTo>
                        <a:cubicBezTo>
                          <a:pt x="67764" y="119681"/>
                          <a:pt x="62666" y="127858"/>
                          <a:pt x="55060" y="132367"/>
                        </a:cubicBezTo>
                        <a:cubicBezTo>
                          <a:pt x="56396" y="135569"/>
                          <a:pt x="57139" y="139114"/>
                          <a:pt x="57139" y="142843"/>
                        </a:cubicBezTo>
                        <a:cubicBezTo>
                          <a:pt x="57139" y="157130"/>
                          <a:pt x="46242" y="168711"/>
                          <a:pt x="32799" y="168711"/>
                        </a:cubicBezTo>
                        <a:cubicBezTo>
                          <a:pt x="19357" y="168711"/>
                          <a:pt x="8460" y="157130"/>
                          <a:pt x="8460" y="142843"/>
                        </a:cubicBezTo>
                        <a:cubicBezTo>
                          <a:pt x="8460" y="134149"/>
                          <a:pt x="12495" y="126456"/>
                          <a:pt x="18685" y="121766"/>
                        </a:cubicBezTo>
                        <a:cubicBezTo>
                          <a:pt x="16910" y="118263"/>
                          <a:pt x="15910" y="114303"/>
                          <a:pt x="15910" y="110111"/>
                        </a:cubicBezTo>
                        <a:cubicBezTo>
                          <a:pt x="15910" y="102449"/>
                          <a:pt x="19248" y="95566"/>
                          <a:pt x="24552" y="90830"/>
                        </a:cubicBezTo>
                        <a:cubicBezTo>
                          <a:pt x="16895" y="86334"/>
                          <a:pt x="11756" y="78025"/>
                          <a:pt x="11756" y="68519"/>
                        </a:cubicBezTo>
                        <a:cubicBezTo>
                          <a:pt x="11756" y="61290"/>
                          <a:pt x="14727" y="54754"/>
                          <a:pt x="19519" y="50060"/>
                        </a:cubicBezTo>
                        <a:cubicBezTo>
                          <a:pt x="9742" y="46356"/>
                          <a:pt x="2794" y="36922"/>
                          <a:pt x="2794" y="25868"/>
                        </a:cubicBezTo>
                        <a:close/>
                        <a:moveTo>
                          <a:pt x="5015" y="239361"/>
                        </a:moveTo>
                        <a:cubicBezTo>
                          <a:pt x="5015" y="239361"/>
                          <a:pt x="28311" y="226031"/>
                          <a:pt x="38264" y="208423"/>
                        </a:cubicBezTo>
                        <a:cubicBezTo>
                          <a:pt x="48216" y="190814"/>
                          <a:pt x="43798" y="175017"/>
                          <a:pt x="30850" y="171609"/>
                        </a:cubicBezTo>
                        <a:cubicBezTo>
                          <a:pt x="17903" y="168202"/>
                          <a:pt x="5095" y="179024"/>
                          <a:pt x="1121" y="193590"/>
                        </a:cubicBezTo>
                        <a:cubicBezTo>
                          <a:pt x="-2853" y="208157"/>
                          <a:pt x="5015" y="239361"/>
                          <a:pt x="5015" y="239361"/>
                        </a:cubicBezTo>
                        <a:close/>
                      </a:path>
                      <a:path w="67764" h="239361" fill="none">
                        <a:moveTo>
                          <a:pt x="2794" y="25868"/>
                        </a:moveTo>
                        <a:cubicBezTo>
                          <a:pt x="2794" y="11582"/>
                          <a:pt x="14402" y="0"/>
                          <a:pt x="28721" y="0"/>
                        </a:cubicBezTo>
                        <a:cubicBezTo>
                          <a:pt x="43040" y="0"/>
                          <a:pt x="54648" y="11582"/>
                          <a:pt x="54648" y="25868"/>
                        </a:cubicBezTo>
                        <a:cubicBezTo>
                          <a:pt x="54648" y="33097"/>
                          <a:pt x="51676" y="39634"/>
                          <a:pt x="46885" y="44328"/>
                        </a:cubicBezTo>
                        <a:cubicBezTo>
                          <a:pt x="56661" y="48032"/>
                          <a:pt x="63609" y="57466"/>
                          <a:pt x="63609" y="68519"/>
                        </a:cubicBezTo>
                        <a:cubicBezTo>
                          <a:pt x="63609" y="76180"/>
                          <a:pt x="60271" y="83064"/>
                          <a:pt x="54968" y="87800"/>
                        </a:cubicBezTo>
                        <a:cubicBezTo>
                          <a:pt x="62625" y="92296"/>
                          <a:pt x="67764" y="100605"/>
                          <a:pt x="67764" y="110111"/>
                        </a:cubicBezTo>
                        <a:cubicBezTo>
                          <a:pt x="67764" y="119681"/>
                          <a:pt x="62666" y="127858"/>
                          <a:pt x="55060" y="132367"/>
                        </a:cubicBezTo>
                        <a:cubicBezTo>
                          <a:pt x="56396" y="135569"/>
                          <a:pt x="57139" y="139114"/>
                          <a:pt x="57139" y="142843"/>
                        </a:cubicBezTo>
                        <a:cubicBezTo>
                          <a:pt x="57139" y="157130"/>
                          <a:pt x="46242" y="168711"/>
                          <a:pt x="32799" y="168711"/>
                        </a:cubicBezTo>
                        <a:cubicBezTo>
                          <a:pt x="19357" y="168711"/>
                          <a:pt x="8460" y="157130"/>
                          <a:pt x="8460" y="142843"/>
                        </a:cubicBezTo>
                        <a:cubicBezTo>
                          <a:pt x="8460" y="134149"/>
                          <a:pt x="12495" y="126456"/>
                          <a:pt x="18685" y="121766"/>
                        </a:cubicBezTo>
                        <a:cubicBezTo>
                          <a:pt x="16910" y="118263"/>
                          <a:pt x="15910" y="114303"/>
                          <a:pt x="15910" y="110111"/>
                        </a:cubicBezTo>
                        <a:cubicBezTo>
                          <a:pt x="15910" y="102449"/>
                          <a:pt x="19248" y="95566"/>
                          <a:pt x="24552" y="90830"/>
                        </a:cubicBezTo>
                        <a:cubicBezTo>
                          <a:pt x="16895" y="86334"/>
                          <a:pt x="11756" y="78025"/>
                          <a:pt x="11756" y="68519"/>
                        </a:cubicBezTo>
                        <a:cubicBezTo>
                          <a:pt x="11756" y="61290"/>
                          <a:pt x="14727" y="54754"/>
                          <a:pt x="19519" y="50060"/>
                        </a:cubicBezTo>
                        <a:cubicBezTo>
                          <a:pt x="9742" y="46356"/>
                          <a:pt x="2794" y="36922"/>
                          <a:pt x="2794" y="25868"/>
                        </a:cubicBezTo>
                        <a:close/>
                        <a:moveTo>
                          <a:pt x="5015" y="239361"/>
                        </a:moveTo>
                        <a:cubicBezTo>
                          <a:pt x="5015" y="239361"/>
                          <a:pt x="28311" y="226031"/>
                          <a:pt x="38264" y="208423"/>
                        </a:cubicBezTo>
                        <a:cubicBezTo>
                          <a:pt x="48216" y="190814"/>
                          <a:pt x="43798" y="175017"/>
                          <a:pt x="30850" y="171609"/>
                        </a:cubicBezTo>
                        <a:cubicBezTo>
                          <a:pt x="17903" y="168202"/>
                          <a:pt x="5095" y="179024"/>
                          <a:pt x="1121" y="193590"/>
                        </a:cubicBezTo>
                        <a:cubicBezTo>
                          <a:pt x="-2853" y="208157"/>
                          <a:pt x="5015" y="239361"/>
                          <a:pt x="5015" y="239361"/>
                        </a:cubicBez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94" name="Freeform: Shape 458">
                    <a:extLst>
                      <a:ext uri="{FF2B5EF4-FFF2-40B4-BE49-F238E27FC236}">
                        <a16:creationId xmlns:a16="http://schemas.microsoft.com/office/drawing/2014/main" id="{795CB4B0-8A53-5D95-AC7C-E7C5556FD7C6}"/>
                      </a:ext>
                    </a:extLst>
                  </p:cNvPr>
                  <p:cNvSpPr/>
                  <p:nvPr/>
                </p:nvSpPr>
                <p:spPr>
                  <a:xfrm>
                    <a:off x="-3385493" y="3539684"/>
                    <a:ext cx="24827" cy="12728"/>
                  </a:xfrm>
                  <a:custGeom>
                    <a:avLst/>
                    <a:gdLst/>
                    <a:ahLst/>
                    <a:cxnLst/>
                    <a:rect l="l" t="t" r="r" b="b"/>
                    <a:pathLst>
                      <a:path w="24827" h="12728" stroke="0">
                        <a:moveTo>
                          <a:pt x="0" y="3142"/>
                        </a:moveTo>
                        <a:cubicBezTo>
                          <a:pt x="988" y="0"/>
                          <a:pt x="7157" y="-877"/>
                          <a:pt x="13942" y="908"/>
                        </a:cubicBezTo>
                        <a:cubicBezTo>
                          <a:pt x="20727" y="2694"/>
                          <a:pt x="25560" y="6589"/>
                          <a:pt x="24736" y="9609"/>
                        </a:cubicBezTo>
                        <a:cubicBezTo>
                          <a:pt x="23912" y="12628"/>
                          <a:pt x="17744" y="13628"/>
                          <a:pt x="10959" y="11843"/>
                        </a:cubicBezTo>
                        <a:cubicBezTo>
                          <a:pt x="4174" y="10057"/>
                          <a:pt x="0" y="6162"/>
                          <a:pt x="0" y="3142"/>
                        </a:cubicBezTo>
                        <a:close/>
                      </a:path>
                      <a:path w="24827" h="12728" fill="none">
                        <a:moveTo>
                          <a:pt x="0" y="3142"/>
                        </a:moveTo>
                        <a:cubicBezTo>
                          <a:pt x="988" y="0"/>
                          <a:pt x="7157" y="-877"/>
                          <a:pt x="13942" y="908"/>
                        </a:cubicBezTo>
                        <a:cubicBezTo>
                          <a:pt x="20727" y="2694"/>
                          <a:pt x="25560" y="6589"/>
                          <a:pt x="24736" y="9609"/>
                        </a:cubicBezTo>
                        <a:cubicBezTo>
                          <a:pt x="23912" y="12628"/>
                          <a:pt x="17744" y="13628"/>
                          <a:pt x="10959" y="11843"/>
                        </a:cubicBezTo>
                        <a:cubicBezTo>
                          <a:pt x="4174" y="10057"/>
                          <a:pt x="0" y="6162"/>
                          <a:pt x="0" y="3142"/>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176" name="Freeform: Shape 459">
                  <a:extLst>
                    <a:ext uri="{FF2B5EF4-FFF2-40B4-BE49-F238E27FC236}">
                      <a16:creationId xmlns:a16="http://schemas.microsoft.com/office/drawing/2014/main" id="{6914F2F6-2C63-B300-074C-4A57314CBDC0}"/>
                    </a:ext>
                  </a:extLst>
                </p:cNvPr>
                <p:cNvSpPr/>
                <p:nvPr/>
              </p:nvSpPr>
              <p:spPr>
                <a:xfrm flipH="1">
                  <a:off x="-3387022" y="3662018"/>
                  <a:ext cx="76799" cy="277970"/>
                </a:xfrm>
                <a:custGeom>
                  <a:avLst/>
                  <a:gdLst/>
                  <a:ahLst/>
                  <a:cxnLst/>
                  <a:rect l="l" t="t" r="r" b="b"/>
                  <a:pathLst>
                    <a:path w="76799" h="277970" stroke="0">
                      <a:moveTo>
                        <a:pt x="76062" y="18144"/>
                      </a:moveTo>
                      <a:cubicBezTo>
                        <a:pt x="76062" y="18144"/>
                        <a:pt x="67958" y="34250"/>
                        <a:pt x="60639" y="93818"/>
                      </a:cubicBezTo>
                      <a:cubicBezTo>
                        <a:pt x="53730" y="150040"/>
                        <a:pt x="53343" y="197244"/>
                        <a:pt x="53321" y="216925"/>
                      </a:cubicBezTo>
                      <a:cubicBezTo>
                        <a:pt x="60036" y="223311"/>
                        <a:pt x="64275" y="232683"/>
                        <a:pt x="64275" y="243128"/>
                      </a:cubicBezTo>
                      <a:cubicBezTo>
                        <a:pt x="64275" y="262370"/>
                        <a:pt x="49886" y="277970"/>
                        <a:pt x="32138" y="277970"/>
                      </a:cubicBezTo>
                      <a:cubicBezTo>
                        <a:pt x="14388" y="277970"/>
                        <a:pt x="0" y="262370"/>
                        <a:pt x="0" y="243128"/>
                      </a:cubicBezTo>
                      <a:cubicBezTo>
                        <a:pt x="0" y="233930"/>
                        <a:pt x="3287" y="225566"/>
                        <a:pt x="8656" y="219339"/>
                      </a:cubicBezTo>
                      <a:cubicBezTo>
                        <a:pt x="6571" y="202335"/>
                        <a:pt x="2100" y="155907"/>
                        <a:pt x="6266" y="95975"/>
                      </a:cubicBezTo>
                      <a:cubicBezTo>
                        <a:pt x="11554" y="19696"/>
                        <a:pt x="22687" y="5822"/>
                        <a:pt x="26212" y="0"/>
                      </a:cubicBezTo>
                      <a:cubicBezTo>
                        <a:pt x="29737" y="-1103"/>
                        <a:pt x="83683" y="18144"/>
                        <a:pt x="76062" y="18144"/>
                      </a:cubicBezTo>
                      <a:close/>
                    </a:path>
                    <a:path w="76799" h="277970" fill="none">
                      <a:moveTo>
                        <a:pt x="76062" y="18144"/>
                      </a:moveTo>
                      <a:cubicBezTo>
                        <a:pt x="76062" y="18144"/>
                        <a:pt x="67958" y="34250"/>
                        <a:pt x="60639" y="93818"/>
                      </a:cubicBezTo>
                      <a:cubicBezTo>
                        <a:pt x="53730" y="150040"/>
                        <a:pt x="53343" y="197244"/>
                        <a:pt x="53321" y="216925"/>
                      </a:cubicBezTo>
                      <a:cubicBezTo>
                        <a:pt x="60036" y="223311"/>
                        <a:pt x="64275" y="232683"/>
                        <a:pt x="64275" y="243128"/>
                      </a:cubicBezTo>
                      <a:cubicBezTo>
                        <a:pt x="64275" y="262370"/>
                        <a:pt x="49886" y="277970"/>
                        <a:pt x="32138" y="277970"/>
                      </a:cubicBezTo>
                      <a:cubicBezTo>
                        <a:pt x="14388" y="277970"/>
                        <a:pt x="0" y="262370"/>
                        <a:pt x="0" y="243128"/>
                      </a:cubicBezTo>
                      <a:cubicBezTo>
                        <a:pt x="0" y="233930"/>
                        <a:pt x="3287" y="225566"/>
                        <a:pt x="8656" y="219339"/>
                      </a:cubicBezTo>
                      <a:cubicBezTo>
                        <a:pt x="6571" y="202335"/>
                        <a:pt x="2100" y="155907"/>
                        <a:pt x="6266" y="95975"/>
                      </a:cubicBezTo>
                      <a:cubicBezTo>
                        <a:pt x="11554" y="19696"/>
                        <a:pt x="22687" y="5822"/>
                        <a:pt x="26212" y="0"/>
                      </a:cubicBezTo>
                      <a:cubicBezTo>
                        <a:pt x="29737" y="-1103"/>
                        <a:pt x="83683" y="18144"/>
                        <a:pt x="76062" y="1814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77" name="Freeform: Shape 460">
                  <a:extLst>
                    <a:ext uri="{FF2B5EF4-FFF2-40B4-BE49-F238E27FC236}">
                      <a16:creationId xmlns:a16="http://schemas.microsoft.com/office/drawing/2014/main" id="{9490858C-6315-5DF3-8D25-54B3A34664FF}"/>
                    </a:ext>
                  </a:extLst>
                </p:cNvPr>
                <p:cNvSpPr/>
                <p:nvPr/>
              </p:nvSpPr>
              <p:spPr>
                <a:xfrm rot="-300000">
                  <a:off x="-3691722" y="3661906"/>
                  <a:ext cx="73926" cy="278010"/>
                </a:xfrm>
                <a:custGeom>
                  <a:avLst/>
                  <a:gdLst/>
                  <a:ahLst/>
                  <a:cxnLst/>
                  <a:rect l="l" t="t" r="r" b="b"/>
                  <a:pathLst>
                    <a:path w="73926" h="278010" stroke="0">
                      <a:moveTo>
                        <a:pt x="73217" y="18147"/>
                      </a:moveTo>
                      <a:cubicBezTo>
                        <a:pt x="73217" y="18147"/>
                        <a:pt x="65416" y="34255"/>
                        <a:pt x="58371" y="93831"/>
                      </a:cubicBezTo>
                      <a:cubicBezTo>
                        <a:pt x="51721" y="150061"/>
                        <a:pt x="51347" y="197272"/>
                        <a:pt x="51326" y="216957"/>
                      </a:cubicBezTo>
                      <a:cubicBezTo>
                        <a:pt x="57790" y="223344"/>
                        <a:pt x="61871" y="232716"/>
                        <a:pt x="61871" y="243163"/>
                      </a:cubicBezTo>
                      <a:cubicBezTo>
                        <a:pt x="61871" y="262408"/>
                        <a:pt x="48020" y="278010"/>
                        <a:pt x="30935" y="278010"/>
                      </a:cubicBezTo>
                      <a:cubicBezTo>
                        <a:pt x="13850" y="278010"/>
                        <a:pt x="0" y="262408"/>
                        <a:pt x="0" y="243163"/>
                      </a:cubicBezTo>
                      <a:cubicBezTo>
                        <a:pt x="0" y="233964"/>
                        <a:pt x="3164" y="225598"/>
                        <a:pt x="8333" y="219370"/>
                      </a:cubicBezTo>
                      <a:cubicBezTo>
                        <a:pt x="6326" y="202364"/>
                        <a:pt x="2022" y="155929"/>
                        <a:pt x="6032" y="95988"/>
                      </a:cubicBezTo>
                      <a:cubicBezTo>
                        <a:pt x="11122" y="19698"/>
                        <a:pt x="21838" y="5823"/>
                        <a:pt x="25231" y="0"/>
                      </a:cubicBezTo>
                      <a:cubicBezTo>
                        <a:pt x="28625" y="-1103"/>
                        <a:pt x="80553" y="18147"/>
                        <a:pt x="73217" y="18147"/>
                      </a:cubicBezTo>
                      <a:close/>
                    </a:path>
                    <a:path w="73926" h="278010" fill="none">
                      <a:moveTo>
                        <a:pt x="73217" y="18147"/>
                      </a:moveTo>
                      <a:cubicBezTo>
                        <a:pt x="73217" y="18147"/>
                        <a:pt x="65416" y="34255"/>
                        <a:pt x="58371" y="93831"/>
                      </a:cubicBezTo>
                      <a:cubicBezTo>
                        <a:pt x="51721" y="150061"/>
                        <a:pt x="51347" y="197272"/>
                        <a:pt x="51326" y="216957"/>
                      </a:cubicBezTo>
                      <a:cubicBezTo>
                        <a:pt x="57790" y="223344"/>
                        <a:pt x="61871" y="232716"/>
                        <a:pt x="61871" y="243163"/>
                      </a:cubicBezTo>
                      <a:cubicBezTo>
                        <a:pt x="61871" y="262408"/>
                        <a:pt x="48020" y="278010"/>
                        <a:pt x="30935" y="278010"/>
                      </a:cubicBezTo>
                      <a:cubicBezTo>
                        <a:pt x="13850" y="278010"/>
                        <a:pt x="0" y="262408"/>
                        <a:pt x="0" y="243163"/>
                      </a:cubicBezTo>
                      <a:cubicBezTo>
                        <a:pt x="0" y="233964"/>
                        <a:pt x="3164" y="225598"/>
                        <a:pt x="8333" y="219370"/>
                      </a:cubicBezTo>
                      <a:cubicBezTo>
                        <a:pt x="6326" y="202364"/>
                        <a:pt x="2022" y="155929"/>
                        <a:pt x="6032" y="95988"/>
                      </a:cubicBezTo>
                      <a:cubicBezTo>
                        <a:pt x="11122" y="19698"/>
                        <a:pt x="21838" y="5823"/>
                        <a:pt x="25231" y="0"/>
                      </a:cubicBezTo>
                      <a:cubicBezTo>
                        <a:pt x="28625" y="-1103"/>
                        <a:pt x="80553" y="18147"/>
                        <a:pt x="73217" y="18147"/>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78" name="Freeform: Shape 461">
                  <a:extLst>
                    <a:ext uri="{FF2B5EF4-FFF2-40B4-BE49-F238E27FC236}">
                      <a16:creationId xmlns:a16="http://schemas.microsoft.com/office/drawing/2014/main" id="{EDF62171-5918-B059-A4D1-0ED3A38BB3D0}"/>
                    </a:ext>
                  </a:extLst>
                </p:cNvPr>
                <p:cNvSpPr/>
                <p:nvPr/>
              </p:nvSpPr>
              <p:spPr>
                <a:xfrm>
                  <a:off x="-3590771" y="3504300"/>
                  <a:ext cx="185067" cy="116663"/>
                </a:xfrm>
                <a:custGeom>
                  <a:avLst/>
                  <a:gdLst/>
                  <a:ahLst/>
                  <a:cxnLst/>
                  <a:rect l="l" t="t" r="r" b="b"/>
                  <a:pathLst>
                    <a:path w="185067" h="116663" stroke="0">
                      <a:moveTo>
                        <a:pt x="29741" y="10312"/>
                      </a:moveTo>
                      <a:cubicBezTo>
                        <a:pt x="29741" y="10312"/>
                        <a:pt x="17207" y="31855"/>
                        <a:pt x="2324" y="37241"/>
                      </a:cubicBezTo>
                      <a:cubicBezTo>
                        <a:pt x="-12559" y="42627"/>
                        <a:pt x="46974" y="119566"/>
                        <a:pt x="97106" y="116578"/>
                      </a:cubicBezTo>
                      <a:cubicBezTo>
                        <a:pt x="147239" y="113411"/>
                        <a:pt x="183272" y="62631"/>
                        <a:pt x="180139" y="61092"/>
                      </a:cubicBezTo>
                      <a:cubicBezTo>
                        <a:pt x="177006" y="59553"/>
                        <a:pt x="188217" y="54937"/>
                        <a:pt x="184178" y="50969"/>
                      </a:cubicBezTo>
                      <a:cubicBezTo>
                        <a:pt x="180139" y="47002"/>
                        <a:pt x="147116" y="33515"/>
                        <a:pt x="133139" y="10312"/>
                      </a:cubicBezTo>
                      <a:cubicBezTo>
                        <a:pt x="119162" y="-12890"/>
                        <a:pt x="42274" y="10312"/>
                        <a:pt x="42274" y="10312"/>
                      </a:cubicBezTo>
                      <a:lnTo>
                        <a:pt x="29741" y="10312"/>
                      </a:lnTo>
                      <a:close/>
                    </a:path>
                    <a:path w="185067" h="116663" fill="none">
                      <a:moveTo>
                        <a:pt x="29741" y="10312"/>
                      </a:moveTo>
                      <a:cubicBezTo>
                        <a:pt x="29741" y="10312"/>
                        <a:pt x="17207" y="31855"/>
                        <a:pt x="2324" y="37241"/>
                      </a:cubicBezTo>
                      <a:cubicBezTo>
                        <a:pt x="-12559" y="42627"/>
                        <a:pt x="46974" y="119566"/>
                        <a:pt x="97106" y="116578"/>
                      </a:cubicBezTo>
                      <a:cubicBezTo>
                        <a:pt x="147239" y="113411"/>
                        <a:pt x="183272" y="62631"/>
                        <a:pt x="180139" y="61092"/>
                      </a:cubicBezTo>
                      <a:cubicBezTo>
                        <a:pt x="177006" y="59553"/>
                        <a:pt x="188217" y="54937"/>
                        <a:pt x="184178" y="50969"/>
                      </a:cubicBezTo>
                      <a:cubicBezTo>
                        <a:pt x="180139" y="47002"/>
                        <a:pt x="147116" y="33515"/>
                        <a:pt x="133139" y="10312"/>
                      </a:cubicBezTo>
                      <a:cubicBezTo>
                        <a:pt x="119162" y="-12890"/>
                        <a:pt x="42274" y="10312"/>
                        <a:pt x="42274" y="10312"/>
                      </a:cubicBezTo>
                      <a:lnTo>
                        <a:pt x="29741" y="10312"/>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79" name="Freeform: Shape 462">
                  <a:extLst>
                    <a:ext uri="{FF2B5EF4-FFF2-40B4-BE49-F238E27FC236}">
                      <a16:creationId xmlns:a16="http://schemas.microsoft.com/office/drawing/2014/main" id="{E4D87842-8F82-E45D-6760-750D687A6C33}"/>
                    </a:ext>
                  </a:extLst>
                </p:cNvPr>
                <p:cNvSpPr/>
                <p:nvPr/>
              </p:nvSpPr>
              <p:spPr>
                <a:xfrm>
                  <a:off x="-3565006" y="3456603"/>
                  <a:ext cx="111267" cy="97697"/>
                </a:xfrm>
                <a:custGeom>
                  <a:avLst/>
                  <a:gdLst/>
                  <a:ahLst/>
                  <a:cxnLst/>
                  <a:rect l="l" t="t" r="r" b="b"/>
                  <a:pathLst>
                    <a:path w="111267" h="97697" stroke="0">
                      <a:moveTo>
                        <a:pt x="0" y="0"/>
                      </a:moveTo>
                      <a:lnTo>
                        <a:pt x="111267" y="0"/>
                      </a:lnTo>
                      <a:lnTo>
                        <a:pt x="111267" y="66235"/>
                      </a:lnTo>
                      <a:cubicBezTo>
                        <a:pt x="111267" y="66235"/>
                        <a:pt x="91037" y="97697"/>
                        <a:pt x="59005" y="97697"/>
                      </a:cubicBezTo>
                      <a:cubicBezTo>
                        <a:pt x="26974" y="97697"/>
                        <a:pt x="0" y="66235"/>
                        <a:pt x="0" y="66235"/>
                      </a:cubicBezTo>
                      <a:lnTo>
                        <a:pt x="0" y="0"/>
                      </a:lnTo>
                      <a:close/>
                    </a:path>
                    <a:path w="111267" h="97697" fill="none">
                      <a:moveTo>
                        <a:pt x="0" y="0"/>
                      </a:moveTo>
                      <a:lnTo>
                        <a:pt x="111267" y="0"/>
                      </a:lnTo>
                      <a:lnTo>
                        <a:pt x="111267" y="66235"/>
                      </a:lnTo>
                      <a:cubicBezTo>
                        <a:pt x="111267" y="66235"/>
                        <a:pt x="91037" y="97697"/>
                        <a:pt x="59005" y="97697"/>
                      </a:cubicBezTo>
                      <a:cubicBezTo>
                        <a:pt x="26974" y="97697"/>
                        <a:pt x="0" y="66235"/>
                        <a:pt x="0" y="66235"/>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80" name="Group 1179">
                  <a:extLst>
                    <a:ext uri="{FF2B5EF4-FFF2-40B4-BE49-F238E27FC236}">
                      <a16:creationId xmlns:a16="http://schemas.microsoft.com/office/drawing/2014/main" id="{DBB665BD-2B93-A040-4245-E3C8352122B6}"/>
                    </a:ext>
                  </a:extLst>
                </p:cNvPr>
                <p:cNvGrpSpPr/>
                <p:nvPr/>
              </p:nvGrpSpPr>
              <p:grpSpPr>
                <a:xfrm>
                  <a:off x="-3681798" y="3376501"/>
                  <a:ext cx="67764" cy="239361"/>
                  <a:chOff x="-3681798" y="3376501"/>
                  <a:chExt cx="67764" cy="239361"/>
                </a:xfrm>
              </p:grpSpPr>
              <p:sp>
                <p:nvSpPr>
                  <p:cNvPr id="1191" name="Freeform: Shape 464">
                    <a:extLst>
                      <a:ext uri="{FF2B5EF4-FFF2-40B4-BE49-F238E27FC236}">
                        <a16:creationId xmlns:a16="http://schemas.microsoft.com/office/drawing/2014/main" id="{E1E3B1C3-EFFA-9F6C-30C3-BF8BEF252187}"/>
                      </a:ext>
                    </a:extLst>
                  </p:cNvPr>
                  <p:cNvSpPr/>
                  <p:nvPr/>
                </p:nvSpPr>
                <p:spPr>
                  <a:xfrm>
                    <a:off x="-3681798" y="3376501"/>
                    <a:ext cx="67764" cy="239361"/>
                  </a:xfrm>
                  <a:custGeom>
                    <a:avLst/>
                    <a:gdLst/>
                    <a:ahLst/>
                    <a:cxnLst/>
                    <a:rect l="l" t="t" r="r" b="b"/>
                    <a:pathLst>
                      <a:path w="67764" h="239361" stroke="0">
                        <a:moveTo>
                          <a:pt x="64970" y="25868"/>
                        </a:moveTo>
                        <a:cubicBezTo>
                          <a:pt x="64970" y="11582"/>
                          <a:pt x="53362" y="0"/>
                          <a:pt x="39043" y="0"/>
                        </a:cubicBezTo>
                        <a:cubicBezTo>
                          <a:pt x="24724" y="0"/>
                          <a:pt x="13116" y="11582"/>
                          <a:pt x="13116" y="25868"/>
                        </a:cubicBezTo>
                        <a:cubicBezTo>
                          <a:pt x="13116" y="33097"/>
                          <a:pt x="16088" y="39634"/>
                          <a:pt x="20879" y="44328"/>
                        </a:cubicBezTo>
                        <a:cubicBezTo>
                          <a:pt x="11103" y="48032"/>
                          <a:pt x="4155" y="57466"/>
                          <a:pt x="4155" y="68519"/>
                        </a:cubicBezTo>
                        <a:cubicBezTo>
                          <a:pt x="4155" y="76180"/>
                          <a:pt x="7492" y="83064"/>
                          <a:pt x="12796" y="87800"/>
                        </a:cubicBezTo>
                        <a:cubicBezTo>
                          <a:pt x="5139" y="92296"/>
                          <a:pt x="0" y="100605"/>
                          <a:pt x="0" y="110111"/>
                        </a:cubicBezTo>
                        <a:cubicBezTo>
                          <a:pt x="0" y="119681"/>
                          <a:pt x="5098" y="127858"/>
                          <a:pt x="12704" y="132367"/>
                        </a:cubicBezTo>
                        <a:cubicBezTo>
                          <a:pt x="11367" y="135569"/>
                          <a:pt x="10625" y="139114"/>
                          <a:pt x="10625" y="142843"/>
                        </a:cubicBezTo>
                        <a:cubicBezTo>
                          <a:pt x="10625" y="157130"/>
                          <a:pt x="21522" y="168711"/>
                          <a:pt x="34965" y="168711"/>
                        </a:cubicBezTo>
                        <a:cubicBezTo>
                          <a:pt x="48407" y="168711"/>
                          <a:pt x="59304" y="157130"/>
                          <a:pt x="59304" y="142843"/>
                        </a:cubicBezTo>
                        <a:cubicBezTo>
                          <a:pt x="59304" y="134149"/>
                          <a:pt x="55268" y="126456"/>
                          <a:pt x="49079" y="121766"/>
                        </a:cubicBezTo>
                        <a:cubicBezTo>
                          <a:pt x="50854" y="118263"/>
                          <a:pt x="51854" y="114303"/>
                          <a:pt x="51854" y="110111"/>
                        </a:cubicBezTo>
                        <a:cubicBezTo>
                          <a:pt x="51854" y="102449"/>
                          <a:pt x="48516" y="95566"/>
                          <a:pt x="43212" y="90830"/>
                        </a:cubicBezTo>
                        <a:cubicBezTo>
                          <a:pt x="50869" y="86334"/>
                          <a:pt x="56008" y="78025"/>
                          <a:pt x="56008" y="68519"/>
                        </a:cubicBezTo>
                        <a:cubicBezTo>
                          <a:pt x="56008" y="61290"/>
                          <a:pt x="53036" y="54754"/>
                          <a:pt x="48245" y="50060"/>
                        </a:cubicBezTo>
                        <a:cubicBezTo>
                          <a:pt x="58022" y="46356"/>
                          <a:pt x="64970" y="36922"/>
                          <a:pt x="64970" y="25868"/>
                        </a:cubicBezTo>
                        <a:close/>
                        <a:moveTo>
                          <a:pt x="62748" y="239361"/>
                        </a:moveTo>
                        <a:cubicBezTo>
                          <a:pt x="62748" y="239361"/>
                          <a:pt x="39453" y="226031"/>
                          <a:pt x="29500" y="208423"/>
                        </a:cubicBezTo>
                        <a:cubicBezTo>
                          <a:pt x="19548" y="190814"/>
                          <a:pt x="23966" y="175017"/>
                          <a:pt x="36914" y="171609"/>
                        </a:cubicBezTo>
                        <a:cubicBezTo>
                          <a:pt x="49861" y="168202"/>
                          <a:pt x="62669" y="179024"/>
                          <a:pt x="66643" y="193590"/>
                        </a:cubicBezTo>
                        <a:cubicBezTo>
                          <a:pt x="70617" y="208157"/>
                          <a:pt x="62748" y="239361"/>
                          <a:pt x="62748" y="239361"/>
                        </a:cubicBezTo>
                        <a:close/>
                      </a:path>
                      <a:path w="67764" h="239361" fill="none">
                        <a:moveTo>
                          <a:pt x="64970" y="25868"/>
                        </a:moveTo>
                        <a:cubicBezTo>
                          <a:pt x="64970" y="11582"/>
                          <a:pt x="53362" y="0"/>
                          <a:pt x="39043" y="0"/>
                        </a:cubicBezTo>
                        <a:cubicBezTo>
                          <a:pt x="24724" y="0"/>
                          <a:pt x="13116" y="11582"/>
                          <a:pt x="13116" y="25868"/>
                        </a:cubicBezTo>
                        <a:cubicBezTo>
                          <a:pt x="13116" y="33097"/>
                          <a:pt x="16088" y="39634"/>
                          <a:pt x="20879" y="44328"/>
                        </a:cubicBezTo>
                        <a:cubicBezTo>
                          <a:pt x="11103" y="48032"/>
                          <a:pt x="4155" y="57466"/>
                          <a:pt x="4155" y="68519"/>
                        </a:cubicBezTo>
                        <a:cubicBezTo>
                          <a:pt x="4155" y="76180"/>
                          <a:pt x="7492" y="83064"/>
                          <a:pt x="12796" y="87800"/>
                        </a:cubicBezTo>
                        <a:cubicBezTo>
                          <a:pt x="5139" y="92296"/>
                          <a:pt x="0" y="100605"/>
                          <a:pt x="0" y="110111"/>
                        </a:cubicBezTo>
                        <a:cubicBezTo>
                          <a:pt x="0" y="119681"/>
                          <a:pt x="5098" y="127858"/>
                          <a:pt x="12704" y="132367"/>
                        </a:cubicBezTo>
                        <a:cubicBezTo>
                          <a:pt x="11367" y="135569"/>
                          <a:pt x="10625" y="139114"/>
                          <a:pt x="10625" y="142843"/>
                        </a:cubicBezTo>
                        <a:cubicBezTo>
                          <a:pt x="10625" y="157130"/>
                          <a:pt x="21522" y="168711"/>
                          <a:pt x="34965" y="168711"/>
                        </a:cubicBezTo>
                        <a:cubicBezTo>
                          <a:pt x="48407" y="168711"/>
                          <a:pt x="59304" y="157130"/>
                          <a:pt x="59304" y="142843"/>
                        </a:cubicBezTo>
                        <a:cubicBezTo>
                          <a:pt x="59304" y="134149"/>
                          <a:pt x="55268" y="126456"/>
                          <a:pt x="49079" y="121766"/>
                        </a:cubicBezTo>
                        <a:cubicBezTo>
                          <a:pt x="50854" y="118263"/>
                          <a:pt x="51854" y="114303"/>
                          <a:pt x="51854" y="110111"/>
                        </a:cubicBezTo>
                        <a:cubicBezTo>
                          <a:pt x="51854" y="102449"/>
                          <a:pt x="48516" y="95566"/>
                          <a:pt x="43212" y="90830"/>
                        </a:cubicBezTo>
                        <a:cubicBezTo>
                          <a:pt x="50869" y="86334"/>
                          <a:pt x="56008" y="78025"/>
                          <a:pt x="56008" y="68519"/>
                        </a:cubicBezTo>
                        <a:cubicBezTo>
                          <a:pt x="56008" y="61290"/>
                          <a:pt x="53036" y="54754"/>
                          <a:pt x="48245" y="50060"/>
                        </a:cubicBezTo>
                        <a:cubicBezTo>
                          <a:pt x="58022" y="46356"/>
                          <a:pt x="64970" y="36922"/>
                          <a:pt x="64970" y="25868"/>
                        </a:cubicBezTo>
                        <a:close/>
                        <a:moveTo>
                          <a:pt x="62748" y="239361"/>
                        </a:moveTo>
                        <a:cubicBezTo>
                          <a:pt x="62748" y="239361"/>
                          <a:pt x="39453" y="226031"/>
                          <a:pt x="29500" y="208423"/>
                        </a:cubicBezTo>
                        <a:cubicBezTo>
                          <a:pt x="19548" y="190814"/>
                          <a:pt x="23966" y="175017"/>
                          <a:pt x="36914" y="171609"/>
                        </a:cubicBezTo>
                        <a:cubicBezTo>
                          <a:pt x="49861" y="168202"/>
                          <a:pt x="62669" y="179024"/>
                          <a:pt x="66643" y="193590"/>
                        </a:cubicBezTo>
                        <a:cubicBezTo>
                          <a:pt x="70617" y="208157"/>
                          <a:pt x="62748" y="239361"/>
                          <a:pt x="62748" y="239361"/>
                        </a:cubicBez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92" name="Freeform: Shape 465">
                    <a:extLst>
                      <a:ext uri="{FF2B5EF4-FFF2-40B4-BE49-F238E27FC236}">
                        <a16:creationId xmlns:a16="http://schemas.microsoft.com/office/drawing/2014/main" id="{D26CEDAE-025E-CACD-A5F0-101AE06DA0AE}"/>
                      </a:ext>
                    </a:extLst>
                  </p:cNvPr>
                  <p:cNvSpPr/>
                  <p:nvPr/>
                </p:nvSpPr>
                <p:spPr>
                  <a:xfrm>
                    <a:off x="-3655651" y="3539684"/>
                    <a:ext cx="24866" cy="12730"/>
                  </a:xfrm>
                  <a:custGeom>
                    <a:avLst/>
                    <a:gdLst/>
                    <a:ahLst/>
                    <a:cxnLst/>
                    <a:rect l="l" t="t" r="r" b="b"/>
                    <a:pathLst>
                      <a:path w="24866" h="12730" stroke="0">
                        <a:moveTo>
                          <a:pt x="24774" y="3142"/>
                        </a:moveTo>
                        <a:cubicBezTo>
                          <a:pt x="23951" y="0"/>
                          <a:pt x="17783" y="-877"/>
                          <a:pt x="10997" y="909"/>
                        </a:cubicBezTo>
                        <a:cubicBezTo>
                          <a:pt x="4212" y="2694"/>
                          <a:pt x="0" y="6503"/>
                          <a:pt x="0" y="9654"/>
                        </a:cubicBezTo>
                        <a:cubicBezTo>
                          <a:pt x="1027" y="12628"/>
                          <a:pt x="7195" y="13629"/>
                          <a:pt x="13980" y="11843"/>
                        </a:cubicBezTo>
                        <a:cubicBezTo>
                          <a:pt x="20765" y="10057"/>
                          <a:pt x="25598" y="6162"/>
                          <a:pt x="24774" y="3142"/>
                        </a:cubicBezTo>
                        <a:close/>
                      </a:path>
                      <a:path w="24866" h="12730" fill="none">
                        <a:moveTo>
                          <a:pt x="24774" y="3142"/>
                        </a:moveTo>
                        <a:cubicBezTo>
                          <a:pt x="23951" y="0"/>
                          <a:pt x="17783" y="-877"/>
                          <a:pt x="10997" y="909"/>
                        </a:cubicBezTo>
                        <a:cubicBezTo>
                          <a:pt x="4212" y="2694"/>
                          <a:pt x="0" y="6503"/>
                          <a:pt x="0" y="9654"/>
                        </a:cubicBezTo>
                        <a:cubicBezTo>
                          <a:pt x="1027" y="12628"/>
                          <a:pt x="7195" y="13629"/>
                          <a:pt x="13980" y="11843"/>
                        </a:cubicBezTo>
                        <a:cubicBezTo>
                          <a:pt x="20765" y="10057"/>
                          <a:pt x="25598" y="6162"/>
                          <a:pt x="24774" y="3142"/>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181" name="Freeform: Shape 466">
                  <a:extLst>
                    <a:ext uri="{FF2B5EF4-FFF2-40B4-BE49-F238E27FC236}">
                      <a16:creationId xmlns:a16="http://schemas.microsoft.com/office/drawing/2014/main" id="{759D44F4-CB11-BF63-B1D2-19742A8D1B0C}"/>
                    </a:ext>
                  </a:extLst>
                </p:cNvPr>
                <p:cNvSpPr/>
                <p:nvPr/>
              </p:nvSpPr>
              <p:spPr>
                <a:xfrm>
                  <a:off x="-3669300" y="3148770"/>
                  <a:ext cx="325047" cy="302463"/>
                </a:xfrm>
                <a:custGeom>
                  <a:avLst/>
                  <a:gdLst/>
                  <a:ahLst/>
                  <a:cxnLst/>
                  <a:rect l="l" t="t" r="r" b="b"/>
                  <a:pathLst>
                    <a:path w="325047" h="302463" stroke="0">
                      <a:moveTo>
                        <a:pt x="0" y="151231"/>
                      </a:moveTo>
                      <a:cubicBezTo>
                        <a:pt x="0" y="67709"/>
                        <a:pt x="72764" y="0"/>
                        <a:pt x="162524" y="0"/>
                      </a:cubicBezTo>
                      <a:cubicBezTo>
                        <a:pt x="252283" y="0"/>
                        <a:pt x="325047" y="67709"/>
                        <a:pt x="325047" y="151231"/>
                      </a:cubicBezTo>
                      <a:cubicBezTo>
                        <a:pt x="325047" y="234754"/>
                        <a:pt x="252283" y="302463"/>
                        <a:pt x="162524" y="302463"/>
                      </a:cubicBezTo>
                      <a:cubicBezTo>
                        <a:pt x="72764" y="302463"/>
                        <a:pt x="0" y="234754"/>
                        <a:pt x="0" y="151231"/>
                      </a:cubicBezTo>
                      <a:close/>
                    </a:path>
                    <a:path w="325047" h="302463" fill="none">
                      <a:moveTo>
                        <a:pt x="0" y="151231"/>
                      </a:moveTo>
                      <a:cubicBezTo>
                        <a:pt x="0" y="67709"/>
                        <a:pt x="72764" y="0"/>
                        <a:pt x="162524" y="0"/>
                      </a:cubicBezTo>
                      <a:cubicBezTo>
                        <a:pt x="252283" y="0"/>
                        <a:pt x="325047" y="67709"/>
                        <a:pt x="325047" y="151231"/>
                      </a:cubicBezTo>
                      <a:cubicBezTo>
                        <a:pt x="325047" y="234754"/>
                        <a:pt x="252283" y="302463"/>
                        <a:pt x="162524" y="302463"/>
                      </a:cubicBezTo>
                      <a:cubicBezTo>
                        <a:pt x="72764" y="302463"/>
                        <a:pt x="0" y="234754"/>
                        <a:pt x="0" y="151231"/>
                      </a:cubicBezTo>
                      <a:close/>
                    </a:path>
                  </a:pathLst>
                </a:custGeom>
                <a:solidFill>
                  <a:srgbClr val="EBC4DB"/>
                </a:solidFill>
                <a:ln w="7600" cap="flat">
                  <a:solidFill>
                    <a:srgbClr val="EBC4D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82" name="Freeform: Shape 467">
                  <a:extLst>
                    <a:ext uri="{FF2B5EF4-FFF2-40B4-BE49-F238E27FC236}">
                      <a16:creationId xmlns:a16="http://schemas.microsoft.com/office/drawing/2014/main" id="{9999D411-A4AC-F869-B49A-D3C7512D010E}"/>
                    </a:ext>
                  </a:extLst>
                </p:cNvPr>
                <p:cNvSpPr/>
                <p:nvPr/>
              </p:nvSpPr>
              <p:spPr>
                <a:xfrm>
                  <a:off x="-3672347" y="3342929"/>
                  <a:ext cx="326460" cy="66715"/>
                </a:xfrm>
                <a:custGeom>
                  <a:avLst/>
                  <a:gdLst/>
                  <a:ahLst/>
                  <a:cxnLst/>
                  <a:rect l="l" t="t" r="r" b="b"/>
                  <a:pathLst>
                    <a:path w="326460" h="66715" stroke="0">
                      <a:moveTo>
                        <a:pt x="0" y="33357"/>
                      </a:moveTo>
                      <a:cubicBezTo>
                        <a:pt x="0" y="14935"/>
                        <a:pt x="16410" y="0"/>
                        <a:pt x="36654" y="0"/>
                      </a:cubicBezTo>
                      <a:cubicBezTo>
                        <a:pt x="56897" y="0"/>
                        <a:pt x="73307" y="14935"/>
                        <a:pt x="73307" y="33357"/>
                      </a:cubicBezTo>
                      <a:cubicBezTo>
                        <a:pt x="73307" y="51780"/>
                        <a:pt x="56897" y="66715"/>
                        <a:pt x="36654" y="66715"/>
                      </a:cubicBezTo>
                      <a:cubicBezTo>
                        <a:pt x="16410" y="66715"/>
                        <a:pt x="0" y="51780"/>
                        <a:pt x="0" y="33357"/>
                      </a:cubicBezTo>
                      <a:close/>
                      <a:moveTo>
                        <a:pt x="289806" y="66715"/>
                      </a:moveTo>
                      <a:cubicBezTo>
                        <a:pt x="310049" y="66715"/>
                        <a:pt x="326460" y="51780"/>
                        <a:pt x="326460" y="33357"/>
                      </a:cubicBezTo>
                      <a:cubicBezTo>
                        <a:pt x="326460" y="14935"/>
                        <a:pt x="310049" y="0"/>
                        <a:pt x="289806" y="0"/>
                      </a:cubicBezTo>
                      <a:cubicBezTo>
                        <a:pt x="269563" y="0"/>
                        <a:pt x="253152" y="14935"/>
                        <a:pt x="253152" y="33357"/>
                      </a:cubicBezTo>
                      <a:cubicBezTo>
                        <a:pt x="253152" y="51780"/>
                        <a:pt x="269563" y="66715"/>
                        <a:pt x="289806" y="66715"/>
                      </a:cubicBezTo>
                      <a:close/>
                    </a:path>
                    <a:path w="326460" h="66715" fill="none">
                      <a:moveTo>
                        <a:pt x="0" y="33357"/>
                      </a:moveTo>
                      <a:cubicBezTo>
                        <a:pt x="0" y="14935"/>
                        <a:pt x="16410" y="0"/>
                        <a:pt x="36654" y="0"/>
                      </a:cubicBezTo>
                      <a:cubicBezTo>
                        <a:pt x="56897" y="0"/>
                        <a:pt x="73307" y="14935"/>
                        <a:pt x="73307" y="33357"/>
                      </a:cubicBezTo>
                      <a:cubicBezTo>
                        <a:pt x="73307" y="51780"/>
                        <a:pt x="56897" y="66715"/>
                        <a:pt x="36654" y="66715"/>
                      </a:cubicBezTo>
                      <a:cubicBezTo>
                        <a:pt x="16410" y="66715"/>
                        <a:pt x="0" y="51780"/>
                        <a:pt x="0" y="33357"/>
                      </a:cubicBezTo>
                      <a:close/>
                      <a:moveTo>
                        <a:pt x="289806" y="66715"/>
                      </a:moveTo>
                      <a:cubicBezTo>
                        <a:pt x="310049" y="66715"/>
                        <a:pt x="326460" y="51780"/>
                        <a:pt x="326460" y="33357"/>
                      </a:cubicBezTo>
                      <a:cubicBezTo>
                        <a:pt x="326460" y="14935"/>
                        <a:pt x="310049" y="0"/>
                        <a:pt x="289806" y="0"/>
                      </a:cubicBezTo>
                      <a:cubicBezTo>
                        <a:pt x="269563" y="0"/>
                        <a:pt x="253152" y="14935"/>
                        <a:pt x="253152" y="33357"/>
                      </a:cubicBezTo>
                      <a:cubicBezTo>
                        <a:pt x="253152" y="51780"/>
                        <a:pt x="269563" y="66715"/>
                        <a:pt x="289806" y="66715"/>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83" name="Freeform: Shape 468">
                  <a:extLst>
                    <a:ext uri="{FF2B5EF4-FFF2-40B4-BE49-F238E27FC236}">
                      <a16:creationId xmlns:a16="http://schemas.microsoft.com/office/drawing/2014/main" id="{559D2403-080F-644D-0806-0E19C2B88361}"/>
                    </a:ext>
                  </a:extLst>
                </p:cNvPr>
                <p:cNvSpPr/>
                <p:nvPr/>
              </p:nvSpPr>
              <p:spPr>
                <a:xfrm>
                  <a:off x="-3642279" y="3223981"/>
                  <a:ext cx="268259" cy="291366"/>
                </a:xfrm>
                <a:custGeom>
                  <a:avLst/>
                  <a:gdLst/>
                  <a:ahLst/>
                  <a:cxnLst/>
                  <a:rect l="l" t="t" r="r" b="b"/>
                  <a:pathLst>
                    <a:path w="268259" h="291366" stroke="0">
                      <a:moveTo>
                        <a:pt x="2619" y="147480"/>
                      </a:moveTo>
                      <a:cubicBezTo>
                        <a:pt x="-14927" y="63210"/>
                        <a:pt x="58686" y="0"/>
                        <a:pt x="134129" y="0"/>
                      </a:cubicBezTo>
                      <a:cubicBezTo>
                        <a:pt x="209558" y="0"/>
                        <a:pt x="279271" y="60816"/>
                        <a:pt x="266806" y="145642"/>
                      </a:cubicBezTo>
                      <a:cubicBezTo>
                        <a:pt x="254342" y="230194"/>
                        <a:pt x="203864" y="288081"/>
                        <a:pt x="134129" y="291284"/>
                      </a:cubicBezTo>
                      <a:cubicBezTo>
                        <a:pt x="64380" y="293938"/>
                        <a:pt x="20165" y="231749"/>
                        <a:pt x="2619" y="147480"/>
                      </a:cubicBezTo>
                      <a:close/>
                    </a:path>
                    <a:path w="268259" h="291366" fill="none">
                      <a:moveTo>
                        <a:pt x="2619" y="147480"/>
                      </a:moveTo>
                      <a:cubicBezTo>
                        <a:pt x="-14927" y="63210"/>
                        <a:pt x="58686" y="0"/>
                        <a:pt x="134129" y="0"/>
                      </a:cubicBezTo>
                      <a:cubicBezTo>
                        <a:pt x="209558" y="0"/>
                        <a:pt x="279271" y="60816"/>
                        <a:pt x="266806" y="145642"/>
                      </a:cubicBezTo>
                      <a:cubicBezTo>
                        <a:pt x="254342" y="230194"/>
                        <a:pt x="203864" y="288081"/>
                        <a:pt x="134129" y="291284"/>
                      </a:cubicBezTo>
                      <a:cubicBezTo>
                        <a:pt x="64380" y="293938"/>
                        <a:pt x="20165" y="231749"/>
                        <a:pt x="2619" y="147480"/>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84" name="Freeform: Shape 469">
                  <a:extLst>
                    <a:ext uri="{FF2B5EF4-FFF2-40B4-BE49-F238E27FC236}">
                      <a16:creationId xmlns:a16="http://schemas.microsoft.com/office/drawing/2014/main" id="{954B3CBD-11E8-4732-4E5F-EB938874EC68}"/>
                    </a:ext>
                  </a:extLst>
                </p:cNvPr>
                <p:cNvSpPr/>
                <p:nvPr/>
              </p:nvSpPr>
              <p:spPr>
                <a:xfrm>
                  <a:off x="-3532438" y="3465001"/>
                  <a:ext cx="48907" cy="24127"/>
                </a:xfrm>
                <a:custGeom>
                  <a:avLst/>
                  <a:gdLst/>
                  <a:ahLst/>
                  <a:cxnLst/>
                  <a:rect l="l" t="t" r="r" b="b"/>
                  <a:pathLst>
                    <a:path w="48907" h="24127" stroke="0">
                      <a:moveTo>
                        <a:pt x="24687" y="18144"/>
                      </a:moveTo>
                      <a:cubicBezTo>
                        <a:pt x="44991" y="17970"/>
                        <a:pt x="40649" y="0"/>
                        <a:pt x="46898" y="0"/>
                      </a:cubicBezTo>
                      <a:cubicBezTo>
                        <a:pt x="53197" y="0"/>
                        <a:pt x="44380" y="24358"/>
                        <a:pt x="24652" y="24125"/>
                      </a:cubicBezTo>
                      <a:cubicBezTo>
                        <a:pt x="4923" y="23886"/>
                        <a:pt x="-4343" y="0"/>
                        <a:pt x="1957" y="0"/>
                      </a:cubicBezTo>
                      <a:cubicBezTo>
                        <a:pt x="8205" y="0"/>
                        <a:pt x="4384" y="18319"/>
                        <a:pt x="24687" y="18144"/>
                      </a:cubicBezTo>
                      <a:close/>
                    </a:path>
                    <a:path w="48907" h="24127" fill="none">
                      <a:moveTo>
                        <a:pt x="24687" y="18144"/>
                      </a:moveTo>
                      <a:cubicBezTo>
                        <a:pt x="44991" y="17970"/>
                        <a:pt x="40649" y="0"/>
                        <a:pt x="46898" y="0"/>
                      </a:cubicBezTo>
                      <a:cubicBezTo>
                        <a:pt x="53197" y="0"/>
                        <a:pt x="44380" y="24358"/>
                        <a:pt x="24652" y="24125"/>
                      </a:cubicBezTo>
                      <a:cubicBezTo>
                        <a:pt x="4923" y="23886"/>
                        <a:pt x="-4343" y="0"/>
                        <a:pt x="1957" y="0"/>
                      </a:cubicBezTo>
                      <a:cubicBezTo>
                        <a:pt x="8205" y="0"/>
                        <a:pt x="4384" y="18319"/>
                        <a:pt x="24687" y="18144"/>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85" name="Freeform: Shape 470">
                  <a:extLst>
                    <a:ext uri="{FF2B5EF4-FFF2-40B4-BE49-F238E27FC236}">
                      <a16:creationId xmlns:a16="http://schemas.microsoft.com/office/drawing/2014/main" id="{0DB26B56-533F-3ED3-84B1-D736F85B93FF}"/>
                    </a:ext>
                  </a:extLst>
                </p:cNvPr>
                <p:cNvSpPr/>
                <p:nvPr/>
              </p:nvSpPr>
              <p:spPr>
                <a:xfrm>
                  <a:off x="-3659356" y="3165356"/>
                  <a:ext cx="299967" cy="183229"/>
                </a:xfrm>
                <a:custGeom>
                  <a:avLst/>
                  <a:gdLst/>
                  <a:ahLst/>
                  <a:cxnLst/>
                  <a:rect l="l" t="t" r="r" b="b"/>
                  <a:pathLst>
                    <a:path w="299967" h="183229" stroke="0">
                      <a:moveTo>
                        <a:pt x="1813" y="149036"/>
                      </a:moveTo>
                      <a:cubicBezTo>
                        <a:pt x="10101" y="79021"/>
                        <a:pt x="33558" y="3562"/>
                        <a:pt x="154432" y="0"/>
                      </a:cubicBezTo>
                      <a:cubicBezTo>
                        <a:pt x="270521" y="-2469"/>
                        <a:pt x="314050" y="98108"/>
                        <a:pt x="296052" y="181036"/>
                      </a:cubicBezTo>
                      <a:cubicBezTo>
                        <a:pt x="296052" y="181706"/>
                        <a:pt x="296052" y="182374"/>
                        <a:pt x="296052" y="183041"/>
                      </a:cubicBezTo>
                      <a:cubicBezTo>
                        <a:pt x="272807" y="179374"/>
                        <a:pt x="226317" y="164036"/>
                        <a:pt x="182776" y="101811"/>
                      </a:cubicBezTo>
                      <a:cubicBezTo>
                        <a:pt x="156528" y="141596"/>
                        <a:pt x="79125" y="183229"/>
                        <a:pt x="0" y="183229"/>
                      </a:cubicBezTo>
                      <a:cubicBezTo>
                        <a:pt x="0" y="183229"/>
                        <a:pt x="2573" y="149074"/>
                        <a:pt x="1813" y="149036"/>
                      </a:cubicBezTo>
                      <a:close/>
                    </a:path>
                    <a:path w="299967" h="183229" fill="none">
                      <a:moveTo>
                        <a:pt x="1813" y="149036"/>
                      </a:moveTo>
                      <a:cubicBezTo>
                        <a:pt x="10101" y="79021"/>
                        <a:pt x="33558" y="3562"/>
                        <a:pt x="154432" y="0"/>
                      </a:cubicBezTo>
                      <a:cubicBezTo>
                        <a:pt x="270521" y="-2469"/>
                        <a:pt x="314050" y="98108"/>
                        <a:pt x="296052" y="181036"/>
                      </a:cubicBezTo>
                      <a:cubicBezTo>
                        <a:pt x="296052" y="181706"/>
                        <a:pt x="296052" y="182374"/>
                        <a:pt x="296052" y="183041"/>
                      </a:cubicBezTo>
                      <a:cubicBezTo>
                        <a:pt x="272807" y="179374"/>
                        <a:pt x="226317" y="164036"/>
                        <a:pt x="182776" y="101811"/>
                      </a:cubicBezTo>
                      <a:cubicBezTo>
                        <a:pt x="156528" y="141596"/>
                        <a:pt x="79125" y="183229"/>
                        <a:pt x="0" y="183229"/>
                      </a:cubicBezTo>
                      <a:cubicBezTo>
                        <a:pt x="0" y="183229"/>
                        <a:pt x="2573" y="149074"/>
                        <a:pt x="1813" y="149036"/>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86" name="Freeform: Shape 471">
                  <a:extLst>
                    <a:ext uri="{FF2B5EF4-FFF2-40B4-BE49-F238E27FC236}">
                      <a16:creationId xmlns:a16="http://schemas.microsoft.com/office/drawing/2014/main" id="{721A650E-218B-6E60-6AFB-DF39EDFE0530}"/>
                    </a:ext>
                  </a:extLst>
                </p:cNvPr>
                <p:cNvSpPr/>
                <p:nvPr/>
              </p:nvSpPr>
              <p:spPr>
                <a:xfrm flipH="1">
                  <a:off x="-3507665" y="3536037"/>
                  <a:ext cx="181516" cy="548511"/>
                </a:xfrm>
                <a:custGeom>
                  <a:avLst/>
                  <a:gdLst/>
                  <a:ahLst/>
                  <a:cxnLst/>
                  <a:rect l="l" t="t" r="r" b="b"/>
                  <a:pathLst>
                    <a:path w="181516" h="548511" stroke="0">
                      <a:moveTo>
                        <a:pt x="181516" y="548511"/>
                      </a:moveTo>
                      <a:cubicBezTo>
                        <a:pt x="136038" y="548511"/>
                        <a:pt x="87425" y="547458"/>
                        <a:pt x="50317" y="546385"/>
                      </a:cubicBezTo>
                      <a:cubicBezTo>
                        <a:pt x="5591" y="532657"/>
                        <a:pt x="53302" y="315195"/>
                        <a:pt x="90115" y="244218"/>
                      </a:cubicBezTo>
                      <a:cubicBezTo>
                        <a:pt x="96046" y="232782"/>
                        <a:pt x="96039" y="225273"/>
                        <a:pt x="86764" y="218227"/>
                      </a:cubicBezTo>
                      <a:cubicBezTo>
                        <a:pt x="84587" y="165850"/>
                        <a:pt x="69885" y="115317"/>
                        <a:pt x="69885" y="115317"/>
                      </a:cubicBezTo>
                      <a:lnTo>
                        <a:pt x="60101" y="153756"/>
                      </a:lnTo>
                      <a:lnTo>
                        <a:pt x="0" y="131791"/>
                      </a:lnTo>
                      <a:cubicBezTo>
                        <a:pt x="0" y="131791"/>
                        <a:pt x="0" y="79624"/>
                        <a:pt x="22363" y="46676"/>
                      </a:cubicBezTo>
                      <a:cubicBezTo>
                        <a:pt x="44726" y="13728"/>
                        <a:pt x="103430" y="0"/>
                        <a:pt x="103430" y="0"/>
                      </a:cubicBezTo>
                      <a:cubicBezTo>
                        <a:pt x="103430" y="0"/>
                        <a:pt x="114218" y="73928"/>
                        <a:pt x="178512" y="68437"/>
                      </a:cubicBezTo>
                      <a:cubicBezTo>
                        <a:pt x="179527" y="68351"/>
                        <a:pt x="180528" y="68249"/>
                        <a:pt x="181516" y="68134"/>
                      </a:cubicBezTo>
                      <a:lnTo>
                        <a:pt x="181516" y="548511"/>
                      </a:lnTo>
                      <a:close/>
                    </a:path>
                    <a:path w="181516" h="548511" fill="none">
                      <a:moveTo>
                        <a:pt x="181516" y="548511"/>
                      </a:moveTo>
                      <a:cubicBezTo>
                        <a:pt x="136038" y="548511"/>
                        <a:pt x="87425" y="547458"/>
                        <a:pt x="50317" y="546385"/>
                      </a:cubicBezTo>
                      <a:cubicBezTo>
                        <a:pt x="5591" y="532657"/>
                        <a:pt x="53302" y="315195"/>
                        <a:pt x="90115" y="244218"/>
                      </a:cubicBezTo>
                      <a:cubicBezTo>
                        <a:pt x="96046" y="232782"/>
                        <a:pt x="96039" y="225273"/>
                        <a:pt x="86764" y="218227"/>
                      </a:cubicBezTo>
                      <a:cubicBezTo>
                        <a:pt x="84587" y="165850"/>
                        <a:pt x="69885" y="115317"/>
                        <a:pt x="69885" y="115317"/>
                      </a:cubicBezTo>
                      <a:lnTo>
                        <a:pt x="60101" y="153756"/>
                      </a:lnTo>
                      <a:lnTo>
                        <a:pt x="0" y="131791"/>
                      </a:lnTo>
                      <a:cubicBezTo>
                        <a:pt x="0" y="131791"/>
                        <a:pt x="0" y="79624"/>
                        <a:pt x="22363" y="46676"/>
                      </a:cubicBezTo>
                      <a:cubicBezTo>
                        <a:pt x="44726" y="13728"/>
                        <a:pt x="103430" y="0"/>
                        <a:pt x="103430" y="0"/>
                      </a:cubicBezTo>
                      <a:cubicBezTo>
                        <a:pt x="103430" y="0"/>
                        <a:pt x="114218" y="73928"/>
                        <a:pt x="178512" y="68437"/>
                      </a:cubicBezTo>
                      <a:cubicBezTo>
                        <a:pt x="179527" y="68351"/>
                        <a:pt x="180528" y="68249"/>
                        <a:pt x="181516" y="68134"/>
                      </a:cubicBezTo>
                      <a:lnTo>
                        <a:pt x="181516" y="548511"/>
                      </a:ln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87" name="Freeform: Shape 472">
                  <a:extLst>
                    <a:ext uri="{FF2B5EF4-FFF2-40B4-BE49-F238E27FC236}">
                      <a16:creationId xmlns:a16="http://schemas.microsoft.com/office/drawing/2014/main" id="{CEEE8841-EBF2-7A9E-DE82-C031990C04B3}"/>
                    </a:ext>
                  </a:extLst>
                </p:cNvPr>
                <p:cNvSpPr/>
                <p:nvPr/>
              </p:nvSpPr>
              <p:spPr>
                <a:xfrm>
                  <a:off x="-3686147" y="3536037"/>
                  <a:ext cx="181516" cy="548511"/>
                </a:xfrm>
                <a:custGeom>
                  <a:avLst/>
                  <a:gdLst/>
                  <a:ahLst/>
                  <a:cxnLst/>
                  <a:rect l="l" t="t" r="r" b="b"/>
                  <a:pathLst>
                    <a:path w="181516" h="548511" stroke="0">
                      <a:moveTo>
                        <a:pt x="181516" y="548511"/>
                      </a:moveTo>
                      <a:cubicBezTo>
                        <a:pt x="136038" y="548511"/>
                        <a:pt x="87425" y="547458"/>
                        <a:pt x="50317" y="546385"/>
                      </a:cubicBezTo>
                      <a:cubicBezTo>
                        <a:pt x="5591" y="532657"/>
                        <a:pt x="53302" y="315195"/>
                        <a:pt x="90115" y="244218"/>
                      </a:cubicBezTo>
                      <a:cubicBezTo>
                        <a:pt x="96046" y="232782"/>
                        <a:pt x="96039" y="225273"/>
                        <a:pt x="86764" y="218227"/>
                      </a:cubicBezTo>
                      <a:cubicBezTo>
                        <a:pt x="84587" y="165850"/>
                        <a:pt x="69885" y="115317"/>
                        <a:pt x="69885" y="115317"/>
                      </a:cubicBezTo>
                      <a:lnTo>
                        <a:pt x="60101" y="153756"/>
                      </a:lnTo>
                      <a:lnTo>
                        <a:pt x="0" y="131791"/>
                      </a:lnTo>
                      <a:cubicBezTo>
                        <a:pt x="0" y="131791"/>
                        <a:pt x="0" y="79624"/>
                        <a:pt x="22363" y="46676"/>
                      </a:cubicBezTo>
                      <a:cubicBezTo>
                        <a:pt x="44726" y="13728"/>
                        <a:pt x="103430" y="0"/>
                        <a:pt x="103430" y="0"/>
                      </a:cubicBezTo>
                      <a:cubicBezTo>
                        <a:pt x="103430" y="0"/>
                        <a:pt x="114218" y="73928"/>
                        <a:pt x="178512" y="68437"/>
                      </a:cubicBezTo>
                      <a:cubicBezTo>
                        <a:pt x="179527" y="68351"/>
                        <a:pt x="180528" y="68249"/>
                        <a:pt x="181516" y="68134"/>
                      </a:cubicBezTo>
                      <a:lnTo>
                        <a:pt x="181516" y="548511"/>
                      </a:lnTo>
                      <a:close/>
                    </a:path>
                    <a:path w="181516" h="548511" fill="none">
                      <a:moveTo>
                        <a:pt x="181516" y="548511"/>
                      </a:moveTo>
                      <a:cubicBezTo>
                        <a:pt x="136038" y="548511"/>
                        <a:pt x="87425" y="547458"/>
                        <a:pt x="50317" y="546385"/>
                      </a:cubicBezTo>
                      <a:cubicBezTo>
                        <a:pt x="5591" y="532657"/>
                        <a:pt x="53302" y="315195"/>
                        <a:pt x="90115" y="244218"/>
                      </a:cubicBezTo>
                      <a:cubicBezTo>
                        <a:pt x="96046" y="232782"/>
                        <a:pt x="96039" y="225273"/>
                        <a:pt x="86764" y="218227"/>
                      </a:cubicBezTo>
                      <a:cubicBezTo>
                        <a:pt x="84587" y="165850"/>
                        <a:pt x="69885" y="115317"/>
                        <a:pt x="69885" y="115317"/>
                      </a:cubicBezTo>
                      <a:lnTo>
                        <a:pt x="60101" y="153756"/>
                      </a:lnTo>
                      <a:lnTo>
                        <a:pt x="0" y="131791"/>
                      </a:lnTo>
                      <a:cubicBezTo>
                        <a:pt x="0" y="131791"/>
                        <a:pt x="0" y="79624"/>
                        <a:pt x="22363" y="46676"/>
                      </a:cubicBezTo>
                      <a:cubicBezTo>
                        <a:pt x="44726" y="13728"/>
                        <a:pt x="103430" y="0"/>
                        <a:pt x="103430" y="0"/>
                      </a:cubicBezTo>
                      <a:cubicBezTo>
                        <a:pt x="103430" y="0"/>
                        <a:pt x="114218" y="73928"/>
                        <a:pt x="178512" y="68437"/>
                      </a:cubicBezTo>
                      <a:cubicBezTo>
                        <a:pt x="179527" y="68351"/>
                        <a:pt x="180528" y="68249"/>
                        <a:pt x="181516" y="68134"/>
                      </a:cubicBezTo>
                      <a:lnTo>
                        <a:pt x="181516" y="548511"/>
                      </a:ln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88" name="Freeform: Shape 473">
                  <a:extLst>
                    <a:ext uri="{FF2B5EF4-FFF2-40B4-BE49-F238E27FC236}">
                      <a16:creationId xmlns:a16="http://schemas.microsoft.com/office/drawing/2014/main" id="{27CD2B67-C8E5-11BF-CE1C-EE9F08D34806}"/>
                    </a:ext>
                  </a:extLst>
                </p:cNvPr>
                <p:cNvSpPr/>
                <p:nvPr/>
              </p:nvSpPr>
              <p:spPr>
                <a:xfrm>
                  <a:off x="-3598570" y="3346182"/>
                  <a:ext cx="182557" cy="52979"/>
                </a:xfrm>
                <a:custGeom>
                  <a:avLst/>
                  <a:gdLst/>
                  <a:ahLst/>
                  <a:cxnLst/>
                  <a:rect l="l" t="t" r="r" b="b"/>
                  <a:pathLst>
                    <a:path w="182557" h="52979" stroke="0">
                      <a:moveTo>
                        <a:pt x="156976" y="26118"/>
                      </a:moveTo>
                      <a:cubicBezTo>
                        <a:pt x="165372" y="26118"/>
                        <a:pt x="170216" y="30254"/>
                        <a:pt x="170216" y="35355"/>
                      </a:cubicBezTo>
                      <a:lnTo>
                        <a:pt x="170216" y="43742"/>
                      </a:lnTo>
                      <a:cubicBezTo>
                        <a:pt x="170216" y="48843"/>
                        <a:pt x="165372" y="52979"/>
                        <a:pt x="159396" y="52979"/>
                      </a:cubicBezTo>
                      <a:cubicBezTo>
                        <a:pt x="151000" y="52979"/>
                        <a:pt x="146155" y="48843"/>
                        <a:pt x="146155" y="43742"/>
                      </a:cubicBezTo>
                      <a:lnTo>
                        <a:pt x="146155" y="35355"/>
                      </a:lnTo>
                      <a:cubicBezTo>
                        <a:pt x="146155" y="30254"/>
                        <a:pt x="151000" y="26118"/>
                        <a:pt x="156976" y="26118"/>
                      </a:cubicBezTo>
                      <a:close/>
                      <a:moveTo>
                        <a:pt x="15619" y="35355"/>
                      </a:moveTo>
                      <a:lnTo>
                        <a:pt x="15619" y="43742"/>
                      </a:lnTo>
                      <a:cubicBezTo>
                        <a:pt x="15619" y="48843"/>
                        <a:pt x="20463" y="52979"/>
                        <a:pt x="28859" y="52979"/>
                      </a:cubicBezTo>
                      <a:cubicBezTo>
                        <a:pt x="34835" y="52979"/>
                        <a:pt x="39680" y="48843"/>
                        <a:pt x="39680" y="43742"/>
                      </a:cubicBezTo>
                      <a:lnTo>
                        <a:pt x="39680" y="35355"/>
                      </a:lnTo>
                      <a:cubicBezTo>
                        <a:pt x="39680" y="30254"/>
                        <a:pt x="34835" y="26118"/>
                        <a:pt x="26439" y="26118"/>
                      </a:cubicBezTo>
                      <a:cubicBezTo>
                        <a:pt x="20463" y="26118"/>
                        <a:pt x="15619" y="30254"/>
                        <a:pt x="15619" y="35355"/>
                      </a:cubicBezTo>
                      <a:close/>
                      <a:moveTo>
                        <a:pt x="20073" y="7377"/>
                      </a:moveTo>
                      <a:cubicBezTo>
                        <a:pt x="29742" y="4977"/>
                        <a:pt x="38097" y="8921"/>
                        <a:pt x="37323" y="6086"/>
                      </a:cubicBezTo>
                      <a:cubicBezTo>
                        <a:pt x="35847" y="0"/>
                        <a:pt x="26399" y="-1542"/>
                        <a:pt x="16221" y="1137"/>
                      </a:cubicBezTo>
                      <a:cubicBezTo>
                        <a:pt x="6042" y="3816"/>
                        <a:pt x="-1012" y="10375"/>
                        <a:pt x="0" y="15787"/>
                      </a:cubicBezTo>
                      <a:cubicBezTo>
                        <a:pt x="1167" y="18364"/>
                        <a:pt x="11284" y="9559"/>
                        <a:pt x="20073" y="7377"/>
                      </a:cubicBezTo>
                      <a:close/>
                      <a:moveTo>
                        <a:pt x="182318" y="16819"/>
                      </a:moveTo>
                      <a:cubicBezTo>
                        <a:pt x="183960" y="11451"/>
                        <a:pt x="176979" y="5147"/>
                        <a:pt x="166726" y="2740"/>
                      </a:cubicBezTo>
                      <a:cubicBezTo>
                        <a:pt x="156474" y="0"/>
                        <a:pt x="146832" y="2734"/>
                        <a:pt x="145191" y="8102"/>
                      </a:cubicBezTo>
                      <a:cubicBezTo>
                        <a:pt x="144331" y="10914"/>
                        <a:pt x="152910" y="6835"/>
                        <a:pt x="162652" y="8979"/>
                      </a:cubicBezTo>
                      <a:cubicBezTo>
                        <a:pt x="171509" y="10928"/>
                        <a:pt x="181536" y="19376"/>
                        <a:pt x="182318" y="16819"/>
                      </a:cubicBezTo>
                      <a:close/>
                    </a:path>
                    <a:path w="182557" h="52979" fill="none">
                      <a:moveTo>
                        <a:pt x="156976" y="26118"/>
                      </a:moveTo>
                      <a:cubicBezTo>
                        <a:pt x="165372" y="26118"/>
                        <a:pt x="170216" y="30254"/>
                        <a:pt x="170216" y="35355"/>
                      </a:cubicBezTo>
                      <a:lnTo>
                        <a:pt x="170216" y="43742"/>
                      </a:lnTo>
                      <a:cubicBezTo>
                        <a:pt x="170216" y="48843"/>
                        <a:pt x="165372" y="52979"/>
                        <a:pt x="159396" y="52979"/>
                      </a:cubicBezTo>
                      <a:cubicBezTo>
                        <a:pt x="151000" y="52979"/>
                        <a:pt x="146155" y="48843"/>
                        <a:pt x="146155" y="43742"/>
                      </a:cubicBezTo>
                      <a:lnTo>
                        <a:pt x="146155" y="35355"/>
                      </a:lnTo>
                      <a:cubicBezTo>
                        <a:pt x="146155" y="30254"/>
                        <a:pt x="151000" y="26118"/>
                        <a:pt x="156976" y="26118"/>
                      </a:cubicBezTo>
                      <a:close/>
                      <a:moveTo>
                        <a:pt x="15619" y="35355"/>
                      </a:moveTo>
                      <a:lnTo>
                        <a:pt x="15619" y="43742"/>
                      </a:lnTo>
                      <a:cubicBezTo>
                        <a:pt x="15619" y="48843"/>
                        <a:pt x="20463" y="52979"/>
                        <a:pt x="28859" y="52979"/>
                      </a:cubicBezTo>
                      <a:cubicBezTo>
                        <a:pt x="34835" y="52979"/>
                        <a:pt x="39680" y="48843"/>
                        <a:pt x="39680" y="43742"/>
                      </a:cubicBezTo>
                      <a:lnTo>
                        <a:pt x="39680" y="35355"/>
                      </a:lnTo>
                      <a:cubicBezTo>
                        <a:pt x="39680" y="30254"/>
                        <a:pt x="34835" y="26118"/>
                        <a:pt x="26439" y="26118"/>
                      </a:cubicBezTo>
                      <a:cubicBezTo>
                        <a:pt x="20463" y="26118"/>
                        <a:pt x="15619" y="30254"/>
                        <a:pt x="15619" y="35355"/>
                      </a:cubicBezTo>
                      <a:close/>
                      <a:moveTo>
                        <a:pt x="20073" y="7377"/>
                      </a:moveTo>
                      <a:cubicBezTo>
                        <a:pt x="29742" y="4977"/>
                        <a:pt x="38097" y="8921"/>
                        <a:pt x="37323" y="6086"/>
                      </a:cubicBezTo>
                      <a:cubicBezTo>
                        <a:pt x="35847" y="0"/>
                        <a:pt x="26399" y="-1542"/>
                        <a:pt x="16221" y="1137"/>
                      </a:cubicBezTo>
                      <a:cubicBezTo>
                        <a:pt x="6042" y="3816"/>
                        <a:pt x="-1012" y="10375"/>
                        <a:pt x="0" y="15787"/>
                      </a:cubicBezTo>
                      <a:cubicBezTo>
                        <a:pt x="1167" y="18364"/>
                        <a:pt x="11284" y="9559"/>
                        <a:pt x="20073" y="7377"/>
                      </a:cubicBezTo>
                      <a:close/>
                      <a:moveTo>
                        <a:pt x="182318" y="16819"/>
                      </a:moveTo>
                      <a:cubicBezTo>
                        <a:pt x="183960" y="11451"/>
                        <a:pt x="176979" y="5147"/>
                        <a:pt x="166726" y="2740"/>
                      </a:cubicBezTo>
                      <a:cubicBezTo>
                        <a:pt x="156474" y="0"/>
                        <a:pt x="146832" y="2734"/>
                        <a:pt x="145191" y="8102"/>
                      </a:cubicBezTo>
                      <a:cubicBezTo>
                        <a:pt x="144331" y="10914"/>
                        <a:pt x="152910" y="6835"/>
                        <a:pt x="162652" y="8979"/>
                      </a:cubicBezTo>
                      <a:cubicBezTo>
                        <a:pt x="171509" y="10928"/>
                        <a:pt x="181536" y="19376"/>
                        <a:pt x="182318" y="16819"/>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89" name="Freeform: Shape 474">
                  <a:extLst>
                    <a:ext uri="{FF2B5EF4-FFF2-40B4-BE49-F238E27FC236}">
                      <a16:creationId xmlns:a16="http://schemas.microsoft.com/office/drawing/2014/main" id="{38B19068-5200-74D6-91BD-D32884702BC2}"/>
                    </a:ext>
                  </a:extLst>
                </p:cNvPr>
                <p:cNvSpPr/>
                <p:nvPr/>
              </p:nvSpPr>
              <p:spPr>
                <a:xfrm>
                  <a:off x="-3599384" y="3532554"/>
                  <a:ext cx="189361" cy="246347"/>
                </a:xfrm>
                <a:custGeom>
                  <a:avLst/>
                  <a:gdLst/>
                  <a:ahLst/>
                  <a:cxnLst/>
                  <a:rect l="l" t="t" r="r" b="b"/>
                  <a:pathLst>
                    <a:path w="189361" h="246347" stroke="0">
                      <a:moveTo>
                        <a:pt x="0" y="221142"/>
                      </a:moveTo>
                      <a:lnTo>
                        <a:pt x="189361" y="223010"/>
                      </a:lnTo>
                      <a:lnTo>
                        <a:pt x="186053" y="246347"/>
                      </a:lnTo>
                      <a:lnTo>
                        <a:pt x="2833" y="246347"/>
                      </a:lnTo>
                      <a:lnTo>
                        <a:pt x="0" y="221142"/>
                      </a:lnTo>
                      <a:close/>
                      <a:moveTo>
                        <a:pt x="16675" y="58364"/>
                      </a:moveTo>
                      <a:cubicBezTo>
                        <a:pt x="45093" y="83740"/>
                        <a:pt x="116138" y="78665"/>
                        <a:pt x="79195" y="63439"/>
                      </a:cubicBezTo>
                      <a:cubicBezTo>
                        <a:pt x="42252" y="48214"/>
                        <a:pt x="22359" y="0"/>
                        <a:pt x="22359" y="0"/>
                      </a:cubicBezTo>
                      <a:cubicBezTo>
                        <a:pt x="13833" y="0"/>
                        <a:pt x="-11743" y="32989"/>
                        <a:pt x="16675" y="58364"/>
                      </a:cubicBezTo>
                      <a:close/>
                      <a:moveTo>
                        <a:pt x="157663" y="0"/>
                      </a:moveTo>
                      <a:cubicBezTo>
                        <a:pt x="157663" y="0"/>
                        <a:pt x="137770" y="48214"/>
                        <a:pt x="100827" y="63439"/>
                      </a:cubicBezTo>
                      <a:cubicBezTo>
                        <a:pt x="63884" y="78665"/>
                        <a:pt x="134928" y="83740"/>
                        <a:pt x="163346" y="58364"/>
                      </a:cubicBezTo>
                      <a:cubicBezTo>
                        <a:pt x="191764" y="32989"/>
                        <a:pt x="166188" y="0"/>
                        <a:pt x="157663" y="0"/>
                      </a:cubicBezTo>
                      <a:close/>
                    </a:path>
                    <a:path w="189361" h="246347" fill="none">
                      <a:moveTo>
                        <a:pt x="0" y="221142"/>
                      </a:moveTo>
                      <a:lnTo>
                        <a:pt x="189361" y="223010"/>
                      </a:lnTo>
                      <a:lnTo>
                        <a:pt x="186053" y="246347"/>
                      </a:lnTo>
                      <a:lnTo>
                        <a:pt x="2833" y="246347"/>
                      </a:lnTo>
                      <a:lnTo>
                        <a:pt x="0" y="221142"/>
                      </a:lnTo>
                      <a:close/>
                      <a:moveTo>
                        <a:pt x="16675" y="58364"/>
                      </a:moveTo>
                      <a:cubicBezTo>
                        <a:pt x="45093" y="83740"/>
                        <a:pt x="116138" y="78665"/>
                        <a:pt x="79195" y="63439"/>
                      </a:cubicBezTo>
                      <a:cubicBezTo>
                        <a:pt x="42252" y="48214"/>
                        <a:pt x="22359" y="0"/>
                        <a:pt x="22359" y="0"/>
                      </a:cubicBezTo>
                      <a:cubicBezTo>
                        <a:pt x="13833" y="0"/>
                        <a:pt x="-11743" y="32989"/>
                        <a:pt x="16675" y="58364"/>
                      </a:cubicBezTo>
                      <a:close/>
                      <a:moveTo>
                        <a:pt x="157663" y="0"/>
                      </a:moveTo>
                      <a:cubicBezTo>
                        <a:pt x="157663" y="0"/>
                        <a:pt x="137770" y="48214"/>
                        <a:pt x="100827" y="63439"/>
                      </a:cubicBezTo>
                      <a:cubicBezTo>
                        <a:pt x="63884" y="78665"/>
                        <a:pt x="134928" y="83740"/>
                        <a:pt x="163346" y="58364"/>
                      </a:cubicBezTo>
                      <a:cubicBezTo>
                        <a:pt x="191764" y="32989"/>
                        <a:pt x="166188" y="0"/>
                        <a:pt x="157663" y="0"/>
                      </a:cubicBezTo>
                      <a:close/>
                    </a:path>
                  </a:pathLst>
                </a:custGeom>
                <a:solidFill>
                  <a:srgbClr val="FED6E5"/>
                </a:solidFill>
                <a:ln w="7600" cap="flat">
                  <a:solidFill>
                    <a:srgbClr val="FED6E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90" name="Freeform: Shape 475">
                  <a:extLst>
                    <a:ext uri="{FF2B5EF4-FFF2-40B4-BE49-F238E27FC236}">
                      <a16:creationId xmlns:a16="http://schemas.microsoft.com/office/drawing/2014/main" id="{E354EB1E-EDBA-9DD8-0273-107A9D70E260}"/>
                    </a:ext>
                  </a:extLst>
                </p:cNvPr>
                <p:cNvSpPr/>
                <p:nvPr/>
              </p:nvSpPr>
              <p:spPr>
                <a:xfrm>
                  <a:off x="-3439135" y="3141326"/>
                  <a:ext cx="112986" cy="111038"/>
                </a:xfrm>
                <a:custGeom>
                  <a:avLst/>
                  <a:gdLst/>
                  <a:ahLst/>
                  <a:cxnLst/>
                  <a:rect l="l" t="t" r="r" b="b"/>
                  <a:pathLst>
                    <a:path w="112986" h="111038" stroke="0">
                      <a:moveTo>
                        <a:pt x="70628" y="54750"/>
                      </a:moveTo>
                      <a:cubicBezTo>
                        <a:pt x="78990" y="54797"/>
                        <a:pt x="90786" y="58303"/>
                        <a:pt x="102133" y="63613"/>
                      </a:cubicBezTo>
                      <a:cubicBezTo>
                        <a:pt x="119830" y="71894"/>
                        <a:pt x="112796" y="89068"/>
                        <a:pt x="102817" y="98869"/>
                      </a:cubicBezTo>
                      <a:cubicBezTo>
                        <a:pt x="92838" y="108671"/>
                        <a:pt x="74664" y="120363"/>
                        <a:pt x="65995" y="99107"/>
                      </a:cubicBezTo>
                      <a:cubicBezTo>
                        <a:pt x="60617" y="85920"/>
                        <a:pt x="57854" y="76002"/>
                        <a:pt x="57736" y="68730"/>
                      </a:cubicBezTo>
                      <a:cubicBezTo>
                        <a:pt x="53859" y="68870"/>
                        <a:pt x="49867" y="67437"/>
                        <a:pt x="46831" y="64455"/>
                      </a:cubicBezTo>
                      <a:cubicBezTo>
                        <a:pt x="43947" y="61622"/>
                        <a:pt x="42486" y="57941"/>
                        <a:pt x="42470" y="54314"/>
                      </a:cubicBezTo>
                      <a:cubicBezTo>
                        <a:pt x="35124" y="54064"/>
                        <a:pt x="25211" y="51356"/>
                        <a:pt x="12146" y="46217"/>
                      </a:cubicBezTo>
                      <a:cubicBezTo>
                        <a:pt x="-9494" y="37702"/>
                        <a:pt x="2410" y="19851"/>
                        <a:pt x="12389" y="10050"/>
                      </a:cubicBezTo>
                      <a:cubicBezTo>
                        <a:pt x="22368" y="0"/>
                        <a:pt x="39853" y="-6660"/>
                        <a:pt x="48284" y="10722"/>
                      </a:cubicBezTo>
                      <a:cubicBezTo>
                        <a:pt x="53572" y="21625"/>
                        <a:pt x="57103" y="32950"/>
                        <a:pt x="57299" y="41127"/>
                      </a:cubicBezTo>
                      <a:cubicBezTo>
                        <a:pt x="60547" y="41441"/>
                        <a:pt x="63753" y="42851"/>
                        <a:pt x="66290" y="45343"/>
                      </a:cubicBezTo>
                      <a:cubicBezTo>
                        <a:pt x="68979" y="47985"/>
                        <a:pt x="70431" y="51365"/>
                        <a:pt x="70628" y="54750"/>
                      </a:cubicBezTo>
                      <a:close/>
                    </a:path>
                    <a:path w="112986" h="111038" fill="none">
                      <a:moveTo>
                        <a:pt x="70628" y="54750"/>
                      </a:moveTo>
                      <a:cubicBezTo>
                        <a:pt x="78990" y="54797"/>
                        <a:pt x="90786" y="58303"/>
                        <a:pt x="102133" y="63613"/>
                      </a:cubicBezTo>
                      <a:cubicBezTo>
                        <a:pt x="119830" y="71894"/>
                        <a:pt x="112796" y="89068"/>
                        <a:pt x="102817" y="98869"/>
                      </a:cubicBezTo>
                      <a:cubicBezTo>
                        <a:pt x="92838" y="108671"/>
                        <a:pt x="74664" y="120363"/>
                        <a:pt x="65995" y="99107"/>
                      </a:cubicBezTo>
                      <a:cubicBezTo>
                        <a:pt x="60617" y="85920"/>
                        <a:pt x="57854" y="76002"/>
                        <a:pt x="57736" y="68730"/>
                      </a:cubicBezTo>
                      <a:cubicBezTo>
                        <a:pt x="53859" y="68870"/>
                        <a:pt x="49867" y="67437"/>
                        <a:pt x="46831" y="64455"/>
                      </a:cubicBezTo>
                      <a:cubicBezTo>
                        <a:pt x="43947" y="61622"/>
                        <a:pt x="42486" y="57941"/>
                        <a:pt x="42470" y="54314"/>
                      </a:cubicBezTo>
                      <a:cubicBezTo>
                        <a:pt x="35124" y="54064"/>
                        <a:pt x="25211" y="51356"/>
                        <a:pt x="12146" y="46217"/>
                      </a:cubicBezTo>
                      <a:cubicBezTo>
                        <a:pt x="-9494" y="37702"/>
                        <a:pt x="2410" y="19851"/>
                        <a:pt x="12389" y="10050"/>
                      </a:cubicBezTo>
                      <a:cubicBezTo>
                        <a:pt x="22368" y="0"/>
                        <a:pt x="39853" y="-6660"/>
                        <a:pt x="48284" y="10722"/>
                      </a:cubicBezTo>
                      <a:cubicBezTo>
                        <a:pt x="53572" y="21625"/>
                        <a:pt x="57103" y="32950"/>
                        <a:pt x="57299" y="41127"/>
                      </a:cubicBezTo>
                      <a:cubicBezTo>
                        <a:pt x="60547" y="41441"/>
                        <a:pt x="63753" y="42851"/>
                        <a:pt x="66290" y="45343"/>
                      </a:cubicBezTo>
                      <a:cubicBezTo>
                        <a:pt x="68979" y="47985"/>
                        <a:pt x="70431" y="51365"/>
                        <a:pt x="70628" y="54750"/>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roup 11">
                <a:extLst>
                  <a:ext uri="{FF2B5EF4-FFF2-40B4-BE49-F238E27FC236}">
                    <a16:creationId xmlns:a16="http://schemas.microsoft.com/office/drawing/2014/main" id="{1214C005-D9E3-6B36-CF63-AF21756AF267}"/>
                  </a:ext>
                </a:extLst>
              </p:cNvPr>
              <p:cNvGrpSpPr/>
              <p:nvPr/>
            </p:nvGrpSpPr>
            <p:grpSpPr>
              <a:xfrm>
                <a:off x="-255370" y="1416136"/>
                <a:ext cx="1570650" cy="946051"/>
                <a:chOff x="-136836" y="1416136"/>
                <a:chExt cx="1570650" cy="946051"/>
              </a:xfrm>
            </p:grpSpPr>
            <p:grpSp>
              <p:nvGrpSpPr>
                <p:cNvPr id="14" name="Group 13">
                  <a:extLst>
                    <a:ext uri="{FF2B5EF4-FFF2-40B4-BE49-F238E27FC236}">
                      <a16:creationId xmlns:a16="http://schemas.microsoft.com/office/drawing/2014/main" id="{8735A734-C7BF-BB02-BA4A-669BCD0BDDE1}"/>
                    </a:ext>
                  </a:extLst>
                </p:cNvPr>
                <p:cNvGrpSpPr/>
                <p:nvPr/>
              </p:nvGrpSpPr>
              <p:grpSpPr>
                <a:xfrm>
                  <a:off x="352250" y="1416137"/>
                  <a:ext cx="570986" cy="708907"/>
                  <a:chOff x="352250" y="1416137"/>
                  <a:chExt cx="570986" cy="708907"/>
                </a:xfrm>
              </p:grpSpPr>
              <p:grpSp>
                <p:nvGrpSpPr>
                  <p:cNvPr id="1130" name="Group 1129">
                    <a:extLst>
                      <a:ext uri="{FF2B5EF4-FFF2-40B4-BE49-F238E27FC236}">
                        <a16:creationId xmlns:a16="http://schemas.microsoft.com/office/drawing/2014/main" id="{D0DC33FA-FEF9-0C9C-0F53-11A2BD776E2A}"/>
                      </a:ext>
                    </a:extLst>
                  </p:cNvPr>
                  <p:cNvGrpSpPr/>
                  <p:nvPr/>
                </p:nvGrpSpPr>
                <p:grpSpPr>
                  <a:xfrm>
                    <a:off x="352250" y="1416137"/>
                    <a:ext cx="317540" cy="708907"/>
                    <a:chOff x="352250" y="1416137"/>
                    <a:chExt cx="317540" cy="708907"/>
                  </a:xfrm>
                </p:grpSpPr>
                <p:sp>
                  <p:nvSpPr>
                    <p:cNvPr id="1151" name="Freeform: Shape 479">
                      <a:extLst>
                        <a:ext uri="{FF2B5EF4-FFF2-40B4-BE49-F238E27FC236}">
                          <a16:creationId xmlns:a16="http://schemas.microsoft.com/office/drawing/2014/main" id="{CD2411B0-2715-25AE-EF0B-713A2C552D25}"/>
                        </a:ext>
                      </a:extLst>
                    </p:cNvPr>
                    <p:cNvSpPr/>
                    <p:nvPr/>
                  </p:nvSpPr>
                  <p:spPr>
                    <a:xfrm>
                      <a:off x="412163" y="1525913"/>
                      <a:ext cx="195356" cy="37688"/>
                    </a:xfrm>
                    <a:custGeom>
                      <a:avLst/>
                      <a:gdLst/>
                      <a:ahLst/>
                      <a:cxnLst/>
                      <a:rect l="l" t="t" r="r" b="b"/>
                      <a:pathLst>
                        <a:path w="195356" h="37688" stroke="0">
                          <a:moveTo>
                            <a:pt x="0" y="18844"/>
                          </a:moveTo>
                          <a:cubicBezTo>
                            <a:pt x="0" y="8437"/>
                            <a:pt x="10820" y="0"/>
                            <a:pt x="24166" y="0"/>
                          </a:cubicBezTo>
                          <a:cubicBezTo>
                            <a:pt x="37512" y="0"/>
                            <a:pt x="48332" y="8437"/>
                            <a:pt x="48332" y="18844"/>
                          </a:cubicBezTo>
                          <a:cubicBezTo>
                            <a:pt x="48332" y="29251"/>
                            <a:pt x="37512" y="37688"/>
                            <a:pt x="24166" y="37688"/>
                          </a:cubicBezTo>
                          <a:cubicBezTo>
                            <a:pt x="10820" y="37688"/>
                            <a:pt x="0" y="29251"/>
                            <a:pt x="0" y="18844"/>
                          </a:cubicBezTo>
                          <a:close/>
                          <a:moveTo>
                            <a:pt x="171190" y="37688"/>
                          </a:moveTo>
                          <a:cubicBezTo>
                            <a:pt x="184536" y="37688"/>
                            <a:pt x="195356" y="29251"/>
                            <a:pt x="195356" y="18844"/>
                          </a:cubicBezTo>
                          <a:cubicBezTo>
                            <a:pt x="195356" y="8437"/>
                            <a:pt x="184536" y="0"/>
                            <a:pt x="171190" y="0"/>
                          </a:cubicBezTo>
                          <a:cubicBezTo>
                            <a:pt x="157843" y="0"/>
                            <a:pt x="147024" y="8437"/>
                            <a:pt x="147024" y="18844"/>
                          </a:cubicBezTo>
                          <a:cubicBezTo>
                            <a:pt x="147024" y="29251"/>
                            <a:pt x="157843" y="37688"/>
                            <a:pt x="171190" y="37688"/>
                          </a:cubicBezTo>
                          <a:close/>
                        </a:path>
                        <a:path w="195356" h="37688" fill="none">
                          <a:moveTo>
                            <a:pt x="0" y="18844"/>
                          </a:moveTo>
                          <a:cubicBezTo>
                            <a:pt x="0" y="8437"/>
                            <a:pt x="10820" y="0"/>
                            <a:pt x="24166" y="0"/>
                          </a:cubicBezTo>
                          <a:cubicBezTo>
                            <a:pt x="37512" y="0"/>
                            <a:pt x="48332" y="8437"/>
                            <a:pt x="48332" y="18844"/>
                          </a:cubicBezTo>
                          <a:cubicBezTo>
                            <a:pt x="48332" y="29251"/>
                            <a:pt x="37512" y="37688"/>
                            <a:pt x="24166" y="37688"/>
                          </a:cubicBezTo>
                          <a:cubicBezTo>
                            <a:pt x="10820" y="37688"/>
                            <a:pt x="0" y="29251"/>
                            <a:pt x="0" y="18844"/>
                          </a:cubicBezTo>
                          <a:close/>
                          <a:moveTo>
                            <a:pt x="171190" y="37688"/>
                          </a:moveTo>
                          <a:cubicBezTo>
                            <a:pt x="184536" y="37688"/>
                            <a:pt x="195356" y="29251"/>
                            <a:pt x="195356" y="18844"/>
                          </a:cubicBezTo>
                          <a:cubicBezTo>
                            <a:pt x="195356" y="8437"/>
                            <a:pt x="184536" y="0"/>
                            <a:pt x="171190" y="0"/>
                          </a:cubicBezTo>
                          <a:cubicBezTo>
                            <a:pt x="157843" y="0"/>
                            <a:pt x="147024" y="8437"/>
                            <a:pt x="147024" y="18844"/>
                          </a:cubicBezTo>
                          <a:cubicBezTo>
                            <a:pt x="147024" y="29251"/>
                            <a:pt x="157843" y="37688"/>
                            <a:pt x="171190" y="37688"/>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52" name="Freeform: Shape 480">
                      <a:extLst>
                        <a:ext uri="{FF2B5EF4-FFF2-40B4-BE49-F238E27FC236}">
                          <a16:creationId xmlns:a16="http://schemas.microsoft.com/office/drawing/2014/main" id="{D83D9711-701C-5B71-43B6-FC0C4174E64C}"/>
                        </a:ext>
                      </a:extLst>
                    </p:cNvPr>
                    <p:cNvSpPr/>
                    <p:nvPr/>
                  </p:nvSpPr>
                  <p:spPr>
                    <a:xfrm flipH="1">
                      <a:off x="583222" y="1627175"/>
                      <a:ext cx="86568" cy="184066"/>
                    </a:xfrm>
                    <a:custGeom>
                      <a:avLst/>
                      <a:gdLst/>
                      <a:ahLst/>
                      <a:cxnLst/>
                      <a:rect l="l" t="t" r="r" b="b"/>
                      <a:pathLst>
                        <a:path w="86568" h="184066" stroke="0">
                          <a:moveTo>
                            <a:pt x="86568" y="0"/>
                          </a:moveTo>
                          <a:cubicBezTo>
                            <a:pt x="86568" y="0"/>
                            <a:pt x="20792" y="20682"/>
                            <a:pt x="2469" y="84775"/>
                          </a:cubicBezTo>
                          <a:cubicBezTo>
                            <a:pt x="-15854" y="148868"/>
                            <a:pt x="73813" y="184066"/>
                            <a:pt x="73813" y="184066"/>
                          </a:cubicBezTo>
                          <a:lnTo>
                            <a:pt x="81110" y="147828"/>
                          </a:lnTo>
                          <a:cubicBezTo>
                            <a:pt x="81110" y="147828"/>
                            <a:pt x="36520" y="130434"/>
                            <a:pt x="43006" y="97821"/>
                          </a:cubicBezTo>
                          <a:cubicBezTo>
                            <a:pt x="49491" y="65207"/>
                            <a:pt x="78678" y="63033"/>
                            <a:pt x="78678" y="63033"/>
                          </a:cubicBezTo>
                          <a:lnTo>
                            <a:pt x="86568" y="0"/>
                          </a:lnTo>
                          <a:close/>
                        </a:path>
                        <a:path w="86568" h="184066" fill="none">
                          <a:moveTo>
                            <a:pt x="86568" y="0"/>
                          </a:moveTo>
                          <a:cubicBezTo>
                            <a:pt x="86568" y="0"/>
                            <a:pt x="20792" y="20682"/>
                            <a:pt x="2469" y="84775"/>
                          </a:cubicBezTo>
                          <a:cubicBezTo>
                            <a:pt x="-15854" y="148868"/>
                            <a:pt x="73813" y="184066"/>
                            <a:pt x="73813" y="184066"/>
                          </a:cubicBezTo>
                          <a:lnTo>
                            <a:pt x="81110" y="147828"/>
                          </a:lnTo>
                          <a:cubicBezTo>
                            <a:pt x="81110" y="147828"/>
                            <a:pt x="36520" y="130434"/>
                            <a:pt x="43006" y="97821"/>
                          </a:cubicBezTo>
                          <a:cubicBezTo>
                            <a:pt x="49491" y="65207"/>
                            <a:pt x="78678" y="63033"/>
                            <a:pt x="78678" y="63033"/>
                          </a:cubicBezTo>
                          <a:lnTo>
                            <a:pt x="86568" y="0"/>
                          </a:lnTo>
                          <a:close/>
                        </a:path>
                      </a:pathLst>
                    </a:custGeom>
                    <a:solidFill>
                      <a:srgbClr val="B4866C"/>
                    </a:solidFill>
                    <a:ln w="7600" cap="flat">
                      <a:solidFill>
                        <a:srgbClr val="B4866C"/>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53" name="Freeform: Shape 481">
                      <a:extLst>
                        <a:ext uri="{FF2B5EF4-FFF2-40B4-BE49-F238E27FC236}">
                          <a16:creationId xmlns:a16="http://schemas.microsoft.com/office/drawing/2014/main" id="{75758C3B-AABE-1E9A-24C7-0E374D45F69C}"/>
                        </a:ext>
                      </a:extLst>
                    </p:cNvPr>
                    <p:cNvSpPr/>
                    <p:nvPr/>
                  </p:nvSpPr>
                  <p:spPr>
                    <a:xfrm>
                      <a:off x="471217" y="1632291"/>
                      <a:ext cx="77141" cy="130099"/>
                    </a:xfrm>
                    <a:custGeom>
                      <a:avLst/>
                      <a:gdLst/>
                      <a:ahLst/>
                      <a:cxnLst/>
                      <a:rect l="l" t="t" r="r" b="b"/>
                      <a:pathLst>
                        <a:path w="77141" h="130099" stroke="0">
                          <a:moveTo>
                            <a:pt x="77141" y="130099"/>
                          </a:moveTo>
                          <a:lnTo>
                            <a:pt x="0" y="130099"/>
                          </a:lnTo>
                          <a:lnTo>
                            <a:pt x="0" y="0"/>
                          </a:lnTo>
                          <a:lnTo>
                            <a:pt x="77141" y="0"/>
                          </a:lnTo>
                          <a:lnTo>
                            <a:pt x="77141" y="130099"/>
                          </a:lnTo>
                          <a:close/>
                        </a:path>
                        <a:path w="77141" h="130099" fill="none">
                          <a:moveTo>
                            <a:pt x="77141" y="130099"/>
                          </a:moveTo>
                          <a:lnTo>
                            <a:pt x="0" y="130099"/>
                          </a:lnTo>
                          <a:lnTo>
                            <a:pt x="0" y="0"/>
                          </a:lnTo>
                          <a:lnTo>
                            <a:pt x="77141" y="0"/>
                          </a:lnTo>
                          <a:lnTo>
                            <a:pt x="77141" y="130099"/>
                          </a:lnTo>
                          <a:close/>
                        </a:path>
                      </a:pathLst>
                    </a:custGeom>
                    <a:solidFill>
                      <a:srgbClr val="FFFFFF"/>
                    </a:solidFill>
                    <a:ln w="7600" cap="flat">
                      <a:solidFill>
                        <a:srgbClr val="FFFFF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54" name="Freeform: Shape 482">
                      <a:extLst>
                        <a:ext uri="{FF2B5EF4-FFF2-40B4-BE49-F238E27FC236}">
                          <a16:creationId xmlns:a16="http://schemas.microsoft.com/office/drawing/2014/main" id="{9CC3DF7D-E4D7-77D3-E145-D67D74E1AFD1}"/>
                        </a:ext>
                      </a:extLst>
                    </p:cNvPr>
                    <p:cNvSpPr/>
                    <p:nvPr/>
                  </p:nvSpPr>
                  <p:spPr>
                    <a:xfrm>
                      <a:off x="476489" y="1593105"/>
                      <a:ext cx="69063" cy="55190"/>
                    </a:xfrm>
                    <a:custGeom>
                      <a:avLst/>
                      <a:gdLst/>
                      <a:ahLst/>
                      <a:cxnLst/>
                      <a:rect l="l" t="t" r="r" b="b"/>
                      <a:pathLst>
                        <a:path w="69063" h="55190" stroke="0">
                          <a:moveTo>
                            <a:pt x="0" y="0"/>
                          </a:moveTo>
                          <a:lnTo>
                            <a:pt x="69063" y="0"/>
                          </a:lnTo>
                          <a:lnTo>
                            <a:pt x="69063" y="37417"/>
                          </a:lnTo>
                          <a:cubicBezTo>
                            <a:pt x="69063" y="37417"/>
                            <a:pt x="56506" y="55190"/>
                            <a:pt x="36624" y="55190"/>
                          </a:cubicBezTo>
                          <a:cubicBezTo>
                            <a:pt x="16742" y="55190"/>
                            <a:pt x="0" y="37417"/>
                            <a:pt x="0" y="37417"/>
                          </a:cubicBezTo>
                          <a:lnTo>
                            <a:pt x="0" y="0"/>
                          </a:lnTo>
                          <a:close/>
                        </a:path>
                        <a:path w="69063" h="55190" fill="none">
                          <a:moveTo>
                            <a:pt x="0" y="0"/>
                          </a:moveTo>
                          <a:lnTo>
                            <a:pt x="69063" y="0"/>
                          </a:lnTo>
                          <a:lnTo>
                            <a:pt x="69063" y="37417"/>
                          </a:lnTo>
                          <a:cubicBezTo>
                            <a:pt x="69063" y="37417"/>
                            <a:pt x="56506" y="55190"/>
                            <a:pt x="36624" y="55190"/>
                          </a:cubicBezTo>
                          <a:cubicBezTo>
                            <a:pt x="16742" y="55190"/>
                            <a:pt x="0" y="37417"/>
                            <a:pt x="0" y="37417"/>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55" name="Freeform: Shape 483">
                      <a:extLst>
                        <a:ext uri="{FF2B5EF4-FFF2-40B4-BE49-F238E27FC236}">
                          <a16:creationId xmlns:a16="http://schemas.microsoft.com/office/drawing/2014/main" id="{77DB5DBD-E2BF-E984-849A-2323D2DDE269}"/>
                        </a:ext>
                      </a:extLst>
                    </p:cNvPr>
                    <p:cNvSpPr/>
                    <p:nvPr/>
                  </p:nvSpPr>
                  <p:spPr>
                    <a:xfrm>
                      <a:off x="430732" y="1439160"/>
                      <a:ext cx="159718" cy="182808"/>
                    </a:xfrm>
                    <a:custGeom>
                      <a:avLst/>
                      <a:gdLst/>
                      <a:ahLst/>
                      <a:cxnLst/>
                      <a:rect l="l" t="t" r="r" b="b"/>
                      <a:pathLst>
                        <a:path w="159718" h="182808" stroke="0">
                          <a:moveTo>
                            <a:pt x="0" y="92637"/>
                          </a:moveTo>
                          <a:cubicBezTo>
                            <a:pt x="0" y="42161"/>
                            <a:pt x="33896" y="0"/>
                            <a:pt x="79502" y="0"/>
                          </a:cubicBezTo>
                          <a:cubicBezTo>
                            <a:pt x="125108" y="0"/>
                            <a:pt x="159718" y="40913"/>
                            <a:pt x="159718" y="91397"/>
                          </a:cubicBezTo>
                          <a:cubicBezTo>
                            <a:pt x="159718" y="141849"/>
                            <a:pt x="137688" y="183724"/>
                            <a:pt x="79502" y="182793"/>
                          </a:cubicBezTo>
                          <a:cubicBezTo>
                            <a:pt x="21316" y="181798"/>
                            <a:pt x="0" y="143097"/>
                            <a:pt x="0" y="92637"/>
                          </a:cubicBezTo>
                          <a:close/>
                        </a:path>
                        <a:path w="159718" h="182808" fill="none">
                          <a:moveTo>
                            <a:pt x="0" y="92637"/>
                          </a:moveTo>
                          <a:cubicBezTo>
                            <a:pt x="0" y="42161"/>
                            <a:pt x="33896" y="0"/>
                            <a:pt x="79502" y="0"/>
                          </a:cubicBezTo>
                          <a:cubicBezTo>
                            <a:pt x="125108" y="0"/>
                            <a:pt x="159718" y="40913"/>
                            <a:pt x="159718" y="91397"/>
                          </a:cubicBezTo>
                          <a:cubicBezTo>
                            <a:pt x="159718" y="141849"/>
                            <a:pt x="137688" y="183724"/>
                            <a:pt x="79502" y="182793"/>
                          </a:cubicBezTo>
                          <a:cubicBezTo>
                            <a:pt x="21316" y="181798"/>
                            <a:pt x="0" y="143097"/>
                            <a:pt x="0" y="92637"/>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56" name="Freeform: Shape 484">
                      <a:extLst>
                        <a:ext uri="{FF2B5EF4-FFF2-40B4-BE49-F238E27FC236}">
                          <a16:creationId xmlns:a16="http://schemas.microsoft.com/office/drawing/2014/main" id="{33282395-385A-8854-1C14-5B185CA943AB}"/>
                        </a:ext>
                      </a:extLst>
                    </p:cNvPr>
                    <p:cNvSpPr/>
                    <p:nvPr/>
                  </p:nvSpPr>
                  <p:spPr>
                    <a:xfrm>
                      <a:off x="488159" y="1588863"/>
                      <a:ext cx="46865" cy="13629"/>
                    </a:xfrm>
                    <a:custGeom>
                      <a:avLst/>
                      <a:gdLst/>
                      <a:ahLst/>
                      <a:cxnLst/>
                      <a:rect l="l" t="t" r="r" b="b"/>
                      <a:pathLst>
                        <a:path w="46865" h="13629" stroke="0">
                          <a:moveTo>
                            <a:pt x="23656" y="10250"/>
                          </a:moveTo>
                          <a:cubicBezTo>
                            <a:pt x="43112" y="10151"/>
                            <a:pt x="38952" y="0"/>
                            <a:pt x="44940" y="0"/>
                          </a:cubicBezTo>
                          <a:cubicBezTo>
                            <a:pt x="50976" y="0"/>
                            <a:pt x="42527" y="13760"/>
                            <a:pt x="23622" y="13629"/>
                          </a:cubicBezTo>
                          <a:cubicBezTo>
                            <a:pt x="4717" y="13493"/>
                            <a:pt x="-4161" y="0"/>
                            <a:pt x="1875" y="0"/>
                          </a:cubicBezTo>
                          <a:cubicBezTo>
                            <a:pt x="7863" y="0"/>
                            <a:pt x="4201" y="10348"/>
                            <a:pt x="23656" y="10250"/>
                          </a:cubicBezTo>
                          <a:close/>
                        </a:path>
                        <a:path w="46865" h="13629" fill="none">
                          <a:moveTo>
                            <a:pt x="23656" y="10250"/>
                          </a:moveTo>
                          <a:cubicBezTo>
                            <a:pt x="43112" y="10151"/>
                            <a:pt x="38952" y="0"/>
                            <a:pt x="44940" y="0"/>
                          </a:cubicBezTo>
                          <a:cubicBezTo>
                            <a:pt x="50976" y="0"/>
                            <a:pt x="42527" y="13760"/>
                            <a:pt x="23622" y="13629"/>
                          </a:cubicBezTo>
                          <a:cubicBezTo>
                            <a:pt x="4717" y="13493"/>
                            <a:pt x="-4161" y="0"/>
                            <a:pt x="1875" y="0"/>
                          </a:cubicBezTo>
                          <a:cubicBezTo>
                            <a:pt x="7863" y="0"/>
                            <a:pt x="4201" y="10348"/>
                            <a:pt x="23656" y="10250"/>
                          </a:cubicBezTo>
                          <a:close/>
                        </a:path>
                      </a:pathLst>
                    </a:custGeom>
                    <a:solidFill>
                      <a:srgbClr val="B4866C"/>
                    </a:solidFill>
                    <a:ln w="7600" cap="flat">
                      <a:solidFill>
                        <a:srgbClr val="B4866C"/>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57" name="Freeform: Shape 485">
                      <a:extLst>
                        <a:ext uri="{FF2B5EF4-FFF2-40B4-BE49-F238E27FC236}">
                          <a16:creationId xmlns:a16="http://schemas.microsoft.com/office/drawing/2014/main" id="{50C7598C-2E37-96C2-5137-1D868ED7FFB1}"/>
                        </a:ext>
                      </a:extLst>
                    </p:cNvPr>
                    <p:cNvSpPr/>
                    <p:nvPr/>
                  </p:nvSpPr>
                  <p:spPr>
                    <a:xfrm>
                      <a:off x="428589" y="1795112"/>
                      <a:ext cx="164862" cy="12042"/>
                    </a:xfrm>
                    <a:custGeom>
                      <a:avLst/>
                      <a:gdLst/>
                      <a:ahLst/>
                      <a:cxnLst/>
                      <a:rect l="l" t="t" r="r" b="b"/>
                      <a:pathLst>
                        <a:path w="164862" h="12042" stroke="0">
                          <a:moveTo>
                            <a:pt x="4713" y="0"/>
                          </a:moveTo>
                          <a:lnTo>
                            <a:pt x="160149" y="0"/>
                          </a:lnTo>
                          <a:cubicBezTo>
                            <a:pt x="162752" y="0"/>
                            <a:pt x="164862" y="1670"/>
                            <a:pt x="164862" y="3729"/>
                          </a:cubicBezTo>
                          <a:lnTo>
                            <a:pt x="164862" y="8312"/>
                          </a:lnTo>
                          <a:cubicBezTo>
                            <a:pt x="164862" y="10372"/>
                            <a:pt x="162752" y="12042"/>
                            <a:pt x="160149" y="12042"/>
                          </a:cubicBezTo>
                          <a:lnTo>
                            <a:pt x="4713" y="12042"/>
                          </a:lnTo>
                          <a:cubicBezTo>
                            <a:pt x="2110" y="12042"/>
                            <a:pt x="0" y="10372"/>
                            <a:pt x="0" y="8312"/>
                          </a:cubicBezTo>
                          <a:lnTo>
                            <a:pt x="0" y="3729"/>
                          </a:lnTo>
                          <a:cubicBezTo>
                            <a:pt x="0" y="1670"/>
                            <a:pt x="2110" y="0"/>
                            <a:pt x="4713" y="0"/>
                          </a:cubicBezTo>
                          <a:close/>
                        </a:path>
                        <a:path w="164862" h="12042" fill="none">
                          <a:moveTo>
                            <a:pt x="4713" y="0"/>
                          </a:moveTo>
                          <a:lnTo>
                            <a:pt x="160149" y="0"/>
                          </a:lnTo>
                          <a:cubicBezTo>
                            <a:pt x="162752" y="0"/>
                            <a:pt x="164862" y="1670"/>
                            <a:pt x="164862" y="3729"/>
                          </a:cubicBezTo>
                          <a:lnTo>
                            <a:pt x="164862" y="8312"/>
                          </a:lnTo>
                          <a:cubicBezTo>
                            <a:pt x="164862" y="10372"/>
                            <a:pt x="162752" y="12042"/>
                            <a:pt x="160149" y="12042"/>
                          </a:cubicBezTo>
                          <a:lnTo>
                            <a:pt x="4713" y="12042"/>
                          </a:lnTo>
                          <a:cubicBezTo>
                            <a:pt x="2110" y="12042"/>
                            <a:pt x="0" y="10372"/>
                            <a:pt x="0" y="8312"/>
                          </a:cubicBezTo>
                          <a:lnTo>
                            <a:pt x="0" y="3729"/>
                          </a:lnTo>
                          <a:cubicBezTo>
                            <a:pt x="0" y="1670"/>
                            <a:pt x="2110" y="0"/>
                            <a:pt x="4713" y="0"/>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58" name="Freeform: Shape 486">
                      <a:extLst>
                        <a:ext uri="{FF2B5EF4-FFF2-40B4-BE49-F238E27FC236}">
                          <a16:creationId xmlns:a16="http://schemas.microsoft.com/office/drawing/2014/main" id="{429E0644-A9D4-61D0-461B-17317ED228F8}"/>
                        </a:ext>
                      </a:extLst>
                    </p:cNvPr>
                    <p:cNvSpPr/>
                    <p:nvPr/>
                  </p:nvSpPr>
                  <p:spPr>
                    <a:xfrm>
                      <a:off x="429207" y="1806496"/>
                      <a:ext cx="163626" cy="285018"/>
                    </a:xfrm>
                    <a:custGeom>
                      <a:avLst/>
                      <a:gdLst/>
                      <a:ahLst/>
                      <a:cxnLst/>
                      <a:rect l="l" t="t" r="r" b="b"/>
                      <a:pathLst>
                        <a:path w="163626" h="285018" stroke="0">
                          <a:moveTo>
                            <a:pt x="0" y="0"/>
                          </a:moveTo>
                          <a:lnTo>
                            <a:pt x="163626" y="0"/>
                          </a:lnTo>
                          <a:cubicBezTo>
                            <a:pt x="163626" y="0"/>
                            <a:pt x="145736" y="284487"/>
                            <a:pt x="150681" y="284487"/>
                          </a:cubicBezTo>
                          <a:cubicBezTo>
                            <a:pt x="155626" y="284487"/>
                            <a:pt x="99258" y="285018"/>
                            <a:pt x="99258" y="285018"/>
                          </a:cubicBezTo>
                          <a:lnTo>
                            <a:pt x="88507" y="53027"/>
                          </a:lnTo>
                          <a:lnTo>
                            <a:pt x="75119" y="53027"/>
                          </a:lnTo>
                          <a:lnTo>
                            <a:pt x="64369" y="285018"/>
                          </a:lnTo>
                          <a:cubicBezTo>
                            <a:pt x="64369" y="285018"/>
                            <a:pt x="8001" y="284487"/>
                            <a:pt x="12946" y="284487"/>
                          </a:cubicBezTo>
                          <a:cubicBezTo>
                            <a:pt x="17890" y="284487"/>
                            <a:pt x="0" y="0"/>
                            <a:pt x="0" y="0"/>
                          </a:cubicBezTo>
                          <a:close/>
                        </a:path>
                        <a:path w="163626" h="285018" fill="none">
                          <a:moveTo>
                            <a:pt x="0" y="0"/>
                          </a:moveTo>
                          <a:lnTo>
                            <a:pt x="163626" y="0"/>
                          </a:lnTo>
                          <a:cubicBezTo>
                            <a:pt x="163626" y="0"/>
                            <a:pt x="145736" y="284487"/>
                            <a:pt x="150681" y="284487"/>
                          </a:cubicBezTo>
                          <a:cubicBezTo>
                            <a:pt x="155626" y="284487"/>
                            <a:pt x="99258" y="285018"/>
                            <a:pt x="99258" y="285018"/>
                          </a:cubicBezTo>
                          <a:lnTo>
                            <a:pt x="88507" y="53027"/>
                          </a:lnTo>
                          <a:lnTo>
                            <a:pt x="75119" y="53027"/>
                          </a:lnTo>
                          <a:lnTo>
                            <a:pt x="64369" y="285018"/>
                          </a:lnTo>
                          <a:cubicBezTo>
                            <a:pt x="64369" y="285018"/>
                            <a:pt x="8001" y="284487"/>
                            <a:pt x="12946" y="284487"/>
                          </a:cubicBezTo>
                          <a:cubicBezTo>
                            <a:pt x="17890" y="284487"/>
                            <a:pt x="0" y="0"/>
                            <a:pt x="0" y="0"/>
                          </a:cubicBezTo>
                          <a:close/>
                        </a:path>
                      </a:pathLst>
                    </a:custGeom>
                    <a:solidFill>
                      <a:srgbClr val="3E3938"/>
                    </a:solidFill>
                    <a:ln w="7600" cap="flat">
                      <a:solidFill>
                        <a:srgbClr val="3E3938"/>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59" name="Freeform: Shape 487">
                      <a:extLst>
                        <a:ext uri="{FF2B5EF4-FFF2-40B4-BE49-F238E27FC236}">
                          <a16:creationId xmlns:a16="http://schemas.microsoft.com/office/drawing/2014/main" id="{B4C73527-936D-8ECE-B33D-C1C3755CBCDB}"/>
                        </a:ext>
                      </a:extLst>
                    </p:cNvPr>
                    <p:cNvSpPr/>
                    <p:nvPr/>
                  </p:nvSpPr>
                  <p:spPr>
                    <a:xfrm>
                      <a:off x="490941" y="1631589"/>
                      <a:ext cx="43716" cy="118340"/>
                    </a:xfrm>
                    <a:custGeom>
                      <a:avLst/>
                      <a:gdLst/>
                      <a:ahLst/>
                      <a:cxnLst/>
                      <a:rect l="l" t="t" r="r" b="b"/>
                      <a:pathLst>
                        <a:path w="43716" h="118340" stroke="0">
                          <a:moveTo>
                            <a:pt x="43716" y="8275"/>
                          </a:moveTo>
                          <a:lnTo>
                            <a:pt x="32701" y="21328"/>
                          </a:lnTo>
                          <a:lnTo>
                            <a:pt x="9738" y="21788"/>
                          </a:lnTo>
                          <a:lnTo>
                            <a:pt x="0" y="8741"/>
                          </a:lnTo>
                          <a:lnTo>
                            <a:pt x="21772" y="0"/>
                          </a:lnTo>
                          <a:lnTo>
                            <a:pt x="43716" y="8275"/>
                          </a:lnTo>
                          <a:close/>
                          <a:moveTo>
                            <a:pt x="11965" y="22563"/>
                          </a:moveTo>
                          <a:lnTo>
                            <a:pt x="1621" y="67570"/>
                          </a:lnTo>
                          <a:lnTo>
                            <a:pt x="21858" y="118340"/>
                          </a:lnTo>
                          <a:lnTo>
                            <a:pt x="42094" y="66403"/>
                          </a:lnTo>
                          <a:lnTo>
                            <a:pt x="31349" y="22052"/>
                          </a:lnTo>
                          <a:lnTo>
                            <a:pt x="11965" y="22563"/>
                          </a:lnTo>
                          <a:close/>
                        </a:path>
                        <a:path w="43716" h="118340" fill="none">
                          <a:moveTo>
                            <a:pt x="43716" y="8275"/>
                          </a:moveTo>
                          <a:lnTo>
                            <a:pt x="32701" y="21328"/>
                          </a:lnTo>
                          <a:lnTo>
                            <a:pt x="9738" y="21788"/>
                          </a:lnTo>
                          <a:lnTo>
                            <a:pt x="0" y="8741"/>
                          </a:lnTo>
                          <a:lnTo>
                            <a:pt x="21772" y="0"/>
                          </a:lnTo>
                          <a:lnTo>
                            <a:pt x="43716" y="8275"/>
                          </a:lnTo>
                          <a:close/>
                          <a:moveTo>
                            <a:pt x="11965" y="22563"/>
                          </a:moveTo>
                          <a:lnTo>
                            <a:pt x="1621" y="67570"/>
                          </a:lnTo>
                          <a:lnTo>
                            <a:pt x="21858" y="118340"/>
                          </a:lnTo>
                          <a:lnTo>
                            <a:pt x="42094" y="66403"/>
                          </a:lnTo>
                          <a:lnTo>
                            <a:pt x="31349" y="22052"/>
                          </a:lnTo>
                          <a:lnTo>
                            <a:pt x="11965" y="22563"/>
                          </a:ln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60" name="Freeform: Shape 488">
                      <a:extLst>
                        <a:ext uri="{FF2B5EF4-FFF2-40B4-BE49-F238E27FC236}">
                          <a16:creationId xmlns:a16="http://schemas.microsoft.com/office/drawing/2014/main" id="{F382FFBA-85B6-1058-4355-1F8874B945F5}"/>
                        </a:ext>
                      </a:extLst>
                    </p:cNvPr>
                    <p:cNvSpPr/>
                    <p:nvPr/>
                  </p:nvSpPr>
                  <p:spPr>
                    <a:xfrm>
                      <a:off x="448112" y="1617242"/>
                      <a:ext cx="124959" cy="41043"/>
                    </a:xfrm>
                    <a:custGeom>
                      <a:avLst/>
                      <a:gdLst/>
                      <a:ahLst/>
                      <a:cxnLst/>
                      <a:rect l="l" t="t" r="r" b="b"/>
                      <a:pathLst>
                        <a:path w="124959" h="41043" stroke="0">
                          <a:moveTo>
                            <a:pt x="57101" y="14443"/>
                          </a:moveTo>
                          <a:cubicBezTo>
                            <a:pt x="57101" y="14443"/>
                            <a:pt x="19327" y="38515"/>
                            <a:pt x="19327" y="40922"/>
                          </a:cubicBezTo>
                          <a:cubicBezTo>
                            <a:pt x="19327" y="43330"/>
                            <a:pt x="0" y="8826"/>
                            <a:pt x="0" y="8826"/>
                          </a:cubicBezTo>
                          <a:lnTo>
                            <a:pt x="21962" y="0"/>
                          </a:lnTo>
                          <a:lnTo>
                            <a:pt x="57101" y="14443"/>
                          </a:lnTo>
                          <a:close/>
                          <a:moveTo>
                            <a:pt x="67858" y="14443"/>
                          </a:moveTo>
                          <a:cubicBezTo>
                            <a:pt x="67858" y="14443"/>
                            <a:pt x="105632" y="38515"/>
                            <a:pt x="105632" y="40922"/>
                          </a:cubicBezTo>
                          <a:cubicBezTo>
                            <a:pt x="105632" y="43330"/>
                            <a:pt x="124959" y="8826"/>
                            <a:pt x="124959" y="8826"/>
                          </a:cubicBezTo>
                          <a:lnTo>
                            <a:pt x="102997" y="0"/>
                          </a:lnTo>
                          <a:lnTo>
                            <a:pt x="67858" y="14443"/>
                          </a:lnTo>
                          <a:close/>
                        </a:path>
                        <a:path w="124959" h="41043" fill="none">
                          <a:moveTo>
                            <a:pt x="57101" y="14443"/>
                          </a:moveTo>
                          <a:cubicBezTo>
                            <a:pt x="57101" y="14443"/>
                            <a:pt x="19327" y="38515"/>
                            <a:pt x="19327" y="40922"/>
                          </a:cubicBezTo>
                          <a:cubicBezTo>
                            <a:pt x="19327" y="43330"/>
                            <a:pt x="0" y="8826"/>
                            <a:pt x="0" y="8826"/>
                          </a:cubicBezTo>
                          <a:lnTo>
                            <a:pt x="21962" y="0"/>
                          </a:lnTo>
                          <a:lnTo>
                            <a:pt x="57101" y="14443"/>
                          </a:lnTo>
                          <a:close/>
                          <a:moveTo>
                            <a:pt x="67858" y="14443"/>
                          </a:moveTo>
                          <a:cubicBezTo>
                            <a:pt x="67858" y="14443"/>
                            <a:pt x="105632" y="38515"/>
                            <a:pt x="105632" y="40922"/>
                          </a:cubicBezTo>
                          <a:cubicBezTo>
                            <a:pt x="105632" y="43330"/>
                            <a:pt x="124959" y="8826"/>
                            <a:pt x="124959" y="8826"/>
                          </a:cubicBezTo>
                          <a:lnTo>
                            <a:pt x="102997" y="0"/>
                          </a:lnTo>
                          <a:lnTo>
                            <a:pt x="67858" y="14443"/>
                          </a:lnTo>
                          <a:close/>
                        </a:path>
                      </a:pathLst>
                    </a:custGeom>
                    <a:solidFill>
                      <a:srgbClr val="EEEEEE"/>
                    </a:solidFill>
                    <a:ln w="7600" cap="flat">
                      <a:solidFill>
                        <a:srgbClr val="EEEEE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61" name="Freeform: Shape 489">
                      <a:extLst>
                        <a:ext uri="{FF2B5EF4-FFF2-40B4-BE49-F238E27FC236}">
                          <a16:creationId xmlns:a16="http://schemas.microsoft.com/office/drawing/2014/main" id="{BB6F3303-4C3A-6CEF-916A-384927E1394A}"/>
                        </a:ext>
                      </a:extLst>
                    </p:cNvPr>
                    <p:cNvSpPr/>
                    <p:nvPr/>
                  </p:nvSpPr>
                  <p:spPr>
                    <a:xfrm>
                      <a:off x="421119" y="1618947"/>
                      <a:ext cx="178435" cy="222847"/>
                    </a:xfrm>
                    <a:custGeom>
                      <a:avLst/>
                      <a:gdLst/>
                      <a:ahLst/>
                      <a:cxnLst/>
                      <a:rect l="l" t="t" r="r" b="b"/>
                      <a:pathLst>
                        <a:path w="178435" h="222847" stroke="0">
                          <a:moveTo>
                            <a:pt x="43186" y="0"/>
                          </a:moveTo>
                          <a:lnTo>
                            <a:pt x="90365" y="101692"/>
                          </a:lnTo>
                          <a:lnTo>
                            <a:pt x="136661" y="0"/>
                          </a:lnTo>
                          <a:lnTo>
                            <a:pt x="162147" y="8227"/>
                          </a:lnTo>
                          <a:cubicBezTo>
                            <a:pt x="162147" y="8227"/>
                            <a:pt x="173475" y="62022"/>
                            <a:pt x="175599" y="105058"/>
                          </a:cubicBezTo>
                          <a:cubicBezTo>
                            <a:pt x="177722" y="148085"/>
                            <a:pt x="178435" y="222342"/>
                            <a:pt x="178435" y="222355"/>
                          </a:cubicBezTo>
                          <a:cubicBezTo>
                            <a:pt x="178435" y="222371"/>
                            <a:pt x="93413" y="221483"/>
                            <a:pt x="93413" y="222847"/>
                          </a:cubicBezTo>
                          <a:cubicBezTo>
                            <a:pt x="93413" y="222847"/>
                            <a:pt x="93390" y="222847"/>
                            <a:pt x="93346" y="222139"/>
                          </a:cubicBezTo>
                          <a:cubicBezTo>
                            <a:pt x="80413" y="221270"/>
                            <a:pt x="0" y="222415"/>
                            <a:pt x="0" y="222415"/>
                          </a:cubicBezTo>
                          <a:cubicBezTo>
                            <a:pt x="0" y="222415"/>
                            <a:pt x="2124" y="148094"/>
                            <a:pt x="4248" y="105058"/>
                          </a:cubicBezTo>
                          <a:cubicBezTo>
                            <a:pt x="6372" y="62022"/>
                            <a:pt x="17699" y="8227"/>
                            <a:pt x="17699" y="8227"/>
                          </a:cubicBezTo>
                          <a:lnTo>
                            <a:pt x="43186" y="0"/>
                          </a:lnTo>
                          <a:close/>
                        </a:path>
                        <a:path w="178435" h="222847" fill="none">
                          <a:moveTo>
                            <a:pt x="43186" y="0"/>
                          </a:moveTo>
                          <a:lnTo>
                            <a:pt x="90365" y="101692"/>
                          </a:lnTo>
                          <a:lnTo>
                            <a:pt x="136661" y="0"/>
                          </a:lnTo>
                          <a:lnTo>
                            <a:pt x="162147" y="8227"/>
                          </a:lnTo>
                          <a:cubicBezTo>
                            <a:pt x="162147" y="8227"/>
                            <a:pt x="173475" y="62022"/>
                            <a:pt x="175599" y="105058"/>
                          </a:cubicBezTo>
                          <a:cubicBezTo>
                            <a:pt x="177722" y="148085"/>
                            <a:pt x="178435" y="222342"/>
                            <a:pt x="178435" y="222355"/>
                          </a:cubicBezTo>
                          <a:cubicBezTo>
                            <a:pt x="178435" y="222371"/>
                            <a:pt x="93413" y="221483"/>
                            <a:pt x="93413" y="222847"/>
                          </a:cubicBezTo>
                          <a:cubicBezTo>
                            <a:pt x="93413" y="222847"/>
                            <a:pt x="93390" y="222847"/>
                            <a:pt x="93346" y="222139"/>
                          </a:cubicBezTo>
                          <a:cubicBezTo>
                            <a:pt x="80413" y="221270"/>
                            <a:pt x="0" y="222415"/>
                            <a:pt x="0" y="222415"/>
                          </a:cubicBezTo>
                          <a:cubicBezTo>
                            <a:pt x="0" y="222415"/>
                            <a:pt x="2124" y="148094"/>
                            <a:pt x="4248" y="105058"/>
                          </a:cubicBezTo>
                          <a:cubicBezTo>
                            <a:pt x="6372" y="62022"/>
                            <a:pt x="17699" y="8227"/>
                            <a:pt x="17699" y="8227"/>
                          </a:cubicBezTo>
                          <a:lnTo>
                            <a:pt x="43186" y="0"/>
                          </a:lnTo>
                          <a:close/>
                        </a:path>
                      </a:pathLst>
                    </a:custGeom>
                    <a:solidFill>
                      <a:srgbClr val="B4866C"/>
                    </a:solidFill>
                    <a:ln w="7600" cap="flat">
                      <a:solidFill>
                        <a:srgbClr val="B4866C"/>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62" name="Freeform: Shape 490">
                      <a:extLst>
                        <a:ext uri="{FF2B5EF4-FFF2-40B4-BE49-F238E27FC236}">
                          <a16:creationId xmlns:a16="http://schemas.microsoft.com/office/drawing/2014/main" id="{D58FEFB7-7DE2-B4DF-4918-3921B5FAB974}"/>
                        </a:ext>
                      </a:extLst>
                    </p:cNvPr>
                    <p:cNvSpPr/>
                    <p:nvPr/>
                  </p:nvSpPr>
                  <p:spPr>
                    <a:xfrm>
                      <a:off x="422132" y="1416021"/>
                      <a:ext cx="176574" cy="119595"/>
                    </a:xfrm>
                    <a:custGeom>
                      <a:avLst/>
                      <a:gdLst/>
                      <a:ahLst/>
                      <a:cxnLst/>
                      <a:rect l="l" t="t" r="r" b="b"/>
                      <a:pathLst>
                        <a:path w="176574" h="119595" stroke="0">
                          <a:moveTo>
                            <a:pt x="7705" y="119595"/>
                          </a:moveTo>
                          <a:cubicBezTo>
                            <a:pt x="3866" y="109185"/>
                            <a:pt x="-1804" y="74115"/>
                            <a:pt x="0" y="54215"/>
                          </a:cubicBezTo>
                          <a:cubicBezTo>
                            <a:pt x="2928" y="34551"/>
                            <a:pt x="23370" y="11567"/>
                            <a:pt x="46886" y="7244"/>
                          </a:cubicBezTo>
                          <a:cubicBezTo>
                            <a:pt x="70402" y="2920"/>
                            <a:pt x="97847" y="4705"/>
                            <a:pt x="121674" y="0"/>
                          </a:cubicBezTo>
                          <a:cubicBezTo>
                            <a:pt x="145500" y="-4182"/>
                            <a:pt x="176574" y="49137"/>
                            <a:pt x="176574" y="77066"/>
                          </a:cubicBezTo>
                          <a:cubicBezTo>
                            <a:pt x="176044" y="104996"/>
                            <a:pt x="167340" y="114517"/>
                            <a:pt x="167340" y="114517"/>
                          </a:cubicBezTo>
                          <a:cubicBezTo>
                            <a:pt x="167340" y="114517"/>
                            <a:pt x="169326" y="103726"/>
                            <a:pt x="155427" y="74527"/>
                          </a:cubicBezTo>
                          <a:cubicBezTo>
                            <a:pt x="141529" y="45329"/>
                            <a:pt x="89244" y="52311"/>
                            <a:pt x="89244" y="52311"/>
                          </a:cubicBezTo>
                          <a:cubicBezTo>
                            <a:pt x="89244" y="52311"/>
                            <a:pt x="54828" y="47868"/>
                            <a:pt x="43577" y="54215"/>
                          </a:cubicBezTo>
                          <a:cubicBezTo>
                            <a:pt x="32325" y="60563"/>
                            <a:pt x="20412" y="67545"/>
                            <a:pt x="16441" y="82144"/>
                          </a:cubicBezTo>
                          <a:cubicBezTo>
                            <a:pt x="12470" y="96744"/>
                            <a:pt x="14456" y="109185"/>
                            <a:pt x="7705" y="119595"/>
                          </a:cubicBezTo>
                          <a:close/>
                        </a:path>
                        <a:path w="176574" h="119595" fill="none">
                          <a:moveTo>
                            <a:pt x="7705" y="119595"/>
                          </a:moveTo>
                          <a:cubicBezTo>
                            <a:pt x="3866" y="109185"/>
                            <a:pt x="-1804" y="74115"/>
                            <a:pt x="0" y="54215"/>
                          </a:cubicBezTo>
                          <a:cubicBezTo>
                            <a:pt x="2928" y="34551"/>
                            <a:pt x="23370" y="11567"/>
                            <a:pt x="46886" y="7244"/>
                          </a:cubicBezTo>
                          <a:cubicBezTo>
                            <a:pt x="70402" y="2920"/>
                            <a:pt x="97847" y="4705"/>
                            <a:pt x="121674" y="0"/>
                          </a:cubicBezTo>
                          <a:cubicBezTo>
                            <a:pt x="145500" y="-4182"/>
                            <a:pt x="176574" y="49137"/>
                            <a:pt x="176574" y="77066"/>
                          </a:cubicBezTo>
                          <a:cubicBezTo>
                            <a:pt x="176044" y="104996"/>
                            <a:pt x="167340" y="114517"/>
                            <a:pt x="167340" y="114517"/>
                          </a:cubicBezTo>
                          <a:cubicBezTo>
                            <a:pt x="167340" y="114517"/>
                            <a:pt x="169326" y="103726"/>
                            <a:pt x="155427" y="74527"/>
                          </a:cubicBezTo>
                          <a:cubicBezTo>
                            <a:pt x="141529" y="45329"/>
                            <a:pt x="89244" y="52311"/>
                            <a:pt x="89244" y="52311"/>
                          </a:cubicBezTo>
                          <a:cubicBezTo>
                            <a:pt x="89244" y="52311"/>
                            <a:pt x="54828" y="47868"/>
                            <a:pt x="43577" y="54215"/>
                          </a:cubicBezTo>
                          <a:cubicBezTo>
                            <a:pt x="32325" y="60563"/>
                            <a:pt x="20412" y="67545"/>
                            <a:pt x="16441" y="82144"/>
                          </a:cubicBezTo>
                          <a:cubicBezTo>
                            <a:pt x="12470" y="96744"/>
                            <a:pt x="14456" y="109185"/>
                            <a:pt x="7705" y="119595"/>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63" name="Group 1162">
                      <a:extLst>
                        <a:ext uri="{FF2B5EF4-FFF2-40B4-BE49-F238E27FC236}">
                          <a16:creationId xmlns:a16="http://schemas.microsoft.com/office/drawing/2014/main" id="{1D5E5851-91E2-496F-6D54-AE2E41913C82}"/>
                        </a:ext>
                      </a:extLst>
                    </p:cNvPr>
                    <p:cNvGrpSpPr/>
                    <p:nvPr/>
                  </p:nvGrpSpPr>
                  <p:grpSpPr>
                    <a:xfrm>
                      <a:off x="466813" y="1540952"/>
                      <a:ext cx="87557" cy="13490"/>
                      <a:chOff x="466813" y="1540952"/>
                      <a:chExt cx="87557" cy="13490"/>
                    </a:xfrm>
                  </p:grpSpPr>
                  <p:sp>
                    <p:nvSpPr>
                      <p:cNvPr id="1172" name="Freeform: Shape 492">
                        <a:extLst>
                          <a:ext uri="{FF2B5EF4-FFF2-40B4-BE49-F238E27FC236}">
                            <a16:creationId xmlns:a16="http://schemas.microsoft.com/office/drawing/2014/main" id="{91617CF0-6BDB-021F-5F6B-F7DAD80EBDAE}"/>
                          </a:ext>
                        </a:extLst>
                      </p:cNvPr>
                      <p:cNvSpPr/>
                      <p:nvPr/>
                    </p:nvSpPr>
                    <p:spPr>
                      <a:xfrm>
                        <a:off x="466813" y="1540952"/>
                        <a:ext cx="16102" cy="13490"/>
                      </a:xfrm>
                      <a:custGeom>
                        <a:avLst/>
                        <a:gdLst/>
                        <a:ahLst/>
                        <a:cxnLst/>
                        <a:rect l="l" t="t" r="r" b="b"/>
                        <a:pathLst>
                          <a:path w="16102" h="13490" stroke="0">
                            <a:moveTo>
                              <a:pt x="7241" y="0"/>
                            </a:moveTo>
                            <a:lnTo>
                              <a:pt x="8861" y="0"/>
                            </a:lnTo>
                            <a:cubicBezTo>
                              <a:pt x="12860" y="0"/>
                              <a:pt x="16102" y="2077"/>
                              <a:pt x="16102" y="4639"/>
                            </a:cubicBezTo>
                            <a:lnTo>
                              <a:pt x="16102" y="8851"/>
                            </a:lnTo>
                            <a:cubicBezTo>
                              <a:pt x="16102" y="11413"/>
                              <a:pt x="12860" y="13490"/>
                              <a:pt x="8861" y="13490"/>
                            </a:cubicBezTo>
                            <a:lnTo>
                              <a:pt x="7241" y="13490"/>
                            </a:lnTo>
                            <a:cubicBezTo>
                              <a:pt x="3242" y="13490"/>
                              <a:pt x="0" y="11413"/>
                              <a:pt x="0" y="8851"/>
                            </a:cubicBezTo>
                            <a:lnTo>
                              <a:pt x="0" y="4639"/>
                            </a:lnTo>
                            <a:cubicBezTo>
                              <a:pt x="0" y="2077"/>
                              <a:pt x="3242" y="0"/>
                              <a:pt x="7241" y="0"/>
                            </a:cubicBezTo>
                            <a:close/>
                          </a:path>
                          <a:path w="16102" h="13490" fill="none">
                            <a:moveTo>
                              <a:pt x="7241" y="0"/>
                            </a:moveTo>
                            <a:lnTo>
                              <a:pt x="8861" y="0"/>
                            </a:lnTo>
                            <a:cubicBezTo>
                              <a:pt x="12860" y="0"/>
                              <a:pt x="16102" y="2077"/>
                              <a:pt x="16102" y="4639"/>
                            </a:cubicBezTo>
                            <a:lnTo>
                              <a:pt x="16102" y="8851"/>
                            </a:lnTo>
                            <a:cubicBezTo>
                              <a:pt x="16102" y="11413"/>
                              <a:pt x="12860" y="13490"/>
                              <a:pt x="8861" y="13490"/>
                            </a:cubicBezTo>
                            <a:lnTo>
                              <a:pt x="7241" y="13490"/>
                            </a:lnTo>
                            <a:cubicBezTo>
                              <a:pt x="3242" y="13490"/>
                              <a:pt x="0" y="11413"/>
                              <a:pt x="0" y="8851"/>
                            </a:cubicBezTo>
                            <a:lnTo>
                              <a:pt x="0" y="4639"/>
                            </a:lnTo>
                            <a:cubicBezTo>
                              <a:pt x="0" y="2077"/>
                              <a:pt x="3242" y="0"/>
                              <a:pt x="7241" y="0"/>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73" name="Freeform: Shape 493">
                        <a:extLst>
                          <a:ext uri="{FF2B5EF4-FFF2-40B4-BE49-F238E27FC236}">
                            <a16:creationId xmlns:a16="http://schemas.microsoft.com/office/drawing/2014/main" id="{668517E0-D01F-0D77-23F7-8FE2FE1102D6}"/>
                          </a:ext>
                        </a:extLst>
                      </p:cNvPr>
                      <p:cNvSpPr/>
                      <p:nvPr/>
                    </p:nvSpPr>
                    <p:spPr>
                      <a:xfrm>
                        <a:off x="538267" y="1540952"/>
                        <a:ext cx="16102" cy="13490"/>
                      </a:xfrm>
                      <a:custGeom>
                        <a:avLst/>
                        <a:gdLst/>
                        <a:ahLst/>
                        <a:cxnLst/>
                        <a:rect l="l" t="t" r="r" b="b"/>
                        <a:pathLst>
                          <a:path w="16102" h="13490" stroke="0">
                            <a:moveTo>
                              <a:pt x="7241" y="0"/>
                            </a:moveTo>
                            <a:lnTo>
                              <a:pt x="8861" y="0"/>
                            </a:lnTo>
                            <a:cubicBezTo>
                              <a:pt x="12860" y="0"/>
                              <a:pt x="16102" y="2077"/>
                              <a:pt x="16102" y="4639"/>
                            </a:cubicBezTo>
                            <a:lnTo>
                              <a:pt x="16102" y="8851"/>
                            </a:lnTo>
                            <a:cubicBezTo>
                              <a:pt x="16102" y="11413"/>
                              <a:pt x="12860" y="13490"/>
                              <a:pt x="8861" y="13490"/>
                            </a:cubicBezTo>
                            <a:lnTo>
                              <a:pt x="7241" y="13490"/>
                            </a:lnTo>
                            <a:cubicBezTo>
                              <a:pt x="3242" y="13490"/>
                              <a:pt x="0" y="11413"/>
                              <a:pt x="0" y="8851"/>
                            </a:cubicBezTo>
                            <a:lnTo>
                              <a:pt x="0" y="4639"/>
                            </a:lnTo>
                            <a:cubicBezTo>
                              <a:pt x="0" y="2077"/>
                              <a:pt x="3242" y="0"/>
                              <a:pt x="7241" y="0"/>
                            </a:cubicBezTo>
                            <a:close/>
                          </a:path>
                          <a:path w="16102" h="13490" fill="none">
                            <a:moveTo>
                              <a:pt x="7241" y="0"/>
                            </a:moveTo>
                            <a:lnTo>
                              <a:pt x="8861" y="0"/>
                            </a:lnTo>
                            <a:cubicBezTo>
                              <a:pt x="12860" y="0"/>
                              <a:pt x="16102" y="2077"/>
                              <a:pt x="16102" y="4639"/>
                            </a:cubicBezTo>
                            <a:lnTo>
                              <a:pt x="16102" y="8851"/>
                            </a:lnTo>
                            <a:cubicBezTo>
                              <a:pt x="16102" y="11413"/>
                              <a:pt x="12860" y="13490"/>
                              <a:pt x="8861" y="13490"/>
                            </a:cubicBezTo>
                            <a:lnTo>
                              <a:pt x="7241" y="13490"/>
                            </a:lnTo>
                            <a:cubicBezTo>
                              <a:pt x="3242" y="13490"/>
                              <a:pt x="0" y="11413"/>
                              <a:pt x="0" y="8851"/>
                            </a:cubicBezTo>
                            <a:lnTo>
                              <a:pt x="0" y="4639"/>
                            </a:lnTo>
                            <a:cubicBezTo>
                              <a:pt x="0" y="2077"/>
                              <a:pt x="3242" y="0"/>
                              <a:pt x="7241" y="0"/>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164" name="Freeform: Shape 494">
                      <a:extLst>
                        <a:ext uri="{FF2B5EF4-FFF2-40B4-BE49-F238E27FC236}">
                          <a16:creationId xmlns:a16="http://schemas.microsoft.com/office/drawing/2014/main" id="{E3FAEA5E-2E60-D3EC-D117-5C31D3C9A476}"/>
                        </a:ext>
                      </a:extLst>
                    </p:cNvPr>
                    <p:cNvSpPr/>
                    <p:nvPr/>
                  </p:nvSpPr>
                  <p:spPr>
                    <a:xfrm>
                      <a:off x="473161" y="1576567"/>
                      <a:ext cx="75718" cy="20768"/>
                    </a:xfrm>
                    <a:custGeom>
                      <a:avLst/>
                      <a:gdLst/>
                      <a:ahLst/>
                      <a:cxnLst/>
                      <a:rect l="l" t="t" r="r" b="b"/>
                      <a:pathLst>
                        <a:path w="75718" h="20768" stroke="0">
                          <a:moveTo>
                            <a:pt x="38770" y="1044"/>
                          </a:moveTo>
                          <a:cubicBezTo>
                            <a:pt x="30185" y="1044"/>
                            <a:pt x="21342" y="1044"/>
                            <a:pt x="9551" y="7904"/>
                          </a:cubicBezTo>
                          <a:cubicBezTo>
                            <a:pt x="-2240" y="14765"/>
                            <a:pt x="-1258" y="17337"/>
                            <a:pt x="2673" y="17337"/>
                          </a:cubicBezTo>
                          <a:cubicBezTo>
                            <a:pt x="6603" y="17337"/>
                            <a:pt x="22325" y="13791"/>
                            <a:pt x="22325" y="13791"/>
                          </a:cubicBezTo>
                          <a:cubicBezTo>
                            <a:pt x="22325" y="13791"/>
                            <a:pt x="20359" y="17337"/>
                            <a:pt x="22325" y="19052"/>
                          </a:cubicBezTo>
                          <a:cubicBezTo>
                            <a:pt x="24290" y="20768"/>
                            <a:pt x="36081" y="17337"/>
                            <a:pt x="33133" y="17337"/>
                          </a:cubicBezTo>
                          <a:cubicBezTo>
                            <a:pt x="33133" y="17337"/>
                            <a:pt x="45907" y="20768"/>
                            <a:pt x="47872" y="20768"/>
                          </a:cubicBezTo>
                          <a:cubicBezTo>
                            <a:pt x="49837" y="20768"/>
                            <a:pt x="56716" y="16480"/>
                            <a:pt x="56716" y="16480"/>
                          </a:cubicBezTo>
                          <a:cubicBezTo>
                            <a:pt x="56716" y="16480"/>
                            <a:pt x="73420" y="19910"/>
                            <a:pt x="75385" y="19910"/>
                          </a:cubicBezTo>
                          <a:cubicBezTo>
                            <a:pt x="77350" y="19910"/>
                            <a:pt x="70472" y="9619"/>
                            <a:pt x="58681" y="4474"/>
                          </a:cubicBezTo>
                          <a:cubicBezTo>
                            <a:pt x="46890" y="0"/>
                            <a:pt x="40865" y="0"/>
                            <a:pt x="38770" y="1044"/>
                          </a:cubicBezTo>
                          <a:close/>
                        </a:path>
                        <a:path w="75718" h="20768" fill="none">
                          <a:moveTo>
                            <a:pt x="38770" y="1044"/>
                          </a:moveTo>
                          <a:cubicBezTo>
                            <a:pt x="30185" y="1044"/>
                            <a:pt x="21342" y="1044"/>
                            <a:pt x="9551" y="7904"/>
                          </a:cubicBezTo>
                          <a:cubicBezTo>
                            <a:pt x="-2240" y="14765"/>
                            <a:pt x="-1258" y="17337"/>
                            <a:pt x="2673" y="17337"/>
                          </a:cubicBezTo>
                          <a:cubicBezTo>
                            <a:pt x="6603" y="17337"/>
                            <a:pt x="22325" y="13791"/>
                            <a:pt x="22325" y="13791"/>
                          </a:cubicBezTo>
                          <a:cubicBezTo>
                            <a:pt x="22325" y="13791"/>
                            <a:pt x="20359" y="17337"/>
                            <a:pt x="22325" y="19052"/>
                          </a:cubicBezTo>
                          <a:cubicBezTo>
                            <a:pt x="24290" y="20768"/>
                            <a:pt x="36081" y="17337"/>
                            <a:pt x="33133" y="17337"/>
                          </a:cubicBezTo>
                          <a:cubicBezTo>
                            <a:pt x="33133" y="17337"/>
                            <a:pt x="45907" y="20768"/>
                            <a:pt x="47872" y="20768"/>
                          </a:cubicBezTo>
                          <a:cubicBezTo>
                            <a:pt x="49837" y="20768"/>
                            <a:pt x="56716" y="16480"/>
                            <a:pt x="56716" y="16480"/>
                          </a:cubicBezTo>
                          <a:cubicBezTo>
                            <a:pt x="56716" y="16480"/>
                            <a:pt x="73420" y="19910"/>
                            <a:pt x="75385" y="19910"/>
                          </a:cubicBezTo>
                          <a:cubicBezTo>
                            <a:pt x="77350" y="19910"/>
                            <a:pt x="70472" y="9619"/>
                            <a:pt x="58681" y="4474"/>
                          </a:cubicBezTo>
                          <a:cubicBezTo>
                            <a:pt x="46890" y="0"/>
                            <a:pt x="40865" y="0"/>
                            <a:pt x="38770" y="1044"/>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65" name="Freeform: Shape 495">
                      <a:extLst>
                        <a:ext uri="{FF2B5EF4-FFF2-40B4-BE49-F238E27FC236}">
                          <a16:creationId xmlns:a16="http://schemas.microsoft.com/office/drawing/2014/main" id="{CAA2E2CD-C561-61A2-37EE-6E265B2C5481}"/>
                        </a:ext>
                      </a:extLst>
                    </p:cNvPr>
                    <p:cNvSpPr/>
                    <p:nvPr/>
                  </p:nvSpPr>
                  <p:spPr>
                    <a:xfrm>
                      <a:off x="443423" y="1530174"/>
                      <a:ext cx="135835" cy="40457"/>
                    </a:xfrm>
                    <a:custGeom>
                      <a:avLst/>
                      <a:gdLst/>
                      <a:ahLst/>
                      <a:cxnLst/>
                      <a:rect l="l" t="t" r="r" b="b"/>
                      <a:pathLst>
                        <a:path w="135835" h="40457" stroke="0">
                          <a:moveTo>
                            <a:pt x="0" y="13153"/>
                          </a:moveTo>
                          <a:cubicBezTo>
                            <a:pt x="0" y="1178"/>
                            <a:pt x="17247" y="0"/>
                            <a:pt x="32827" y="0"/>
                          </a:cubicBezTo>
                          <a:cubicBezTo>
                            <a:pt x="48407" y="0"/>
                            <a:pt x="55396" y="8237"/>
                            <a:pt x="55396" y="20228"/>
                          </a:cubicBezTo>
                          <a:cubicBezTo>
                            <a:pt x="55396" y="32186"/>
                            <a:pt x="46163" y="41389"/>
                            <a:pt x="23594" y="40381"/>
                          </a:cubicBezTo>
                          <a:cubicBezTo>
                            <a:pt x="1026" y="39372"/>
                            <a:pt x="0" y="25127"/>
                            <a:pt x="0" y="13153"/>
                          </a:cubicBezTo>
                          <a:close/>
                          <a:moveTo>
                            <a:pt x="24007" y="37878"/>
                          </a:moveTo>
                          <a:cubicBezTo>
                            <a:pt x="44398" y="38775"/>
                            <a:pt x="52740" y="30592"/>
                            <a:pt x="52740" y="19971"/>
                          </a:cubicBezTo>
                          <a:cubicBezTo>
                            <a:pt x="52740" y="9298"/>
                            <a:pt x="47616" y="2357"/>
                            <a:pt x="30792" y="2992"/>
                          </a:cubicBezTo>
                          <a:cubicBezTo>
                            <a:pt x="13968" y="3912"/>
                            <a:pt x="2689" y="2992"/>
                            <a:pt x="2689" y="13668"/>
                          </a:cubicBezTo>
                          <a:cubicBezTo>
                            <a:pt x="2689" y="24315"/>
                            <a:pt x="3615" y="36982"/>
                            <a:pt x="24007" y="37878"/>
                          </a:cubicBezTo>
                          <a:close/>
                          <a:moveTo>
                            <a:pt x="54133" y="22540"/>
                          </a:moveTo>
                          <a:cubicBezTo>
                            <a:pt x="54133" y="18054"/>
                            <a:pt x="60305" y="14418"/>
                            <a:pt x="67918" y="14418"/>
                          </a:cubicBezTo>
                          <a:cubicBezTo>
                            <a:pt x="75531" y="14418"/>
                            <a:pt x="81702" y="18054"/>
                            <a:pt x="81702" y="22540"/>
                          </a:cubicBezTo>
                          <a:cubicBezTo>
                            <a:pt x="81702" y="23176"/>
                            <a:pt x="81578" y="23795"/>
                            <a:pt x="81344" y="24389"/>
                          </a:cubicBezTo>
                          <a:cubicBezTo>
                            <a:pt x="79923" y="20794"/>
                            <a:pt x="74451" y="18115"/>
                            <a:pt x="67918" y="18115"/>
                          </a:cubicBezTo>
                          <a:cubicBezTo>
                            <a:pt x="61384" y="18115"/>
                            <a:pt x="55912" y="20794"/>
                            <a:pt x="54492" y="24389"/>
                          </a:cubicBezTo>
                          <a:cubicBezTo>
                            <a:pt x="54133" y="23795"/>
                            <a:pt x="54133" y="23176"/>
                            <a:pt x="54133" y="22540"/>
                          </a:cubicBezTo>
                          <a:close/>
                          <a:moveTo>
                            <a:pt x="135835" y="13153"/>
                          </a:moveTo>
                          <a:cubicBezTo>
                            <a:pt x="135835" y="1178"/>
                            <a:pt x="118588" y="0"/>
                            <a:pt x="103008" y="0"/>
                          </a:cubicBezTo>
                          <a:cubicBezTo>
                            <a:pt x="87428" y="0"/>
                            <a:pt x="80439" y="8237"/>
                            <a:pt x="80439" y="20228"/>
                          </a:cubicBezTo>
                          <a:cubicBezTo>
                            <a:pt x="80439" y="32186"/>
                            <a:pt x="89672" y="41389"/>
                            <a:pt x="112241" y="40381"/>
                          </a:cubicBezTo>
                          <a:cubicBezTo>
                            <a:pt x="134809" y="39372"/>
                            <a:pt x="135835" y="25127"/>
                            <a:pt x="135835" y="13153"/>
                          </a:cubicBezTo>
                          <a:close/>
                          <a:moveTo>
                            <a:pt x="111828" y="37878"/>
                          </a:moveTo>
                          <a:cubicBezTo>
                            <a:pt x="91437" y="38775"/>
                            <a:pt x="83095" y="30592"/>
                            <a:pt x="83095" y="19971"/>
                          </a:cubicBezTo>
                          <a:cubicBezTo>
                            <a:pt x="83095" y="9298"/>
                            <a:pt x="88219" y="2357"/>
                            <a:pt x="105043" y="2992"/>
                          </a:cubicBezTo>
                          <a:cubicBezTo>
                            <a:pt x="121867" y="3912"/>
                            <a:pt x="133146" y="2992"/>
                            <a:pt x="133146" y="13668"/>
                          </a:cubicBezTo>
                          <a:cubicBezTo>
                            <a:pt x="133146" y="24315"/>
                            <a:pt x="132220" y="36982"/>
                            <a:pt x="111828" y="37878"/>
                          </a:cubicBezTo>
                          <a:close/>
                        </a:path>
                        <a:path w="135835" h="40457" fill="none">
                          <a:moveTo>
                            <a:pt x="0" y="13153"/>
                          </a:moveTo>
                          <a:cubicBezTo>
                            <a:pt x="0" y="1178"/>
                            <a:pt x="17247" y="0"/>
                            <a:pt x="32827" y="0"/>
                          </a:cubicBezTo>
                          <a:cubicBezTo>
                            <a:pt x="48407" y="0"/>
                            <a:pt x="55396" y="8237"/>
                            <a:pt x="55396" y="20228"/>
                          </a:cubicBezTo>
                          <a:cubicBezTo>
                            <a:pt x="55396" y="32186"/>
                            <a:pt x="46163" y="41389"/>
                            <a:pt x="23594" y="40381"/>
                          </a:cubicBezTo>
                          <a:cubicBezTo>
                            <a:pt x="1026" y="39372"/>
                            <a:pt x="0" y="25127"/>
                            <a:pt x="0" y="13153"/>
                          </a:cubicBezTo>
                          <a:close/>
                          <a:moveTo>
                            <a:pt x="24007" y="37878"/>
                          </a:moveTo>
                          <a:cubicBezTo>
                            <a:pt x="44398" y="38775"/>
                            <a:pt x="52740" y="30592"/>
                            <a:pt x="52740" y="19971"/>
                          </a:cubicBezTo>
                          <a:cubicBezTo>
                            <a:pt x="52740" y="9298"/>
                            <a:pt x="47616" y="2357"/>
                            <a:pt x="30792" y="2992"/>
                          </a:cubicBezTo>
                          <a:cubicBezTo>
                            <a:pt x="13968" y="3912"/>
                            <a:pt x="2689" y="2992"/>
                            <a:pt x="2689" y="13668"/>
                          </a:cubicBezTo>
                          <a:cubicBezTo>
                            <a:pt x="2689" y="24315"/>
                            <a:pt x="3615" y="36982"/>
                            <a:pt x="24007" y="37878"/>
                          </a:cubicBezTo>
                          <a:close/>
                          <a:moveTo>
                            <a:pt x="54133" y="22540"/>
                          </a:moveTo>
                          <a:cubicBezTo>
                            <a:pt x="54133" y="18054"/>
                            <a:pt x="60305" y="14418"/>
                            <a:pt x="67918" y="14418"/>
                          </a:cubicBezTo>
                          <a:cubicBezTo>
                            <a:pt x="75531" y="14418"/>
                            <a:pt x="81702" y="18054"/>
                            <a:pt x="81702" y="22540"/>
                          </a:cubicBezTo>
                          <a:cubicBezTo>
                            <a:pt x="81702" y="23176"/>
                            <a:pt x="81578" y="23795"/>
                            <a:pt x="81344" y="24389"/>
                          </a:cubicBezTo>
                          <a:cubicBezTo>
                            <a:pt x="79923" y="20794"/>
                            <a:pt x="74451" y="18115"/>
                            <a:pt x="67918" y="18115"/>
                          </a:cubicBezTo>
                          <a:cubicBezTo>
                            <a:pt x="61384" y="18115"/>
                            <a:pt x="55912" y="20794"/>
                            <a:pt x="54492" y="24389"/>
                          </a:cubicBezTo>
                          <a:cubicBezTo>
                            <a:pt x="54133" y="23795"/>
                            <a:pt x="54133" y="23176"/>
                            <a:pt x="54133" y="22540"/>
                          </a:cubicBezTo>
                          <a:close/>
                          <a:moveTo>
                            <a:pt x="135835" y="13153"/>
                          </a:moveTo>
                          <a:cubicBezTo>
                            <a:pt x="135835" y="1178"/>
                            <a:pt x="118588" y="0"/>
                            <a:pt x="103008" y="0"/>
                          </a:cubicBezTo>
                          <a:cubicBezTo>
                            <a:pt x="87428" y="0"/>
                            <a:pt x="80439" y="8237"/>
                            <a:pt x="80439" y="20228"/>
                          </a:cubicBezTo>
                          <a:cubicBezTo>
                            <a:pt x="80439" y="32186"/>
                            <a:pt x="89672" y="41389"/>
                            <a:pt x="112241" y="40381"/>
                          </a:cubicBezTo>
                          <a:cubicBezTo>
                            <a:pt x="134809" y="39372"/>
                            <a:pt x="135835" y="25127"/>
                            <a:pt x="135835" y="13153"/>
                          </a:cubicBezTo>
                          <a:close/>
                          <a:moveTo>
                            <a:pt x="111828" y="37878"/>
                          </a:moveTo>
                          <a:cubicBezTo>
                            <a:pt x="91437" y="38775"/>
                            <a:pt x="83095" y="30592"/>
                            <a:pt x="83095" y="19971"/>
                          </a:cubicBezTo>
                          <a:cubicBezTo>
                            <a:pt x="83095" y="9298"/>
                            <a:pt x="88219" y="2357"/>
                            <a:pt x="105043" y="2992"/>
                          </a:cubicBezTo>
                          <a:cubicBezTo>
                            <a:pt x="121867" y="3912"/>
                            <a:pt x="133146" y="2992"/>
                            <a:pt x="133146" y="13668"/>
                          </a:cubicBezTo>
                          <a:cubicBezTo>
                            <a:pt x="133146" y="24315"/>
                            <a:pt x="132220" y="36982"/>
                            <a:pt x="111828" y="37878"/>
                          </a:cubicBezTo>
                          <a:close/>
                        </a:path>
                      </a:pathLst>
                    </a:custGeom>
                    <a:solidFill>
                      <a:srgbClr val="717070"/>
                    </a:solidFill>
                    <a:ln w="7600" cap="flat">
                      <a:solidFill>
                        <a:srgbClr val="71707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66" name="Freeform: Shape 496">
                      <a:extLst>
                        <a:ext uri="{FF2B5EF4-FFF2-40B4-BE49-F238E27FC236}">
                          <a16:creationId xmlns:a16="http://schemas.microsoft.com/office/drawing/2014/main" id="{EE63DD36-C1B7-8A48-F26A-3B1351EDCCCA}"/>
                        </a:ext>
                      </a:extLst>
                    </p:cNvPr>
                    <p:cNvSpPr/>
                    <p:nvPr/>
                  </p:nvSpPr>
                  <p:spPr>
                    <a:xfrm>
                      <a:off x="458449" y="1517812"/>
                      <a:ext cx="104198" cy="10577"/>
                    </a:xfrm>
                    <a:custGeom>
                      <a:avLst/>
                      <a:gdLst/>
                      <a:ahLst/>
                      <a:cxnLst/>
                      <a:rect l="l" t="t" r="r" b="b"/>
                      <a:pathLst>
                        <a:path w="104198" h="10577" stroke="0">
                          <a:moveTo>
                            <a:pt x="0" y="9658"/>
                          </a:moveTo>
                          <a:cubicBezTo>
                            <a:pt x="0" y="6362"/>
                            <a:pt x="3935" y="2366"/>
                            <a:pt x="10748" y="0"/>
                          </a:cubicBezTo>
                          <a:cubicBezTo>
                            <a:pt x="17561" y="-992"/>
                            <a:pt x="23885" y="0"/>
                            <a:pt x="24873" y="3748"/>
                          </a:cubicBezTo>
                          <a:cubicBezTo>
                            <a:pt x="25391" y="5475"/>
                            <a:pt x="19799" y="3073"/>
                            <a:pt x="13327" y="4535"/>
                          </a:cubicBezTo>
                          <a:cubicBezTo>
                            <a:pt x="7443" y="5864"/>
                            <a:pt x="0" y="11228"/>
                            <a:pt x="0" y="9658"/>
                          </a:cubicBezTo>
                          <a:close/>
                          <a:moveTo>
                            <a:pt x="104037" y="10286"/>
                          </a:moveTo>
                          <a:cubicBezTo>
                            <a:pt x="105137" y="7017"/>
                            <a:pt x="100464" y="3177"/>
                            <a:pt x="93601" y="1711"/>
                          </a:cubicBezTo>
                          <a:cubicBezTo>
                            <a:pt x="86738" y="0"/>
                            <a:pt x="80284" y="1707"/>
                            <a:pt x="79185" y="4977"/>
                          </a:cubicBezTo>
                          <a:cubicBezTo>
                            <a:pt x="78609" y="6690"/>
                            <a:pt x="84352" y="4205"/>
                            <a:pt x="90874" y="5511"/>
                          </a:cubicBezTo>
                          <a:cubicBezTo>
                            <a:pt x="96802" y="6698"/>
                            <a:pt x="103514" y="11844"/>
                            <a:pt x="104037" y="10286"/>
                          </a:cubicBezTo>
                          <a:close/>
                        </a:path>
                        <a:path w="104198" h="10577" fill="none">
                          <a:moveTo>
                            <a:pt x="0" y="9658"/>
                          </a:moveTo>
                          <a:cubicBezTo>
                            <a:pt x="0" y="6362"/>
                            <a:pt x="3935" y="2366"/>
                            <a:pt x="10748" y="0"/>
                          </a:cubicBezTo>
                          <a:cubicBezTo>
                            <a:pt x="17561" y="-992"/>
                            <a:pt x="23885" y="0"/>
                            <a:pt x="24873" y="3748"/>
                          </a:cubicBezTo>
                          <a:cubicBezTo>
                            <a:pt x="25391" y="5475"/>
                            <a:pt x="19799" y="3073"/>
                            <a:pt x="13327" y="4535"/>
                          </a:cubicBezTo>
                          <a:cubicBezTo>
                            <a:pt x="7443" y="5864"/>
                            <a:pt x="0" y="11228"/>
                            <a:pt x="0" y="9658"/>
                          </a:cubicBezTo>
                          <a:close/>
                          <a:moveTo>
                            <a:pt x="104037" y="10286"/>
                          </a:moveTo>
                          <a:cubicBezTo>
                            <a:pt x="105137" y="7017"/>
                            <a:pt x="100464" y="3177"/>
                            <a:pt x="93601" y="1711"/>
                          </a:cubicBezTo>
                          <a:cubicBezTo>
                            <a:pt x="86738" y="0"/>
                            <a:pt x="80284" y="1707"/>
                            <a:pt x="79185" y="4977"/>
                          </a:cubicBezTo>
                          <a:cubicBezTo>
                            <a:pt x="78609" y="6690"/>
                            <a:pt x="84352" y="4205"/>
                            <a:pt x="90874" y="5511"/>
                          </a:cubicBezTo>
                          <a:cubicBezTo>
                            <a:pt x="96802" y="6698"/>
                            <a:pt x="103514" y="11844"/>
                            <a:pt x="104037" y="10286"/>
                          </a:cubicBezTo>
                          <a:close/>
                        </a:path>
                      </a:pathLst>
                    </a:custGeom>
                    <a:solidFill>
                      <a:srgbClr val="9E9F9F"/>
                    </a:solidFill>
                    <a:ln w="7600" cap="flat">
                      <a:solidFill>
                        <a:srgbClr val="9E9F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67" name="Freeform: Shape 497">
                      <a:extLst>
                        <a:ext uri="{FF2B5EF4-FFF2-40B4-BE49-F238E27FC236}">
                          <a16:creationId xmlns:a16="http://schemas.microsoft.com/office/drawing/2014/main" id="{0502D0C9-23C8-B9D9-77E7-B688C0DAF895}"/>
                        </a:ext>
                      </a:extLst>
                    </p:cNvPr>
                    <p:cNvSpPr/>
                    <p:nvPr/>
                  </p:nvSpPr>
                  <p:spPr>
                    <a:xfrm>
                      <a:off x="504205" y="1732428"/>
                      <a:ext cx="13631" cy="69267"/>
                    </a:xfrm>
                    <a:custGeom>
                      <a:avLst/>
                      <a:gdLst/>
                      <a:ahLst/>
                      <a:cxnLst/>
                      <a:rect l="l" t="t" r="r" b="b"/>
                      <a:pathLst>
                        <a:path w="13631" h="69267" stroke="0">
                          <a:moveTo>
                            <a:pt x="0" y="6093"/>
                          </a:moveTo>
                          <a:cubicBezTo>
                            <a:pt x="0" y="2728"/>
                            <a:pt x="3051" y="0"/>
                            <a:pt x="6815" y="0"/>
                          </a:cubicBezTo>
                          <a:cubicBezTo>
                            <a:pt x="10579" y="0"/>
                            <a:pt x="13631" y="2728"/>
                            <a:pt x="13631" y="6093"/>
                          </a:cubicBezTo>
                          <a:cubicBezTo>
                            <a:pt x="13631" y="9457"/>
                            <a:pt x="10579" y="12185"/>
                            <a:pt x="6815" y="12185"/>
                          </a:cubicBezTo>
                          <a:cubicBezTo>
                            <a:pt x="3051" y="12185"/>
                            <a:pt x="0" y="9457"/>
                            <a:pt x="0" y="6093"/>
                          </a:cubicBezTo>
                          <a:close/>
                          <a:moveTo>
                            <a:pt x="6815" y="39606"/>
                          </a:moveTo>
                          <a:cubicBezTo>
                            <a:pt x="10579" y="39606"/>
                            <a:pt x="13631" y="36878"/>
                            <a:pt x="13631" y="33513"/>
                          </a:cubicBezTo>
                          <a:cubicBezTo>
                            <a:pt x="13631" y="30148"/>
                            <a:pt x="10579" y="27420"/>
                            <a:pt x="6815" y="27420"/>
                          </a:cubicBezTo>
                          <a:cubicBezTo>
                            <a:pt x="3051" y="27420"/>
                            <a:pt x="0" y="30148"/>
                            <a:pt x="0" y="33513"/>
                          </a:cubicBezTo>
                          <a:cubicBezTo>
                            <a:pt x="0" y="36878"/>
                            <a:pt x="3051" y="39606"/>
                            <a:pt x="6815" y="39606"/>
                          </a:cubicBezTo>
                          <a:close/>
                          <a:moveTo>
                            <a:pt x="6815" y="69267"/>
                          </a:moveTo>
                          <a:cubicBezTo>
                            <a:pt x="10579" y="69267"/>
                            <a:pt x="13631" y="66539"/>
                            <a:pt x="13631" y="63175"/>
                          </a:cubicBezTo>
                          <a:cubicBezTo>
                            <a:pt x="13631" y="59810"/>
                            <a:pt x="10579" y="57082"/>
                            <a:pt x="6815" y="57082"/>
                          </a:cubicBezTo>
                          <a:cubicBezTo>
                            <a:pt x="3051" y="57082"/>
                            <a:pt x="0" y="59810"/>
                            <a:pt x="0" y="63175"/>
                          </a:cubicBezTo>
                          <a:cubicBezTo>
                            <a:pt x="0" y="66539"/>
                            <a:pt x="3051" y="69267"/>
                            <a:pt x="6815" y="69267"/>
                          </a:cubicBezTo>
                          <a:close/>
                        </a:path>
                        <a:path w="13631" h="69267" fill="none">
                          <a:moveTo>
                            <a:pt x="0" y="6093"/>
                          </a:moveTo>
                          <a:cubicBezTo>
                            <a:pt x="0" y="2728"/>
                            <a:pt x="3051" y="0"/>
                            <a:pt x="6815" y="0"/>
                          </a:cubicBezTo>
                          <a:cubicBezTo>
                            <a:pt x="10579" y="0"/>
                            <a:pt x="13631" y="2728"/>
                            <a:pt x="13631" y="6093"/>
                          </a:cubicBezTo>
                          <a:cubicBezTo>
                            <a:pt x="13631" y="9457"/>
                            <a:pt x="10579" y="12185"/>
                            <a:pt x="6815" y="12185"/>
                          </a:cubicBezTo>
                          <a:cubicBezTo>
                            <a:pt x="3051" y="12185"/>
                            <a:pt x="0" y="9457"/>
                            <a:pt x="0" y="6093"/>
                          </a:cubicBezTo>
                          <a:close/>
                          <a:moveTo>
                            <a:pt x="6815" y="39606"/>
                          </a:moveTo>
                          <a:cubicBezTo>
                            <a:pt x="10579" y="39606"/>
                            <a:pt x="13631" y="36878"/>
                            <a:pt x="13631" y="33513"/>
                          </a:cubicBezTo>
                          <a:cubicBezTo>
                            <a:pt x="13631" y="30148"/>
                            <a:pt x="10579" y="27420"/>
                            <a:pt x="6815" y="27420"/>
                          </a:cubicBezTo>
                          <a:cubicBezTo>
                            <a:pt x="3051" y="27420"/>
                            <a:pt x="0" y="30148"/>
                            <a:pt x="0" y="33513"/>
                          </a:cubicBezTo>
                          <a:cubicBezTo>
                            <a:pt x="0" y="36878"/>
                            <a:pt x="3051" y="39606"/>
                            <a:pt x="6815" y="39606"/>
                          </a:cubicBezTo>
                          <a:close/>
                          <a:moveTo>
                            <a:pt x="6815" y="69267"/>
                          </a:moveTo>
                          <a:cubicBezTo>
                            <a:pt x="10579" y="69267"/>
                            <a:pt x="13631" y="66539"/>
                            <a:pt x="13631" y="63175"/>
                          </a:cubicBezTo>
                          <a:cubicBezTo>
                            <a:pt x="13631" y="59810"/>
                            <a:pt x="10579" y="57082"/>
                            <a:pt x="6815" y="57082"/>
                          </a:cubicBezTo>
                          <a:cubicBezTo>
                            <a:pt x="3051" y="57082"/>
                            <a:pt x="0" y="59810"/>
                            <a:pt x="0" y="63175"/>
                          </a:cubicBezTo>
                          <a:cubicBezTo>
                            <a:pt x="0" y="66539"/>
                            <a:pt x="3051" y="69267"/>
                            <a:pt x="6815" y="69267"/>
                          </a:cubicBezTo>
                          <a:close/>
                        </a:path>
                      </a:pathLst>
                    </a:custGeom>
                    <a:solidFill>
                      <a:srgbClr val="705A4D"/>
                    </a:solidFill>
                    <a:ln w="7600" cap="flat">
                      <a:solidFill>
                        <a:srgbClr val="705A4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68" name="Freeform: Shape 498">
                      <a:extLst>
                        <a:ext uri="{FF2B5EF4-FFF2-40B4-BE49-F238E27FC236}">
                          <a16:creationId xmlns:a16="http://schemas.microsoft.com/office/drawing/2014/main" id="{0EDB6C56-C6F9-AFCC-51BA-3E7D2A98F68A}"/>
                        </a:ext>
                      </a:extLst>
                    </p:cNvPr>
                    <p:cNvSpPr/>
                    <p:nvPr/>
                  </p:nvSpPr>
                  <p:spPr>
                    <a:xfrm>
                      <a:off x="402215" y="2087892"/>
                      <a:ext cx="221176" cy="28389"/>
                    </a:xfrm>
                    <a:custGeom>
                      <a:avLst/>
                      <a:gdLst/>
                      <a:ahLst/>
                      <a:cxnLst/>
                      <a:rect l="l" t="t" r="r" b="b"/>
                      <a:pathLst>
                        <a:path w="221176" h="28389" stroke="0">
                          <a:moveTo>
                            <a:pt x="95936" y="23101"/>
                          </a:moveTo>
                          <a:cubicBezTo>
                            <a:pt x="92383" y="30711"/>
                            <a:pt x="84092" y="27857"/>
                            <a:pt x="45007" y="27857"/>
                          </a:cubicBezTo>
                          <a:cubicBezTo>
                            <a:pt x="5922" y="27857"/>
                            <a:pt x="0" y="29760"/>
                            <a:pt x="0" y="18345"/>
                          </a:cubicBezTo>
                          <a:cubicBezTo>
                            <a:pt x="0" y="13391"/>
                            <a:pt x="18852" y="5848"/>
                            <a:pt x="38548" y="2841"/>
                          </a:cubicBezTo>
                          <a:cubicBezTo>
                            <a:pt x="64238" y="-1081"/>
                            <a:pt x="92383" y="0"/>
                            <a:pt x="92383" y="0"/>
                          </a:cubicBezTo>
                          <a:cubicBezTo>
                            <a:pt x="94752" y="2174"/>
                            <a:pt x="99490" y="15491"/>
                            <a:pt x="95936" y="23101"/>
                          </a:cubicBezTo>
                          <a:close/>
                          <a:moveTo>
                            <a:pt x="125239" y="23108"/>
                          </a:moveTo>
                          <a:cubicBezTo>
                            <a:pt x="128792" y="30718"/>
                            <a:pt x="137083" y="27864"/>
                            <a:pt x="176168" y="27864"/>
                          </a:cubicBezTo>
                          <a:cubicBezTo>
                            <a:pt x="215254" y="27864"/>
                            <a:pt x="221176" y="29767"/>
                            <a:pt x="221176" y="18352"/>
                          </a:cubicBezTo>
                          <a:cubicBezTo>
                            <a:pt x="221176" y="12968"/>
                            <a:pt x="198976" y="5917"/>
                            <a:pt x="177257" y="2849"/>
                          </a:cubicBezTo>
                          <a:cubicBezTo>
                            <a:pt x="152933" y="0"/>
                            <a:pt x="128792" y="0"/>
                            <a:pt x="128792" y="0"/>
                          </a:cubicBezTo>
                          <a:cubicBezTo>
                            <a:pt x="126424" y="2181"/>
                            <a:pt x="121685" y="15498"/>
                            <a:pt x="125239" y="23108"/>
                          </a:cubicBezTo>
                          <a:close/>
                        </a:path>
                        <a:path w="221176" h="28389" fill="none">
                          <a:moveTo>
                            <a:pt x="95936" y="23101"/>
                          </a:moveTo>
                          <a:cubicBezTo>
                            <a:pt x="92383" y="30711"/>
                            <a:pt x="84092" y="27857"/>
                            <a:pt x="45007" y="27857"/>
                          </a:cubicBezTo>
                          <a:cubicBezTo>
                            <a:pt x="5922" y="27857"/>
                            <a:pt x="0" y="29760"/>
                            <a:pt x="0" y="18345"/>
                          </a:cubicBezTo>
                          <a:cubicBezTo>
                            <a:pt x="0" y="13391"/>
                            <a:pt x="18852" y="5848"/>
                            <a:pt x="38548" y="2841"/>
                          </a:cubicBezTo>
                          <a:cubicBezTo>
                            <a:pt x="64238" y="-1081"/>
                            <a:pt x="92383" y="0"/>
                            <a:pt x="92383" y="0"/>
                          </a:cubicBezTo>
                          <a:cubicBezTo>
                            <a:pt x="94752" y="2174"/>
                            <a:pt x="99490" y="15491"/>
                            <a:pt x="95936" y="23101"/>
                          </a:cubicBezTo>
                          <a:close/>
                          <a:moveTo>
                            <a:pt x="125239" y="23108"/>
                          </a:moveTo>
                          <a:cubicBezTo>
                            <a:pt x="128792" y="30718"/>
                            <a:pt x="137083" y="27864"/>
                            <a:pt x="176168" y="27864"/>
                          </a:cubicBezTo>
                          <a:cubicBezTo>
                            <a:pt x="215254" y="27864"/>
                            <a:pt x="221176" y="29767"/>
                            <a:pt x="221176" y="18352"/>
                          </a:cubicBezTo>
                          <a:cubicBezTo>
                            <a:pt x="221176" y="12968"/>
                            <a:pt x="198976" y="5917"/>
                            <a:pt x="177257" y="2849"/>
                          </a:cubicBezTo>
                          <a:cubicBezTo>
                            <a:pt x="152933" y="0"/>
                            <a:pt x="128792" y="0"/>
                            <a:pt x="128792" y="0"/>
                          </a:cubicBezTo>
                          <a:cubicBezTo>
                            <a:pt x="126424" y="2181"/>
                            <a:pt x="121685" y="15498"/>
                            <a:pt x="125239" y="23108"/>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69" name="Freeform: Shape 499">
                      <a:extLst>
                        <a:ext uri="{FF2B5EF4-FFF2-40B4-BE49-F238E27FC236}">
                          <a16:creationId xmlns:a16="http://schemas.microsoft.com/office/drawing/2014/main" id="{09C75B68-FE2B-92D4-0BA1-7932694AF35E}"/>
                        </a:ext>
                      </a:extLst>
                    </p:cNvPr>
                    <p:cNvSpPr/>
                    <p:nvPr/>
                  </p:nvSpPr>
                  <p:spPr>
                    <a:xfrm>
                      <a:off x="442263" y="1775128"/>
                      <a:ext cx="46812" cy="349725"/>
                    </a:xfrm>
                    <a:custGeom>
                      <a:avLst/>
                      <a:gdLst/>
                      <a:ahLst/>
                      <a:cxnLst/>
                      <a:rect l="l" t="t" r="r" b="b"/>
                      <a:pathLst>
                        <a:path w="46812" h="349725" stroke="0">
                          <a:moveTo>
                            <a:pt x="4202" y="5998"/>
                          </a:moveTo>
                          <a:cubicBezTo>
                            <a:pt x="7682" y="0"/>
                            <a:pt x="21599" y="-1111"/>
                            <a:pt x="30048" y="0"/>
                          </a:cubicBezTo>
                          <a:cubicBezTo>
                            <a:pt x="38498" y="2444"/>
                            <a:pt x="51376" y="12215"/>
                            <a:pt x="45185" y="18215"/>
                          </a:cubicBezTo>
                          <a:cubicBezTo>
                            <a:pt x="38995" y="24216"/>
                            <a:pt x="38995" y="13552"/>
                            <a:pt x="25575" y="13552"/>
                          </a:cubicBezTo>
                          <a:cubicBezTo>
                            <a:pt x="12155" y="13552"/>
                            <a:pt x="15958" y="24304"/>
                            <a:pt x="15958" y="29869"/>
                          </a:cubicBezTo>
                          <a:lnTo>
                            <a:pt x="14991" y="38351"/>
                          </a:lnTo>
                          <a:lnTo>
                            <a:pt x="14991" y="349725"/>
                          </a:lnTo>
                          <a:lnTo>
                            <a:pt x="1160" y="349725"/>
                          </a:lnTo>
                          <a:lnTo>
                            <a:pt x="1160" y="33681"/>
                          </a:lnTo>
                          <a:lnTo>
                            <a:pt x="0" y="18215"/>
                          </a:lnTo>
                          <a:cubicBezTo>
                            <a:pt x="0" y="12651"/>
                            <a:pt x="0" y="11330"/>
                            <a:pt x="4202" y="5998"/>
                          </a:cubicBezTo>
                          <a:close/>
                        </a:path>
                        <a:path w="46812" h="349725" fill="none">
                          <a:moveTo>
                            <a:pt x="4202" y="5998"/>
                          </a:moveTo>
                          <a:cubicBezTo>
                            <a:pt x="7682" y="0"/>
                            <a:pt x="21599" y="-1111"/>
                            <a:pt x="30048" y="0"/>
                          </a:cubicBezTo>
                          <a:cubicBezTo>
                            <a:pt x="38498" y="2444"/>
                            <a:pt x="51376" y="12215"/>
                            <a:pt x="45185" y="18215"/>
                          </a:cubicBezTo>
                          <a:cubicBezTo>
                            <a:pt x="38995" y="24216"/>
                            <a:pt x="38995" y="13552"/>
                            <a:pt x="25575" y="13552"/>
                          </a:cubicBezTo>
                          <a:cubicBezTo>
                            <a:pt x="12155" y="13552"/>
                            <a:pt x="15958" y="24304"/>
                            <a:pt x="15958" y="29869"/>
                          </a:cubicBezTo>
                          <a:lnTo>
                            <a:pt x="14991" y="38351"/>
                          </a:lnTo>
                          <a:lnTo>
                            <a:pt x="14991" y="349725"/>
                          </a:lnTo>
                          <a:lnTo>
                            <a:pt x="1160" y="349725"/>
                          </a:lnTo>
                          <a:lnTo>
                            <a:pt x="1160" y="33681"/>
                          </a:lnTo>
                          <a:lnTo>
                            <a:pt x="0" y="18215"/>
                          </a:lnTo>
                          <a:cubicBezTo>
                            <a:pt x="0" y="12651"/>
                            <a:pt x="0" y="11330"/>
                            <a:pt x="4202" y="5998"/>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70" name="Freeform: Shape 500">
                      <a:extLst>
                        <a:ext uri="{FF2B5EF4-FFF2-40B4-BE49-F238E27FC236}">
                          <a16:creationId xmlns:a16="http://schemas.microsoft.com/office/drawing/2014/main" id="{87C4B708-AD0E-F6D1-4EBD-9A62BF33B0D2}"/>
                        </a:ext>
                      </a:extLst>
                    </p:cNvPr>
                    <p:cNvSpPr/>
                    <p:nvPr/>
                  </p:nvSpPr>
                  <p:spPr>
                    <a:xfrm flipH="1">
                      <a:off x="422088" y="1771609"/>
                      <a:ext cx="41428" cy="40878"/>
                    </a:xfrm>
                    <a:custGeom>
                      <a:avLst/>
                      <a:gdLst/>
                      <a:ahLst/>
                      <a:cxnLst/>
                      <a:rect l="l" t="t" r="r" b="b"/>
                      <a:pathLst>
                        <a:path w="41428" h="40878" stroke="0">
                          <a:moveTo>
                            <a:pt x="0" y="20439"/>
                          </a:moveTo>
                          <a:cubicBezTo>
                            <a:pt x="0" y="9151"/>
                            <a:pt x="9274" y="0"/>
                            <a:pt x="20714" y="0"/>
                          </a:cubicBezTo>
                          <a:cubicBezTo>
                            <a:pt x="32154" y="0"/>
                            <a:pt x="41428" y="9151"/>
                            <a:pt x="41428" y="20439"/>
                          </a:cubicBezTo>
                          <a:cubicBezTo>
                            <a:pt x="41428" y="31727"/>
                            <a:pt x="32154" y="40878"/>
                            <a:pt x="20714" y="40878"/>
                          </a:cubicBezTo>
                          <a:cubicBezTo>
                            <a:pt x="9274" y="40878"/>
                            <a:pt x="0" y="31727"/>
                            <a:pt x="0" y="20439"/>
                          </a:cubicBezTo>
                          <a:close/>
                        </a:path>
                        <a:path w="41428" h="40878" fill="none">
                          <a:moveTo>
                            <a:pt x="0" y="20439"/>
                          </a:moveTo>
                          <a:cubicBezTo>
                            <a:pt x="0" y="9151"/>
                            <a:pt x="9274" y="0"/>
                            <a:pt x="20714" y="0"/>
                          </a:cubicBezTo>
                          <a:cubicBezTo>
                            <a:pt x="32154" y="0"/>
                            <a:pt x="41428" y="9151"/>
                            <a:pt x="41428" y="20439"/>
                          </a:cubicBezTo>
                          <a:cubicBezTo>
                            <a:pt x="41428" y="31727"/>
                            <a:pt x="32154" y="40878"/>
                            <a:pt x="20714" y="40878"/>
                          </a:cubicBezTo>
                          <a:cubicBezTo>
                            <a:pt x="9274" y="40878"/>
                            <a:pt x="0" y="31727"/>
                            <a:pt x="0" y="20439"/>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71" name="Freeform: Shape 501">
                      <a:extLst>
                        <a:ext uri="{FF2B5EF4-FFF2-40B4-BE49-F238E27FC236}">
                          <a16:creationId xmlns:a16="http://schemas.microsoft.com/office/drawing/2014/main" id="{ACFCDAD0-0728-C70E-7A02-5ED1178E624D}"/>
                        </a:ext>
                      </a:extLst>
                    </p:cNvPr>
                    <p:cNvSpPr/>
                    <p:nvPr/>
                  </p:nvSpPr>
                  <p:spPr>
                    <a:xfrm>
                      <a:off x="352250" y="1627175"/>
                      <a:ext cx="86568" cy="184066"/>
                    </a:xfrm>
                    <a:custGeom>
                      <a:avLst/>
                      <a:gdLst/>
                      <a:ahLst/>
                      <a:cxnLst/>
                      <a:rect l="l" t="t" r="r" b="b"/>
                      <a:pathLst>
                        <a:path w="86568" h="184066" stroke="0">
                          <a:moveTo>
                            <a:pt x="86568" y="0"/>
                          </a:moveTo>
                          <a:cubicBezTo>
                            <a:pt x="86568" y="0"/>
                            <a:pt x="20792" y="20682"/>
                            <a:pt x="2469" y="84775"/>
                          </a:cubicBezTo>
                          <a:cubicBezTo>
                            <a:pt x="-15854" y="148868"/>
                            <a:pt x="73813" y="184066"/>
                            <a:pt x="73813" y="184066"/>
                          </a:cubicBezTo>
                          <a:lnTo>
                            <a:pt x="81110" y="147828"/>
                          </a:lnTo>
                          <a:cubicBezTo>
                            <a:pt x="81110" y="147828"/>
                            <a:pt x="36520" y="130434"/>
                            <a:pt x="43006" y="97821"/>
                          </a:cubicBezTo>
                          <a:cubicBezTo>
                            <a:pt x="49491" y="65207"/>
                            <a:pt x="78678" y="63033"/>
                            <a:pt x="78678" y="63033"/>
                          </a:cubicBezTo>
                          <a:lnTo>
                            <a:pt x="86568" y="0"/>
                          </a:lnTo>
                          <a:close/>
                        </a:path>
                        <a:path w="86568" h="184066" fill="none">
                          <a:moveTo>
                            <a:pt x="86568" y="0"/>
                          </a:moveTo>
                          <a:cubicBezTo>
                            <a:pt x="86568" y="0"/>
                            <a:pt x="20792" y="20682"/>
                            <a:pt x="2469" y="84775"/>
                          </a:cubicBezTo>
                          <a:cubicBezTo>
                            <a:pt x="-15854" y="148868"/>
                            <a:pt x="73813" y="184066"/>
                            <a:pt x="73813" y="184066"/>
                          </a:cubicBezTo>
                          <a:lnTo>
                            <a:pt x="81110" y="147828"/>
                          </a:lnTo>
                          <a:cubicBezTo>
                            <a:pt x="81110" y="147828"/>
                            <a:pt x="36520" y="130434"/>
                            <a:pt x="43006" y="97821"/>
                          </a:cubicBezTo>
                          <a:cubicBezTo>
                            <a:pt x="49491" y="65207"/>
                            <a:pt x="78678" y="63033"/>
                            <a:pt x="78678" y="63033"/>
                          </a:cubicBezTo>
                          <a:lnTo>
                            <a:pt x="86568" y="0"/>
                          </a:lnTo>
                          <a:close/>
                        </a:path>
                      </a:pathLst>
                    </a:custGeom>
                    <a:solidFill>
                      <a:srgbClr val="B4866C"/>
                    </a:solidFill>
                    <a:ln w="7600" cap="flat">
                      <a:solidFill>
                        <a:srgbClr val="B4866C"/>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31" name="Group 1130">
                    <a:extLst>
                      <a:ext uri="{FF2B5EF4-FFF2-40B4-BE49-F238E27FC236}">
                        <a16:creationId xmlns:a16="http://schemas.microsoft.com/office/drawing/2014/main" id="{198A0DC6-4EFF-7360-3487-54CCE26377B3}"/>
                      </a:ext>
                    </a:extLst>
                  </p:cNvPr>
                  <p:cNvGrpSpPr/>
                  <p:nvPr/>
                </p:nvGrpSpPr>
                <p:grpSpPr>
                  <a:xfrm>
                    <a:off x="680670" y="1435167"/>
                    <a:ext cx="242567" cy="689878"/>
                    <a:chOff x="680670" y="1435167"/>
                    <a:chExt cx="242567" cy="689878"/>
                  </a:xfrm>
                </p:grpSpPr>
                <p:sp>
                  <p:nvSpPr>
                    <p:cNvPr id="1132" name="Freeform: Shape 503">
                      <a:extLst>
                        <a:ext uri="{FF2B5EF4-FFF2-40B4-BE49-F238E27FC236}">
                          <a16:creationId xmlns:a16="http://schemas.microsoft.com/office/drawing/2014/main" id="{38F55468-944C-0E72-47DB-4F35C39E6A12}"/>
                        </a:ext>
                      </a:extLst>
                    </p:cNvPr>
                    <p:cNvSpPr/>
                    <p:nvPr/>
                  </p:nvSpPr>
                  <p:spPr>
                    <a:xfrm>
                      <a:off x="720515" y="2075976"/>
                      <a:ext cx="192162" cy="31208"/>
                    </a:xfrm>
                    <a:custGeom>
                      <a:avLst/>
                      <a:gdLst/>
                      <a:ahLst/>
                      <a:cxnLst/>
                      <a:rect l="l" t="t" r="r" b="b"/>
                      <a:pathLst>
                        <a:path w="192162" h="31208" stroke="0">
                          <a:moveTo>
                            <a:pt x="192142" y="23359"/>
                          </a:moveTo>
                          <a:cubicBezTo>
                            <a:pt x="192755" y="29709"/>
                            <a:pt x="178570" y="32174"/>
                            <a:pt x="162794" y="30871"/>
                          </a:cubicBezTo>
                          <a:cubicBezTo>
                            <a:pt x="147017" y="29569"/>
                            <a:pt x="139375" y="22698"/>
                            <a:pt x="139375" y="22698"/>
                          </a:cubicBezTo>
                          <a:lnTo>
                            <a:pt x="128548" y="21713"/>
                          </a:lnTo>
                          <a:lnTo>
                            <a:pt x="130747" y="29970"/>
                          </a:lnTo>
                          <a:lnTo>
                            <a:pt x="120394" y="29529"/>
                          </a:lnTo>
                          <a:cubicBezTo>
                            <a:pt x="120394" y="29529"/>
                            <a:pt x="119072" y="25743"/>
                            <a:pt x="111766" y="18731"/>
                          </a:cubicBezTo>
                          <a:cubicBezTo>
                            <a:pt x="104460" y="11719"/>
                            <a:pt x="114971" y="0"/>
                            <a:pt x="114971" y="0"/>
                          </a:cubicBezTo>
                          <a:lnTo>
                            <a:pt x="145045" y="2707"/>
                          </a:lnTo>
                          <a:cubicBezTo>
                            <a:pt x="145045" y="2707"/>
                            <a:pt x="191008" y="17008"/>
                            <a:pt x="192142" y="23359"/>
                          </a:cubicBezTo>
                          <a:close/>
                          <a:moveTo>
                            <a:pt x="0" y="23359"/>
                          </a:moveTo>
                          <a:cubicBezTo>
                            <a:pt x="0" y="29709"/>
                            <a:pt x="13591" y="32174"/>
                            <a:pt x="29368" y="30871"/>
                          </a:cubicBezTo>
                          <a:cubicBezTo>
                            <a:pt x="45144" y="29569"/>
                            <a:pt x="52786" y="22698"/>
                            <a:pt x="52786" y="22698"/>
                          </a:cubicBezTo>
                          <a:lnTo>
                            <a:pt x="63613" y="21713"/>
                          </a:lnTo>
                          <a:lnTo>
                            <a:pt x="61414" y="29970"/>
                          </a:lnTo>
                          <a:lnTo>
                            <a:pt x="71768" y="29529"/>
                          </a:lnTo>
                          <a:cubicBezTo>
                            <a:pt x="71768" y="29529"/>
                            <a:pt x="73090" y="25743"/>
                            <a:pt x="80395" y="18731"/>
                          </a:cubicBezTo>
                          <a:cubicBezTo>
                            <a:pt x="87701" y="11719"/>
                            <a:pt x="77191" y="0"/>
                            <a:pt x="77191" y="0"/>
                          </a:cubicBezTo>
                          <a:lnTo>
                            <a:pt x="47116" y="2707"/>
                          </a:lnTo>
                          <a:cubicBezTo>
                            <a:pt x="47116" y="2707"/>
                            <a:pt x="1153" y="17008"/>
                            <a:pt x="0" y="23359"/>
                          </a:cubicBezTo>
                          <a:close/>
                        </a:path>
                        <a:path w="192162" h="31208" fill="none">
                          <a:moveTo>
                            <a:pt x="192142" y="23359"/>
                          </a:moveTo>
                          <a:cubicBezTo>
                            <a:pt x="192755" y="29709"/>
                            <a:pt x="178570" y="32174"/>
                            <a:pt x="162794" y="30871"/>
                          </a:cubicBezTo>
                          <a:cubicBezTo>
                            <a:pt x="147017" y="29569"/>
                            <a:pt x="139375" y="22698"/>
                            <a:pt x="139375" y="22698"/>
                          </a:cubicBezTo>
                          <a:lnTo>
                            <a:pt x="128548" y="21713"/>
                          </a:lnTo>
                          <a:lnTo>
                            <a:pt x="130747" y="29970"/>
                          </a:lnTo>
                          <a:lnTo>
                            <a:pt x="120394" y="29529"/>
                          </a:lnTo>
                          <a:cubicBezTo>
                            <a:pt x="120394" y="29529"/>
                            <a:pt x="119072" y="25743"/>
                            <a:pt x="111766" y="18731"/>
                          </a:cubicBezTo>
                          <a:cubicBezTo>
                            <a:pt x="104460" y="11719"/>
                            <a:pt x="114971" y="0"/>
                            <a:pt x="114971" y="0"/>
                          </a:cubicBezTo>
                          <a:lnTo>
                            <a:pt x="145045" y="2707"/>
                          </a:lnTo>
                          <a:cubicBezTo>
                            <a:pt x="145045" y="2707"/>
                            <a:pt x="191008" y="17008"/>
                            <a:pt x="192142" y="23359"/>
                          </a:cubicBezTo>
                          <a:close/>
                          <a:moveTo>
                            <a:pt x="0" y="23359"/>
                          </a:moveTo>
                          <a:cubicBezTo>
                            <a:pt x="0" y="29709"/>
                            <a:pt x="13591" y="32174"/>
                            <a:pt x="29368" y="30871"/>
                          </a:cubicBezTo>
                          <a:cubicBezTo>
                            <a:pt x="45144" y="29569"/>
                            <a:pt x="52786" y="22698"/>
                            <a:pt x="52786" y="22698"/>
                          </a:cubicBezTo>
                          <a:lnTo>
                            <a:pt x="63613" y="21713"/>
                          </a:lnTo>
                          <a:lnTo>
                            <a:pt x="61414" y="29970"/>
                          </a:lnTo>
                          <a:lnTo>
                            <a:pt x="71768" y="29529"/>
                          </a:lnTo>
                          <a:cubicBezTo>
                            <a:pt x="71768" y="29529"/>
                            <a:pt x="73090" y="25743"/>
                            <a:pt x="80395" y="18731"/>
                          </a:cubicBezTo>
                          <a:cubicBezTo>
                            <a:pt x="87701" y="11719"/>
                            <a:pt x="77191" y="0"/>
                            <a:pt x="77191" y="0"/>
                          </a:cubicBezTo>
                          <a:lnTo>
                            <a:pt x="47116" y="2707"/>
                          </a:lnTo>
                          <a:cubicBezTo>
                            <a:pt x="47116" y="2707"/>
                            <a:pt x="1153" y="17008"/>
                            <a:pt x="0" y="23359"/>
                          </a:cubicBezTo>
                          <a:close/>
                        </a:path>
                      </a:pathLst>
                    </a:custGeom>
                    <a:solidFill>
                      <a:srgbClr val="CC7EB0"/>
                    </a:solidFill>
                    <a:ln w="7600" cap="flat">
                      <a:solidFill>
                        <a:srgbClr val="CC7EB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33" name="Freeform: Shape 504">
                      <a:extLst>
                        <a:ext uri="{FF2B5EF4-FFF2-40B4-BE49-F238E27FC236}">
                          <a16:creationId xmlns:a16="http://schemas.microsoft.com/office/drawing/2014/main" id="{D706A1B7-CCD6-256A-8734-CFFDF57B1DF1}"/>
                        </a:ext>
                      </a:extLst>
                    </p:cNvPr>
                    <p:cNvSpPr/>
                    <p:nvPr/>
                  </p:nvSpPr>
                  <p:spPr>
                    <a:xfrm>
                      <a:off x="759901" y="1616997"/>
                      <a:ext cx="88171" cy="38227"/>
                    </a:xfrm>
                    <a:custGeom>
                      <a:avLst/>
                      <a:gdLst/>
                      <a:ahLst/>
                      <a:cxnLst/>
                      <a:rect l="l" t="t" r="r" b="b"/>
                      <a:pathLst>
                        <a:path w="88171" h="38227" stroke="0">
                          <a:moveTo>
                            <a:pt x="13034" y="2051"/>
                          </a:moveTo>
                          <a:cubicBezTo>
                            <a:pt x="15165" y="22588"/>
                            <a:pt x="43534" y="30845"/>
                            <a:pt x="43534" y="30845"/>
                          </a:cubicBezTo>
                          <a:cubicBezTo>
                            <a:pt x="43534" y="30845"/>
                            <a:pt x="34039" y="40769"/>
                            <a:pt x="16984" y="37604"/>
                          </a:cubicBezTo>
                          <a:cubicBezTo>
                            <a:pt x="0" y="34440"/>
                            <a:pt x="0" y="2051"/>
                            <a:pt x="0" y="2051"/>
                          </a:cubicBezTo>
                          <a:cubicBezTo>
                            <a:pt x="0" y="2051"/>
                            <a:pt x="8924" y="-2563"/>
                            <a:pt x="13034" y="2051"/>
                          </a:cubicBezTo>
                          <a:close/>
                          <a:moveTo>
                            <a:pt x="75137" y="2051"/>
                          </a:moveTo>
                          <a:cubicBezTo>
                            <a:pt x="73006" y="22588"/>
                            <a:pt x="44638" y="30845"/>
                            <a:pt x="44638" y="30845"/>
                          </a:cubicBezTo>
                          <a:cubicBezTo>
                            <a:pt x="44638" y="30845"/>
                            <a:pt x="54132" y="40769"/>
                            <a:pt x="71188" y="37604"/>
                          </a:cubicBezTo>
                          <a:cubicBezTo>
                            <a:pt x="88171" y="34440"/>
                            <a:pt x="88171" y="2051"/>
                            <a:pt x="88171" y="2051"/>
                          </a:cubicBezTo>
                          <a:cubicBezTo>
                            <a:pt x="88171" y="2051"/>
                            <a:pt x="79248" y="-2563"/>
                            <a:pt x="75137" y="2051"/>
                          </a:cubicBezTo>
                          <a:close/>
                        </a:path>
                        <a:path w="88171" h="38227" fill="none">
                          <a:moveTo>
                            <a:pt x="13034" y="2051"/>
                          </a:moveTo>
                          <a:cubicBezTo>
                            <a:pt x="15165" y="22588"/>
                            <a:pt x="43534" y="30845"/>
                            <a:pt x="43534" y="30845"/>
                          </a:cubicBezTo>
                          <a:cubicBezTo>
                            <a:pt x="43534" y="30845"/>
                            <a:pt x="34039" y="40769"/>
                            <a:pt x="16984" y="37604"/>
                          </a:cubicBezTo>
                          <a:cubicBezTo>
                            <a:pt x="0" y="34440"/>
                            <a:pt x="0" y="2051"/>
                            <a:pt x="0" y="2051"/>
                          </a:cubicBezTo>
                          <a:cubicBezTo>
                            <a:pt x="0" y="2051"/>
                            <a:pt x="8924" y="-2563"/>
                            <a:pt x="13034" y="2051"/>
                          </a:cubicBezTo>
                          <a:close/>
                          <a:moveTo>
                            <a:pt x="75137" y="2051"/>
                          </a:moveTo>
                          <a:cubicBezTo>
                            <a:pt x="73006" y="22588"/>
                            <a:pt x="44638" y="30845"/>
                            <a:pt x="44638" y="30845"/>
                          </a:cubicBezTo>
                          <a:cubicBezTo>
                            <a:pt x="44638" y="30845"/>
                            <a:pt x="54132" y="40769"/>
                            <a:pt x="71188" y="37604"/>
                          </a:cubicBezTo>
                          <a:cubicBezTo>
                            <a:pt x="88171" y="34440"/>
                            <a:pt x="88171" y="2051"/>
                            <a:pt x="88171" y="2051"/>
                          </a:cubicBezTo>
                          <a:cubicBezTo>
                            <a:pt x="88171" y="2051"/>
                            <a:pt x="79248" y="-2563"/>
                            <a:pt x="75137" y="2051"/>
                          </a:cubicBezTo>
                          <a:close/>
                        </a:path>
                      </a:pathLst>
                    </a:custGeom>
                    <a:solidFill>
                      <a:srgbClr val="EBC4DB"/>
                    </a:solidFill>
                    <a:ln w="7600" cap="flat">
                      <a:solidFill>
                        <a:srgbClr val="EBC4D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34" name="Freeform: Shape 505">
                      <a:extLst>
                        <a:ext uri="{FF2B5EF4-FFF2-40B4-BE49-F238E27FC236}">
                          <a16:creationId xmlns:a16="http://schemas.microsoft.com/office/drawing/2014/main" id="{B205E470-BD2A-1EB8-33B9-4C0A9C5343A3}"/>
                        </a:ext>
                      </a:extLst>
                    </p:cNvPr>
                    <p:cNvSpPr/>
                    <p:nvPr/>
                  </p:nvSpPr>
                  <p:spPr>
                    <a:xfrm>
                      <a:off x="741713" y="1973079"/>
                      <a:ext cx="150527" cy="119007"/>
                    </a:xfrm>
                    <a:custGeom>
                      <a:avLst/>
                      <a:gdLst/>
                      <a:ahLst/>
                      <a:cxnLst/>
                      <a:rect l="l" t="t" r="r" b="b"/>
                      <a:pathLst>
                        <a:path w="150527" h="119007" stroke="0">
                          <a:moveTo>
                            <a:pt x="126184" y="0"/>
                          </a:moveTo>
                          <a:lnTo>
                            <a:pt x="123333" y="100907"/>
                          </a:lnTo>
                          <a:cubicBezTo>
                            <a:pt x="127328" y="103068"/>
                            <a:pt x="140571" y="110133"/>
                            <a:pt x="150527" y="114260"/>
                          </a:cubicBezTo>
                          <a:cubicBezTo>
                            <a:pt x="150527" y="114260"/>
                            <a:pt x="144118" y="121311"/>
                            <a:pt x="130806" y="118226"/>
                          </a:cubicBezTo>
                          <a:cubicBezTo>
                            <a:pt x="121473" y="116063"/>
                            <a:pt x="107395" y="109400"/>
                            <a:pt x="99815" y="105611"/>
                          </a:cubicBezTo>
                          <a:lnTo>
                            <a:pt x="94880" y="102220"/>
                          </a:lnTo>
                          <a:lnTo>
                            <a:pt x="90440" y="0"/>
                          </a:lnTo>
                          <a:lnTo>
                            <a:pt x="126184" y="0"/>
                          </a:lnTo>
                          <a:close/>
                          <a:moveTo>
                            <a:pt x="24344" y="0"/>
                          </a:moveTo>
                          <a:lnTo>
                            <a:pt x="27194" y="100901"/>
                          </a:lnTo>
                          <a:cubicBezTo>
                            <a:pt x="23199" y="103063"/>
                            <a:pt x="9956" y="110128"/>
                            <a:pt x="0" y="114254"/>
                          </a:cubicBezTo>
                          <a:cubicBezTo>
                            <a:pt x="0" y="114254"/>
                            <a:pt x="6409" y="121305"/>
                            <a:pt x="19721" y="118221"/>
                          </a:cubicBezTo>
                          <a:cubicBezTo>
                            <a:pt x="29055" y="116057"/>
                            <a:pt x="43132" y="109395"/>
                            <a:pt x="50712" y="105606"/>
                          </a:cubicBezTo>
                          <a:lnTo>
                            <a:pt x="55647" y="102214"/>
                          </a:lnTo>
                          <a:lnTo>
                            <a:pt x="60087" y="0"/>
                          </a:lnTo>
                          <a:lnTo>
                            <a:pt x="24344" y="0"/>
                          </a:lnTo>
                          <a:close/>
                        </a:path>
                        <a:path w="150527" h="119007" fill="none">
                          <a:moveTo>
                            <a:pt x="126184" y="0"/>
                          </a:moveTo>
                          <a:lnTo>
                            <a:pt x="123333" y="100907"/>
                          </a:lnTo>
                          <a:cubicBezTo>
                            <a:pt x="127328" y="103068"/>
                            <a:pt x="140571" y="110133"/>
                            <a:pt x="150527" y="114260"/>
                          </a:cubicBezTo>
                          <a:cubicBezTo>
                            <a:pt x="150527" y="114260"/>
                            <a:pt x="144118" y="121311"/>
                            <a:pt x="130806" y="118226"/>
                          </a:cubicBezTo>
                          <a:cubicBezTo>
                            <a:pt x="121473" y="116063"/>
                            <a:pt x="107395" y="109400"/>
                            <a:pt x="99815" y="105611"/>
                          </a:cubicBezTo>
                          <a:lnTo>
                            <a:pt x="94880" y="102220"/>
                          </a:lnTo>
                          <a:lnTo>
                            <a:pt x="90440" y="0"/>
                          </a:lnTo>
                          <a:lnTo>
                            <a:pt x="126184" y="0"/>
                          </a:lnTo>
                          <a:close/>
                          <a:moveTo>
                            <a:pt x="24344" y="0"/>
                          </a:moveTo>
                          <a:lnTo>
                            <a:pt x="27194" y="100901"/>
                          </a:lnTo>
                          <a:cubicBezTo>
                            <a:pt x="23199" y="103063"/>
                            <a:pt x="9956" y="110128"/>
                            <a:pt x="0" y="114254"/>
                          </a:cubicBezTo>
                          <a:cubicBezTo>
                            <a:pt x="0" y="114254"/>
                            <a:pt x="6409" y="121305"/>
                            <a:pt x="19721" y="118221"/>
                          </a:cubicBezTo>
                          <a:cubicBezTo>
                            <a:pt x="29055" y="116057"/>
                            <a:pt x="43132" y="109395"/>
                            <a:pt x="50712" y="105606"/>
                          </a:cubicBezTo>
                          <a:lnTo>
                            <a:pt x="55647" y="102214"/>
                          </a:lnTo>
                          <a:lnTo>
                            <a:pt x="60087" y="0"/>
                          </a:lnTo>
                          <a:lnTo>
                            <a:pt x="24344" y="0"/>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35" name="Freeform: Shape 506">
                      <a:extLst>
                        <a:ext uri="{FF2B5EF4-FFF2-40B4-BE49-F238E27FC236}">
                          <a16:creationId xmlns:a16="http://schemas.microsoft.com/office/drawing/2014/main" id="{158BBE54-AE28-4B71-1E38-C57CAC915660}"/>
                        </a:ext>
                      </a:extLst>
                    </p:cNvPr>
                    <p:cNvSpPr/>
                    <p:nvPr/>
                  </p:nvSpPr>
                  <p:spPr>
                    <a:xfrm flipH="1">
                      <a:off x="867973" y="1672899"/>
                      <a:ext cx="51332" cy="131660"/>
                    </a:xfrm>
                    <a:custGeom>
                      <a:avLst/>
                      <a:gdLst/>
                      <a:ahLst/>
                      <a:cxnLst/>
                      <a:rect l="l" t="t" r="r" b="b"/>
                      <a:pathLst>
                        <a:path w="51332" h="131660" stroke="0">
                          <a:moveTo>
                            <a:pt x="22145" y="18127"/>
                          </a:moveTo>
                          <a:cubicBezTo>
                            <a:pt x="22145" y="18127"/>
                            <a:pt x="11102" y="-32646"/>
                            <a:pt x="1636" y="35756"/>
                          </a:cubicBezTo>
                          <a:cubicBezTo>
                            <a:pt x="-7830" y="104158"/>
                            <a:pt x="26878" y="131660"/>
                            <a:pt x="26878" y="131660"/>
                          </a:cubicBezTo>
                          <a:lnTo>
                            <a:pt x="51332" y="119672"/>
                          </a:lnTo>
                          <a:cubicBezTo>
                            <a:pt x="51332" y="119672"/>
                            <a:pt x="28718" y="88432"/>
                            <a:pt x="34200" y="53410"/>
                          </a:cubicBezTo>
                          <a:cubicBezTo>
                            <a:pt x="39681" y="18389"/>
                            <a:pt x="39500" y="21653"/>
                            <a:pt x="39500" y="21653"/>
                          </a:cubicBezTo>
                          <a:lnTo>
                            <a:pt x="22145" y="18127"/>
                          </a:lnTo>
                          <a:close/>
                        </a:path>
                        <a:path w="51332" h="131660" fill="none">
                          <a:moveTo>
                            <a:pt x="22145" y="18127"/>
                          </a:moveTo>
                          <a:cubicBezTo>
                            <a:pt x="22145" y="18127"/>
                            <a:pt x="11102" y="-32646"/>
                            <a:pt x="1636" y="35756"/>
                          </a:cubicBezTo>
                          <a:cubicBezTo>
                            <a:pt x="-7830" y="104158"/>
                            <a:pt x="26878" y="131660"/>
                            <a:pt x="26878" y="131660"/>
                          </a:cubicBezTo>
                          <a:lnTo>
                            <a:pt x="51332" y="119672"/>
                          </a:lnTo>
                          <a:cubicBezTo>
                            <a:pt x="51332" y="119672"/>
                            <a:pt x="28718" y="88432"/>
                            <a:pt x="34200" y="53410"/>
                          </a:cubicBezTo>
                          <a:cubicBezTo>
                            <a:pt x="39681" y="18389"/>
                            <a:pt x="39500" y="21653"/>
                            <a:pt x="39500" y="21653"/>
                          </a:cubicBezTo>
                          <a:lnTo>
                            <a:pt x="22145" y="18127"/>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36" name="Freeform: Shape 507">
                      <a:extLst>
                        <a:ext uri="{FF2B5EF4-FFF2-40B4-BE49-F238E27FC236}">
                          <a16:creationId xmlns:a16="http://schemas.microsoft.com/office/drawing/2014/main" id="{A3985640-C533-3B65-7735-20AB26DC3490}"/>
                        </a:ext>
                      </a:extLst>
                    </p:cNvPr>
                    <p:cNvSpPr/>
                    <p:nvPr/>
                  </p:nvSpPr>
                  <p:spPr>
                    <a:xfrm>
                      <a:off x="680670" y="1677040"/>
                      <a:ext cx="55250" cy="175378"/>
                    </a:xfrm>
                    <a:custGeom>
                      <a:avLst/>
                      <a:gdLst/>
                      <a:ahLst/>
                      <a:cxnLst/>
                      <a:rect l="l" t="t" r="r" b="b"/>
                      <a:pathLst>
                        <a:path w="55250" h="175378" stroke="0">
                          <a:moveTo>
                            <a:pt x="54812" y="13244"/>
                          </a:moveTo>
                          <a:cubicBezTo>
                            <a:pt x="54812" y="13244"/>
                            <a:pt x="43448" y="33563"/>
                            <a:pt x="38768" y="68224"/>
                          </a:cubicBezTo>
                          <a:cubicBezTo>
                            <a:pt x="34351" y="100938"/>
                            <a:pt x="34103" y="128405"/>
                            <a:pt x="34089" y="139858"/>
                          </a:cubicBezTo>
                          <a:cubicBezTo>
                            <a:pt x="38383" y="143573"/>
                            <a:pt x="41093" y="149026"/>
                            <a:pt x="41093" y="155104"/>
                          </a:cubicBezTo>
                          <a:cubicBezTo>
                            <a:pt x="41093" y="166301"/>
                            <a:pt x="31894" y="175378"/>
                            <a:pt x="20547" y="175378"/>
                          </a:cubicBezTo>
                          <a:cubicBezTo>
                            <a:pt x="9199" y="175378"/>
                            <a:pt x="0" y="166301"/>
                            <a:pt x="0" y="155104"/>
                          </a:cubicBezTo>
                          <a:cubicBezTo>
                            <a:pt x="0" y="149753"/>
                            <a:pt x="2101" y="144885"/>
                            <a:pt x="5534" y="141262"/>
                          </a:cubicBezTo>
                          <a:cubicBezTo>
                            <a:pt x="4201" y="131368"/>
                            <a:pt x="1343" y="104352"/>
                            <a:pt x="4006" y="69479"/>
                          </a:cubicBezTo>
                          <a:cubicBezTo>
                            <a:pt x="7387" y="25094"/>
                            <a:pt x="17796" y="3303"/>
                            <a:pt x="20050" y="0"/>
                          </a:cubicBezTo>
                          <a:cubicBezTo>
                            <a:pt x="22304" y="0"/>
                            <a:pt x="59685" y="13244"/>
                            <a:pt x="54812" y="13244"/>
                          </a:cubicBezTo>
                          <a:close/>
                        </a:path>
                        <a:path w="55250" h="175378" fill="none">
                          <a:moveTo>
                            <a:pt x="54812" y="13244"/>
                          </a:moveTo>
                          <a:cubicBezTo>
                            <a:pt x="54812" y="13244"/>
                            <a:pt x="43448" y="33563"/>
                            <a:pt x="38768" y="68224"/>
                          </a:cubicBezTo>
                          <a:cubicBezTo>
                            <a:pt x="34351" y="100938"/>
                            <a:pt x="34103" y="128405"/>
                            <a:pt x="34089" y="139858"/>
                          </a:cubicBezTo>
                          <a:cubicBezTo>
                            <a:pt x="38383" y="143573"/>
                            <a:pt x="41093" y="149026"/>
                            <a:pt x="41093" y="155104"/>
                          </a:cubicBezTo>
                          <a:cubicBezTo>
                            <a:pt x="41093" y="166301"/>
                            <a:pt x="31894" y="175378"/>
                            <a:pt x="20547" y="175378"/>
                          </a:cubicBezTo>
                          <a:cubicBezTo>
                            <a:pt x="9199" y="175378"/>
                            <a:pt x="0" y="166301"/>
                            <a:pt x="0" y="155104"/>
                          </a:cubicBezTo>
                          <a:cubicBezTo>
                            <a:pt x="0" y="149753"/>
                            <a:pt x="2101" y="144885"/>
                            <a:pt x="5534" y="141262"/>
                          </a:cubicBezTo>
                          <a:cubicBezTo>
                            <a:pt x="4201" y="131368"/>
                            <a:pt x="1343" y="104352"/>
                            <a:pt x="4006" y="69479"/>
                          </a:cubicBezTo>
                          <a:cubicBezTo>
                            <a:pt x="7387" y="25094"/>
                            <a:pt x="17796" y="3303"/>
                            <a:pt x="20050" y="0"/>
                          </a:cubicBezTo>
                          <a:cubicBezTo>
                            <a:pt x="22304" y="0"/>
                            <a:pt x="59685" y="13244"/>
                            <a:pt x="54812" y="1324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37" name="Freeform: Shape 508">
                      <a:extLst>
                        <a:ext uri="{FF2B5EF4-FFF2-40B4-BE49-F238E27FC236}">
                          <a16:creationId xmlns:a16="http://schemas.microsoft.com/office/drawing/2014/main" id="{85491FC8-E4A3-CF1C-6808-B8BBF0868734}"/>
                        </a:ext>
                      </a:extLst>
                    </p:cNvPr>
                    <p:cNvSpPr/>
                    <p:nvPr/>
                  </p:nvSpPr>
                  <p:spPr>
                    <a:xfrm>
                      <a:off x="756477" y="1617566"/>
                      <a:ext cx="99200" cy="38172"/>
                    </a:xfrm>
                    <a:custGeom>
                      <a:avLst/>
                      <a:gdLst/>
                      <a:ahLst/>
                      <a:cxnLst/>
                      <a:rect l="l" t="t" r="r" b="b"/>
                      <a:pathLst>
                        <a:path w="99200" h="38172" stroke="0">
                          <a:moveTo>
                            <a:pt x="17799" y="0"/>
                          </a:moveTo>
                          <a:lnTo>
                            <a:pt x="0" y="4501"/>
                          </a:lnTo>
                          <a:cubicBezTo>
                            <a:pt x="0" y="4501"/>
                            <a:pt x="-3180" y="31508"/>
                            <a:pt x="39618" y="37509"/>
                          </a:cubicBezTo>
                          <a:cubicBezTo>
                            <a:pt x="82416" y="43511"/>
                            <a:pt x="99200" y="6752"/>
                            <a:pt x="99200" y="6752"/>
                          </a:cubicBezTo>
                          <a:cubicBezTo>
                            <a:pt x="99200" y="6752"/>
                            <a:pt x="72346" y="0"/>
                            <a:pt x="70668" y="0"/>
                          </a:cubicBezTo>
                          <a:lnTo>
                            <a:pt x="17799" y="0"/>
                          </a:lnTo>
                          <a:close/>
                        </a:path>
                        <a:path w="99200" h="38172" fill="none">
                          <a:moveTo>
                            <a:pt x="17799" y="0"/>
                          </a:moveTo>
                          <a:lnTo>
                            <a:pt x="0" y="4501"/>
                          </a:lnTo>
                          <a:cubicBezTo>
                            <a:pt x="0" y="4501"/>
                            <a:pt x="-3180" y="31508"/>
                            <a:pt x="39618" y="37509"/>
                          </a:cubicBezTo>
                          <a:cubicBezTo>
                            <a:pt x="82416" y="43511"/>
                            <a:pt x="99200" y="6752"/>
                            <a:pt x="99200" y="6752"/>
                          </a:cubicBezTo>
                          <a:cubicBezTo>
                            <a:pt x="99200" y="6752"/>
                            <a:pt x="72346" y="0"/>
                            <a:pt x="70668" y="0"/>
                          </a:cubicBezTo>
                          <a:lnTo>
                            <a:pt x="17799"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38" name="Freeform: Shape 509">
                      <a:extLst>
                        <a:ext uri="{FF2B5EF4-FFF2-40B4-BE49-F238E27FC236}">
                          <a16:creationId xmlns:a16="http://schemas.microsoft.com/office/drawing/2014/main" id="{CC9A1289-0E72-5263-EEB2-AB63F619B92E}"/>
                        </a:ext>
                      </a:extLst>
                    </p:cNvPr>
                    <p:cNvSpPr/>
                    <p:nvPr/>
                  </p:nvSpPr>
                  <p:spPr>
                    <a:xfrm>
                      <a:off x="703492" y="1435167"/>
                      <a:ext cx="201276" cy="164942"/>
                    </a:xfrm>
                    <a:custGeom>
                      <a:avLst/>
                      <a:gdLst/>
                      <a:ahLst/>
                      <a:cxnLst/>
                      <a:rect l="l" t="t" r="r" b="b"/>
                      <a:pathLst>
                        <a:path w="201276" h="164942" stroke="0">
                          <a:moveTo>
                            <a:pt x="113535" y="162880"/>
                          </a:moveTo>
                          <a:lnTo>
                            <a:pt x="99974" y="162880"/>
                          </a:lnTo>
                          <a:cubicBezTo>
                            <a:pt x="60325" y="174619"/>
                            <a:pt x="-11723" y="133410"/>
                            <a:pt x="1626" y="110628"/>
                          </a:cubicBezTo>
                          <a:cubicBezTo>
                            <a:pt x="14976" y="87845"/>
                            <a:pt x="-801" y="96524"/>
                            <a:pt x="5449" y="64902"/>
                          </a:cubicBezTo>
                          <a:cubicBezTo>
                            <a:pt x="11591" y="33828"/>
                            <a:pt x="45749" y="1919"/>
                            <a:pt x="95858" y="0"/>
                          </a:cubicBezTo>
                          <a:cubicBezTo>
                            <a:pt x="96743" y="0"/>
                            <a:pt x="97633" y="0"/>
                            <a:pt x="98527" y="0"/>
                          </a:cubicBezTo>
                          <a:cubicBezTo>
                            <a:pt x="99850" y="0"/>
                            <a:pt x="101162" y="0"/>
                            <a:pt x="102427" y="0"/>
                          </a:cubicBezTo>
                          <a:cubicBezTo>
                            <a:pt x="103358" y="0"/>
                            <a:pt x="104248" y="0"/>
                            <a:pt x="105133" y="0"/>
                          </a:cubicBezTo>
                          <a:cubicBezTo>
                            <a:pt x="155242" y="1919"/>
                            <a:pt x="189400" y="33828"/>
                            <a:pt x="195542" y="64902"/>
                          </a:cubicBezTo>
                          <a:cubicBezTo>
                            <a:pt x="201792" y="96524"/>
                            <a:pt x="186015" y="87845"/>
                            <a:pt x="199364" y="110628"/>
                          </a:cubicBezTo>
                          <a:cubicBezTo>
                            <a:pt x="212713" y="133410"/>
                            <a:pt x="153184" y="174618"/>
                            <a:pt x="113535" y="162880"/>
                          </a:cubicBezTo>
                          <a:close/>
                        </a:path>
                        <a:path w="201276" h="164942" fill="none">
                          <a:moveTo>
                            <a:pt x="113535" y="162880"/>
                          </a:moveTo>
                          <a:lnTo>
                            <a:pt x="99974" y="162880"/>
                          </a:lnTo>
                          <a:cubicBezTo>
                            <a:pt x="60325" y="174619"/>
                            <a:pt x="-11723" y="133410"/>
                            <a:pt x="1626" y="110628"/>
                          </a:cubicBezTo>
                          <a:cubicBezTo>
                            <a:pt x="14976" y="87845"/>
                            <a:pt x="-801" y="96524"/>
                            <a:pt x="5449" y="64902"/>
                          </a:cubicBezTo>
                          <a:cubicBezTo>
                            <a:pt x="11591" y="33828"/>
                            <a:pt x="45749" y="1919"/>
                            <a:pt x="95858" y="0"/>
                          </a:cubicBezTo>
                          <a:cubicBezTo>
                            <a:pt x="96743" y="0"/>
                            <a:pt x="97633" y="0"/>
                            <a:pt x="98527" y="0"/>
                          </a:cubicBezTo>
                          <a:cubicBezTo>
                            <a:pt x="99850" y="0"/>
                            <a:pt x="101162" y="0"/>
                            <a:pt x="102427" y="0"/>
                          </a:cubicBezTo>
                          <a:cubicBezTo>
                            <a:pt x="103358" y="0"/>
                            <a:pt x="104248" y="0"/>
                            <a:pt x="105133" y="0"/>
                          </a:cubicBezTo>
                          <a:cubicBezTo>
                            <a:pt x="155242" y="1919"/>
                            <a:pt x="189400" y="33828"/>
                            <a:pt x="195542" y="64902"/>
                          </a:cubicBezTo>
                          <a:cubicBezTo>
                            <a:pt x="201792" y="96524"/>
                            <a:pt x="186015" y="87845"/>
                            <a:pt x="199364" y="110628"/>
                          </a:cubicBezTo>
                          <a:cubicBezTo>
                            <a:pt x="212713" y="133410"/>
                            <a:pt x="153184" y="174618"/>
                            <a:pt x="113535" y="162880"/>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39" name="Freeform: Shape 510">
                      <a:extLst>
                        <a:ext uri="{FF2B5EF4-FFF2-40B4-BE49-F238E27FC236}">
                          <a16:creationId xmlns:a16="http://schemas.microsoft.com/office/drawing/2014/main" id="{B7370C40-40B3-DF5B-045C-A6969F71AAC3}"/>
                        </a:ext>
                      </a:extLst>
                    </p:cNvPr>
                    <p:cNvSpPr/>
                    <p:nvPr/>
                  </p:nvSpPr>
                  <p:spPr>
                    <a:xfrm>
                      <a:off x="773352" y="1592559"/>
                      <a:ext cx="58386" cy="54744"/>
                    </a:xfrm>
                    <a:custGeom>
                      <a:avLst/>
                      <a:gdLst/>
                      <a:ahLst/>
                      <a:cxnLst/>
                      <a:rect l="l" t="t" r="r" b="b"/>
                      <a:pathLst>
                        <a:path w="58386" h="54744" stroke="0">
                          <a:moveTo>
                            <a:pt x="0" y="0"/>
                          </a:moveTo>
                          <a:lnTo>
                            <a:pt x="58386" y="0"/>
                          </a:lnTo>
                          <a:lnTo>
                            <a:pt x="58386" y="37114"/>
                          </a:lnTo>
                          <a:cubicBezTo>
                            <a:pt x="58386" y="37114"/>
                            <a:pt x="47770" y="54744"/>
                            <a:pt x="30962" y="54744"/>
                          </a:cubicBezTo>
                          <a:cubicBezTo>
                            <a:pt x="14154" y="54744"/>
                            <a:pt x="0" y="37114"/>
                            <a:pt x="0" y="37114"/>
                          </a:cubicBezTo>
                          <a:lnTo>
                            <a:pt x="0" y="0"/>
                          </a:lnTo>
                          <a:close/>
                        </a:path>
                        <a:path w="58386" h="54744" fill="none">
                          <a:moveTo>
                            <a:pt x="0" y="0"/>
                          </a:moveTo>
                          <a:lnTo>
                            <a:pt x="58386" y="0"/>
                          </a:lnTo>
                          <a:lnTo>
                            <a:pt x="58386" y="37114"/>
                          </a:lnTo>
                          <a:cubicBezTo>
                            <a:pt x="58386" y="37114"/>
                            <a:pt x="47770" y="54744"/>
                            <a:pt x="30962" y="54744"/>
                          </a:cubicBezTo>
                          <a:cubicBezTo>
                            <a:pt x="14154" y="54744"/>
                            <a:pt x="0" y="37114"/>
                            <a:pt x="0" y="37114"/>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40" name="Freeform: Shape 511">
                      <a:extLst>
                        <a:ext uri="{FF2B5EF4-FFF2-40B4-BE49-F238E27FC236}">
                          <a16:creationId xmlns:a16="http://schemas.microsoft.com/office/drawing/2014/main" id="{FDF422AF-FDF1-C1B1-0707-899B97B6C7EE}"/>
                        </a:ext>
                      </a:extLst>
                    </p:cNvPr>
                    <p:cNvSpPr/>
                    <p:nvPr/>
                  </p:nvSpPr>
                  <p:spPr>
                    <a:xfrm>
                      <a:off x="725282" y="1524837"/>
                      <a:ext cx="158692" cy="34858"/>
                    </a:xfrm>
                    <a:custGeom>
                      <a:avLst/>
                      <a:gdLst/>
                      <a:ahLst/>
                      <a:cxnLst/>
                      <a:rect l="l" t="t" r="r" b="b"/>
                      <a:pathLst>
                        <a:path w="158692" h="34858" stroke="0">
                          <a:moveTo>
                            <a:pt x="0" y="17429"/>
                          </a:moveTo>
                          <a:cubicBezTo>
                            <a:pt x="0" y="7803"/>
                            <a:pt x="9067" y="0"/>
                            <a:pt x="20252" y="0"/>
                          </a:cubicBezTo>
                          <a:cubicBezTo>
                            <a:pt x="31437" y="0"/>
                            <a:pt x="40505" y="7803"/>
                            <a:pt x="40505" y="17429"/>
                          </a:cubicBezTo>
                          <a:cubicBezTo>
                            <a:pt x="40505" y="27055"/>
                            <a:pt x="31437" y="34858"/>
                            <a:pt x="20252" y="34858"/>
                          </a:cubicBezTo>
                          <a:cubicBezTo>
                            <a:pt x="9067" y="34858"/>
                            <a:pt x="0" y="27055"/>
                            <a:pt x="0" y="17429"/>
                          </a:cubicBezTo>
                          <a:close/>
                          <a:moveTo>
                            <a:pt x="138439" y="34858"/>
                          </a:moveTo>
                          <a:cubicBezTo>
                            <a:pt x="149624" y="34858"/>
                            <a:pt x="158692" y="27055"/>
                            <a:pt x="158692" y="17429"/>
                          </a:cubicBezTo>
                          <a:cubicBezTo>
                            <a:pt x="158692" y="7803"/>
                            <a:pt x="149624" y="0"/>
                            <a:pt x="138439" y="0"/>
                          </a:cubicBezTo>
                          <a:cubicBezTo>
                            <a:pt x="127254" y="0"/>
                            <a:pt x="118187" y="7803"/>
                            <a:pt x="118187" y="17429"/>
                          </a:cubicBezTo>
                          <a:cubicBezTo>
                            <a:pt x="118187" y="27055"/>
                            <a:pt x="127254" y="34858"/>
                            <a:pt x="138439" y="34858"/>
                          </a:cubicBezTo>
                          <a:close/>
                        </a:path>
                        <a:path w="158692" h="34858" fill="none">
                          <a:moveTo>
                            <a:pt x="0" y="17429"/>
                          </a:moveTo>
                          <a:cubicBezTo>
                            <a:pt x="0" y="7803"/>
                            <a:pt x="9067" y="0"/>
                            <a:pt x="20252" y="0"/>
                          </a:cubicBezTo>
                          <a:cubicBezTo>
                            <a:pt x="31437" y="0"/>
                            <a:pt x="40505" y="7803"/>
                            <a:pt x="40505" y="17429"/>
                          </a:cubicBezTo>
                          <a:cubicBezTo>
                            <a:pt x="40505" y="27055"/>
                            <a:pt x="31437" y="34858"/>
                            <a:pt x="20252" y="34858"/>
                          </a:cubicBezTo>
                          <a:cubicBezTo>
                            <a:pt x="9067" y="34858"/>
                            <a:pt x="0" y="27055"/>
                            <a:pt x="0" y="17429"/>
                          </a:cubicBezTo>
                          <a:close/>
                          <a:moveTo>
                            <a:pt x="138439" y="34858"/>
                          </a:moveTo>
                          <a:cubicBezTo>
                            <a:pt x="149624" y="34858"/>
                            <a:pt x="158692" y="27055"/>
                            <a:pt x="158692" y="17429"/>
                          </a:cubicBezTo>
                          <a:cubicBezTo>
                            <a:pt x="158692" y="7803"/>
                            <a:pt x="149624" y="0"/>
                            <a:pt x="138439" y="0"/>
                          </a:cubicBezTo>
                          <a:cubicBezTo>
                            <a:pt x="127254" y="0"/>
                            <a:pt x="118187" y="7803"/>
                            <a:pt x="118187" y="17429"/>
                          </a:cubicBezTo>
                          <a:cubicBezTo>
                            <a:pt x="118187" y="27055"/>
                            <a:pt x="127254" y="34858"/>
                            <a:pt x="138439" y="34858"/>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41" name="Freeform: Shape 512">
                      <a:extLst>
                        <a:ext uri="{FF2B5EF4-FFF2-40B4-BE49-F238E27FC236}">
                          <a16:creationId xmlns:a16="http://schemas.microsoft.com/office/drawing/2014/main" id="{68C18DD1-5922-50F1-C889-6E8B655CFAAC}"/>
                        </a:ext>
                      </a:extLst>
                    </p:cNvPr>
                    <p:cNvSpPr/>
                    <p:nvPr/>
                  </p:nvSpPr>
                  <p:spPr>
                    <a:xfrm>
                      <a:off x="737855" y="1450118"/>
                      <a:ext cx="132265" cy="166169"/>
                    </a:xfrm>
                    <a:custGeom>
                      <a:avLst/>
                      <a:gdLst/>
                      <a:ahLst/>
                      <a:cxnLst/>
                      <a:rect l="l" t="t" r="r" b="b"/>
                      <a:pathLst>
                        <a:path w="132265" h="166169" stroke="0">
                          <a:moveTo>
                            <a:pt x="0" y="76737"/>
                          </a:moveTo>
                          <a:cubicBezTo>
                            <a:pt x="0" y="26669"/>
                            <a:pt x="27612" y="0"/>
                            <a:pt x="65379" y="0"/>
                          </a:cubicBezTo>
                          <a:cubicBezTo>
                            <a:pt x="103146" y="0"/>
                            <a:pt x="132265" y="25431"/>
                            <a:pt x="132265" y="75507"/>
                          </a:cubicBezTo>
                          <a:cubicBezTo>
                            <a:pt x="132265" y="125550"/>
                            <a:pt x="104932" y="165855"/>
                            <a:pt x="65837" y="166167"/>
                          </a:cubicBezTo>
                          <a:cubicBezTo>
                            <a:pt x="26743" y="166476"/>
                            <a:pt x="0" y="126788"/>
                            <a:pt x="0" y="76737"/>
                          </a:cubicBezTo>
                          <a:close/>
                        </a:path>
                        <a:path w="132265" h="166169" fill="none">
                          <a:moveTo>
                            <a:pt x="0" y="76737"/>
                          </a:moveTo>
                          <a:cubicBezTo>
                            <a:pt x="0" y="26669"/>
                            <a:pt x="27612" y="0"/>
                            <a:pt x="65379" y="0"/>
                          </a:cubicBezTo>
                          <a:cubicBezTo>
                            <a:pt x="103146" y="0"/>
                            <a:pt x="132265" y="25431"/>
                            <a:pt x="132265" y="75507"/>
                          </a:cubicBezTo>
                          <a:cubicBezTo>
                            <a:pt x="132265" y="125550"/>
                            <a:pt x="104932" y="165855"/>
                            <a:pt x="65837" y="166167"/>
                          </a:cubicBezTo>
                          <a:cubicBezTo>
                            <a:pt x="26743" y="166476"/>
                            <a:pt x="0" y="126788"/>
                            <a:pt x="0" y="76737"/>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42" name="Freeform: Shape 513">
                      <a:extLst>
                        <a:ext uri="{FF2B5EF4-FFF2-40B4-BE49-F238E27FC236}">
                          <a16:creationId xmlns:a16="http://schemas.microsoft.com/office/drawing/2014/main" id="{F39513D1-DBCD-8411-ECDD-F054F6F27981}"/>
                        </a:ext>
                      </a:extLst>
                    </p:cNvPr>
                    <p:cNvSpPr/>
                    <p:nvPr/>
                  </p:nvSpPr>
                  <p:spPr>
                    <a:xfrm>
                      <a:off x="788832" y="1581519"/>
                      <a:ext cx="30311" cy="8446"/>
                    </a:xfrm>
                    <a:custGeom>
                      <a:avLst/>
                      <a:gdLst/>
                      <a:ahLst/>
                      <a:cxnLst/>
                      <a:rect l="l" t="t" r="r" b="b"/>
                      <a:pathLst>
                        <a:path w="30311" h="8446" stroke="0">
                          <a:moveTo>
                            <a:pt x="15228" y="6349"/>
                          </a:moveTo>
                          <a:cubicBezTo>
                            <a:pt x="26312" y="6572"/>
                            <a:pt x="25230" y="0"/>
                            <a:pt x="29145" y="0"/>
                          </a:cubicBezTo>
                          <a:cubicBezTo>
                            <a:pt x="33092" y="0"/>
                            <a:pt x="26662" y="8822"/>
                            <a:pt x="15206" y="8434"/>
                          </a:cubicBezTo>
                          <a:cubicBezTo>
                            <a:pt x="3750" y="8045"/>
                            <a:pt x="-2559" y="0"/>
                            <a:pt x="986" y="0"/>
                          </a:cubicBezTo>
                          <a:cubicBezTo>
                            <a:pt x="4530" y="0"/>
                            <a:pt x="4144" y="6127"/>
                            <a:pt x="15228" y="6349"/>
                          </a:cubicBezTo>
                          <a:close/>
                        </a:path>
                        <a:path w="30311" h="8446" fill="none">
                          <a:moveTo>
                            <a:pt x="15228" y="6349"/>
                          </a:moveTo>
                          <a:cubicBezTo>
                            <a:pt x="26312" y="6572"/>
                            <a:pt x="25230" y="0"/>
                            <a:pt x="29145" y="0"/>
                          </a:cubicBezTo>
                          <a:cubicBezTo>
                            <a:pt x="33092" y="0"/>
                            <a:pt x="26662" y="8822"/>
                            <a:pt x="15206" y="8434"/>
                          </a:cubicBezTo>
                          <a:cubicBezTo>
                            <a:pt x="3750" y="8045"/>
                            <a:pt x="-2559" y="0"/>
                            <a:pt x="986" y="0"/>
                          </a:cubicBezTo>
                          <a:cubicBezTo>
                            <a:pt x="4530" y="0"/>
                            <a:pt x="4144" y="6127"/>
                            <a:pt x="15228" y="6349"/>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43" name="Freeform: Shape 514">
                      <a:extLst>
                        <a:ext uri="{FF2B5EF4-FFF2-40B4-BE49-F238E27FC236}">
                          <a16:creationId xmlns:a16="http://schemas.microsoft.com/office/drawing/2014/main" id="{AAB9593D-D961-EB3F-759E-2498D157096E}"/>
                        </a:ext>
                      </a:extLst>
                    </p:cNvPr>
                    <p:cNvSpPr/>
                    <p:nvPr/>
                  </p:nvSpPr>
                  <p:spPr>
                    <a:xfrm>
                      <a:off x="726574" y="1440078"/>
                      <a:ext cx="154583" cy="86560"/>
                    </a:xfrm>
                    <a:custGeom>
                      <a:avLst/>
                      <a:gdLst/>
                      <a:ahLst/>
                      <a:cxnLst/>
                      <a:rect l="l" t="t" r="r" b="b"/>
                      <a:pathLst>
                        <a:path w="154583" h="86560" stroke="0">
                          <a:moveTo>
                            <a:pt x="0" y="73658"/>
                          </a:moveTo>
                          <a:cubicBezTo>
                            <a:pt x="4227" y="34395"/>
                            <a:pt x="16011" y="1593"/>
                            <a:pt x="78883" y="0"/>
                          </a:cubicBezTo>
                          <a:cubicBezTo>
                            <a:pt x="139267" y="-1262"/>
                            <a:pt x="161908" y="46352"/>
                            <a:pt x="152546" y="85610"/>
                          </a:cubicBezTo>
                          <a:cubicBezTo>
                            <a:pt x="152546" y="85927"/>
                            <a:pt x="152546" y="86244"/>
                            <a:pt x="152546" y="86560"/>
                          </a:cubicBezTo>
                          <a:cubicBezTo>
                            <a:pt x="140455" y="84823"/>
                            <a:pt x="116274" y="77562"/>
                            <a:pt x="93626" y="48105"/>
                          </a:cubicBezTo>
                          <a:cubicBezTo>
                            <a:pt x="79973" y="66939"/>
                            <a:pt x="42366" y="80653"/>
                            <a:pt x="1290" y="80653"/>
                          </a:cubicBezTo>
                          <a:cubicBezTo>
                            <a:pt x="1003" y="80653"/>
                            <a:pt x="0" y="73676"/>
                            <a:pt x="0" y="73658"/>
                          </a:cubicBezTo>
                          <a:close/>
                        </a:path>
                        <a:path w="154583" h="86560" fill="none">
                          <a:moveTo>
                            <a:pt x="0" y="73658"/>
                          </a:moveTo>
                          <a:cubicBezTo>
                            <a:pt x="4227" y="34395"/>
                            <a:pt x="16011" y="1593"/>
                            <a:pt x="78883" y="0"/>
                          </a:cubicBezTo>
                          <a:cubicBezTo>
                            <a:pt x="139267" y="-1262"/>
                            <a:pt x="161908" y="46352"/>
                            <a:pt x="152546" y="85610"/>
                          </a:cubicBezTo>
                          <a:cubicBezTo>
                            <a:pt x="152546" y="85927"/>
                            <a:pt x="152546" y="86244"/>
                            <a:pt x="152546" y="86560"/>
                          </a:cubicBezTo>
                          <a:cubicBezTo>
                            <a:pt x="140455" y="84823"/>
                            <a:pt x="116274" y="77562"/>
                            <a:pt x="93626" y="48105"/>
                          </a:cubicBezTo>
                          <a:cubicBezTo>
                            <a:pt x="79973" y="66939"/>
                            <a:pt x="42366" y="80653"/>
                            <a:pt x="1290" y="80653"/>
                          </a:cubicBezTo>
                          <a:cubicBezTo>
                            <a:pt x="1003" y="80653"/>
                            <a:pt x="0" y="73676"/>
                            <a:pt x="0" y="73658"/>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44" name="Freeform: Shape 515">
                      <a:extLst>
                        <a:ext uri="{FF2B5EF4-FFF2-40B4-BE49-F238E27FC236}">
                          <a16:creationId xmlns:a16="http://schemas.microsoft.com/office/drawing/2014/main" id="{1C173E5B-A933-A8B6-A965-AF99A7FBCBF3}"/>
                        </a:ext>
                      </a:extLst>
                    </p:cNvPr>
                    <p:cNvSpPr/>
                    <p:nvPr/>
                  </p:nvSpPr>
                  <p:spPr>
                    <a:xfrm>
                      <a:off x="689026" y="1618829"/>
                      <a:ext cx="234211" cy="156297"/>
                    </a:xfrm>
                    <a:custGeom>
                      <a:avLst/>
                      <a:gdLst/>
                      <a:ahLst/>
                      <a:cxnLst/>
                      <a:rect l="l" t="t" r="r" b="b"/>
                      <a:pathLst>
                        <a:path w="234211" h="156297" stroke="0">
                          <a:moveTo>
                            <a:pt x="59618" y="156297"/>
                          </a:moveTo>
                          <a:cubicBezTo>
                            <a:pt x="60528" y="152815"/>
                            <a:pt x="52680" y="69899"/>
                            <a:pt x="52680" y="69899"/>
                          </a:cubicBezTo>
                          <a:lnTo>
                            <a:pt x="44331" y="93972"/>
                          </a:lnTo>
                          <a:cubicBezTo>
                            <a:pt x="44331" y="93972"/>
                            <a:pt x="18050" y="89307"/>
                            <a:pt x="0" y="83331"/>
                          </a:cubicBezTo>
                          <a:cubicBezTo>
                            <a:pt x="6017" y="53451"/>
                            <a:pt x="19600" y="28367"/>
                            <a:pt x="29889" y="18436"/>
                          </a:cubicBezTo>
                          <a:cubicBezTo>
                            <a:pt x="40178" y="8505"/>
                            <a:pt x="69660" y="-3536"/>
                            <a:pt x="74335" y="976"/>
                          </a:cubicBezTo>
                          <a:cubicBezTo>
                            <a:pt x="79010" y="5489"/>
                            <a:pt x="76173" y="30144"/>
                            <a:pt x="116319" y="30144"/>
                          </a:cubicBezTo>
                          <a:cubicBezTo>
                            <a:pt x="116592" y="30144"/>
                            <a:pt x="116853" y="30209"/>
                            <a:pt x="117106" y="30320"/>
                          </a:cubicBezTo>
                          <a:cubicBezTo>
                            <a:pt x="117358" y="30209"/>
                            <a:pt x="117619" y="30144"/>
                            <a:pt x="117892" y="30144"/>
                          </a:cubicBezTo>
                          <a:cubicBezTo>
                            <a:pt x="158038" y="30144"/>
                            <a:pt x="155201" y="5489"/>
                            <a:pt x="159876" y="976"/>
                          </a:cubicBezTo>
                          <a:cubicBezTo>
                            <a:pt x="164552" y="-3536"/>
                            <a:pt x="194033" y="8505"/>
                            <a:pt x="204322" y="18436"/>
                          </a:cubicBezTo>
                          <a:cubicBezTo>
                            <a:pt x="214611" y="28367"/>
                            <a:pt x="228195" y="53450"/>
                            <a:pt x="234211" y="83331"/>
                          </a:cubicBezTo>
                          <a:cubicBezTo>
                            <a:pt x="216162" y="89307"/>
                            <a:pt x="189880" y="93972"/>
                            <a:pt x="189880" y="93972"/>
                          </a:cubicBezTo>
                          <a:lnTo>
                            <a:pt x="181531" y="69899"/>
                          </a:lnTo>
                          <a:cubicBezTo>
                            <a:pt x="181531" y="69899"/>
                            <a:pt x="175970" y="152815"/>
                            <a:pt x="176879" y="156297"/>
                          </a:cubicBezTo>
                          <a:lnTo>
                            <a:pt x="59618" y="156297"/>
                          </a:lnTo>
                          <a:close/>
                        </a:path>
                        <a:path w="234211" h="156297" fill="none">
                          <a:moveTo>
                            <a:pt x="59618" y="156297"/>
                          </a:moveTo>
                          <a:cubicBezTo>
                            <a:pt x="60528" y="152815"/>
                            <a:pt x="52680" y="69899"/>
                            <a:pt x="52680" y="69899"/>
                          </a:cubicBezTo>
                          <a:lnTo>
                            <a:pt x="44331" y="93972"/>
                          </a:lnTo>
                          <a:cubicBezTo>
                            <a:pt x="44331" y="93972"/>
                            <a:pt x="18050" y="89307"/>
                            <a:pt x="0" y="83331"/>
                          </a:cubicBezTo>
                          <a:cubicBezTo>
                            <a:pt x="6017" y="53451"/>
                            <a:pt x="19600" y="28367"/>
                            <a:pt x="29889" y="18436"/>
                          </a:cubicBezTo>
                          <a:cubicBezTo>
                            <a:pt x="40178" y="8505"/>
                            <a:pt x="69660" y="-3536"/>
                            <a:pt x="74335" y="976"/>
                          </a:cubicBezTo>
                          <a:cubicBezTo>
                            <a:pt x="79010" y="5489"/>
                            <a:pt x="76173" y="30144"/>
                            <a:pt x="116319" y="30144"/>
                          </a:cubicBezTo>
                          <a:cubicBezTo>
                            <a:pt x="116592" y="30144"/>
                            <a:pt x="116853" y="30209"/>
                            <a:pt x="117106" y="30320"/>
                          </a:cubicBezTo>
                          <a:cubicBezTo>
                            <a:pt x="117358" y="30209"/>
                            <a:pt x="117619" y="30144"/>
                            <a:pt x="117892" y="30144"/>
                          </a:cubicBezTo>
                          <a:cubicBezTo>
                            <a:pt x="158038" y="30144"/>
                            <a:pt x="155201" y="5489"/>
                            <a:pt x="159876" y="976"/>
                          </a:cubicBezTo>
                          <a:cubicBezTo>
                            <a:pt x="164552" y="-3536"/>
                            <a:pt x="194033" y="8505"/>
                            <a:pt x="204322" y="18436"/>
                          </a:cubicBezTo>
                          <a:cubicBezTo>
                            <a:pt x="214611" y="28367"/>
                            <a:pt x="228195" y="53450"/>
                            <a:pt x="234211" y="83331"/>
                          </a:cubicBezTo>
                          <a:cubicBezTo>
                            <a:pt x="216162" y="89307"/>
                            <a:pt x="189880" y="93972"/>
                            <a:pt x="189880" y="93972"/>
                          </a:cubicBezTo>
                          <a:lnTo>
                            <a:pt x="181531" y="69899"/>
                          </a:lnTo>
                          <a:cubicBezTo>
                            <a:pt x="181531" y="69899"/>
                            <a:pt x="175970" y="152815"/>
                            <a:pt x="176879" y="156297"/>
                          </a:cubicBezTo>
                          <a:lnTo>
                            <a:pt x="59618" y="156297"/>
                          </a:lnTo>
                          <a:close/>
                        </a:path>
                      </a:pathLst>
                    </a:custGeom>
                    <a:solidFill>
                      <a:srgbClr val="745398"/>
                    </a:solidFill>
                    <a:ln w="7600" cap="flat">
                      <a:solidFill>
                        <a:srgbClr val="745398"/>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45" name="Freeform: Shape 516">
                      <a:extLst>
                        <a:ext uri="{FF2B5EF4-FFF2-40B4-BE49-F238E27FC236}">
                          <a16:creationId xmlns:a16="http://schemas.microsoft.com/office/drawing/2014/main" id="{B282AF54-A4B3-D218-89EA-AEC13B54489C}"/>
                        </a:ext>
                      </a:extLst>
                    </p:cNvPr>
                    <p:cNvSpPr/>
                    <p:nvPr/>
                  </p:nvSpPr>
                  <p:spPr>
                    <a:xfrm>
                      <a:off x="727821" y="1763164"/>
                      <a:ext cx="156620" cy="247563"/>
                    </a:xfrm>
                    <a:custGeom>
                      <a:avLst/>
                      <a:gdLst/>
                      <a:ahLst/>
                      <a:cxnLst/>
                      <a:rect l="l" t="t" r="r" b="b"/>
                      <a:pathLst>
                        <a:path w="156620" h="247563" stroke="0">
                          <a:moveTo>
                            <a:pt x="21283" y="0"/>
                          </a:moveTo>
                          <a:lnTo>
                            <a:pt x="137420" y="0"/>
                          </a:lnTo>
                          <a:cubicBezTo>
                            <a:pt x="137420" y="0"/>
                            <a:pt x="149908" y="52961"/>
                            <a:pt x="154903" y="91142"/>
                          </a:cubicBezTo>
                          <a:cubicBezTo>
                            <a:pt x="159898" y="129324"/>
                            <a:pt x="152406" y="246331"/>
                            <a:pt x="152406" y="246331"/>
                          </a:cubicBezTo>
                          <a:lnTo>
                            <a:pt x="16287" y="247563"/>
                          </a:lnTo>
                          <a:cubicBezTo>
                            <a:pt x="16287" y="247563"/>
                            <a:pt x="0" y="157652"/>
                            <a:pt x="0" y="104691"/>
                          </a:cubicBezTo>
                          <a:cubicBezTo>
                            <a:pt x="0" y="51729"/>
                            <a:pt x="21283" y="0"/>
                            <a:pt x="21283" y="0"/>
                          </a:cubicBezTo>
                          <a:close/>
                        </a:path>
                        <a:path w="156620" h="247563" fill="none">
                          <a:moveTo>
                            <a:pt x="21283" y="0"/>
                          </a:moveTo>
                          <a:lnTo>
                            <a:pt x="137420" y="0"/>
                          </a:lnTo>
                          <a:cubicBezTo>
                            <a:pt x="137420" y="0"/>
                            <a:pt x="149908" y="52961"/>
                            <a:pt x="154903" y="91142"/>
                          </a:cubicBezTo>
                          <a:cubicBezTo>
                            <a:pt x="159898" y="129324"/>
                            <a:pt x="152406" y="246331"/>
                            <a:pt x="152406" y="246331"/>
                          </a:cubicBezTo>
                          <a:lnTo>
                            <a:pt x="16287" y="247563"/>
                          </a:lnTo>
                          <a:cubicBezTo>
                            <a:pt x="16287" y="247563"/>
                            <a:pt x="0" y="157652"/>
                            <a:pt x="0" y="104691"/>
                          </a:cubicBezTo>
                          <a:cubicBezTo>
                            <a:pt x="0" y="51729"/>
                            <a:pt x="21283" y="0"/>
                            <a:pt x="21283" y="0"/>
                          </a:cubicBezTo>
                          <a:close/>
                        </a:path>
                      </a:pathLst>
                    </a:custGeom>
                    <a:solidFill>
                      <a:srgbClr val="CC7EB0"/>
                    </a:solidFill>
                    <a:ln w="7600" cap="flat">
                      <a:solidFill>
                        <a:srgbClr val="CC7EB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46" name="Freeform: Shape 517">
                      <a:extLst>
                        <a:ext uri="{FF2B5EF4-FFF2-40B4-BE49-F238E27FC236}">
                          <a16:creationId xmlns:a16="http://schemas.microsoft.com/office/drawing/2014/main" id="{381C65E4-1438-FBAA-D4A8-B8C63AC275E4}"/>
                        </a:ext>
                      </a:extLst>
                    </p:cNvPr>
                    <p:cNvSpPr/>
                    <p:nvPr/>
                  </p:nvSpPr>
                  <p:spPr>
                    <a:xfrm>
                      <a:off x="845723" y="1806991"/>
                      <a:ext cx="51730" cy="317927"/>
                    </a:xfrm>
                    <a:custGeom>
                      <a:avLst/>
                      <a:gdLst/>
                      <a:ahLst/>
                      <a:cxnLst/>
                      <a:rect l="l" t="t" r="r" b="b"/>
                      <a:pathLst>
                        <a:path w="51730" h="317927" stroke="0">
                          <a:moveTo>
                            <a:pt x="7301" y="9493"/>
                          </a:moveTo>
                          <a:cubicBezTo>
                            <a:pt x="10973" y="3867"/>
                            <a:pt x="24805" y="-1494"/>
                            <a:pt x="33721" y="0"/>
                          </a:cubicBezTo>
                          <a:cubicBezTo>
                            <a:pt x="42638" y="2257"/>
                            <a:pt x="57598" y="16082"/>
                            <a:pt x="49313" y="21280"/>
                          </a:cubicBezTo>
                          <a:cubicBezTo>
                            <a:pt x="41027" y="26478"/>
                            <a:pt x="37992" y="10403"/>
                            <a:pt x="27582" y="10642"/>
                          </a:cubicBezTo>
                          <a:cubicBezTo>
                            <a:pt x="17172" y="10880"/>
                            <a:pt x="18686" y="43632"/>
                            <a:pt x="18686" y="43632"/>
                          </a:cubicBezTo>
                          <a:lnTo>
                            <a:pt x="14594" y="317927"/>
                          </a:lnTo>
                          <a:lnTo>
                            <a:pt x="0" y="317927"/>
                          </a:lnTo>
                          <a:lnTo>
                            <a:pt x="4091" y="38704"/>
                          </a:lnTo>
                          <a:cubicBezTo>
                            <a:pt x="4091" y="38704"/>
                            <a:pt x="3630" y="15119"/>
                            <a:pt x="7301" y="9493"/>
                          </a:cubicBezTo>
                          <a:close/>
                        </a:path>
                        <a:path w="51730" h="317927" fill="none">
                          <a:moveTo>
                            <a:pt x="7301" y="9493"/>
                          </a:moveTo>
                          <a:cubicBezTo>
                            <a:pt x="10973" y="3867"/>
                            <a:pt x="24805" y="-1494"/>
                            <a:pt x="33721" y="0"/>
                          </a:cubicBezTo>
                          <a:cubicBezTo>
                            <a:pt x="42638" y="2257"/>
                            <a:pt x="57598" y="16082"/>
                            <a:pt x="49313" y="21280"/>
                          </a:cubicBezTo>
                          <a:cubicBezTo>
                            <a:pt x="41027" y="26478"/>
                            <a:pt x="37992" y="10403"/>
                            <a:pt x="27582" y="10642"/>
                          </a:cubicBezTo>
                          <a:cubicBezTo>
                            <a:pt x="17172" y="10880"/>
                            <a:pt x="18686" y="43632"/>
                            <a:pt x="18686" y="43632"/>
                          </a:cubicBezTo>
                          <a:lnTo>
                            <a:pt x="14594" y="317927"/>
                          </a:lnTo>
                          <a:lnTo>
                            <a:pt x="0" y="317927"/>
                          </a:lnTo>
                          <a:lnTo>
                            <a:pt x="4091" y="38704"/>
                          </a:lnTo>
                          <a:cubicBezTo>
                            <a:pt x="4091" y="38704"/>
                            <a:pt x="3630" y="15119"/>
                            <a:pt x="7301" y="9493"/>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47" name="Freeform: Shape 518">
                      <a:extLst>
                        <a:ext uri="{FF2B5EF4-FFF2-40B4-BE49-F238E27FC236}">
                          <a16:creationId xmlns:a16="http://schemas.microsoft.com/office/drawing/2014/main" id="{B3EBE9F8-8AB3-717E-4FD5-9D1AEC52AED4}"/>
                        </a:ext>
                      </a:extLst>
                    </p:cNvPr>
                    <p:cNvSpPr/>
                    <p:nvPr/>
                  </p:nvSpPr>
                  <p:spPr>
                    <a:xfrm flipH="1">
                      <a:off x="856684" y="1785779"/>
                      <a:ext cx="41093" cy="40548"/>
                    </a:xfrm>
                    <a:custGeom>
                      <a:avLst/>
                      <a:gdLst/>
                      <a:ahLst/>
                      <a:cxnLst/>
                      <a:rect l="l" t="t" r="r" b="b"/>
                      <a:pathLst>
                        <a:path w="41093" h="40548" stroke="0">
                          <a:moveTo>
                            <a:pt x="0" y="20274"/>
                          </a:moveTo>
                          <a:cubicBezTo>
                            <a:pt x="0" y="9077"/>
                            <a:pt x="9199" y="0"/>
                            <a:pt x="20546" y="0"/>
                          </a:cubicBezTo>
                          <a:cubicBezTo>
                            <a:pt x="31894" y="0"/>
                            <a:pt x="41093" y="9077"/>
                            <a:pt x="41093" y="20274"/>
                          </a:cubicBezTo>
                          <a:cubicBezTo>
                            <a:pt x="41093" y="31471"/>
                            <a:pt x="31894" y="40548"/>
                            <a:pt x="20546" y="40548"/>
                          </a:cubicBezTo>
                          <a:cubicBezTo>
                            <a:pt x="9199" y="40548"/>
                            <a:pt x="0" y="31471"/>
                            <a:pt x="0" y="20274"/>
                          </a:cubicBezTo>
                          <a:close/>
                        </a:path>
                        <a:path w="41093" h="40548" fill="none">
                          <a:moveTo>
                            <a:pt x="0" y="20274"/>
                          </a:moveTo>
                          <a:cubicBezTo>
                            <a:pt x="0" y="9077"/>
                            <a:pt x="9199" y="0"/>
                            <a:pt x="20546" y="0"/>
                          </a:cubicBezTo>
                          <a:cubicBezTo>
                            <a:pt x="31894" y="0"/>
                            <a:pt x="41093" y="9077"/>
                            <a:pt x="41093" y="20274"/>
                          </a:cubicBezTo>
                          <a:cubicBezTo>
                            <a:pt x="41093" y="31471"/>
                            <a:pt x="31894" y="40548"/>
                            <a:pt x="20546" y="40548"/>
                          </a:cubicBezTo>
                          <a:cubicBezTo>
                            <a:pt x="9199" y="40548"/>
                            <a:pt x="0" y="31471"/>
                            <a:pt x="0" y="2027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48" name="Freeform: Shape 519">
                      <a:extLst>
                        <a:ext uri="{FF2B5EF4-FFF2-40B4-BE49-F238E27FC236}">
                          <a16:creationId xmlns:a16="http://schemas.microsoft.com/office/drawing/2014/main" id="{3E1751DC-2A06-4EBD-4F16-04AFBCA5A861}"/>
                        </a:ext>
                      </a:extLst>
                    </p:cNvPr>
                    <p:cNvSpPr/>
                    <p:nvPr/>
                  </p:nvSpPr>
                  <p:spPr>
                    <a:xfrm>
                      <a:off x="768501" y="1541858"/>
                      <a:ext cx="70972" cy="10453"/>
                    </a:xfrm>
                    <a:custGeom>
                      <a:avLst/>
                      <a:gdLst/>
                      <a:ahLst/>
                      <a:cxnLst/>
                      <a:rect l="l" t="t" r="r" b="b"/>
                      <a:pathLst>
                        <a:path w="70972" h="10453" stroke="0">
                          <a:moveTo>
                            <a:pt x="5549" y="0"/>
                          </a:moveTo>
                          <a:cubicBezTo>
                            <a:pt x="9855" y="0"/>
                            <a:pt x="12340" y="1609"/>
                            <a:pt x="12340" y="3595"/>
                          </a:cubicBezTo>
                          <a:lnTo>
                            <a:pt x="12340" y="6858"/>
                          </a:lnTo>
                          <a:cubicBezTo>
                            <a:pt x="12340" y="8844"/>
                            <a:pt x="9855" y="10453"/>
                            <a:pt x="6790" y="10453"/>
                          </a:cubicBezTo>
                          <a:cubicBezTo>
                            <a:pt x="2484" y="10453"/>
                            <a:pt x="0" y="8844"/>
                            <a:pt x="0" y="6858"/>
                          </a:cubicBezTo>
                          <a:lnTo>
                            <a:pt x="0" y="3595"/>
                          </a:lnTo>
                          <a:cubicBezTo>
                            <a:pt x="0" y="1609"/>
                            <a:pt x="2484" y="0"/>
                            <a:pt x="5549" y="0"/>
                          </a:cubicBezTo>
                          <a:close/>
                          <a:moveTo>
                            <a:pt x="58632" y="3595"/>
                          </a:moveTo>
                          <a:lnTo>
                            <a:pt x="58632" y="6858"/>
                          </a:lnTo>
                          <a:cubicBezTo>
                            <a:pt x="58632" y="8844"/>
                            <a:pt x="61117" y="10453"/>
                            <a:pt x="65423" y="10453"/>
                          </a:cubicBezTo>
                          <a:cubicBezTo>
                            <a:pt x="68487" y="10453"/>
                            <a:pt x="70972" y="8844"/>
                            <a:pt x="70972" y="6858"/>
                          </a:cubicBezTo>
                          <a:lnTo>
                            <a:pt x="70972" y="3595"/>
                          </a:lnTo>
                          <a:cubicBezTo>
                            <a:pt x="70972" y="1609"/>
                            <a:pt x="68487" y="0"/>
                            <a:pt x="64181" y="0"/>
                          </a:cubicBezTo>
                          <a:cubicBezTo>
                            <a:pt x="61117" y="0"/>
                            <a:pt x="58632" y="1609"/>
                            <a:pt x="58632" y="3595"/>
                          </a:cubicBezTo>
                          <a:close/>
                        </a:path>
                        <a:path w="70972" h="10453" fill="none">
                          <a:moveTo>
                            <a:pt x="5549" y="0"/>
                          </a:moveTo>
                          <a:cubicBezTo>
                            <a:pt x="9855" y="0"/>
                            <a:pt x="12340" y="1609"/>
                            <a:pt x="12340" y="3595"/>
                          </a:cubicBezTo>
                          <a:lnTo>
                            <a:pt x="12340" y="6858"/>
                          </a:lnTo>
                          <a:cubicBezTo>
                            <a:pt x="12340" y="8844"/>
                            <a:pt x="9855" y="10453"/>
                            <a:pt x="6790" y="10453"/>
                          </a:cubicBezTo>
                          <a:cubicBezTo>
                            <a:pt x="2484" y="10453"/>
                            <a:pt x="0" y="8844"/>
                            <a:pt x="0" y="6858"/>
                          </a:cubicBezTo>
                          <a:lnTo>
                            <a:pt x="0" y="3595"/>
                          </a:lnTo>
                          <a:cubicBezTo>
                            <a:pt x="0" y="1609"/>
                            <a:pt x="2484" y="0"/>
                            <a:pt x="5549" y="0"/>
                          </a:cubicBezTo>
                          <a:close/>
                          <a:moveTo>
                            <a:pt x="58632" y="3595"/>
                          </a:moveTo>
                          <a:lnTo>
                            <a:pt x="58632" y="6858"/>
                          </a:lnTo>
                          <a:cubicBezTo>
                            <a:pt x="58632" y="8844"/>
                            <a:pt x="61117" y="10453"/>
                            <a:pt x="65423" y="10453"/>
                          </a:cubicBezTo>
                          <a:cubicBezTo>
                            <a:pt x="68487" y="10453"/>
                            <a:pt x="70972" y="8844"/>
                            <a:pt x="70972" y="6858"/>
                          </a:cubicBezTo>
                          <a:lnTo>
                            <a:pt x="70972" y="3595"/>
                          </a:lnTo>
                          <a:cubicBezTo>
                            <a:pt x="70972" y="1609"/>
                            <a:pt x="68487" y="0"/>
                            <a:pt x="64181" y="0"/>
                          </a:cubicBezTo>
                          <a:cubicBezTo>
                            <a:pt x="61117" y="0"/>
                            <a:pt x="58632" y="1609"/>
                            <a:pt x="58632" y="3595"/>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49" name="Freeform: Shape 520">
                      <a:extLst>
                        <a:ext uri="{FF2B5EF4-FFF2-40B4-BE49-F238E27FC236}">
                          <a16:creationId xmlns:a16="http://schemas.microsoft.com/office/drawing/2014/main" id="{7F350C20-B720-E7E6-C27D-7FF49BCA201D}"/>
                        </a:ext>
                      </a:extLst>
                    </p:cNvPr>
                    <p:cNvSpPr/>
                    <p:nvPr/>
                  </p:nvSpPr>
                  <p:spPr>
                    <a:xfrm>
                      <a:off x="751167" y="1534215"/>
                      <a:ext cx="108249" cy="32241"/>
                    </a:xfrm>
                    <a:custGeom>
                      <a:avLst/>
                      <a:gdLst/>
                      <a:ahLst/>
                      <a:cxnLst/>
                      <a:rect l="l" t="t" r="r" b="b"/>
                      <a:pathLst>
                        <a:path w="108249" h="32241" stroke="0">
                          <a:moveTo>
                            <a:pt x="0" y="10481"/>
                          </a:moveTo>
                          <a:cubicBezTo>
                            <a:pt x="0" y="939"/>
                            <a:pt x="13744" y="0"/>
                            <a:pt x="26160" y="0"/>
                          </a:cubicBezTo>
                          <a:cubicBezTo>
                            <a:pt x="38577" y="0"/>
                            <a:pt x="44146" y="6564"/>
                            <a:pt x="44146" y="16120"/>
                          </a:cubicBezTo>
                          <a:cubicBezTo>
                            <a:pt x="44146" y="25650"/>
                            <a:pt x="36788" y="32984"/>
                            <a:pt x="18803" y="32180"/>
                          </a:cubicBezTo>
                          <a:cubicBezTo>
                            <a:pt x="818" y="31377"/>
                            <a:pt x="0" y="20024"/>
                            <a:pt x="0" y="10481"/>
                          </a:cubicBezTo>
                          <a:close/>
                          <a:moveTo>
                            <a:pt x="19131" y="30186"/>
                          </a:moveTo>
                          <a:cubicBezTo>
                            <a:pt x="35381" y="30900"/>
                            <a:pt x="42029" y="24379"/>
                            <a:pt x="42029" y="15915"/>
                          </a:cubicBezTo>
                          <a:cubicBezTo>
                            <a:pt x="42029" y="7409"/>
                            <a:pt x="37946" y="1878"/>
                            <a:pt x="24538" y="2384"/>
                          </a:cubicBezTo>
                          <a:cubicBezTo>
                            <a:pt x="11131" y="3117"/>
                            <a:pt x="2143" y="2384"/>
                            <a:pt x="2143" y="10892"/>
                          </a:cubicBezTo>
                          <a:cubicBezTo>
                            <a:pt x="2143" y="19377"/>
                            <a:pt x="2881" y="29471"/>
                            <a:pt x="19131" y="30186"/>
                          </a:cubicBezTo>
                          <a:close/>
                          <a:moveTo>
                            <a:pt x="43139" y="17963"/>
                          </a:moveTo>
                          <a:cubicBezTo>
                            <a:pt x="43139" y="14388"/>
                            <a:pt x="48058" y="11490"/>
                            <a:pt x="54125" y="11490"/>
                          </a:cubicBezTo>
                          <a:cubicBezTo>
                            <a:pt x="60192" y="11490"/>
                            <a:pt x="65110" y="14388"/>
                            <a:pt x="65110" y="17963"/>
                          </a:cubicBezTo>
                          <a:cubicBezTo>
                            <a:pt x="65110" y="18469"/>
                            <a:pt x="65011" y="18963"/>
                            <a:pt x="64824" y="19436"/>
                          </a:cubicBezTo>
                          <a:cubicBezTo>
                            <a:pt x="63692" y="16571"/>
                            <a:pt x="59331" y="14436"/>
                            <a:pt x="54125" y="14436"/>
                          </a:cubicBezTo>
                          <a:cubicBezTo>
                            <a:pt x="48918" y="14436"/>
                            <a:pt x="44557" y="16571"/>
                            <a:pt x="43425" y="19436"/>
                          </a:cubicBezTo>
                          <a:cubicBezTo>
                            <a:pt x="43139" y="18963"/>
                            <a:pt x="43139" y="18469"/>
                            <a:pt x="43139" y="17963"/>
                          </a:cubicBezTo>
                          <a:close/>
                          <a:moveTo>
                            <a:pt x="108249" y="10481"/>
                          </a:moveTo>
                          <a:cubicBezTo>
                            <a:pt x="108249" y="939"/>
                            <a:pt x="94505" y="0"/>
                            <a:pt x="82089" y="0"/>
                          </a:cubicBezTo>
                          <a:cubicBezTo>
                            <a:pt x="69673" y="0"/>
                            <a:pt x="64103" y="6564"/>
                            <a:pt x="64103" y="16120"/>
                          </a:cubicBezTo>
                          <a:cubicBezTo>
                            <a:pt x="64103" y="25650"/>
                            <a:pt x="71461" y="32984"/>
                            <a:pt x="89446" y="32180"/>
                          </a:cubicBezTo>
                          <a:cubicBezTo>
                            <a:pt x="107432" y="31377"/>
                            <a:pt x="108249" y="20024"/>
                            <a:pt x="108249" y="10481"/>
                          </a:cubicBezTo>
                          <a:close/>
                          <a:moveTo>
                            <a:pt x="89118" y="30186"/>
                          </a:moveTo>
                          <a:cubicBezTo>
                            <a:pt x="72868" y="30900"/>
                            <a:pt x="66220" y="24379"/>
                            <a:pt x="66220" y="15915"/>
                          </a:cubicBezTo>
                          <a:cubicBezTo>
                            <a:pt x="66220" y="7409"/>
                            <a:pt x="70303" y="1878"/>
                            <a:pt x="83711" y="2384"/>
                          </a:cubicBezTo>
                          <a:cubicBezTo>
                            <a:pt x="97118" y="3117"/>
                            <a:pt x="106107" y="2384"/>
                            <a:pt x="106107" y="10892"/>
                          </a:cubicBezTo>
                          <a:cubicBezTo>
                            <a:pt x="106107" y="19377"/>
                            <a:pt x="105368" y="29471"/>
                            <a:pt x="89118" y="30186"/>
                          </a:cubicBezTo>
                          <a:close/>
                        </a:path>
                        <a:path w="108249" h="32241" fill="none">
                          <a:moveTo>
                            <a:pt x="0" y="10481"/>
                          </a:moveTo>
                          <a:cubicBezTo>
                            <a:pt x="0" y="939"/>
                            <a:pt x="13744" y="0"/>
                            <a:pt x="26160" y="0"/>
                          </a:cubicBezTo>
                          <a:cubicBezTo>
                            <a:pt x="38577" y="0"/>
                            <a:pt x="44146" y="6564"/>
                            <a:pt x="44146" y="16120"/>
                          </a:cubicBezTo>
                          <a:cubicBezTo>
                            <a:pt x="44146" y="25650"/>
                            <a:pt x="36788" y="32984"/>
                            <a:pt x="18803" y="32180"/>
                          </a:cubicBezTo>
                          <a:cubicBezTo>
                            <a:pt x="818" y="31377"/>
                            <a:pt x="0" y="20024"/>
                            <a:pt x="0" y="10481"/>
                          </a:cubicBezTo>
                          <a:close/>
                          <a:moveTo>
                            <a:pt x="19131" y="30186"/>
                          </a:moveTo>
                          <a:cubicBezTo>
                            <a:pt x="35381" y="30900"/>
                            <a:pt x="42029" y="24379"/>
                            <a:pt x="42029" y="15915"/>
                          </a:cubicBezTo>
                          <a:cubicBezTo>
                            <a:pt x="42029" y="7409"/>
                            <a:pt x="37946" y="1878"/>
                            <a:pt x="24538" y="2384"/>
                          </a:cubicBezTo>
                          <a:cubicBezTo>
                            <a:pt x="11131" y="3117"/>
                            <a:pt x="2143" y="2384"/>
                            <a:pt x="2143" y="10892"/>
                          </a:cubicBezTo>
                          <a:cubicBezTo>
                            <a:pt x="2143" y="19377"/>
                            <a:pt x="2881" y="29471"/>
                            <a:pt x="19131" y="30186"/>
                          </a:cubicBezTo>
                          <a:close/>
                          <a:moveTo>
                            <a:pt x="43139" y="17963"/>
                          </a:moveTo>
                          <a:cubicBezTo>
                            <a:pt x="43139" y="14388"/>
                            <a:pt x="48058" y="11490"/>
                            <a:pt x="54125" y="11490"/>
                          </a:cubicBezTo>
                          <a:cubicBezTo>
                            <a:pt x="60192" y="11490"/>
                            <a:pt x="65110" y="14388"/>
                            <a:pt x="65110" y="17963"/>
                          </a:cubicBezTo>
                          <a:cubicBezTo>
                            <a:pt x="65110" y="18469"/>
                            <a:pt x="65011" y="18963"/>
                            <a:pt x="64824" y="19436"/>
                          </a:cubicBezTo>
                          <a:cubicBezTo>
                            <a:pt x="63692" y="16571"/>
                            <a:pt x="59331" y="14436"/>
                            <a:pt x="54125" y="14436"/>
                          </a:cubicBezTo>
                          <a:cubicBezTo>
                            <a:pt x="48918" y="14436"/>
                            <a:pt x="44557" y="16571"/>
                            <a:pt x="43425" y="19436"/>
                          </a:cubicBezTo>
                          <a:cubicBezTo>
                            <a:pt x="43139" y="18963"/>
                            <a:pt x="43139" y="18469"/>
                            <a:pt x="43139" y="17963"/>
                          </a:cubicBezTo>
                          <a:close/>
                          <a:moveTo>
                            <a:pt x="108249" y="10481"/>
                          </a:moveTo>
                          <a:cubicBezTo>
                            <a:pt x="108249" y="939"/>
                            <a:pt x="94505" y="0"/>
                            <a:pt x="82089" y="0"/>
                          </a:cubicBezTo>
                          <a:cubicBezTo>
                            <a:pt x="69673" y="0"/>
                            <a:pt x="64103" y="6564"/>
                            <a:pt x="64103" y="16120"/>
                          </a:cubicBezTo>
                          <a:cubicBezTo>
                            <a:pt x="64103" y="25650"/>
                            <a:pt x="71461" y="32984"/>
                            <a:pt x="89446" y="32180"/>
                          </a:cubicBezTo>
                          <a:cubicBezTo>
                            <a:pt x="107432" y="31377"/>
                            <a:pt x="108249" y="20024"/>
                            <a:pt x="108249" y="10481"/>
                          </a:cubicBezTo>
                          <a:close/>
                          <a:moveTo>
                            <a:pt x="89118" y="30186"/>
                          </a:moveTo>
                          <a:cubicBezTo>
                            <a:pt x="72868" y="30900"/>
                            <a:pt x="66220" y="24379"/>
                            <a:pt x="66220" y="15915"/>
                          </a:cubicBezTo>
                          <a:cubicBezTo>
                            <a:pt x="66220" y="7409"/>
                            <a:pt x="70303" y="1878"/>
                            <a:pt x="83711" y="2384"/>
                          </a:cubicBezTo>
                          <a:cubicBezTo>
                            <a:pt x="97118" y="3117"/>
                            <a:pt x="106107" y="2384"/>
                            <a:pt x="106107" y="10892"/>
                          </a:cubicBezTo>
                          <a:cubicBezTo>
                            <a:pt x="106107" y="19377"/>
                            <a:pt x="105368" y="29471"/>
                            <a:pt x="89118" y="30186"/>
                          </a:cubicBezTo>
                          <a:close/>
                        </a:path>
                      </a:pathLst>
                    </a:custGeom>
                    <a:solidFill>
                      <a:srgbClr val="717070"/>
                    </a:solidFill>
                    <a:ln w="7600" cap="flat">
                      <a:solidFill>
                        <a:srgbClr val="71707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50" name="Freeform: Shape 521">
                      <a:extLst>
                        <a:ext uri="{FF2B5EF4-FFF2-40B4-BE49-F238E27FC236}">
                          <a16:creationId xmlns:a16="http://schemas.microsoft.com/office/drawing/2014/main" id="{72D6CC6E-6FF3-BE1A-F337-229836F1F84B}"/>
                        </a:ext>
                      </a:extLst>
                    </p:cNvPr>
                    <p:cNvSpPr/>
                    <p:nvPr/>
                  </p:nvSpPr>
                  <p:spPr>
                    <a:xfrm>
                      <a:off x="755439" y="1524173"/>
                      <a:ext cx="96554" cy="7600"/>
                    </a:xfrm>
                    <a:custGeom>
                      <a:avLst/>
                      <a:gdLst/>
                      <a:ahLst/>
                      <a:cxnLst/>
                      <a:rect l="l" t="t" r="r" b="b"/>
                      <a:pathLst>
                        <a:path w="96554" h="7600" stroke="0">
                          <a:moveTo>
                            <a:pt x="0" y="6739"/>
                          </a:moveTo>
                          <a:cubicBezTo>
                            <a:pt x="0" y="3483"/>
                            <a:pt x="4137" y="1350"/>
                            <a:pt x="8191" y="0"/>
                          </a:cubicBezTo>
                          <a:cubicBezTo>
                            <a:pt x="12244" y="0"/>
                            <a:pt x="20551" y="0"/>
                            <a:pt x="21526" y="3503"/>
                          </a:cubicBezTo>
                          <a:cubicBezTo>
                            <a:pt x="22037" y="5209"/>
                            <a:pt x="18160" y="1891"/>
                            <a:pt x="10670" y="3213"/>
                          </a:cubicBezTo>
                          <a:cubicBezTo>
                            <a:pt x="3181" y="4535"/>
                            <a:pt x="0" y="8289"/>
                            <a:pt x="0" y="6739"/>
                          </a:cubicBezTo>
                          <a:close/>
                          <a:moveTo>
                            <a:pt x="96429" y="6739"/>
                          </a:moveTo>
                          <a:cubicBezTo>
                            <a:pt x="97404" y="3483"/>
                            <a:pt x="92514" y="1350"/>
                            <a:pt x="88461" y="0"/>
                          </a:cubicBezTo>
                          <a:cubicBezTo>
                            <a:pt x="84408" y="0"/>
                            <a:pt x="76101" y="0"/>
                            <a:pt x="75126" y="3503"/>
                          </a:cubicBezTo>
                          <a:cubicBezTo>
                            <a:pt x="74614" y="5209"/>
                            <a:pt x="78492" y="1891"/>
                            <a:pt x="85981" y="3213"/>
                          </a:cubicBezTo>
                          <a:cubicBezTo>
                            <a:pt x="93470" y="4535"/>
                            <a:pt x="95964" y="8289"/>
                            <a:pt x="96429" y="6739"/>
                          </a:cubicBezTo>
                          <a:close/>
                        </a:path>
                        <a:path w="96554" h="7600" fill="none">
                          <a:moveTo>
                            <a:pt x="0" y="6739"/>
                          </a:moveTo>
                          <a:cubicBezTo>
                            <a:pt x="0" y="3483"/>
                            <a:pt x="4137" y="1350"/>
                            <a:pt x="8191" y="0"/>
                          </a:cubicBezTo>
                          <a:cubicBezTo>
                            <a:pt x="12244" y="0"/>
                            <a:pt x="20551" y="0"/>
                            <a:pt x="21526" y="3503"/>
                          </a:cubicBezTo>
                          <a:cubicBezTo>
                            <a:pt x="22037" y="5209"/>
                            <a:pt x="18160" y="1891"/>
                            <a:pt x="10670" y="3213"/>
                          </a:cubicBezTo>
                          <a:cubicBezTo>
                            <a:pt x="3181" y="4535"/>
                            <a:pt x="0" y="8289"/>
                            <a:pt x="0" y="6739"/>
                          </a:cubicBezTo>
                          <a:close/>
                          <a:moveTo>
                            <a:pt x="96429" y="6739"/>
                          </a:moveTo>
                          <a:cubicBezTo>
                            <a:pt x="97404" y="3483"/>
                            <a:pt x="92514" y="1350"/>
                            <a:pt x="88461" y="0"/>
                          </a:cubicBezTo>
                          <a:cubicBezTo>
                            <a:pt x="84408" y="0"/>
                            <a:pt x="76101" y="0"/>
                            <a:pt x="75126" y="3503"/>
                          </a:cubicBezTo>
                          <a:cubicBezTo>
                            <a:pt x="74614" y="5209"/>
                            <a:pt x="78492" y="1891"/>
                            <a:pt x="85981" y="3213"/>
                          </a:cubicBezTo>
                          <a:cubicBezTo>
                            <a:pt x="93470" y="4535"/>
                            <a:pt x="95964" y="8289"/>
                            <a:pt x="96429" y="6739"/>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5" name="Group 14">
                  <a:extLst>
                    <a:ext uri="{FF2B5EF4-FFF2-40B4-BE49-F238E27FC236}">
                      <a16:creationId xmlns:a16="http://schemas.microsoft.com/office/drawing/2014/main" id="{174F3B3F-2336-7231-FC34-EEF162847060}"/>
                    </a:ext>
                  </a:extLst>
                </p:cNvPr>
                <p:cNvGrpSpPr/>
                <p:nvPr/>
              </p:nvGrpSpPr>
              <p:grpSpPr>
                <a:xfrm>
                  <a:off x="950037" y="1422415"/>
                  <a:ext cx="483777" cy="702629"/>
                  <a:chOff x="950037" y="1422415"/>
                  <a:chExt cx="483777" cy="702629"/>
                </a:xfrm>
              </p:grpSpPr>
              <p:grpSp>
                <p:nvGrpSpPr>
                  <p:cNvPr id="1096" name="Group 1095">
                    <a:extLst>
                      <a:ext uri="{FF2B5EF4-FFF2-40B4-BE49-F238E27FC236}">
                        <a16:creationId xmlns:a16="http://schemas.microsoft.com/office/drawing/2014/main" id="{94E3C114-C541-05E2-82D4-7AF0E00832B9}"/>
                      </a:ext>
                    </a:extLst>
                  </p:cNvPr>
                  <p:cNvGrpSpPr/>
                  <p:nvPr/>
                </p:nvGrpSpPr>
                <p:grpSpPr>
                  <a:xfrm>
                    <a:off x="1176376" y="1439892"/>
                    <a:ext cx="257439" cy="685151"/>
                    <a:chOff x="1176376" y="1439892"/>
                    <a:chExt cx="257439" cy="685151"/>
                  </a:xfrm>
                </p:grpSpPr>
                <p:sp>
                  <p:nvSpPr>
                    <p:cNvPr id="1114" name="Freeform: Shape 524">
                      <a:extLst>
                        <a:ext uri="{FF2B5EF4-FFF2-40B4-BE49-F238E27FC236}">
                          <a16:creationId xmlns:a16="http://schemas.microsoft.com/office/drawing/2014/main" id="{ED84FD59-C3E4-3518-DCDF-C87D6DDA3CD8}"/>
                        </a:ext>
                      </a:extLst>
                    </p:cNvPr>
                    <p:cNvSpPr/>
                    <p:nvPr/>
                  </p:nvSpPr>
                  <p:spPr>
                    <a:xfrm>
                      <a:off x="1222421" y="2093661"/>
                      <a:ext cx="197472" cy="31382"/>
                    </a:xfrm>
                    <a:custGeom>
                      <a:avLst/>
                      <a:gdLst/>
                      <a:ahLst/>
                      <a:cxnLst/>
                      <a:rect l="l" t="t" r="r" b="b"/>
                      <a:pathLst>
                        <a:path w="197472" h="31382" stroke="0">
                          <a:moveTo>
                            <a:pt x="197454" y="23487"/>
                          </a:moveTo>
                          <a:cubicBezTo>
                            <a:pt x="198050" y="29873"/>
                            <a:pt x="183788" y="32351"/>
                            <a:pt x="167925" y="31041"/>
                          </a:cubicBezTo>
                          <a:cubicBezTo>
                            <a:pt x="152061" y="29732"/>
                            <a:pt x="144377" y="22823"/>
                            <a:pt x="144377" y="22823"/>
                          </a:cubicBezTo>
                          <a:lnTo>
                            <a:pt x="133490" y="21833"/>
                          </a:lnTo>
                          <a:lnTo>
                            <a:pt x="135702" y="30135"/>
                          </a:lnTo>
                          <a:lnTo>
                            <a:pt x="125291" y="29692"/>
                          </a:lnTo>
                          <a:cubicBezTo>
                            <a:pt x="125291" y="29692"/>
                            <a:pt x="123962" y="25885"/>
                            <a:pt x="116616" y="18834"/>
                          </a:cubicBezTo>
                          <a:cubicBezTo>
                            <a:pt x="109270" y="11784"/>
                            <a:pt x="119838" y="0"/>
                            <a:pt x="119838" y="0"/>
                          </a:cubicBezTo>
                          <a:lnTo>
                            <a:pt x="150078" y="2722"/>
                          </a:lnTo>
                          <a:cubicBezTo>
                            <a:pt x="150078" y="2722"/>
                            <a:pt x="196295" y="17102"/>
                            <a:pt x="197454" y="23487"/>
                          </a:cubicBezTo>
                          <a:close/>
                          <a:moveTo>
                            <a:pt x="0" y="23489"/>
                          </a:moveTo>
                          <a:cubicBezTo>
                            <a:pt x="0" y="29875"/>
                            <a:pt x="13684" y="32353"/>
                            <a:pt x="29548" y="31043"/>
                          </a:cubicBezTo>
                          <a:cubicBezTo>
                            <a:pt x="45411" y="29734"/>
                            <a:pt x="53095" y="22825"/>
                            <a:pt x="53095" y="22825"/>
                          </a:cubicBezTo>
                          <a:lnTo>
                            <a:pt x="63982" y="21835"/>
                          </a:lnTo>
                          <a:lnTo>
                            <a:pt x="61771" y="30137"/>
                          </a:lnTo>
                          <a:lnTo>
                            <a:pt x="72181" y="29694"/>
                          </a:lnTo>
                          <a:cubicBezTo>
                            <a:pt x="72181" y="29694"/>
                            <a:pt x="73511" y="25886"/>
                            <a:pt x="80857" y="18836"/>
                          </a:cubicBezTo>
                          <a:cubicBezTo>
                            <a:pt x="88203" y="11786"/>
                            <a:pt x="77634" y="0"/>
                            <a:pt x="77634" y="0"/>
                          </a:cubicBezTo>
                          <a:lnTo>
                            <a:pt x="47394" y="2724"/>
                          </a:lnTo>
                          <a:cubicBezTo>
                            <a:pt x="47394" y="2724"/>
                            <a:pt x="1178" y="17104"/>
                            <a:pt x="0" y="23489"/>
                          </a:cubicBezTo>
                          <a:close/>
                        </a:path>
                        <a:path w="197472" h="31382" fill="none">
                          <a:moveTo>
                            <a:pt x="197454" y="23487"/>
                          </a:moveTo>
                          <a:cubicBezTo>
                            <a:pt x="198050" y="29873"/>
                            <a:pt x="183788" y="32351"/>
                            <a:pt x="167925" y="31041"/>
                          </a:cubicBezTo>
                          <a:cubicBezTo>
                            <a:pt x="152061" y="29732"/>
                            <a:pt x="144377" y="22823"/>
                            <a:pt x="144377" y="22823"/>
                          </a:cubicBezTo>
                          <a:lnTo>
                            <a:pt x="133490" y="21833"/>
                          </a:lnTo>
                          <a:lnTo>
                            <a:pt x="135702" y="30135"/>
                          </a:lnTo>
                          <a:lnTo>
                            <a:pt x="125291" y="29692"/>
                          </a:lnTo>
                          <a:cubicBezTo>
                            <a:pt x="125291" y="29692"/>
                            <a:pt x="123962" y="25885"/>
                            <a:pt x="116616" y="18834"/>
                          </a:cubicBezTo>
                          <a:cubicBezTo>
                            <a:pt x="109270" y="11784"/>
                            <a:pt x="119838" y="0"/>
                            <a:pt x="119838" y="0"/>
                          </a:cubicBezTo>
                          <a:lnTo>
                            <a:pt x="150078" y="2722"/>
                          </a:lnTo>
                          <a:cubicBezTo>
                            <a:pt x="150078" y="2722"/>
                            <a:pt x="196295" y="17102"/>
                            <a:pt x="197454" y="23487"/>
                          </a:cubicBezTo>
                          <a:close/>
                          <a:moveTo>
                            <a:pt x="0" y="23489"/>
                          </a:moveTo>
                          <a:cubicBezTo>
                            <a:pt x="0" y="29875"/>
                            <a:pt x="13684" y="32353"/>
                            <a:pt x="29548" y="31043"/>
                          </a:cubicBezTo>
                          <a:cubicBezTo>
                            <a:pt x="45411" y="29734"/>
                            <a:pt x="53095" y="22825"/>
                            <a:pt x="53095" y="22825"/>
                          </a:cubicBezTo>
                          <a:lnTo>
                            <a:pt x="63982" y="21835"/>
                          </a:lnTo>
                          <a:lnTo>
                            <a:pt x="61771" y="30137"/>
                          </a:lnTo>
                          <a:lnTo>
                            <a:pt x="72181" y="29694"/>
                          </a:lnTo>
                          <a:cubicBezTo>
                            <a:pt x="72181" y="29694"/>
                            <a:pt x="73511" y="25886"/>
                            <a:pt x="80857" y="18836"/>
                          </a:cubicBezTo>
                          <a:cubicBezTo>
                            <a:pt x="88203" y="11786"/>
                            <a:pt x="77634" y="0"/>
                            <a:pt x="77634" y="0"/>
                          </a:cubicBezTo>
                          <a:lnTo>
                            <a:pt x="47394" y="2724"/>
                          </a:lnTo>
                          <a:cubicBezTo>
                            <a:pt x="47394" y="2724"/>
                            <a:pt x="1178" y="17104"/>
                            <a:pt x="0" y="23489"/>
                          </a:cubicBezTo>
                          <a:close/>
                        </a:path>
                      </a:pathLst>
                    </a:custGeom>
                    <a:solidFill>
                      <a:srgbClr val="EB6D71"/>
                    </a:solidFill>
                    <a:ln w="7600" cap="flat">
                      <a:solidFill>
                        <a:srgbClr val="EB6D71"/>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15" name="Freeform: Shape 525">
                      <a:extLst>
                        <a:ext uri="{FF2B5EF4-FFF2-40B4-BE49-F238E27FC236}">
                          <a16:creationId xmlns:a16="http://schemas.microsoft.com/office/drawing/2014/main" id="{A319CC7A-5B3A-32C2-6F04-C8CBC20A6A78}"/>
                        </a:ext>
                      </a:extLst>
                    </p:cNvPr>
                    <p:cNvSpPr/>
                    <p:nvPr/>
                  </p:nvSpPr>
                  <p:spPr>
                    <a:xfrm>
                      <a:off x="1243754" y="1887719"/>
                      <a:ext cx="155572" cy="222141"/>
                    </a:xfrm>
                    <a:custGeom>
                      <a:avLst/>
                      <a:gdLst/>
                      <a:ahLst/>
                      <a:cxnLst/>
                      <a:rect l="l" t="t" r="r" b="b"/>
                      <a:pathLst>
                        <a:path w="155572" h="222141" stroke="0">
                          <a:moveTo>
                            <a:pt x="133760" y="8109"/>
                          </a:moveTo>
                          <a:lnTo>
                            <a:pt x="128228" y="203941"/>
                          </a:lnTo>
                          <a:cubicBezTo>
                            <a:pt x="132245" y="206115"/>
                            <a:pt x="145562" y="213218"/>
                            <a:pt x="155572" y="217368"/>
                          </a:cubicBezTo>
                          <a:cubicBezTo>
                            <a:pt x="155572" y="217368"/>
                            <a:pt x="149128" y="224458"/>
                            <a:pt x="135743" y="221356"/>
                          </a:cubicBezTo>
                          <a:cubicBezTo>
                            <a:pt x="126358" y="219181"/>
                            <a:pt x="112203" y="212481"/>
                            <a:pt x="104581" y="208671"/>
                          </a:cubicBezTo>
                          <a:lnTo>
                            <a:pt x="99619" y="205261"/>
                          </a:lnTo>
                          <a:lnTo>
                            <a:pt x="90702" y="0"/>
                          </a:lnTo>
                          <a:lnTo>
                            <a:pt x="133760" y="8109"/>
                          </a:lnTo>
                          <a:close/>
                          <a:moveTo>
                            <a:pt x="21812" y="8104"/>
                          </a:moveTo>
                          <a:lnTo>
                            <a:pt x="27344" y="203937"/>
                          </a:lnTo>
                          <a:cubicBezTo>
                            <a:pt x="23327" y="206111"/>
                            <a:pt x="10011" y="213214"/>
                            <a:pt x="0" y="217364"/>
                          </a:cubicBezTo>
                          <a:cubicBezTo>
                            <a:pt x="0" y="217364"/>
                            <a:pt x="6445" y="224454"/>
                            <a:pt x="19829" y="221352"/>
                          </a:cubicBezTo>
                          <a:cubicBezTo>
                            <a:pt x="29215" y="219177"/>
                            <a:pt x="43370" y="212477"/>
                            <a:pt x="50991" y="208667"/>
                          </a:cubicBezTo>
                          <a:lnTo>
                            <a:pt x="55953" y="205257"/>
                          </a:lnTo>
                          <a:lnTo>
                            <a:pt x="64870" y="0"/>
                          </a:lnTo>
                          <a:lnTo>
                            <a:pt x="21812" y="8104"/>
                          </a:lnTo>
                          <a:close/>
                        </a:path>
                        <a:path w="155572" h="222141" fill="none">
                          <a:moveTo>
                            <a:pt x="133760" y="8109"/>
                          </a:moveTo>
                          <a:lnTo>
                            <a:pt x="128228" y="203941"/>
                          </a:lnTo>
                          <a:cubicBezTo>
                            <a:pt x="132245" y="206115"/>
                            <a:pt x="145562" y="213218"/>
                            <a:pt x="155572" y="217368"/>
                          </a:cubicBezTo>
                          <a:cubicBezTo>
                            <a:pt x="155572" y="217368"/>
                            <a:pt x="149128" y="224458"/>
                            <a:pt x="135743" y="221356"/>
                          </a:cubicBezTo>
                          <a:cubicBezTo>
                            <a:pt x="126358" y="219181"/>
                            <a:pt x="112203" y="212481"/>
                            <a:pt x="104581" y="208671"/>
                          </a:cubicBezTo>
                          <a:lnTo>
                            <a:pt x="99619" y="205261"/>
                          </a:lnTo>
                          <a:lnTo>
                            <a:pt x="90702" y="0"/>
                          </a:lnTo>
                          <a:lnTo>
                            <a:pt x="133760" y="8109"/>
                          </a:lnTo>
                          <a:close/>
                          <a:moveTo>
                            <a:pt x="21812" y="8104"/>
                          </a:moveTo>
                          <a:lnTo>
                            <a:pt x="27344" y="203937"/>
                          </a:lnTo>
                          <a:cubicBezTo>
                            <a:pt x="23327" y="206111"/>
                            <a:pt x="10011" y="213214"/>
                            <a:pt x="0" y="217364"/>
                          </a:cubicBezTo>
                          <a:cubicBezTo>
                            <a:pt x="0" y="217364"/>
                            <a:pt x="6445" y="224454"/>
                            <a:pt x="19829" y="221352"/>
                          </a:cubicBezTo>
                          <a:cubicBezTo>
                            <a:pt x="29215" y="219177"/>
                            <a:pt x="43370" y="212477"/>
                            <a:pt x="50991" y="208667"/>
                          </a:cubicBezTo>
                          <a:lnTo>
                            <a:pt x="55953" y="205257"/>
                          </a:lnTo>
                          <a:lnTo>
                            <a:pt x="64870" y="0"/>
                          </a:lnTo>
                          <a:lnTo>
                            <a:pt x="21812" y="8104"/>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16" name="Freeform: Shape 526">
                      <a:extLst>
                        <a:ext uri="{FF2B5EF4-FFF2-40B4-BE49-F238E27FC236}">
                          <a16:creationId xmlns:a16="http://schemas.microsoft.com/office/drawing/2014/main" id="{99210ED6-9358-EC26-2B1D-C6D2930026BA}"/>
                        </a:ext>
                      </a:extLst>
                    </p:cNvPr>
                    <p:cNvSpPr/>
                    <p:nvPr/>
                  </p:nvSpPr>
                  <p:spPr>
                    <a:xfrm>
                      <a:off x="1381240" y="1682706"/>
                      <a:ext cx="51615" cy="132385"/>
                    </a:xfrm>
                    <a:custGeom>
                      <a:avLst/>
                      <a:gdLst/>
                      <a:ahLst/>
                      <a:cxnLst/>
                      <a:rect l="l" t="t" r="r" b="b"/>
                      <a:pathLst>
                        <a:path w="51615" h="132385" stroke="0">
                          <a:moveTo>
                            <a:pt x="29347" y="18227"/>
                          </a:moveTo>
                          <a:cubicBezTo>
                            <a:pt x="29347" y="18227"/>
                            <a:pt x="40452" y="-32826"/>
                            <a:pt x="49970" y="35953"/>
                          </a:cubicBezTo>
                          <a:cubicBezTo>
                            <a:pt x="59488" y="104732"/>
                            <a:pt x="24588" y="132385"/>
                            <a:pt x="24588" y="132385"/>
                          </a:cubicBezTo>
                          <a:lnTo>
                            <a:pt x="0" y="120331"/>
                          </a:lnTo>
                          <a:cubicBezTo>
                            <a:pt x="0" y="120331"/>
                            <a:pt x="22738" y="88919"/>
                            <a:pt x="17227" y="53705"/>
                          </a:cubicBezTo>
                          <a:cubicBezTo>
                            <a:pt x="11716" y="18490"/>
                            <a:pt x="11898" y="21772"/>
                            <a:pt x="11898" y="21772"/>
                          </a:cubicBezTo>
                          <a:lnTo>
                            <a:pt x="29347" y="18227"/>
                          </a:lnTo>
                          <a:close/>
                        </a:path>
                        <a:path w="51615" h="132385" fill="none">
                          <a:moveTo>
                            <a:pt x="29347" y="18227"/>
                          </a:moveTo>
                          <a:cubicBezTo>
                            <a:pt x="29347" y="18227"/>
                            <a:pt x="40452" y="-32826"/>
                            <a:pt x="49970" y="35953"/>
                          </a:cubicBezTo>
                          <a:cubicBezTo>
                            <a:pt x="59488" y="104732"/>
                            <a:pt x="24588" y="132385"/>
                            <a:pt x="24588" y="132385"/>
                          </a:cubicBezTo>
                          <a:lnTo>
                            <a:pt x="0" y="120331"/>
                          </a:lnTo>
                          <a:cubicBezTo>
                            <a:pt x="0" y="120331"/>
                            <a:pt x="22738" y="88919"/>
                            <a:pt x="17227" y="53705"/>
                          </a:cubicBezTo>
                          <a:cubicBezTo>
                            <a:pt x="11716" y="18490"/>
                            <a:pt x="11898" y="21772"/>
                            <a:pt x="11898" y="21772"/>
                          </a:cubicBezTo>
                          <a:lnTo>
                            <a:pt x="29347" y="18227"/>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17" name="Freeform: Shape 527">
                      <a:extLst>
                        <a:ext uri="{FF2B5EF4-FFF2-40B4-BE49-F238E27FC236}">
                          <a16:creationId xmlns:a16="http://schemas.microsoft.com/office/drawing/2014/main" id="{E09F6839-D1EE-423C-6410-CF0A060EB2A8}"/>
                        </a:ext>
                      </a:extLst>
                    </p:cNvPr>
                    <p:cNvSpPr/>
                    <p:nvPr/>
                  </p:nvSpPr>
                  <p:spPr>
                    <a:xfrm>
                      <a:off x="1176335" y="1694038"/>
                      <a:ext cx="69362" cy="175761"/>
                    </a:xfrm>
                    <a:custGeom>
                      <a:avLst/>
                      <a:gdLst/>
                      <a:ahLst/>
                      <a:cxnLst/>
                      <a:rect l="l" t="t" r="r" b="b"/>
                      <a:pathLst>
                        <a:path w="69362" h="175761" stroke="0">
                          <a:moveTo>
                            <a:pt x="68908" y="15975"/>
                          </a:moveTo>
                          <a:cubicBezTo>
                            <a:pt x="68908" y="15975"/>
                            <a:pt x="55533" y="35437"/>
                            <a:pt x="47448" y="69790"/>
                          </a:cubicBezTo>
                          <a:cubicBezTo>
                            <a:pt x="39816" y="102213"/>
                            <a:pt x="36875" y="129707"/>
                            <a:pt x="35739" y="141177"/>
                          </a:cubicBezTo>
                          <a:cubicBezTo>
                            <a:pt x="39675" y="145236"/>
                            <a:pt x="41855" y="150910"/>
                            <a:pt x="41259" y="156998"/>
                          </a:cubicBezTo>
                          <a:cubicBezTo>
                            <a:pt x="40161" y="168214"/>
                            <a:pt x="30057" y="176586"/>
                            <a:pt x="18691" y="175697"/>
                          </a:cubicBezTo>
                          <a:cubicBezTo>
                            <a:pt x="7324" y="174808"/>
                            <a:pt x="-1000" y="164995"/>
                            <a:pt x="0" y="153779"/>
                          </a:cubicBezTo>
                          <a:cubicBezTo>
                            <a:pt x="0" y="148418"/>
                            <a:pt x="3204" y="143708"/>
                            <a:pt x="6998" y="140347"/>
                          </a:cubicBezTo>
                          <a:cubicBezTo>
                            <a:pt x="6632" y="130332"/>
                            <a:pt x="6417" y="103047"/>
                            <a:pt x="12504" y="68324"/>
                          </a:cubicBezTo>
                          <a:cubicBezTo>
                            <a:pt x="20242" y="24129"/>
                            <a:pt x="32805" y="3117"/>
                            <a:pt x="35383" y="0"/>
                          </a:cubicBezTo>
                          <a:cubicBezTo>
                            <a:pt x="37715" y="0"/>
                            <a:pt x="73789" y="16356"/>
                            <a:pt x="68908" y="15975"/>
                          </a:cubicBezTo>
                          <a:close/>
                        </a:path>
                        <a:path w="69362" h="175761" fill="none">
                          <a:moveTo>
                            <a:pt x="68908" y="15975"/>
                          </a:moveTo>
                          <a:cubicBezTo>
                            <a:pt x="68908" y="15975"/>
                            <a:pt x="55533" y="35437"/>
                            <a:pt x="47448" y="69790"/>
                          </a:cubicBezTo>
                          <a:cubicBezTo>
                            <a:pt x="39816" y="102213"/>
                            <a:pt x="36875" y="129707"/>
                            <a:pt x="35739" y="141177"/>
                          </a:cubicBezTo>
                          <a:cubicBezTo>
                            <a:pt x="39675" y="145236"/>
                            <a:pt x="41855" y="150910"/>
                            <a:pt x="41259" y="156998"/>
                          </a:cubicBezTo>
                          <a:cubicBezTo>
                            <a:pt x="40161" y="168214"/>
                            <a:pt x="30057" y="176586"/>
                            <a:pt x="18691" y="175697"/>
                          </a:cubicBezTo>
                          <a:cubicBezTo>
                            <a:pt x="7324" y="174808"/>
                            <a:pt x="-1000" y="164995"/>
                            <a:pt x="0" y="153779"/>
                          </a:cubicBezTo>
                          <a:cubicBezTo>
                            <a:pt x="0" y="148418"/>
                            <a:pt x="3204" y="143708"/>
                            <a:pt x="6998" y="140347"/>
                          </a:cubicBezTo>
                          <a:cubicBezTo>
                            <a:pt x="6632" y="130332"/>
                            <a:pt x="6417" y="103047"/>
                            <a:pt x="12504" y="68324"/>
                          </a:cubicBezTo>
                          <a:cubicBezTo>
                            <a:pt x="20242" y="24129"/>
                            <a:pt x="32805" y="3117"/>
                            <a:pt x="35383" y="0"/>
                          </a:cubicBezTo>
                          <a:cubicBezTo>
                            <a:pt x="37715" y="0"/>
                            <a:pt x="73789" y="16356"/>
                            <a:pt x="68908" y="15975"/>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18" name="Freeform: Shape 528">
                      <a:extLst>
                        <a:ext uri="{FF2B5EF4-FFF2-40B4-BE49-F238E27FC236}">
                          <a16:creationId xmlns:a16="http://schemas.microsoft.com/office/drawing/2014/main" id="{EA3F2558-B3DD-BB9C-97F3-1C10B427650F}"/>
                        </a:ext>
                      </a:extLst>
                    </p:cNvPr>
                    <p:cNvSpPr/>
                    <p:nvPr/>
                  </p:nvSpPr>
                  <p:spPr>
                    <a:xfrm>
                      <a:off x="1269105" y="1627068"/>
                      <a:ext cx="99801" cy="38382"/>
                    </a:xfrm>
                    <a:custGeom>
                      <a:avLst/>
                      <a:gdLst/>
                      <a:ahLst/>
                      <a:cxnLst/>
                      <a:rect l="l" t="t" r="r" b="b"/>
                      <a:pathLst>
                        <a:path w="99801" h="38382" stroke="0">
                          <a:moveTo>
                            <a:pt x="17924" y="0"/>
                          </a:moveTo>
                          <a:lnTo>
                            <a:pt x="0" y="4526"/>
                          </a:lnTo>
                          <a:cubicBezTo>
                            <a:pt x="0" y="4526"/>
                            <a:pt x="-3171" y="31681"/>
                            <a:pt x="39863" y="37716"/>
                          </a:cubicBezTo>
                          <a:cubicBezTo>
                            <a:pt x="82897" y="43750"/>
                            <a:pt x="99801" y="6789"/>
                            <a:pt x="99801" y="6789"/>
                          </a:cubicBezTo>
                          <a:cubicBezTo>
                            <a:pt x="99801" y="6789"/>
                            <a:pt x="72771" y="0"/>
                            <a:pt x="71084" y="0"/>
                          </a:cubicBezTo>
                          <a:lnTo>
                            <a:pt x="17924" y="0"/>
                          </a:lnTo>
                          <a:close/>
                        </a:path>
                        <a:path w="99801" h="38382" fill="none">
                          <a:moveTo>
                            <a:pt x="17924" y="0"/>
                          </a:moveTo>
                          <a:lnTo>
                            <a:pt x="0" y="4526"/>
                          </a:lnTo>
                          <a:cubicBezTo>
                            <a:pt x="0" y="4526"/>
                            <a:pt x="-3171" y="31681"/>
                            <a:pt x="39863" y="37716"/>
                          </a:cubicBezTo>
                          <a:cubicBezTo>
                            <a:pt x="82897" y="43750"/>
                            <a:pt x="99801" y="6789"/>
                            <a:pt x="99801" y="6789"/>
                          </a:cubicBezTo>
                          <a:cubicBezTo>
                            <a:pt x="99801" y="6789"/>
                            <a:pt x="72771" y="0"/>
                            <a:pt x="71084" y="0"/>
                          </a:cubicBezTo>
                          <a:lnTo>
                            <a:pt x="17924"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19" name="Freeform: Shape 529">
                      <a:extLst>
                        <a:ext uri="{FF2B5EF4-FFF2-40B4-BE49-F238E27FC236}">
                          <a16:creationId xmlns:a16="http://schemas.microsoft.com/office/drawing/2014/main" id="{035E4EC3-DD1A-A1E5-D985-D44759B04238}"/>
                        </a:ext>
                      </a:extLst>
                    </p:cNvPr>
                    <p:cNvSpPr/>
                    <p:nvPr/>
                  </p:nvSpPr>
                  <p:spPr>
                    <a:xfrm>
                      <a:off x="1211526" y="1439892"/>
                      <a:ext cx="210130" cy="184112"/>
                    </a:xfrm>
                    <a:custGeom>
                      <a:avLst/>
                      <a:gdLst/>
                      <a:ahLst/>
                      <a:cxnLst/>
                      <a:rect l="l" t="t" r="r" b="b"/>
                      <a:pathLst>
                        <a:path w="210130" h="184112" stroke="0">
                          <a:moveTo>
                            <a:pt x="207947" y="156566"/>
                          </a:moveTo>
                          <a:cubicBezTo>
                            <a:pt x="223553" y="177091"/>
                            <a:pt x="151750" y="191692"/>
                            <a:pt x="111883" y="179890"/>
                          </a:cubicBezTo>
                          <a:lnTo>
                            <a:pt x="98248" y="179890"/>
                          </a:lnTo>
                          <a:cubicBezTo>
                            <a:pt x="58380" y="191694"/>
                            <a:pt x="-13423" y="177091"/>
                            <a:pt x="2184" y="156566"/>
                          </a:cubicBezTo>
                          <a:cubicBezTo>
                            <a:pt x="19197" y="134191"/>
                            <a:pt x="-7771" y="134146"/>
                            <a:pt x="5652" y="111238"/>
                          </a:cubicBezTo>
                          <a:cubicBezTo>
                            <a:pt x="19075" y="88330"/>
                            <a:pt x="3211" y="97057"/>
                            <a:pt x="9496" y="65260"/>
                          </a:cubicBezTo>
                          <a:cubicBezTo>
                            <a:pt x="15671" y="34015"/>
                            <a:pt x="50017" y="1929"/>
                            <a:pt x="100402" y="0"/>
                          </a:cubicBezTo>
                          <a:cubicBezTo>
                            <a:pt x="101292" y="0"/>
                            <a:pt x="102187" y="0"/>
                            <a:pt x="103086" y="0"/>
                          </a:cubicBezTo>
                          <a:cubicBezTo>
                            <a:pt x="104416" y="0"/>
                            <a:pt x="105735" y="0"/>
                            <a:pt x="107044" y="0"/>
                          </a:cubicBezTo>
                          <a:cubicBezTo>
                            <a:pt x="107944" y="0"/>
                            <a:pt x="108838" y="0"/>
                            <a:pt x="109728" y="0"/>
                          </a:cubicBezTo>
                          <a:cubicBezTo>
                            <a:pt x="160114" y="1929"/>
                            <a:pt x="194459" y="34015"/>
                            <a:pt x="200635" y="65260"/>
                          </a:cubicBezTo>
                          <a:cubicBezTo>
                            <a:pt x="206919" y="97056"/>
                            <a:pt x="191055" y="88330"/>
                            <a:pt x="204478" y="111238"/>
                          </a:cubicBezTo>
                          <a:cubicBezTo>
                            <a:pt x="217901" y="134146"/>
                            <a:pt x="190934" y="134191"/>
                            <a:pt x="207947" y="156566"/>
                          </a:cubicBezTo>
                          <a:close/>
                        </a:path>
                        <a:path w="210130" h="184112" fill="none">
                          <a:moveTo>
                            <a:pt x="207947" y="156566"/>
                          </a:moveTo>
                          <a:cubicBezTo>
                            <a:pt x="223553" y="177091"/>
                            <a:pt x="151750" y="191692"/>
                            <a:pt x="111883" y="179890"/>
                          </a:cubicBezTo>
                          <a:lnTo>
                            <a:pt x="98248" y="179890"/>
                          </a:lnTo>
                          <a:cubicBezTo>
                            <a:pt x="58380" y="191694"/>
                            <a:pt x="-13423" y="177091"/>
                            <a:pt x="2184" y="156566"/>
                          </a:cubicBezTo>
                          <a:cubicBezTo>
                            <a:pt x="19197" y="134191"/>
                            <a:pt x="-7771" y="134146"/>
                            <a:pt x="5652" y="111238"/>
                          </a:cubicBezTo>
                          <a:cubicBezTo>
                            <a:pt x="19075" y="88330"/>
                            <a:pt x="3211" y="97057"/>
                            <a:pt x="9496" y="65260"/>
                          </a:cubicBezTo>
                          <a:cubicBezTo>
                            <a:pt x="15671" y="34015"/>
                            <a:pt x="50017" y="1929"/>
                            <a:pt x="100402" y="0"/>
                          </a:cubicBezTo>
                          <a:cubicBezTo>
                            <a:pt x="101292" y="0"/>
                            <a:pt x="102187" y="0"/>
                            <a:pt x="103086" y="0"/>
                          </a:cubicBezTo>
                          <a:cubicBezTo>
                            <a:pt x="104416" y="0"/>
                            <a:pt x="105735" y="0"/>
                            <a:pt x="107044" y="0"/>
                          </a:cubicBezTo>
                          <a:cubicBezTo>
                            <a:pt x="107944" y="0"/>
                            <a:pt x="108838" y="0"/>
                            <a:pt x="109728" y="0"/>
                          </a:cubicBezTo>
                          <a:cubicBezTo>
                            <a:pt x="160114" y="1929"/>
                            <a:pt x="194459" y="34015"/>
                            <a:pt x="200635" y="65260"/>
                          </a:cubicBezTo>
                          <a:cubicBezTo>
                            <a:pt x="206919" y="97056"/>
                            <a:pt x="191055" y="88330"/>
                            <a:pt x="204478" y="111238"/>
                          </a:cubicBezTo>
                          <a:cubicBezTo>
                            <a:pt x="217901" y="134146"/>
                            <a:pt x="190934" y="134191"/>
                            <a:pt x="207947" y="156566"/>
                          </a:cubicBez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20" name="Freeform: Shape 530">
                      <a:extLst>
                        <a:ext uri="{FF2B5EF4-FFF2-40B4-BE49-F238E27FC236}">
                          <a16:creationId xmlns:a16="http://schemas.microsoft.com/office/drawing/2014/main" id="{F38BAD4D-6228-1EA9-2CD5-52A1BB890A36}"/>
                        </a:ext>
                      </a:extLst>
                    </p:cNvPr>
                    <p:cNvSpPr/>
                    <p:nvPr/>
                  </p:nvSpPr>
                  <p:spPr>
                    <a:xfrm>
                      <a:off x="1286098" y="1601923"/>
                      <a:ext cx="58707" cy="55045"/>
                    </a:xfrm>
                    <a:custGeom>
                      <a:avLst/>
                      <a:gdLst/>
                      <a:ahLst/>
                      <a:cxnLst/>
                      <a:rect l="l" t="t" r="r" b="b"/>
                      <a:pathLst>
                        <a:path w="58707" h="55045" stroke="0">
                          <a:moveTo>
                            <a:pt x="0" y="0"/>
                          </a:moveTo>
                          <a:lnTo>
                            <a:pt x="58707" y="0"/>
                          </a:lnTo>
                          <a:lnTo>
                            <a:pt x="58707" y="37319"/>
                          </a:lnTo>
                          <a:cubicBezTo>
                            <a:pt x="58707" y="37319"/>
                            <a:pt x="48033" y="55045"/>
                            <a:pt x="31133" y="55045"/>
                          </a:cubicBezTo>
                          <a:cubicBezTo>
                            <a:pt x="14232" y="55045"/>
                            <a:pt x="0" y="37319"/>
                            <a:pt x="0" y="37319"/>
                          </a:cubicBezTo>
                          <a:lnTo>
                            <a:pt x="0" y="0"/>
                          </a:lnTo>
                          <a:close/>
                        </a:path>
                        <a:path w="58707" h="55045" fill="none">
                          <a:moveTo>
                            <a:pt x="0" y="0"/>
                          </a:moveTo>
                          <a:lnTo>
                            <a:pt x="58707" y="0"/>
                          </a:lnTo>
                          <a:lnTo>
                            <a:pt x="58707" y="37319"/>
                          </a:lnTo>
                          <a:cubicBezTo>
                            <a:pt x="58707" y="37319"/>
                            <a:pt x="48033" y="55045"/>
                            <a:pt x="31133" y="55045"/>
                          </a:cubicBezTo>
                          <a:cubicBezTo>
                            <a:pt x="14232" y="55045"/>
                            <a:pt x="0" y="37319"/>
                            <a:pt x="0" y="37319"/>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21" name="Freeform: Shape 531">
                      <a:extLst>
                        <a:ext uri="{FF2B5EF4-FFF2-40B4-BE49-F238E27FC236}">
                          <a16:creationId xmlns:a16="http://schemas.microsoft.com/office/drawing/2014/main" id="{5D3D28CB-CC2B-EA0B-CD3F-80BD5159EF4E}"/>
                        </a:ext>
                      </a:extLst>
                    </p:cNvPr>
                    <p:cNvSpPr/>
                    <p:nvPr/>
                  </p:nvSpPr>
                  <p:spPr>
                    <a:xfrm>
                      <a:off x="1237772" y="1528170"/>
                      <a:ext cx="159557" cy="35050"/>
                    </a:xfrm>
                    <a:custGeom>
                      <a:avLst/>
                      <a:gdLst/>
                      <a:ahLst/>
                      <a:cxnLst/>
                      <a:rect l="l" t="t" r="r" b="b"/>
                      <a:pathLst>
                        <a:path w="159557" h="35050" stroke="0">
                          <a:moveTo>
                            <a:pt x="0" y="17525"/>
                          </a:moveTo>
                          <a:cubicBezTo>
                            <a:pt x="0" y="7846"/>
                            <a:pt x="9117" y="0"/>
                            <a:pt x="20364" y="0"/>
                          </a:cubicBezTo>
                          <a:cubicBezTo>
                            <a:pt x="31611" y="0"/>
                            <a:pt x="40728" y="7846"/>
                            <a:pt x="40728" y="17525"/>
                          </a:cubicBezTo>
                          <a:cubicBezTo>
                            <a:pt x="40728" y="27204"/>
                            <a:pt x="31611" y="35050"/>
                            <a:pt x="20364" y="35050"/>
                          </a:cubicBezTo>
                          <a:cubicBezTo>
                            <a:pt x="9117" y="35050"/>
                            <a:pt x="0" y="27204"/>
                            <a:pt x="0" y="17525"/>
                          </a:cubicBezTo>
                          <a:close/>
                          <a:moveTo>
                            <a:pt x="139193" y="35050"/>
                          </a:moveTo>
                          <a:cubicBezTo>
                            <a:pt x="150440" y="35050"/>
                            <a:pt x="159557" y="27204"/>
                            <a:pt x="159557" y="17525"/>
                          </a:cubicBezTo>
                          <a:cubicBezTo>
                            <a:pt x="159557" y="7846"/>
                            <a:pt x="150440" y="0"/>
                            <a:pt x="139193" y="0"/>
                          </a:cubicBezTo>
                          <a:cubicBezTo>
                            <a:pt x="127947" y="0"/>
                            <a:pt x="118829" y="7846"/>
                            <a:pt x="118829" y="17525"/>
                          </a:cubicBezTo>
                          <a:cubicBezTo>
                            <a:pt x="118829" y="27204"/>
                            <a:pt x="127947" y="35050"/>
                            <a:pt x="139193" y="35050"/>
                          </a:cubicBezTo>
                          <a:close/>
                        </a:path>
                        <a:path w="159557" h="35050" fill="none">
                          <a:moveTo>
                            <a:pt x="0" y="17525"/>
                          </a:moveTo>
                          <a:cubicBezTo>
                            <a:pt x="0" y="7846"/>
                            <a:pt x="9117" y="0"/>
                            <a:pt x="20364" y="0"/>
                          </a:cubicBezTo>
                          <a:cubicBezTo>
                            <a:pt x="31611" y="0"/>
                            <a:pt x="40728" y="7846"/>
                            <a:pt x="40728" y="17525"/>
                          </a:cubicBezTo>
                          <a:cubicBezTo>
                            <a:pt x="40728" y="27204"/>
                            <a:pt x="31611" y="35050"/>
                            <a:pt x="20364" y="35050"/>
                          </a:cubicBezTo>
                          <a:cubicBezTo>
                            <a:pt x="9117" y="35050"/>
                            <a:pt x="0" y="27204"/>
                            <a:pt x="0" y="17525"/>
                          </a:cubicBezTo>
                          <a:close/>
                          <a:moveTo>
                            <a:pt x="139193" y="35050"/>
                          </a:moveTo>
                          <a:cubicBezTo>
                            <a:pt x="150440" y="35050"/>
                            <a:pt x="159557" y="27204"/>
                            <a:pt x="159557" y="17525"/>
                          </a:cubicBezTo>
                          <a:cubicBezTo>
                            <a:pt x="159557" y="7846"/>
                            <a:pt x="150440" y="0"/>
                            <a:pt x="139193" y="0"/>
                          </a:cubicBezTo>
                          <a:cubicBezTo>
                            <a:pt x="127947" y="0"/>
                            <a:pt x="118829" y="7846"/>
                            <a:pt x="118829" y="17525"/>
                          </a:cubicBezTo>
                          <a:cubicBezTo>
                            <a:pt x="118829" y="27204"/>
                            <a:pt x="127947" y="35050"/>
                            <a:pt x="139193" y="35050"/>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22" name="Freeform: Shape 532">
                      <a:extLst>
                        <a:ext uri="{FF2B5EF4-FFF2-40B4-BE49-F238E27FC236}">
                          <a16:creationId xmlns:a16="http://schemas.microsoft.com/office/drawing/2014/main" id="{B57245A3-E655-4493-7D6C-26633D632EA0}"/>
                        </a:ext>
                      </a:extLst>
                    </p:cNvPr>
                    <p:cNvSpPr/>
                    <p:nvPr/>
                  </p:nvSpPr>
                  <p:spPr>
                    <a:xfrm>
                      <a:off x="1250411" y="1454925"/>
                      <a:ext cx="132993" cy="167086"/>
                    </a:xfrm>
                    <a:custGeom>
                      <a:avLst/>
                      <a:gdLst/>
                      <a:ahLst/>
                      <a:cxnLst/>
                      <a:rect l="l" t="t" r="r" b="b"/>
                      <a:pathLst>
                        <a:path w="132993" h="167086" stroke="0">
                          <a:moveTo>
                            <a:pt x="0" y="77160"/>
                          </a:moveTo>
                          <a:cubicBezTo>
                            <a:pt x="0" y="26817"/>
                            <a:pt x="27765" y="0"/>
                            <a:pt x="65739" y="0"/>
                          </a:cubicBezTo>
                          <a:cubicBezTo>
                            <a:pt x="103714" y="0"/>
                            <a:pt x="132993" y="25572"/>
                            <a:pt x="132993" y="75924"/>
                          </a:cubicBezTo>
                          <a:cubicBezTo>
                            <a:pt x="132993" y="126243"/>
                            <a:pt x="105509" y="166770"/>
                            <a:pt x="66200" y="167084"/>
                          </a:cubicBezTo>
                          <a:cubicBezTo>
                            <a:pt x="26890" y="167394"/>
                            <a:pt x="0" y="127488"/>
                            <a:pt x="0" y="77160"/>
                          </a:cubicBezTo>
                          <a:close/>
                        </a:path>
                        <a:path w="132993" h="167086" fill="none">
                          <a:moveTo>
                            <a:pt x="0" y="77160"/>
                          </a:moveTo>
                          <a:cubicBezTo>
                            <a:pt x="0" y="26817"/>
                            <a:pt x="27765" y="0"/>
                            <a:pt x="65739" y="0"/>
                          </a:cubicBezTo>
                          <a:cubicBezTo>
                            <a:pt x="103714" y="0"/>
                            <a:pt x="132993" y="25572"/>
                            <a:pt x="132993" y="75924"/>
                          </a:cubicBezTo>
                          <a:cubicBezTo>
                            <a:pt x="132993" y="126243"/>
                            <a:pt x="105509" y="166770"/>
                            <a:pt x="66200" y="167084"/>
                          </a:cubicBezTo>
                          <a:cubicBezTo>
                            <a:pt x="26890" y="167394"/>
                            <a:pt x="0" y="127488"/>
                            <a:pt x="0" y="77160"/>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23" name="Freeform: Shape 533">
                      <a:extLst>
                        <a:ext uri="{FF2B5EF4-FFF2-40B4-BE49-F238E27FC236}">
                          <a16:creationId xmlns:a16="http://schemas.microsoft.com/office/drawing/2014/main" id="{94DAA890-5BA5-A49B-1805-DEC52C5CE571}"/>
                        </a:ext>
                      </a:extLst>
                    </p:cNvPr>
                    <p:cNvSpPr/>
                    <p:nvPr/>
                  </p:nvSpPr>
                  <p:spPr>
                    <a:xfrm>
                      <a:off x="1301669" y="1587046"/>
                      <a:ext cx="30478" cy="8499"/>
                    </a:xfrm>
                    <a:custGeom>
                      <a:avLst/>
                      <a:gdLst/>
                      <a:ahLst/>
                      <a:cxnLst/>
                      <a:rect l="l" t="t" r="r" b="b"/>
                      <a:pathLst>
                        <a:path w="30478" h="8499" stroke="0">
                          <a:moveTo>
                            <a:pt x="15312" y="6390"/>
                          </a:moveTo>
                          <a:cubicBezTo>
                            <a:pt x="26457" y="6614"/>
                            <a:pt x="25369" y="0"/>
                            <a:pt x="29306" y="0"/>
                          </a:cubicBezTo>
                          <a:cubicBezTo>
                            <a:pt x="33274" y="0"/>
                            <a:pt x="26808" y="8876"/>
                            <a:pt x="15290" y="8486"/>
                          </a:cubicBezTo>
                          <a:cubicBezTo>
                            <a:pt x="3771" y="8095"/>
                            <a:pt x="-2573" y="0"/>
                            <a:pt x="991" y="0"/>
                          </a:cubicBezTo>
                          <a:cubicBezTo>
                            <a:pt x="4555" y="0"/>
                            <a:pt x="4167" y="6166"/>
                            <a:pt x="15312" y="6390"/>
                          </a:cubicBezTo>
                          <a:close/>
                        </a:path>
                        <a:path w="30478" h="8499" fill="none">
                          <a:moveTo>
                            <a:pt x="15312" y="6390"/>
                          </a:moveTo>
                          <a:cubicBezTo>
                            <a:pt x="26457" y="6614"/>
                            <a:pt x="25369" y="0"/>
                            <a:pt x="29306" y="0"/>
                          </a:cubicBezTo>
                          <a:cubicBezTo>
                            <a:pt x="33274" y="0"/>
                            <a:pt x="26808" y="8876"/>
                            <a:pt x="15290" y="8486"/>
                          </a:cubicBezTo>
                          <a:cubicBezTo>
                            <a:pt x="3771" y="8095"/>
                            <a:pt x="-2573" y="0"/>
                            <a:pt x="991" y="0"/>
                          </a:cubicBezTo>
                          <a:cubicBezTo>
                            <a:pt x="4555" y="0"/>
                            <a:pt x="4167" y="6166"/>
                            <a:pt x="15312" y="6390"/>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24" name="Freeform: Shape 534">
                      <a:extLst>
                        <a:ext uri="{FF2B5EF4-FFF2-40B4-BE49-F238E27FC236}">
                          <a16:creationId xmlns:a16="http://schemas.microsoft.com/office/drawing/2014/main" id="{89F61B09-C371-EDB3-5835-BCF5B64A6EC1}"/>
                        </a:ext>
                      </a:extLst>
                    </p:cNvPr>
                    <p:cNvSpPr/>
                    <p:nvPr/>
                  </p:nvSpPr>
                  <p:spPr>
                    <a:xfrm>
                      <a:off x="1239064" y="1444818"/>
                      <a:ext cx="155434" cy="87061"/>
                    </a:xfrm>
                    <a:custGeom>
                      <a:avLst/>
                      <a:gdLst/>
                      <a:ahLst/>
                      <a:cxnLst/>
                      <a:rect l="l" t="t" r="r" b="b"/>
                      <a:pathLst>
                        <a:path w="155434" h="87061" stroke="0">
                          <a:moveTo>
                            <a:pt x="0" y="74076"/>
                          </a:moveTo>
                          <a:cubicBezTo>
                            <a:pt x="4250" y="34596"/>
                            <a:pt x="16100" y="1615"/>
                            <a:pt x="79318" y="0"/>
                          </a:cubicBezTo>
                          <a:cubicBezTo>
                            <a:pt x="140034" y="-1256"/>
                            <a:pt x="162800" y="46620"/>
                            <a:pt x="153386" y="86094"/>
                          </a:cubicBezTo>
                          <a:cubicBezTo>
                            <a:pt x="153386" y="86412"/>
                            <a:pt x="153386" y="86731"/>
                            <a:pt x="153386" y="87061"/>
                          </a:cubicBezTo>
                          <a:cubicBezTo>
                            <a:pt x="141229" y="85303"/>
                            <a:pt x="116915" y="78002"/>
                            <a:pt x="94142" y="48382"/>
                          </a:cubicBezTo>
                          <a:cubicBezTo>
                            <a:pt x="80414" y="67320"/>
                            <a:pt x="42599" y="81110"/>
                            <a:pt x="1297" y="81110"/>
                          </a:cubicBezTo>
                          <a:cubicBezTo>
                            <a:pt x="1009" y="81110"/>
                            <a:pt x="0" y="74094"/>
                            <a:pt x="0" y="74076"/>
                          </a:cubicBezTo>
                          <a:close/>
                        </a:path>
                        <a:path w="155434" h="87061" fill="none">
                          <a:moveTo>
                            <a:pt x="0" y="74076"/>
                          </a:moveTo>
                          <a:cubicBezTo>
                            <a:pt x="4250" y="34596"/>
                            <a:pt x="16100" y="1615"/>
                            <a:pt x="79318" y="0"/>
                          </a:cubicBezTo>
                          <a:cubicBezTo>
                            <a:pt x="140034" y="-1256"/>
                            <a:pt x="162800" y="46620"/>
                            <a:pt x="153386" y="86094"/>
                          </a:cubicBezTo>
                          <a:cubicBezTo>
                            <a:pt x="153386" y="86412"/>
                            <a:pt x="153386" y="86731"/>
                            <a:pt x="153386" y="87061"/>
                          </a:cubicBezTo>
                          <a:cubicBezTo>
                            <a:pt x="141229" y="85303"/>
                            <a:pt x="116915" y="78002"/>
                            <a:pt x="94142" y="48382"/>
                          </a:cubicBezTo>
                          <a:cubicBezTo>
                            <a:pt x="80414" y="67320"/>
                            <a:pt x="42599" y="81110"/>
                            <a:pt x="1297" y="81110"/>
                          </a:cubicBezTo>
                          <a:cubicBezTo>
                            <a:pt x="1009" y="81110"/>
                            <a:pt x="0" y="74094"/>
                            <a:pt x="0" y="74076"/>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25" name="Freeform: Shape 535">
                      <a:extLst>
                        <a:ext uri="{FF2B5EF4-FFF2-40B4-BE49-F238E27FC236}">
                          <a16:creationId xmlns:a16="http://schemas.microsoft.com/office/drawing/2014/main" id="{8B8430D2-45AB-B470-E54E-343488799C9C}"/>
                        </a:ext>
                      </a:extLst>
                    </p:cNvPr>
                    <p:cNvSpPr/>
                    <p:nvPr/>
                  </p:nvSpPr>
                  <p:spPr>
                    <a:xfrm>
                      <a:off x="1241652" y="1558479"/>
                      <a:ext cx="9595" cy="8577"/>
                    </a:xfrm>
                    <a:custGeom>
                      <a:avLst/>
                      <a:gdLst/>
                      <a:ahLst/>
                      <a:cxnLst/>
                      <a:rect l="l" t="t" r="r" b="b"/>
                      <a:pathLst>
                        <a:path w="9595" h="8577" stroke="0">
                          <a:moveTo>
                            <a:pt x="0" y="4289"/>
                          </a:moveTo>
                          <a:cubicBezTo>
                            <a:pt x="0" y="1920"/>
                            <a:pt x="2148" y="0"/>
                            <a:pt x="4797" y="0"/>
                          </a:cubicBezTo>
                          <a:cubicBezTo>
                            <a:pt x="7447" y="0"/>
                            <a:pt x="9595" y="1920"/>
                            <a:pt x="9595" y="4289"/>
                          </a:cubicBezTo>
                          <a:cubicBezTo>
                            <a:pt x="9595" y="6657"/>
                            <a:pt x="7447" y="8577"/>
                            <a:pt x="4797" y="8577"/>
                          </a:cubicBezTo>
                          <a:cubicBezTo>
                            <a:pt x="2148" y="8577"/>
                            <a:pt x="0" y="6657"/>
                            <a:pt x="0" y="4289"/>
                          </a:cubicBezTo>
                          <a:close/>
                        </a:path>
                        <a:path w="9595" h="8577" fill="none">
                          <a:moveTo>
                            <a:pt x="0" y="4289"/>
                          </a:moveTo>
                          <a:cubicBezTo>
                            <a:pt x="0" y="1920"/>
                            <a:pt x="2148" y="0"/>
                            <a:pt x="4797" y="0"/>
                          </a:cubicBezTo>
                          <a:cubicBezTo>
                            <a:pt x="7447" y="0"/>
                            <a:pt x="9595" y="1920"/>
                            <a:pt x="9595" y="4289"/>
                          </a:cubicBezTo>
                          <a:cubicBezTo>
                            <a:pt x="9595" y="6657"/>
                            <a:pt x="7447" y="8577"/>
                            <a:pt x="4797" y="8577"/>
                          </a:cubicBezTo>
                          <a:cubicBezTo>
                            <a:pt x="2148" y="8577"/>
                            <a:pt x="0" y="6657"/>
                            <a:pt x="0" y="4289"/>
                          </a:cubicBezTo>
                          <a:close/>
                        </a:path>
                      </a:pathLst>
                    </a:custGeom>
                    <a:solidFill>
                      <a:srgbClr val="CFEBF6"/>
                    </a:solidFill>
                    <a:ln w="7600" cap="flat">
                      <a:solidFill>
                        <a:srgbClr val="CFEBF6"/>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26" name="Freeform: Shape 536">
                      <a:extLst>
                        <a:ext uri="{FF2B5EF4-FFF2-40B4-BE49-F238E27FC236}">
                          <a16:creationId xmlns:a16="http://schemas.microsoft.com/office/drawing/2014/main" id="{C0835A95-DBF1-FDF7-1DB9-328A158270A3}"/>
                        </a:ext>
                      </a:extLst>
                    </p:cNvPr>
                    <p:cNvSpPr/>
                    <p:nvPr/>
                  </p:nvSpPr>
                  <p:spPr>
                    <a:xfrm>
                      <a:off x="1381788" y="1558479"/>
                      <a:ext cx="9595" cy="8577"/>
                    </a:xfrm>
                    <a:custGeom>
                      <a:avLst/>
                      <a:gdLst/>
                      <a:ahLst/>
                      <a:cxnLst/>
                      <a:rect l="l" t="t" r="r" b="b"/>
                      <a:pathLst>
                        <a:path w="9595" h="8577" stroke="0">
                          <a:moveTo>
                            <a:pt x="0" y="4289"/>
                          </a:moveTo>
                          <a:cubicBezTo>
                            <a:pt x="0" y="1920"/>
                            <a:pt x="2148" y="0"/>
                            <a:pt x="4797" y="0"/>
                          </a:cubicBezTo>
                          <a:cubicBezTo>
                            <a:pt x="7447" y="0"/>
                            <a:pt x="9595" y="1920"/>
                            <a:pt x="9595" y="4289"/>
                          </a:cubicBezTo>
                          <a:cubicBezTo>
                            <a:pt x="9595" y="6657"/>
                            <a:pt x="7447" y="8577"/>
                            <a:pt x="4797" y="8577"/>
                          </a:cubicBezTo>
                          <a:cubicBezTo>
                            <a:pt x="2148" y="8577"/>
                            <a:pt x="0" y="6657"/>
                            <a:pt x="0" y="4289"/>
                          </a:cubicBezTo>
                          <a:close/>
                        </a:path>
                        <a:path w="9595" h="8577" fill="none">
                          <a:moveTo>
                            <a:pt x="0" y="4289"/>
                          </a:moveTo>
                          <a:cubicBezTo>
                            <a:pt x="0" y="1920"/>
                            <a:pt x="2148" y="0"/>
                            <a:pt x="4797" y="0"/>
                          </a:cubicBezTo>
                          <a:cubicBezTo>
                            <a:pt x="7447" y="0"/>
                            <a:pt x="9595" y="1920"/>
                            <a:pt x="9595" y="4289"/>
                          </a:cubicBezTo>
                          <a:cubicBezTo>
                            <a:pt x="9595" y="6657"/>
                            <a:pt x="7447" y="8577"/>
                            <a:pt x="4797" y="8577"/>
                          </a:cubicBezTo>
                          <a:cubicBezTo>
                            <a:pt x="2148" y="8577"/>
                            <a:pt x="0" y="6657"/>
                            <a:pt x="0" y="4289"/>
                          </a:cubicBezTo>
                          <a:close/>
                        </a:path>
                      </a:pathLst>
                    </a:custGeom>
                    <a:solidFill>
                      <a:srgbClr val="CFEBF6"/>
                    </a:solidFill>
                    <a:ln w="7600" cap="flat">
                      <a:solidFill>
                        <a:srgbClr val="CFEBF6"/>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27" name="Freeform: Shape 537">
                      <a:extLst>
                        <a:ext uri="{FF2B5EF4-FFF2-40B4-BE49-F238E27FC236}">
                          <a16:creationId xmlns:a16="http://schemas.microsoft.com/office/drawing/2014/main" id="{6F75FED9-8F8A-21AF-64B4-72D8B82260F1}"/>
                        </a:ext>
                      </a:extLst>
                    </p:cNvPr>
                    <p:cNvSpPr/>
                    <p:nvPr/>
                  </p:nvSpPr>
                  <p:spPr>
                    <a:xfrm>
                      <a:off x="1198313" y="1628338"/>
                      <a:ext cx="235501" cy="308260"/>
                    </a:xfrm>
                    <a:custGeom>
                      <a:avLst/>
                      <a:gdLst/>
                      <a:ahLst/>
                      <a:cxnLst/>
                      <a:rect l="l" t="t" r="r" b="b"/>
                      <a:pathLst>
                        <a:path w="235501" h="308260" stroke="0">
                          <a:moveTo>
                            <a:pt x="30455" y="308260"/>
                          </a:moveTo>
                          <a:cubicBezTo>
                            <a:pt x="22854" y="283157"/>
                            <a:pt x="30920" y="197517"/>
                            <a:pt x="49979" y="162213"/>
                          </a:cubicBezTo>
                          <a:cubicBezTo>
                            <a:pt x="57399" y="148470"/>
                            <a:pt x="59825" y="137986"/>
                            <a:pt x="60421" y="131781"/>
                          </a:cubicBezTo>
                          <a:cubicBezTo>
                            <a:pt x="63471" y="99980"/>
                            <a:pt x="52970" y="70337"/>
                            <a:pt x="52970" y="70337"/>
                          </a:cubicBezTo>
                          <a:lnTo>
                            <a:pt x="44575" y="94490"/>
                          </a:lnTo>
                          <a:cubicBezTo>
                            <a:pt x="44575" y="94490"/>
                            <a:pt x="18149" y="89799"/>
                            <a:pt x="0" y="83790"/>
                          </a:cubicBezTo>
                          <a:cubicBezTo>
                            <a:pt x="6050" y="53745"/>
                            <a:pt x="19708" y="28524"/>
                            <a:pt x="30054" y="18538"/>
                          </a:cubicBezTo>
                          <a:cubicBezTo>
                            <a:pt x="40400" y="8552"/>
                            <a:pt x="70043" y="-3556"/>
                            <a:pt x="74744" y="982"/>
                          </a:cubicBezTo>
                          <a:cubicBezTo>
                            <a:pt x="79446" y="5519"/>
                            <a:pt x="76593" y="30310"/>
                            <a:pt x="116960" y="30310"/>
                          </a:cubicBezTo>
                          <a:cubicBezTo>
                            <a:pt x="117234" y="30310"/>
                            <a:pt x="117497" y="30376"/>
                            <a:pt x="117751" y="30487"/>
                          </a:cubicBezTo>
                          <a:cubicBezTo>
                            <a:pt x="118004" y="30376"/>
                            <a:pt x="118267" y="30310"/>
                            <a:pt x="118541" y="30310"/>
                          </a:cubicBezTo>
                          <a:cubicBezTo>
                            <a:pt x="158908" y="30310"/>
                            <a:pt x="156056" y="5519"/>
                            <a:pt x="160757" y="982"/>
                          </a:cubicBezTo>
                          <a:cubicBezTo>
                            <a:pt x="165458" y="-3556"/>
                            <a:pt x="195102" y="8552"/>
                            <a:pt x="205447" y="18538"/>
                          </a:cubicBezTo>
                          <a:cubicBezTo>
                            <a:pt x="215793" y="28524"/>
                            <a:pt x="229452" y="53745"/>
                            <a:pt x="235501" y="83790"/>
                          </a:cubicBezTo>
                          <a:cubicBezTo>
                            <a:pt x="217352" y="89799"/>
                            <a:pt x="190926" y="94490"/>
                            <a:pt x="190926" y="94490"/>
                          </a:cubicBezTo>
                          <a:lnTo>
                            <a:pt x="182531" y="70337"/>
                          </a:lnTo>
                          <a:cubicBezTo>
                            <a:pt x="182531" y="70337"/>
                            <a:pt x="172030" y="99980"/>
                            <a:pt x="175081" y="131781"/>
                          </a:cubicBezTo>
                          <a:cubicBezTo>
                            <a:pt x="175676" y="137986"/>
                            <a:pt x="178102" y="148470"/>
                            <a:pt x="185522" y="162213"/>
                          </a:cubicBezTo>
                          <a:cubicBezTo>
                            <a:pt x="204581" y="197517"/>
                            <a:pt x="212647" y="283157"/>
                            <a:pt x="205046" y="308260"/>
                          </a:cubicBezTo>
                          <a:cubicBezTo>
                            <a:pt x="173001" y="308260"/>
                            <a:pt x="62500" y="308260"/>
                            <a:pt x="30455" y="308260"/>
                          </a:cubicBezTo>
                          <a:close/>
                        </a:path>
                        <a:path w="235501" h="308260" fill="none">
                          <a:moveTo>
                            <a:pt x="30455" y="308260"/>
                          </a:moveTo>
                          <a:cubicBezTo>
                            <a:pt x="22854" y="283157"/>
                            <a:pt x="30920" y="197517"/>
                            <a:pt x="49979" y="162213"/>
                          </a:cubicBezTo>
                          <a:cubicBezTo>
                            <a:pt x="57399" y="148470"/>
                            <a:pt x="59825" y="137986"/>
                            <a:pt x="60421" y="131781"/>
                          </a:cubicBezTo>
                          <a:cubicBezTo>
                            <a:pt x="63471" y="99980"/>
                            <a:pt x="52970" y="70337"/>
                            <a:pt x="52970" y="70337"/>
                          </a:cubicBezTo>
                          <a:lnTo>
                            <a:pt x="44575" y="94490"/>
                          </a:lnTo>
                          <a:cubicBezTo>
                            <a:pt x="44575" y="94490"/>
                            <a:pt x="18149" y="89799"/>
                            <a:pt x="0" y="83790"/>
                          </a:cubicBezTo>
                          <a:cubicBezTo>
                            <a:pt x="6050" y="53745"/>
                            <a:pt x="19708" y="28524"/>
                            <a:pt x="30054" y="18538"/>
                          </a:cubicBezTo>
                          <a:cubicBezTo>
                            <a:pt x="40400" y="8552"/>
                            <a:pt x="70043" y="-3556"/>
                            <a:pt x="74744" y="982"/>
                          </a:cubicBezTo>
                          <a:cubicBezTo>
                            <a:pt x="79446" y="5519"/>
                            <a:pt x="76593" y="30310"/>
                            <a:pt x="116960" y="30310"/>
                          </a:cubicBezTo>
                          <a:cubicBezTo>
                            <a:pt x="117234" y="30310"/>
                            <a:pt x="117497" y="30376"/>
                            <a:pt x="117751" y="30487"/>
                          </a:cubicBezTo>
                          <a:cubicBezTo>
                            <a:pt x="118004" y="30376"/>
                            <a:pt x="118267" y="30310"/>
                            <a:pt x="118541" y="30310"/>
                          </a:cubicBezTo>
                          <a:cubicBezTo>
                            <a:pt x="158908" y="30310"/>
                            <a:pt x="156056" y="5519"/>
                            <a:pt x="160757" y="982"/>
                          </a:cubicBezTo>
                          <a:cubicBezTo>
                            <a:pt x="165458" y="-3556"/>
                            <a:pt x="195102" y="8552"/>
                            <a:pt x="205447" y="18538"/>
                          </a:cubicBezTo>
                          <a:cubicBezTo>
                            <a:pt x="215793" y="28524"/>
                            <a:pt x="229452" y="53745"/>
                            <a:pt x="235501" y="83790"/>
                          </a:cubicBezTo>
                          <a:cubicBezTo>
                            <a:pt x="217352" y="89799"/>
                            <a:pt x="190926" y="94490"/>
                            <a:pt x="190926" y="94490"/>
                          </a:cubicBezTo>
                          <a:lnTo>
                            <a:pt x="182531" y="70337"/>
                          </a:lnTo>
                          <a:cubicBezTo>
                            <a:pt x="182531" y="70337"/>
                            <a:pt x="172030" y="99980"/>
                            <a:pt x="175081" y="131781"/>
                          </a:cubicBezTo>
                          <a:cubicBezTo>
                            <a:pt x="175676" y="137986"/>
                            <a:pt x="178102" y="148470"/>
                            <a:pt x="185522" y="162213"/>
                          </a:cubicBezTo>
                          <a:cubicBezTo>
                            <a:pt x="204581" y="197517"/>
                            <a:pt x="212647" y="283157"/>
                            <a:pt x="205046" y="308260"/>
                          </a:cubicBezTo>
                          <a:cubicBezTo>
                            <a:pt x="173001" y="308260"/>
                            <a:pt x="62500" y="308260"/>
                            <a:pt x="30455" y="308260"/>
                          </a:cubicBezTo>
                          <a:close/>
                        </a:path>
                      </a:pathLst>
                    </a:custGeom>
                    <a:solidFill>
                      <a:srgbClr val="E85464"/>
                    </a:solidFill>
                    <a:ln w="7600" cap="flat">
                      <a:solidFill>
                        <a:srgbClr val="E85464"/>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28" name="Freeform: Shape 538">
                      <a:extLst>
                        <a:ext uri="{FF2B5EF4-FFF2-40B4-BE49-F238E27FC236}">
                          <a16:creationId xmlns:a16="http://schemas.microsoft.com/office/drawing/2014/main" id="{BE94FCCA-B2EA-F3EF-B248-33DE44AC66E9}"/>
                        </a:ext>
                      </a:extLst>
                    </p:cNvPr>
                    <p:cNvSpPr/>
                    <p:nvPr/>
                  </p:nvSpPr>
                  <p:spPr>
                    <a:xfrm>
                      <a:off x="1369891" y="1796208"/>
                      <a:ext cx="41319" cy="40771"/>
                    </a:xfrm>
                    <a:custGeom>
                      <a:avLst/>
                      <a:gdLst/>
                      <a:ahLst/>
                      <a:cxnLst/>
                      <a:rect l="l" t="t" r="r" b="b"/>
                      <a:pathLst>
                        <a:path w="41319" h="40771" stroke="0">
                          <a:moveTo>
                            <a:pt x="41319" y="20385"/>
                          </a:moveTo>
                          <a:cubicBezTo>
                            <a:pt x="41319" y="9127"/>
                            <a:pt x="32070" y="0"/>
                            <a:pt x="20660" y="0"/>
                          </a:cubicBezTo>
                          <a:cubicBezTo>
                            <a:pt x="9250" y="0"/>
                            <a:pt x="0" y="9127"/>
                            <a:pt x="0" y="20385"/>
                          </a:cubicBezTo>
                          <a:cubicBezTo>
                            <a:pt x="0" y="31644"/>
                            <a:pt x="9250" y="40771"/>
                            <a:pt x="20660" y="40771"/>
                          </a:cubicBezTo>
                          <a:cubicBezTo>
                            <a:pt x="32070" y="40771"/>
                            <a:pt x="41319" y="31644"/>
                            <a:pt x="41319" y="20385"/>
                          </a:cubicBezTo>
                          <a:close/>
                        </a:path>
                        <a:path w="41319" h="40771" fill="none">
                          <a:moveTo>
                            <a:pt x="41319" y="20385"/>
                          </a:moveTo>
                          <a:cubicBezTo>
                            <a:pt x="41319" y="9127"/>
                            <a:pt x="32070" y="0"/>
                            <a:pt x="20660" y="0"/>
                          </a:cubicBezTo>
                          <a:cubicBezTo>
                            <a:pt x="9250" y="0"/>
                            <a:pt x="0" y="9127"/>
                            <a:pt x="0" y="20385"/>
                          </a:cubicBezTo>
                          <a:cubicBezTo>
                            <a:pt x="0" y="31644"/>
                            <a:pt x="9250" y="40771"/>
                            <a:pt x="20660" y="40771"/>
                          </a:cubicBezTo>
                          <a:cubicBezTo>
                            <a:pt x="32070" y="40771"/>
                            <a:pt x="41319" y="31644"/>
                            <a:pt x="41319" y="20385"/>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29" name="Freeform: Shape 539">
                      <a:extLst>
                        <a:ext uri="{FF2B5EF4-FFF2-40B4-BE49-F238E27FC236}">
                          <a16:creationId xmlns:a16="http://schemas.microsoft.com/office/drawing/2014/main" id="{67877EC8-3ACF-EA09-CDE3-6E078E2A03BA}"/>
                        </a:ext>
                      </a:extLst>
                    </p:cNvPr>
                    <p:cNvSpPr/>
                    <p:nvPr/>
                  </p:nvSpPr>
                  <p:spPr>
                    <a:xfrm>
                      <a:off x="1267974" y="1529387"/>
                      <a:ext cx="97195" cy="28931"/>
                    </a:xfrm>
                    <a:custGeom>
                      <a:avLst/>
                      <a:gdLst/>
                      <a:ahLst/>
                      <a:cxnLst/>
                      <a:rect l="l" t="t" r="r" b="b"/>
                      <a:pathLst>
                        <a:path w="97195" h="28931" stroke="0">
                          <a:moveTo>
                            <a:pt x="83751" y="17147"/>
                          </a:moveTo>
                          <a:cubicBezTo>
                            <a:pt x="88605" y="17147"/>
                            <a:pt x="91406" y="18961"/>
                            <a:pt x="91406" y="21199"/>
                          </a:cubicBezTo>
                          <a:lnTo>
                            <a:pt x="91406" y="24878"/>
                          </a:lnTo>
                          <a:cubicBezTo>
                            <a:pt x="91406" y="27116"/>
                            <a:pt x="88605" y="28931"/>
                            <a:pt x="85150" y="28931"/>
                          </a:cubicBezTo>
                          <a:cubicBezTo>
                            <a:pt x="80296" y="28931"/>
                            <a:pt x="77495" y="27116"/>
                            <a:pt x="77495" y="24878"/>
                          </a:cubicBezTo>
                          <a:lnTo>
                            <a:pt x="77495" y="21199"/>
                          </a:lnTo>
                          <a:cubicBezTo>
                            <a:pt x="77495" y="18961"/>
                            <a:pt x="80296" y="17147"/>
                            <a:pt x="83751" y="17147"/>
                          </a:cubicBezTo>
                          <a:close/>
                          <a:moveTo>
                            <a:pt x="7178" y="21199"/>
                          </a:moveTo>
                          <a:lnTo>
                            <a:pt x="7178" y="24878"/>
                          </a:lnTo>
                          <a:cubicBezTo>
                            <a:pt x="7178" y="27116"/>
                            <a:pt x="9979" y="28931"/>
                            <a:pt x="14833" y="28931"/>
                          </a:cubicBezTo>
                          <a:cubicBezTo>
                            <a:pt x="18288" y="28931"/>
                            <a:pt x="21089" y="27116"/>
                            <a:pt x="21089" y="24878"/>
                          </a:cubicBezTo>
                          <a:lnTo>
                            <a:pt x="21089" y="21199"/>
                          </a:lnTo>
                          <a:cubicBezTo>
                            <a:pt x="21089" y="18961"/>
                            <a:pt x="18288" y="17147"/>
                            <a:pt x="13434" y="17147"/>
                          </a:cubicBezTo>
                          <a:cubicBezTo>
                            <a:pt x="9979" y="17147"/>
                            <a:pt x="7178" y="18961"/>
                            <a:pt x="7178" y="21199"/>
                          </a:cubicBezTo>
                          <a:close/>
                          <a:moveTo>
                            <a:pt x="10838" y="3231"/>
                          </a:moveTo>
                          <a:cubicBezTo>
                            <a:pt x="18369" y="1901"/>
                            <a:pt x="22268" y="5237"/>
                            <a:pt x="21754" y="3523"/>
                          </a:cubicBezTo>
                          <a:cubicBezTo>
                            <a:pt x="20773" y="0"/>
                            <a:pt x="12420" y="0"/>
                            <a:pt x="8345" y="0"/>
                          </a:cubicBezTo>
                          <a:cubicBezTo>
                            <a:pt x="4269" y="1358"/>
                            <a:pt x="0" y="3503"/>
                            <a:pt x="0" y="6776"/>
                          </a:cubicBezTo>
                          <a:cubicBezTo>
                            <a:pt x="801" y="8335"/>
                            <a:pt x="3308" y="4560"/>
                            <a:pt x="10838" y="3231"/>
                          </a:cubicBezTo>
                          <a:close/>
                          <a:moveTo>
                            <a:pt x="97069" y="6776"/>
                          </a:moveTo>
                          <a:cubicBezTo>
                            <a:pt x="98049" y="3503"/>
                            <a:pt x="93133" y="1358"/>
                            <a:pt x="89058" y="0"/>
                          </a:cubicBezTo>
                          <a:cubicBezTo>
                            <a:pt x="84982" y="0"/>
                            <a:pt x="76630" y="0"/>
                            <a:pt x="75648" y="3523"/>
                          </a:cubicBezTo>
                          <a:cubicBezTo>
                            <a:pt x="75134" y="5237"/>
                            <a:pt x="79034" y="1901"/>
                            <a:pt x="86564" y="3231"/>
                          </a:cubicBezTo>
                          <a:cubicBezTo>
                            <a:pt x="94094" y="4560"/>
                            <a:pt x="96601" y="8335"/>
                            <a:pt x="97069" y="6776"/>
                          </a:cubicBezTo>
                          <a:close/>
                        </a:path>
                        <a:path w="97195" h="28931" fill="none">
                          <a:moveTo>
                            <a:pt x="83751" y="17147"/>
                          </a:moveTo>
                          <a:cubicBezTo>
                            <a:pt x="88605" y="17147"/>
                            <a:pt x="91406" y="18961"/>
                            <a:pt x="91406" y="21199"/>
                          </a:cubicBezTo>
                          <a:lnTo>
                            <a:pt x="91406" y="24878"/>
                          </a:lnTo>
                          <a:cubicBezTo>
                            <a:pt x="91406" y="27116"/>
                            <a:pt x="88605" y="28931"/>
                            <a:pt x="85150" y="28931"/>
                          </a:cubicBezTo>
                          <a:cubicBezTo>
                            <a:pt x="80296" y="28931"/>
                            <a:pt x="77495" y="27116"/>
                            <a:pt x="77495" y="24878"/>
                          </a:cubicBezTo>
                          <a:lnTo>
                            <a:pt x="77495" y="21199"/>
                          </a:lnTo>
                          <a:cubicBezTo>
                            <a:pt x="77495" y="18961"/>
                            <a:pt x="80296" y="17147"/>
                            <a:pt x="83751" y="17147"/>
                          </a:cubicBezTo>
                          <a:close/>
                          <a:moveTo>
                            <a:pt x="7178" y="21199"/>
                          </a:moveTo>
                          <a:lnTo>
                            <a:pt x="7178" y="24878"/>
                          </a:lnTo>
                          <a:cubicBezTo>
                            <a:pt x="7178" y="27116"/>
                            <a:pt x="9979" y="28931"/>
                            <a:pt x="14833" y="28931"/>
                          </a:cubicBezTo>
                          <a:cubicBezTo>
                            <a:pt x="18288" y="28931"/>
                            <a:pt x="21089" y="27116"/>
                            <a:pt x="21089" y="24878"/>
                          </a:cubicBezTo>
                          <a:lnTo>
                            <a:pt x="21089" y="21199"/>
                          </a:lnTo>
                          <a:cubicBezTo>
                            <a:pt x="21089" y="18961"/>
                            <a:pt x="18288" y="17147"/>
                            <a:pt x="13434" y="17147"/>
                          </a:cubicBezTo>
                          <a:cubicBezTo>
                            <a:pt x="9979" y="17147"/>
                            <a:pt x="7178" y="18961"/>
                            <a:pt x="7178" y="21199"/>
                          </a:cubicBezTo>
                          <a:close/>
                          <a:moveTo>
                            <a:pt x="10838" y="3231"/>
                          </a:moveTo>
                          <a:cubicBezTo>
                            <a:pt x="18369" y="1901"/>
                            <a:pt x="22268" y="5237"/>
                            <a:pt x="21754" y="3523"/>
                          </a:cubicBezTo>
                          <a:cubicBezTo>
                            <a:pt x="20773" y="0"/>
                            <a:pt x="12420" y="0"/>
                            <a:pt x="8345" y="0"/>
                          </a:cubicBezTo>
                          <a:cubicBezTo>
                            <a:pt x="4269" y="1358"/>
                            <a:pt x="0" y="3503"/>
                            <a:pt x="0" y="6776"/>
                          </a:cubicBezTo>
                          <a:cubicBezTo>
                            <a:pt x="801" y="8335"/>
                            <a:pt x="3308" y="4560"/>
                            <a:pt x="10838" y="3231"/>
                          </a:cubicBezTo>
                          <a:close/>
                          <a:moveTo>
                            <a:pt x="97069" y="6776"/>
                          </a:moveTo>
                          <a:cubicBezTo>
                            <a:pt x="98049" y="3503"/>
                            <a:pt x="93133" y="1358"/>
                            <a:pt x="89058" y="0"/>
                          </a:cubicBezTo>
                          <a:cubicBezTo>
                            <a:pt x="84982" y="0"/>
                            <a:pt x="76630" y="0"/>
                            <a:pt x="75648" y="3523"/>
                          </a:cubicBezTo>
                          <a:cubicBezTo>
                            <a:pt x="75134" y="5237"/>
                            <a:pt x="79034" y="1901"/>
                            <a:pt x="86564" y="3231"/>
                          </a:cubicBezTo>
                          <a:cubicBezTo>
                            <a:pt x="94094" y="4560"/>
                            <a:pt x="96601" y="8335"/>
                            <a:pt x="97069" y="6776"/>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97" name="Group 1096">
                    <a:extLst>
                      <a:ext uri="{FF2B5EF4-FFF2-40B4-BE49-F238E27FC236}">
                        <a16:creationId xmlns:a16="http://schemas.microsoft.com/office/drawing/2014/main" id="{891CD28E-A34B-7ECD-986B-A7BF3489C8E2}"/>
                      </a:ext>
                    </a:extLst>
                  </p:cNvPr>
                  <p:cNvGrpSpPr/>
                  <p:nvPr/>
                </p:nvGrpSpPr>
                <p:grpSpPr>
                  <a:xfrm>
                    <a:off x="950037" y="1422415"/>
                    <a:ext cx="257271" cy="702629"/>
                    <a:chOff x="950037" y="1422415"/>
                    <a:chExt cx="257271" cy="702629"/>
                  </a:xfrm>
                </p:grpSpPr>
                <p:grpSp>
                  <p:nvGrpSpPr>
                    <p:cNvPr id="1098" name="Group 1097">
                      <a:extLst>
                        <a:ext uri="{FF2B5EF4-FFF2-40B4-BE49-F238E27FC236}">
                          <a16:creationId xmlns:a16="http://schemas.microsoft.com/office/drawing/2014/main" id="{441D8174-FF72-AC39-97C1-D30BEB0D3BB1}"/>
                        </a:ext>
                      </a:extLst>
                    </p:cNvPr>
                    <p:cNvGrpSpPr/>
                    <p:nvPr/>
                  </p:nvGrpSpPr>
                  <p:grpSpPr>
                    <a:xfrm>
                      <a:off x="1137239" y="1634550"/>
                      <a:ext cx="70068" cy="232382"/>
                      <a:chOff x="1137239" y="1634550"/>
                      <a:chExt cx="70068" cy="232382"/>
                    </a:xfrm>
                  </p:grpSpPr>
                  <p:sp>
                    <p:nvSpPr>
                      <p:cNvPr id="1112" name="Freeform: Shape 542">
                        <a:extLst>
                          <a:ext uri="{FF2B5EF4-FFF2-40B4-BE49-F238E27FC236}">
                            <a16:creationId xmlns:a16="http://schemas.microsoft.com/office/drawing/2014/main" id="{508F46B6-09AB-9DEC-BB7C-89CA9E1A1182}"/>
                          </a:ext>
                        </a:extLst>
                      </p:cNvPr>
                      <p:cNvSpPr/>
                      <p:nvPr/>
                    </p:nvSpPr>
                    <p:spPr>
                      <a:xfrm>
                        <a:off x="1165880" y="1826053"/>
                        <a:ext cx="41428" cy="40878"/>
                      </a:xfrm>
                      <a:custGeom>
                        <a:avLst/>
                        <a:gdLst/>
                        <a:ahLst/>
                        <a:cxnLst/>
                        <a:rect l="l" t="t" r="r" b="b"/>
                        <a:pathLst>
                          <a:path w="41428" h="40878" stroke="0">
                            <a:moveTo>
                              <a:pt x="0" y="20439"/>
                            </a:moveTo>
                            <a:cubicBezTo>
                              <a:pt x="0" y="9151"/>
                              <a:pt x="9274" y="0"/>
                              <a:pt x="20714" y="0"/>
                            </a:cubicBezTo>
                            <a:cubicBezTo>
                              <a:pt x="32154" y="0"/>
                              <a:pt x="41428" y="9151"/>
                              <a:pt x="41428" y="20439"/>
                            </a:cubicBezTo>
                            <a:cubicBezTo>
                              <a:pt x="41428" y="31727"/>
                              <a:pt x="32154" y="40878"/>
                              <a:pt x="20714" y="40878"/>
                            </a:cubicBezTo>
                            <a:cubicBezTo>
                              <a:pt x="9274" y="40878"/>
                              <a:pt x="0" y="31727"/>
                              <a:pt x="0" y="20439"/>
                            </a:cubicBezTo>
                            <a:close/>
                          </a:path>
                          <a:path w="41428" h="40878" fill="none">
                            <a:moveTo>
                              <a:pt x="0" y="20439"/>
                            </a:moveTo>
                            <a:cubicBezTo>
                              <a:pt x="0" y="9151"/>
                              <a:pt x="9274" y="0"/>
                              <a:pt x="20714" y="0"/>
                            </a:cubicBezTo>
                            <a:cubicBezTo>
                              <a:pt x="32154" y="0"/>
                              <a:pt x="41428" y="9151"/>
                              <a:pt x="41428" y="20439"/>
                            </a:cubicBezTo>
                            <a:cubicBezTo>
                              <a:pt x="41428" y="31727"/>
                              <a:pt x="32154" y="40878"/>
                              <a:pt x="20714" y="40878"/>
                            </a:cubicBezTo>
                            <a:cubicBezTo>
                              <a:pt x="9274" y="40878"/>
                              <a:pt x="0" y="31727"/>
                              <a:pt x="0" y="20439"/>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13" name="Freeform: Shape 543">
                        <a:extLst>
                          <a:ext uri="{FF2B5EF4-FFF2-40B4-BE49-F238E27FC236}">
                            <a16:creationId xmlns:a16="http://schemas.microsoft.com/office/drawing/2014/main" id="{4EFB39E2-543B-9319-57BB-9E651090513B}"/>
                          </a:ext>
                        </a:extLst>
                      </p:cNvPr>
                      <p:cNvSpPr/>
                      <p:nvPr/>
                    </p:nvSpPr>
                    <p:spPr>
                      <a:xfrm>
                        <a:off x="1137239" y="1634550"/>
                        <a:ext cx="68041" cy="201799"/>
                      </a:xfrm>
                      <a:custGeom>
                        <a:avLst/>
                        <a:gdLst/>
                        <a:ahLst/>
                        <a:cxnLst/>
                        <a:rect l="l" t="t" r="r" b="b"/>
                        <a:pathLst>
                          <a:path w="68041" h="201799" stroke="0">
                            <a:moveTo>
                              <a:pt x="3164" y="0"/>
                            </a:moveTo>
                            <a:cubicBezTo>
                              <a:pt x="3164" y="0"/>
                              <a:pt x="28846" y="14312"/>
                              <a:pt x="45859" y="38182"/>
                            </a:cubicBezTo>
                            <a:cubicBezTo>
                              <a:pt x="54039" y="49659"/>
                              <a:pt x="65400" y="76492"/>
                              <a:pt x="67331" y="112850"/>
                            </a:cubicBezTo>
                            <a:cubicBezTo>
                              <a:pt x="69587" y="155320"/>
                              <a:pt x="65741" y="201005"/>
                              <a:pt x="65741" y="201005"/>
                            </a:cubicBezTo>
                            <a:lnTo>
                              <a:pt x="31685" y="201799"/>
                            </a:lnTo>
                            <a:cubicBezTo>
                              <a:pt x="31685" y="201799"/>
                              <a:pt x="32340" y="141482"/>
                              <a:pt x="27568" y="113561"/>
                            </a:cubicBezTo>
                            <a:cubicBezTo>
                              <a:pt x="25758" y="103428"/>
                              <a:pt x="22796" y="71617"/>
                              <a:pt x="11663" y="58820"/>
                            </a:cubicBezTo>
                            <a:cubicBezTo>
                              <a:pt x="-8019" y="36198"/>
                              <a:pt x="3164" y="0"/>
                              <a:pt x="3164" y="0"/>
                            </a:cubicBezTo>
                            <a:close/>
                          </a:path>
                          <a:path w="68041" h="201799" fill="none">
                            <a:moveTo>
                              <a:pt x="3164" y="0"/>
                            </a:moveTo>
                            <a:cubicBezTo>
                              <a:pt x="3164" y="0"/>
                              <a:pt x="28846" y="14312"/>
                              <a:pt x="45859" y="38182"/>
                            </a:cubicBezTo>
                            <a:cubicBezTo>
                              <a:pt x="54039" y="49659"/>
                              <a:pt x="65400" y="76492"/>
                              <a:pt x="67331" y="112850"/>
                            </a:cubicBezTo>
                            <a:cubicBezTo>
                              <a:pt x="69587" y="155320"/>
                              <a:pt x="65741" y="201005"/>
                              <a:pt x="65741" y="201005"/>
                            </a:cubicBezTo>
                            <a:lnTo>
                              <a:pt x="31685" y="201799"/>
                            </a:lnTo>
                            <a:cubicBezTo>
                              <a:pt x="31685" y="201799"/>
                              <a:pt x="32340" y="141482"/>
                              <a:pt x="27568" y="113561"/>
                            </a:cubicBezTo>
                            <a:cubicBezTo>
                              <a:pt x="25758" y="103428"/>
                              <a:pt x="22796" y="71617"/>
                              <a:pt x="11663" y="58820"/>
                            </a:cubicBezTo>
                            <a:cubicBezTo>
                              <a:pt x="-8019" y="36198"/>
                              <a:pt x="3164" y="0"/>
                              <a:pt x="3164" y="0"/>
                            </a:cubicBezTo>
                            <a:close/>
                          </a:path>
                        </a:pathLst>
                      </a:custGeom>
                      <a:solidFill>
                        <a:srgbClr val="3E62AE"/>
                      </a:solidFill>
                      <a:ln w="7600" cap="flat">
                        <a:solidFill>
                          <a:srgbClr val="3E62A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99" name="Freeform: Shape 544">
                      <a:extLst>
                        <a:ext uri="{FF2B5EF4-FFF2-40B4-BE49-F238E27FC236}">
                          <a16:creationId xmlns:a16="http://schemas.microsoft.com/office/drawing/2014/main" id="{D6D2FD10-B88C-F4DD-0744-D96957115686}"/>
                        </a:ext>
                      </a:extLst>
                    </p:cNvPr>
                    <p:cNvSpPr/>
                    <p:nvPr/>
                  </p:nvSpPr>
                  <p:spPr>
                    <a:xfrm>
                      <a:off x="986429" y="1527673"/>
                      <a:ext cx="181855" cy="37688"/>
                    </a:xfrm>
                    <a:custGeom>
                      <a:avLst/>
                      <a:gdLst/>
                      <a:ahLst/>
                      <a:cxnLst/>
                      <a:rect l="l" t="t" r="r" b="b"/>
                      <a:pathLst>
                        <a:path w="181855" h="37688" stroke="0">
                          <a:moveTo>
                            <a:pt x="0" y="18844"/>
                          </a:moveTo>
                          <a:cubicBezTo>
                            <a:pt x="0" y="8437"/>
                            <a:pt x="9141" y="0"/>
                            <a:pt x="20417" y="0"/>
                          </a:cubicBezTo>
                          <a:cubicBezTo>
                            <a:pt x="31694" y="0"/>
                            <a:pt x="40835" y="8437"/>
                            <a:pt x="40835" y="18844"/>
                          </a:cubicBezTo>
                          <a:cubicBezTo>
                            <a:pt x="40835" y="29251"/>
                            <a:pt x="31694" y="37688"/>
                            <a:pt x="20417" y="37688"/>
                          </a:cubicBezTo>
                          <a:cubicBezTo>
                            <a:pt x="9141" y="37688"/>
                            <a:pt x="0" y="29251"/>
                            <a:pt x="0" y="18844"/>
                          </a:cubicBezTo>
                          <a:close/>
                          <a:moveTo>
                            <a:pt x="161438" y="37688"/>
                          </a:moveTo>
                          <a:cubicBezTo>
                            <a:pt x="172714" y="37688"/>
                            <a:pt x="181855" y="29251"/>
                            <a:pt x="181855" y="18844"/>
                          </a:cubicBezTo>
                          <a:cubicBezTo>
                            <a:pt x="181855" y="8437"/>
                            <a:pt x="172714" y="0"/>
                            <a:pt x="161438" y="0"/>
                          </a:cubicBezTo>
                          <a:cubicBezTo>
                            <a:pt x="150161" y="0"/>
                            <a:pt x="141020" y="8437"/>
                            <a:pt x="141020" y="18844"/>
                          </a:cubicBezTo>
                          <a:cubicBezTo>
                            <a:pt x="141020" y="29251"/>
                            <a:pt x="150161" y="37688"/>
                            <a:pt x="161438" y="37688"/>
                          </a:cubicBezTo>
                          <a:close/>
                        </a:path>
                        <a:path w="181855" h="37688" fill="none">
                          <a:moveTo>
                            <a:pt x="0" y="18844"/>
                          </a:moveTo>
                          <a:cubicBezTo>
                            <a:pt x="0" y="8437"/>
                            <a:pt x="9141" y="0"/>
                            <a:pt x="20417" y="0"/>
                          </a:cubicBezTo>
                          <a:cubicBezTo>
                            <a:pt x="31694" y="0"/>
                            <a:pt x="40835" y="8437"/>
                            <a:pt x="40835" y="18844"/>
                          </a:cubicBezTo>
                          <a:cubicBezTo>
                            <a:pt x="40835" y="29251"/>
                            <a:pt x="31694" y="37688"/>
                            <a:pt x="20417" y="37688"/>
                          </a:cubicBezTo>
                          <a:cubicBezTo>
                            <a:pt x="9141" y="37688"/>
                            <a:pt x="0" y="29251"/>
                            <a:pt x="0" y="18844"/>
                          </a:cubicBezTo>
                          <a:close/>
                          <a:moveTo>
                            <a:pt x="161438" y="37688"/>
                          </a:moveTo>
                          <a:cubicBezTo>
                            <a:pt x="172714" y="37688"/>
                            <a:pt x="181855" y="29251"/>
                            <a:pt x="181855" y="18844"/>
                          </a:cubicBezTo>
                          <a:cubicBezTo>
                            <a:pt x="181855" y="8437"/>
                            <a:pt x="172714" y="0"/>
                            <a:pt x="161438" y="0"/>
                          </a:cubicBezTo>
                          <a:cubicBezTo>
                            <a:pt x="150161" y="0"/>
                            <a:pt x="141020" y="8437"/>
                            <a:pt x="141020" y="18844"/>
                          </a:cubicBezTo>
                          <a:cubicBezTo>
                            <a:pt x="141020" y="29251"/>
                            <a:pt x="150161" y="37688"/>
                            <a:pt x="161438" y="37688"/>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00" name="Freeform: Shape 545">
                      <a:extLst>
                        <a:ext uri="{FF2B5EF4-FFF2-40B4-BE49-F238E27FC236}">
                          <a16:creationId xmlns:a16="http://schemas.microsoft.com/office/drawing/2014/main" id="{FAAB00F8-E126-0FB3-1C91-010F90DD34C9}"/>
                        </a:ext>
                      </a:extLst>
                    </p:cNvPr>
                    <p:cNvSpPr/>
                    <p:nvPr/>
                  </p:nvSpPr>
                  <p:spPr>
                    <a:xfrm>
                      <a:off x="1041731" y="1601799"/>
                      <a:ext cx="69062" cy="55190"/>
                    </a:xfrm>
                    <a:custGeom>
                      <a:avLst/>
                      <a:gdLst/>
                      <a:ahLst/>
                      <a:cxnLst/>
                      <a:rect l="l" t="t" r="r" b="b"/>
                      <a:pathLst>
                        <a:path w="69062" h="55190" stroke="0">
                          <a:moveTo>
                            <a:pt x="0" y="0"/>
                          </a:moveTo>
                          <a:lnTo>
                            <a:pt x="69062" y="0"/>
                          </a:lnTo>
                          <a:lnTo>
                            <a:pt x="69062" y="37417"/>
                          </a:lnTo>
                          <a:cubicBezTo>
                            <a:pt x="69062" y="37417"/>
                            <a:pt x="56506" y="55190"/>
                            <a:pt x="36624" y="55190"/>
                          </a:cubicBezTo>
                          <a:cubicBezTo>
                            <a:pt x="16742" y="55190"/>
                            <a:pt x="0" y="37417"/>
                            <a:pt x="0" y="37417"/>
                          </a:cubicBezTo>
                          <a:lnTo>
                            <a:pt x="0" y="0"/>
                          </a:lnTo>
                          <a:close/>
                        </a:path>
                        <a:path w="69062" h="55190" fill="none">
                          <a:moveTo>
                            <a:pt x="0" y="0"/>
                          </a:moveTo>
                          <a:lnTo>
                            <a:pt x="69062" y="0"/>
                          </a:lnTo>
                          <a:lnTo>
                            <a:pt x="69062" y="37417"/>
                          </a:lnTo>
                          <a:cubicBezTo>
                            <a:pt x="69062" y="37417"/>
                            <a:pt x="56506" y="55190"/>
                            <a:pt x="36624" y="55190"/>
                          </a:cubicBezTo>
                          <a:cubicBezTo>
                            <a:pt x="16742" y="55190"/>
                            <a:pt x="0" y="37417"/>
                            <a:pt x="0" y="37417"/>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01" name="Freeform: Shape 546">
                      <a:extLst>
                        <a:ext uri="{FF2B5EF4-FFF2-40B4-BE49-F238E27FC236}">
                          <a16:creationId xmlns:a16="http://schemas.microsoft.com/office/drawing/2014/main" id="{80B3E8AC-B83B-CC7C-2050-A02EEB87DE5C}"/>
                        </a:ext>
                      </a:extLst>
                    </p:cNvPr>
                    <p:cNvSpPr/>
                    <p:nvPr/>
                  </p:nvSpPr>
                  <p:spPr>
                    <a:xfrm>
                      <a:off x="950037" y="1818945"/>
                      <a:ext cx="41428" cy="40878"/>
                    </a:xfrm>
                    <a:custGeom>
                      <a:avLst/>
                      <a:gdLst/>
                      <a:ahLst/>
                      <a:cxnLst/>
                      <a:rect l="l" t="t" r="r" b="b"/>
                      <a:pathLst>
                        <a:path w="41428" h="40878" stroke="0">
                          <a:moveTo>
                            <a:pt x="41428" y="20439"/>
                          </a:moveTo>
                          <a:cubicBezTo>
                            <a:pt x="41428" y="9151"/>
                            <a:pt x="32154" y="0"/>
                            <a:pt x="20714" y="0"/>
                          </a:cubicBezTo>
                          <a:cubicBezTo>
                            <a:pt x="9274" y="0"/>
                            <a:pt x="0" y="9151"/>
                            <a:pt x="0" y="20439"/>
                          </a:cubicBezTo>
                          <a:cubicBezTo>
                            <a:pt x="0" y="31727"/>
                            <a:pt x="9274" y="40878"/>
                            <a:pt x="20714" y="40878"/>
                          </a:cubicBezTo>
                          <a:cubicBezTo>
                            <a:pt x="32154" y="40878"/>
                            <a:pt x="41428" y="31727"/>
                            <a:pt x="41428" y="20439"/>
                          </a:cubicBezTo>
                          <a:close/>
                        </a:path>
                        <a:path w="41428" h="40878" fill="none">
                          <a:moveTo>
                            <a:pt x="41428" y="20439"/>
                          </a:moveTo>
                          <a:cubicBezTo>
                            <a:pt x="41428" y="9151"/>
                            <a:pt x="32154" y="0"/>
                            <a:pt x="20714" y="0"/>
                          </a:cubicBezTo>
                          <a:cubicBezTo>
                            <a:pt x="9274" y="0"/>
                            <a:pt x="0" y="9151"/>
                            <a:pt x="0" y="20439"/>
                          </a:cubicBezTo>
                          <a:cubicBezTo>
                            <a:pt x="0" y="31727"/>
                            <a:pt x="9274" y="40878"/>
                            <a:pt x="20714" y="40878"/>
                          </a:cubicBezTo>
                          <a:cubicBezTo>
                            <a:pt x="32154" y="40878"/>
                            <a:pt x="41428" y="31727"/>
                            <a:pt x="41428" y="20439"/>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02" name="Freeform: Shape 547">
                      <a:extLst>
                        <a:ext uri="{FF2B5EF4-FFF2-40B4-BE49-F238E27FC236}">
                          <a16:creationId xmlns:a16="http://schemas.microsoft.com/office/drawing/2014/main" id="{63E8A3A5-3D6F-88AC-CD9C-9594EE490498}"/>
                        </a:ext>
                      </a:extLst>
                    </p:cNvPr>
                    <p:cNvSpPr/>
                    <p:nvPr/>
                  </p:nvSpPr>
                  <p:spPr>
                    <a:xfrm>
                      <a:off x="955051" y="1631172"/>
                      <a:ext cx="64472" cy="202499"/>
                    </a:xfrm>
                    <a:custGeom>
                      <a:avLst/>
                      <a:gdLst/>
                      <a:ahLst/>
                      <a:cxnLst/>
                      <a:rect l="l" t="t" r="r" b="b"/>
                      <a:pathLst>
                        <a:path w="64472" h="202499" stroke="0">
                          <a:moveTo>
                            <a:pt x="64472" y="0"/>
                          </a:moveTo>
                          <a:cubicBezTo>
                            <a:pt x="64472" y="0"/>
                            <a:pt x="43240" y="9123"/>
                            <a:pt x="27497" y="38197"/>
                          </a:cubicBezTo>
                          <a:cubicBezTo>
                            <a:pt x="11753" y="67271"/>
                            <a:pt x="0" y="193226"/>
                            <a:pt x="0" y="195949"/>
                          </a:cubicBezTo>
                          <a:cubicBezTo>
                            <a:pt x="0" y="198673"/>
                            <a:pt x="34247" y="202499"/>
                            <a:pt x="34247" y="202499"/>
                          </a:cubicBezTo>
                          <a:lnTo>
                            <a:pt x="64472" y="0"/>
                          </a:lnTo>
                          <a:close/>
                        </a:path>
                        <a:path w="64472" h="202499" fill="none">
                          <a:moveTo>
                            <a:pt x="64472" y="0"/>
                          </a:moveTo>
                          <a:cubicBezTo>
                            <a:pt x="64472" y="0"/>
                            <a:pt x="43240" y="9123"/>
                            <a:pt x="27497" y="38197"/>
                          </a:cubicBezTo>
                          <a:cubicBezTo>
                            <a:pt x="11753" y="67271"/>
                            <a:pt x="0" y="193226"/>
                            <a:pt x="0" y="195949"/>
                          </a:cubicBezTo>
                          <a:cubicBezTo>
                            <a:pt x="0" y="198673"/>
                            <a:pt x="34247" y="202499"/>
                            <a:pt x="34247" y="202499"/>
                          </a:cubicBezTo>
                          <a:lnTo>
                            <a:pt x="64472" y="0"/>
                          </a:lnTo>
                          <a:close/>
                        </a:path>
                      </a:pathLst>
                    </a:custGeom>
                    <a:solidFill>
                      <a:srgbClr val="3E62AE"/>
                    </a:solidFill>
                    <a:ln w="7600" cap="flat">
                      <a:solidFill>
                        <a:srgbClr val="3E62A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03" name="Freeform: Shape 548">
                      <a:extLst>
                        <a:ext uri="{FF2B5EF4-FFF2-40B4-BE49-F238E27FC236}">
                          <a16:creationId xmlns:a16="http://schemas.microsoft.com/office/drawing/2014/main" id="{670B03FC-EE61-28D0-AE1B-F2AF346B557D}"/>
                        </a:ext>
                      </a:extLst>
                    </p:cNvPr>
                    <p:cNvSpPr/>
                    <p:nvPr/>
                  </p:nvSpPr>
                  <p:spPr>
                    <a:xfrm>
                      <a:off x="992627" y="1625935"/>
                      <a:ext cx="166517" cy="179852"/>
                    </a:xfrm>
                    <a:custGeom>
                      <a:avLst/>
                      <a:gdLst/>
                      <a:ahLst/>
                      <a:cxnLst/>
                      <a:rect l="l" t="t" r="r" b="b"/>
                      <a:pathLst>
                        <a:path w="166517" h="179852" stroke="0">
                          <a:moveTo>
                            <a:pt x="123619" y="0"/>
                          </a:moveTo>
                          <a:cubicBezTo>
                            <a:pt x="123619" y="0"/>
                            <a:pt x="140746" y="3505"/>
                            <a:pt x="150827" y="11014"/>
                          </a:cubicBezTo>
                          <a:cubicBezTo>
                            <a:pt x="160908" y="18524"/>
                            <a:pt x="170493" y="165823"/>
                            <a:pt x="164828" y="178233"/>
                          </a:cubicBezTo>
                          <a:cubicBezTo>
                            <a:pt x="143654" y="179462"/>
                            <a:pt x="105075" y="179852"/>
                            <a:pt x="87705" y="179852"/>
                          </a:cubicBezTo>
                          <a:cubicBezTo>
                            <a:pt x="87706" y="179852"/>
                            <a:pt x="86086" y="179852"/>
                            <a:pt x="83258" y="179852"/>
                          </a:cubicBezTo>
                          <a:cubicBezTo>
                            <a:pt x="80430" y="179852"/>
                            <a:pt x="78811" y="179852"/>
                            <a:pt x="78811" y="179852"/>
                          </a:cubicBezTo>
                          <a:cubicBezTo>
                            <a:pt x="61442" y="179852"/>
                            <a:pt x="22862" y="179462"/>
                            <a:pt x="1688" y="178233"/>
                          </a:cubicBezTo>
                          <a:cubicBezTo>
                            <a:pt x="-3976" y="165823"/>
                            <a:pt x="5608" y="18524"/>
                            <a:pt x="15689" y="11014"/>
                          </a:cubicBezTo>
                          <a:cubicBezTo>
                            <a:pt x="25770" y="3505"/>
                            <a:pt x="42897" y="0"/>
                            <a:pt x="42897" y="0"/>
                          </a:cubicBezTo>
                          <a:lnTo>
                            <a:pt x="83258" y="27219"/>
                          </a:lnTo>
                          <a:lnTo>
                            <a:pt x="123619" y="0"/>
                          </a:lnTo>
                          <a:close/>
                        </a:path>
                        <a:path w="166517" h="179852" fill="none">
                          <a:moveTo>
                            <a:pt x="123619" y="0"/>
                          </a:moveTo>
                          <a:cubicBezTo>
                            <a:pt x="123619" y="0"/>
                            <a:pt x="140746" y="3505"/>
                            <a:pt x="150827" y="11014"/>
                          </a:cubicBezTo>
                          <a:cubicBezTo>
                            <a:pt x="160908" y="18524"/>
                            <a:pt x="170493" y="165823"/>
                            <a:pt x="164828" y="178233"/>
                          </a:cubicBezTo>
                          <a:cubicBezTo>
                            <a:pt x="143654" y="179462"/>
                            <a:pt x="105075" y="179852"/>
                            <a:pt x="87705" y="179852"/>
                          </a:cubicBezTo>
                          <a:cubicBezTo>
                            <a:pt x="87706" y="179852"/>
                            <a:pt x="86086" y="179852"/>
                            <a:pt x="83258" y="179852"/>
                          </a:cubicBezTo>
                          <a:cubicBezTo>
                            <a:pt x="80430" y="179852"/>
                            <a:pt x="78811" y="179852"/>
                            <a:pt x="78811" y="179852"/>
                          </a:cubicBezTo>
                          <a:cubicBezTo>
                            <a:pt x="61442" y="179852"/>
                            <a:pt x="22862" y="179462"/>
                            <a:pt x="1688" y="178233"/>
                          </a:cubicBezTo>
                          <a:cubicBezTo>
                            <a:pt x="-3976" y="165823"/>
                            <a:pt x="5608" y="18524"/>
                            <a:pt x="15689" y="11014"/>
                          </a:cubicBezTo>
                          <a:cubicBezTo>
                            <a:pt x="25770" y="3505"/>
                            <a:pt x="42897" y="0"/>
                            <a:pt x="42897" y="0"/>
                          </a:cubicBezTo>
                          <a:lnTo>
                            <a:pt x="83258" y="27219"/>
                          </a:lnTo>
                          <a:lnTo>
                            <a:pt x="123619" y="0"/>
                          </a:lnTo>
                          <a:close/>
                        </a:path>
                      </a:pathLst>
                    </a:custGeom>
                    <a:solidFill>
                      <a:srgbClr val="5383C3"/>
                    </a:solidFill>
                    <a:ln w="7600" cap="flat">
                      <a:solidFill>
                        <a:srgbClr val="5383C3"/>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04" name="Freeform: Shape 549">
                      <a:extLst>
                        <a:ext uri="{FF2B5EF4-FFF2-40B4-BE49-F238E27FC236}">
                          <a16:creationId xmlns:a16="http://schemas.microsoft.com/office/drawing/2014/main" id="{D595F915-F4F8-64A2-F2A7-A4EF56E6C0BF}"/>
                        </a:ext>
                      </a:extLst>
                    </p:cNvPr>
                    <p:cNvSpPr/>
                    <p:nvPr/>
                  </p:nvSpPr>
                  <p:spPr>
                    <a:xfrm>
                      <a:off x="993494" y="1803807"/>
                      <a:ext cx="164862" cy="12042"/>
                    </a:xfrm>
                    <a:custGeom>
                      <a:avLst/>
                      <a:gdLst/>
                      <a:ahLst/>
                      <a:cxnLst/>
                      <a:rect l="l" t="t" r="r" b="b"/>
                      <a:pathLst>
                        <a:path w="164862" h="12042" stroke="0">
                          <a:moveTo>
                            <a:pt x="4713" y="0"/>
                          </a:moveTo>
                          <a:lnTo>
                            <a:pt x="160149" y="0"/>
                          </a:lnTo>
                          <a:cubicBezTo>
                            <a:pt x="162752" y="0"/>
                            <a:pt x="164862" y="1670"/>
                            <a:pt x="164862" y="3729"/>
                          </a:cubicBezTo>
                          <a:lnTo>
                            <a:pt x="164862" y="8312"/>
                          </a:lnTo>
                          <a:cubicBezTo>
                            <a:pt x="164862" y="10372"/>
                            <a:pt x="162752" y="12042"/>
                            <a:pt x="160149" y="12042"/>
                          </a:cubicBezTo>
                          <a:lnTo>
                            <a:pt x="4713" y="12042"/>
                          </a:lnTo>
                          <a:cubicBezTo>
                            <a:pt x="2110" y="12042"/>
                            <a:pt x="0" y="10372"/>
                            <a:pt x="0" y="8312"/>
                          </a:cubicBezTo>
                          <a:lnTo>
                            <a:pt x="0" y="3729"/>
                          </a:lnTo>
                          <a:cubicBezTo>
                            <a:pt x="0" y="1670"/>
                            <a:pt x="2110" y="0"/>
                            <a:pt x="4713" y="0"/>
                          </a:cubicBezTo>
                          <a:close/>
                        </a:path>
                        <a:path w="164862" h="12042" fill="none">
                          <a:moveTo>
                            <a:pt x="4713" y="0"/>
                          </a:moveTo>
                          <a:lnTo>
                            <a:pt x="160149" y="0"/>
                          </a:lnTo>
                          <a:cubicBezTo>
                            <a:pt x="162752" y="0"/>
                            <a:pt x="164862" y="1670"/>
                            <a:pt x="164862" y="3729"/>
                          </a:cubicBezTo>
                          <a:lnTo>
                            <a:pt x="164862" y="8312"/>
                          </a:lnTo>
                          <a:cubicBezTo>
                            <a:pt x="164862" y="10372"/>
                            <a:pt x="162752" y="12042"/>
                            <a:pt x="160149" y="12042"/>
                          </a:cubicBezTo>
                          <a:lnTo>
                            <a:pt x="4713" y="12042"/>
                          </a:lnTo>
                          <a:cubicBezTo>
                            <a:pt x="2110" y="12042"/>
                            <a:pt x="0" y="10372"/>
                            <a:pt x="0" y="8312"/>
                          </a:cubicBezTo>
                          <a:lnTo>
                            <a:pt x="0" y="3729"/>
                          </a:lnTo>
                          <a:cubicBezTo>
                            <a:pt x="0" y="1670"/>
                            <a:pt x="2110" y="0"/>
                            <a:pt x="4713" y="0"/>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05" name="Freeform: Shape 550">
                      <a:extLst>
                        <a:ext uri="{FF2B5EF4-FFF2-40B4-BE49-F238E27FC236}">
                          <a16:creationId xmlns:a16="http://schemas.microsoft.com/office/drawing/2014/main" id="{37FDF1E2-BE76-912E-61CD-48812CAB2467}"/>
                        </a:ext>
                      </a:extLst>
                    </p:cNvPr>
                    <p:cNvSpPr/>
                    <p:nvPr/>
                  </p:nvSpPr>
                  <p:spPr>
                    <a:xfrm>
                      <a:off x="994211" y="1815190"/>
                      <a:ext cx="163626" cy="285019"/>
                    </a:xfrm>
                    <a:custGeom>
                      <a:avLst/>
                      <a:gdLst/>
                      <a:ahLst/>
                      <a:cxnLst/>
                      <a:rect l="l" t="t" r="r" b="b"/>
                      <a:pathLst>
                        <a:path w="163626" h="285019" stroke="0">
                          <a:moveTo>
                            <a:pt x="0" y="0"/>
                          </a:moveTo>
                          <a:lnTo>
                            <a:pt x="163626" y="0"/>
                          </a:lnTo>
                          <a:cubicBezTo>
                            <a:pt x="163626" y="0"/>
                            <a:pt x="145736" y="284487"/>
                            <a:pt x="150681" y="284487"/>
                          </a:cubicBezTo>
                          <a:cubicBezTo>
                            <a:pt x="155625" y="284487"/>
                            <a:pt x="99258" y="285019"/>
                            <a:pt x="99258" y="285019"/>
                          </a:cubicBezTo>
                          <a:lnTo>
                            <a:pt x="88507" y="53028"/>
                          </a:lnTo>
                          <a:lnTo>
                            <a:pt x="75119" y="53028"/>
                          </a:lnTo>
                          <a:lnTo>
                            <a:pt x="64369" y="285019"/>
                          </a:lnTo>
                          <a:cubicBezTo>
                            <a:pt x="64369" y="285019"/>
                            <a:pt x="8001" y="284487"/>
                            <a:pt x="12946" y="284487"/>
                          </a:cubicBezTo>
                          <a:cubicBezTo>
                            <a:pt x="17890" y="284487"/>
                            <a:pt x="0" y="0"/>
                            <a:pt x="0" y="0"/>
                          </a:cubicBezTo>
                          <a:close/>
                        </a:path>
                        <a:path w="163626" h="285019" fill="none">
                          <a:moveTo>
                            <a:pt x="0" y="0"/>
                          </a:moveTo>
                          <a:lnTo>
                            <a:pt x="163626" y="0"/>
                          </a:lnTo>
                          <a:cubicBezTo>
                            <a:pt x="163626" y="0"/>
                            <a:pt x="145736" y="284487"/>
                            <a:pt x="150681" y="284487"/>
                          </a:cubicBezTo>
                          <a:cubicBezTo>
                            <a:pt x="155625" y="284487"/>
                            <a:pt x="99258" y="285019"/>
                            <a:pt x="99258" y="285019"/>
                          </a:cubicBezTo>
                          <a:lnTo>
                            <a:pt x="88507" y="53028"/>
                          </a:lnTo>
                          <a:lnTo>
                            <a:pt x="75119" y="53028"/>
                          </a:lnTo>
                          <a:lnTo>
                            <a:pt x="64369" y="285019"/>
                          </a:lnTo>
                          <a:cubicBezTo>
                            <a:pt x="64369" y="285019"/>
                            <a:pt x="8001" y="284487"/>
                            <a:pt x="12946" y="284487"/>
                          </a:cubicBezTo>
                          <a:cubicBezTo>
                            <a:pt x="17890" y="284487"/>
                            <a:pt x="0" y="0"/>
                            <a:pt x="0" y="0"/>
                          </a:cubicBezTo>
                          <a:close/>
                        </a:path>
                      </a:pathLst>
                    </a:custGeom>
                    <a:solidFill>
                      <a:srgbClr val="0E2350"/>
                    </a:solidFill>
                    <a:ln w="7600" cap="flat">
                      <a:solidFill>
                        <a:srgbClr val="0E235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06" name="Freeform: Shape 551">
                      <a:extLst>
                        <a:ext uri="{FF2B5EF4-FFF2-40B4-BE49-F238E27FC236}">
                          <a16:creationId xmlns:a16="http://schemas.microsoft.com/office/drawing/2014/main" id="{9B60BBF7-AE7B-BB66-9769-6BAA60008B67}"/>
                        </a:ext>
                      </a:extLst>
                    </p:cNvPr>
                    <p:cNvSpPr/>
                    <p:nvPr/>
                  </p:nvSpPr>
                  <p:spPr>
                    <a:xfrm>
                      <a:off x="1001142" y="1439135"/>
                      <a:ext cx="153145" cy="182823"/>
                    </a:xfrm>
                    <a:custGeom>
                      <a:avLst/>
                      <a:gdLst/>
                      <a:ahLst/>
                      <a:cxnLst/>
                      <a:rect l="l" t="t" r="r" b="b"/>
                      <a:pathLst>
                        <a:path w="153145" h="182823" stroke="0">
                          <a:moveTo>
                            <a:pt x="0" y="92644"/>
                          </a:moveTo>
                          <a:cubicBezTo>
                            <a:pt x="0" y="42168"/>
                            <a:pt x="32501" y="0"/>
                            <a:pt x="76230" y="0"/>
                          </a:cubicBezTo>
                          <a:cubicBezTo>
                            <a:pt x="119959" y="0"/>
                            <a:pt x="153145" y="40920"/>
                            <a:pt x="153145" y="91404"/>
                          </a:cubicBezTo>
                          <a:cubicBezTo>
                            <a:pt x="153145" y="141856"/>
                            <a:pt x="132021" y="183732"/>
                            <a:pt x="76230" y="182808"/>
                          </a:cubicBezTo>
                          <a:cubicBezTo>
                            <a:pt x="20439" y="181806"/>
                            <a:pt x="0" y="143104"/>
                            <a:pt x="0" y="92644"/>
                          </a:cubicBezTo>
                          <a:close/>
                        </a:path>
                        <a:path w="153145" h="182823" fill="none">
                          <a:moveTo>
                            <a:pt x="0" y="92644"/>
                          </a:moveTo>
                          <a:cubicBezTo>
                            <a:pt x="0" y="42168"/>
                            <a:pt x="32501" y="0"/>
                            <a:pt x="76230" y="0"/>
                          </a:cubicBezTo>
                          <a:cubicBezTo>
                            <a:pt x="119959" y="0"/>
                            <a:pt x="153145" y="40920"/>
                            <a:pt x="153145" y="91404"/>
                          </a:cubicBezTo>
                          <a:cubicBezTo>
                            <a:pt x="153145" y="141856"/>
                            <a:pt x="132021" y="183732"/>
                            <a:pt x="76230" y="182808"/>
                          </a:cubicBezTo>
                          <a:cubicBezTo>
                            <a:pt x="20439" y="181806"/>
                            <a:pt x="0" y="143104"/>
                            <a:pt x="0" y="9264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07" name="Freeform: Shape 552">
                      <a:extLst>
                        <a:ext uri="{FF2B5EF4-FFF2-40B4-BE49-F238E27FC236}">
                          <a16:creationId xmlns:a16="http://schemas.microsoft.com/office/drawing/2014/main" id="{AA8ABA53-FC6D-57B5-2C2D-25E9F7DE3330}"/>
                        </a:ext>
                      </a:extLst>
                    </p:cNvPr>
                    <p:cNvSpPr/>
                    <p:nvPr/>
                  </p:nvSpPr>
                  <p:spPr>
                    <a:xfrm>
                      <a:off x="988737" y="1422415"/>
                      <a:ext cx="173257" cy="131292"/>
                    </a:xfrm>
                    <a:custGeom>
                      <a:avLst/>
                      <a:gdLst/>
                      <a:ahLst/>
                      <a:cxnLst/>
                      <a:rect l="l" t="t" r="r" b="b"/>
                      <a:pathLst>
                        <a:path w="173257" h="131292" stroke="0">
                          <a:moveTo>
                            <a:pt x="149031" y="63245"/>
                          </a:moveTo>
                          <a:cubicBezTo>
                            <a:pt x="145719" y="70626"/>
                            <a:pt x="126403" y="75736"/>
                            <a:pt x="120332" y="76872"/>
                          </a:cubicBezTo>
                          <a:cubicBezTo>
                            <a:pt x="114261" y="78007"/>
                            <a:pt x="129715" y="63245"/>
                            <a:pt x="130818" y="63245"/>
                          </a:cubicBezTo>
                          <a:cubicBezTo>
                            <a:pt x="130818" y="63245"/>
                            <a:pt x="100464" y="83117"/>
                            <a:pt x="73973" y="81414"/>
                          </a:cubicBezTo>
                          <a:cubicBezTo>
                            <a:pt x="47481" y="79711"/>
                            <a:pt x="23750" y="80278"/>
                            <a:pt x="23750" y="80278"/>
                          </a:cubicBezTo>
                          <a:cubicBezTo>
                            <a:pt x="23750" y="80278"/>
                            <a:pt x="16366" y="118671"/>
                            <a:pt x="15262" y="129458"/>
                          </a:cubicBezTo>
                          <a:cubicBezTo>
                            <a:pt x="14158" y="140246"/>
                            <a:pt x="0" y="85956"/>
                            <a:pt x="7193" y="72330"/>
                          </a:cubicBezTo>
                          <a:cubicBezTo>
                            <a:pt x="4985" y="73465"/>
                            <a:pt x="0" y="72330"/>
                            <a:pt x="0" y="72330"/>
                          </a:cubicBezTo>
                          <a:cubicBezTo>
                            <a:pt x="0" y="72330"/>
                            <a:pt x="13264" y="47915"/>
                            <a:pt x="17127" y="41670"/>
                          </a:cubicBezTo>
                          <a:cubicBezTo>
                            <a:pt x="20990" y="35424"/>
                            <a:pt x="11056" y="37695"/>
                            <a:pt x="11056" y="37695"/>
                          </a:cubicBezTo>
                          <a:cubicBezTo>
                            <a:pt x="11056" y="37695"/>
                            <a:pt x="20438" y="22933"/>
                            <a:pt x="33132" y="14417"/>
                          </a:cubicBezTo>
                          <a:cubicBezTo>
                            <a:pt x="45826" y="5900"/>
                            <a:pt x="76732" y="-4320"/>
                            <a:pt x="98256" y="1926"/>
                          </a:cubicBezTo>
                          <a:cubicBezTo>
                            <a:pt x="119780" y="8171"/>
                            <a:pt x="125851" y="16120"/>
                            <a:pt x="125851" y="16120"/>
                          </a:cubicBezTo>
                          <a:cubicBezTo>
                            <a:pt x="125851" y="16120"/>
                            <a:pt x="134130" y="4197"/>
                            <a:pt x="147927" y="22933"/>
                          </a:cubicBezTo>
                          <a:cubicBezTo>
                            <a:pt x="161725" y="41670"/>
                            <a:pt x="173995" y="55466"/>
                            <a:pt x="173222" y="92939"/>
                          </a:cubicBezTo>
                          <a:cubicBezTo>
                            <a:pt x="171788" y="130412"/>
                            <a:pt x="160346" y="131292"/>
                            <a:pt x="160346" y="131292"/>
                          </a:cubicBezTo>
                          <a:cubicBezTo>
                            <a:pt x="160346" y="131292"/>
                            <a:pt x="159436" y="110712"/>
                            <a:pt x="158527" y="92004"/>
                          </a:cubicBezTo>
                          <a:cubicBezTo>
                            <a:pt x="157618" y="73295"/>
                            <a:pt x="147927" y="63245"/>
                            <a:pt x="149031" y="63245"/>
                          </a:cubicBezTo>
                          <a:close/>
                        </a:path>
                        <a:path w="173257" h="131292" fill="none">
                          <a:moveTo>
                            <a:pt x="149031" y="63245"/>
                          </a:moveTo>
                          <a:cubicBezTo>
                            <a:pt x="145719" y="70626"/>
                            <a:pt x="126403" y="75736"/>
                            <a:pt x="120332" y="76872"/>
                          </a:cubicBezTo>
                          <a:cubicBezTo>
                            <a:pt x="114261" y="78007"/>
                            <a:pt x="129715" y="63245"/>
                            <a:pt x="130818" y="63245"/>
                          </a:cubicBezTo>
                          <a:cubicBezTo>
                            <a:pt x="130818" y="63245"/>
                            <a:pt x="100464" y="83117"/>
                            <a:pt x="73973" y="81414"/>
                          </a:cubicBezTo>
                          <a:cubicBezTo>
                            <a:pt x="47481" y="79711"/>
                            <a:pt x="23750" y="80278"/>
                            <a:pt x="23750" y="80278"/>
                          </a:cubicBezTo>
                          <a:cubicBezTo>
                            <a:pt x="23750" y="80278"/>
                            <a:pt x="16366" y="118671"/>
                            <a:pt x="15262" y="129458"/>
                          </a:cubicBezTo>
                          <a:cubicBezTo>
                            <a:pt x="14158" y="140246"/>
                            <a:pt x="0" y="85956"/>
                            <a:pt x="7193" y="72330"/>
                          </a:cubicBezTo>
                          <a:cubicBezTo>
                            <a:pt x="4985" y="73465"/>
                            <a:pt x="0" y="72330"/>
                            <a:pt x="0" y="72330"/>
                          </a:cubicBezTo>
                          <a:cubicBezTo>
                            <a:pt x="0" y="72330"/>
                            <a:pt x="13264" y="47915"/>
                            <a:pt x="17127" y="41670"/>
                          </a:cubicBezTo>
                          <a:cubicBezTo>
                            <a:pt x="20990" y="35424"/>
                            <a:pt x="11056" y="37695"/>
                            <a:pt x="11056" y="37695"/>
                          </a:cubicBezTo>
                          <a:cubicBezTo>
                            <a:pt x="11056" y="37695"/>
                            <a:pt x="20438" y="22933"/>
                            <a:pt x="33132" y="14417"/>
                          </a:cubicBezTo>
                          <a:cubicBezTo>
                            <a:pt x="45826" y="5900"/>
                            <a:pt x="76732" y="-4320"/>
                            <a:pt x="98256" y="1926"/>
                          </a:cubicBezTo>
                          <a:cubicBezTo>
                            <a:pt x="119780" y="8171"/>
                            <a:pt x="125851" y="16120"/>
                            <a:pt x="125851" y="16120"/>
                          </a:cubicBezTo>
                          <a:cubicBezTo>
                            <a:pt x="125851" y="16120"/>
                            <a:pt x="134130" y="4197"/>
                            <a:pt x="147927" y="22933"/>
                          </a:cubicBezTo>
                          <a:cubicBezTo>
                            <a:pt x="161725" y="41670"/>
                            <a:pt x="173995" y="55466"/>
                            <a:pt x="173222" y="92939"/>
                          </a:cubicBezTo>
                          <a:cubicBezTo>
                            <a:pt x="171788" y="130412"/>
                            <a:pt x="160346" y="131292"/>
                            <a:pt x="160346" y="131292"/>
                          </a:cubicBezTo>
                          <a:cubicBezTo>
                            <a:pt x="160346" y="131292"/>
                            <a:pt x="159436" y="110712"/>
                            <a:pt x="158527" y="92004"/>
                          </a:cubicBezTo>
                          <a:cubicBezTo>
                            <a:pt x="157618" y="73295"/>
                            <a:pt x="147927" y="63245"/>
                            <a:pt x="149031" y="63245"/>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08" name="Freeform: Shape 553">
                      <a:extLst>
                        <a:ext uri="{FF2B5EF4-FFF2-40B4-BE49-F238E27FC236}">
                          <a16:creationId xmlns:a16="http://schemas.microsoft.com/office/drawing/2014/main" id="{EA97FC52-6237-4021-F114-1A285A2F5F8D}"/>
                        </a:ext>
                      </a:extLst>
                    </p:cNvPr>
                    <p:cNvSpPr/>
                    <p:nvPr/>
                  </p:nvSpPr>
                  <p:spPr>
                    <a:xfrm>
                      <a:off x="1054640" y="1587740"/>
                      <a:ext cx="46865" cy="13633"/>
                    </a:xfrm>
                    <a:custGeom>
                      <a:avLst/>
                      <a:gdLst/>
                      <a:ahLst/>
                      <a:cxnLst/>
                      <a:rect l="l" t="t" r="r" b="b"/>
                      <a:pathLst>
                        <a:path w="46865" h="13633" stroke="0">
                          <a:moveTo>
                            <a:pt x="23657" y="10252"/>
                          </a:moveTo>
                          <a:cubicBezTo>
                            <a:pt x="43112" y="10153"/>
                            <a:pt x="38952" y="0"/>
                            <a:pt x="44940" y="0"/>
                          </a:cubicBezTo>
                          <a:cubicBezTo>
                            <a:pt x="50976" y="0"/>
                            <a:pt x="42527" y="13762"/>
                            <a:pt x="23622" y="13632"/>
                          </a:cubicBezTo>
                          <a:cubicBezTo>
                            <a:pt x="4717" y="13495"/>
                            <a:pt x="-4161" y="0"/>
                            <a:pt x="1875" y="0"/>
                          </a:cubicBezTo>
                          <a:cubicBezTo>
                            <a:pt x="7863" y="0"/>
                            <a:pt x="4201" y="10350"/>
                            <a:pt x="23657" y="10252"/>
                          </a:cubicBezTo>
                          <a:close/>
                        </a:path>
                        <a:path w="46865" h="13633" fill="none">
                          <a:moveTo>
                            <a:pt x="23657" y="10252"/>
                          </a:moveTo>
                          <a:cubicBezTo>
                            <a:pt x="43112" y="10153"/>
                            <a:pt x="38952" y="0"/>
                            <a:pt x="44940" y="0"/>
                          </a:cubicBezTo>
                          <a:cubicBezTo>
                            <a:pt x="50976" y="0"/>
                            <a:pt x="42527" y="13762"/>
                            <a:pt x="23622" y="13632"/>
                          </a:cubicBezTo>
                          <a:cubicBezTo>
                            <a:pt x="4717" y="13495"/>
                            <a:pt x="-4161" y="0"/>
                            <a:pt x="1875" y="0"/>
                          </a:cubicBezTo>
                          <a:cubicBezTo>
                            <a:pt x="7863" y="0"/>
                            <a:pt x="4201" y="10350"/>
                            <a:pt x="23657" y="10252"/>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09" name="Freeform: Shape 554">
                      <a:extLst>
                        <a:ext uri="{FF2B5EF4-FFF2-40B4-BE49-F238E27FC236}">
                          <a16:creationId xmlns:a16="http://schemas.microsoft.com/office/drawing/2014/main" id="{8B3091D5-861C-7BA7-0922-C8CE8CEF5606}"/>
                        </a:ext>
                      </a:extLst>
                    </p:cNvPr>
                    <p:cNvSpPr/>
                    <p:nvPr/>
                  </p:nvSpPr>
                  <p:spPr>
                    <a:xfrm>
                      <a:off x="1026998" y="1624160"/>
                      <a:ext cx="97296" cy="35067"/>
                    </a:xfrm>
                    <a:custGeom>
                      <a:avLst/>
                      <a:gdLst/>
                      <a:ahLst/>
                      <a:cxnLst/>
                      <a:rect l="l" t="t" r="r" b="b"/>
                      <a:pathLst>
                        <a:path w="97296" h="35067" stroke="0">
                          <a:moveTo>
                            <a:pt x="45604" y="24581"/>
                          </a:moveTo>
                          <a:lnTo>
                            <a:pt x="32485" y="35067"/>
                          </a:lnTo>
                          <a:lnTo>
                            <a:pt x="0" y="7103"/>
                          </a:lnTo>
                          <a:lnTo>
                            <a:pt x="8297" y="0"/>
                          </a:lnTo>
                          <a:lnTo>
                            <a:pt x="45604" y="24581"/>
                          </a:lnTo>
                          <a:close/>
                          <a:moveTo>
                            <a:pt x="51692" y="24581"/>
                          </a:moveTo>
                          <a:lnTo>
                            <a:pt x="64811" y="35067"/>
                          </a:lnTo>
                          <a:lnTo>
                            <a:pt x="97296" y="7103"/>
                          </a:lnTo>
                          <a:lnTo>
                            <a:pt x="88999" y="0"/>
                          </a:lnTo>
                          <a:lnTo>
                            <a:pt x="51692" y="24581"/>
                          </a:lnTo>
                          <a:close/>
                        </a:path>
                        <a:path w="97296" h="35067" fill="none">
                          <a:moveTo>
                            <a:pt x="45604" y="24581"/>
                          </a:moveTo>
                          <a:lnTo>
                            <a:pt x="32485" y="35067"/>
                          </a:lnTo>
                          <a:lnTo>
                            <a:pt x="0" y="7103"/>
                          </a:lnTo>
                          <a:lnTo>
                            <a:pt x="8297" y="0"/>
                          </a:lnTo>
                          <a:lnTo>
                            <a:pt x="45604" y="24581"/>
                          </a:lnTo>
                          <a:close/>
                          <a:moveTo>
                            <a:pt x="51692" y="24581"/>
                          </a:moveTo>
                          <a:lnTo>
                            <a:pt x="64811" y="35067"/>
                          </a:lnTo>
                          <a:lnTo>
                            <a:pt x="97296" y="7103"/>
                          </a:lnTo>
                          <a:lnTo>
                            <a:pt x="88999" y="0"/>
                          </a:lnTo>
                          <a:lnTo>
                            <a:pt x="51692" y="24581"/>
                          </a:lnTo>
                          <a:close/>
                        </a:path>
                      </a:pathLst>
                    </a:custGeom>
                    <a:solidFill>
                      <a:srgbClr val="DCDCDD"/>
                    </a:solidFill>
                    <a:ln w="7600" cap="flat">
                      <a:solidFill>
                        <a:srgbClr val="DCDCD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10" name="Freeform: Shape 555">
                      <a:extLst>
                        <a:ext uri="{FF2B5EF4-FFF2-40B4-BE49-F238E27FC236}">
                          <a16:creationId xmlns:a16="http://schemas.microsoft.com/office/drawing/2014/main" id="{80568030-E0BD-D840-AE57-B53AFEE279B3}"/>
                        </a:ext>
                      </a:extLst>
                    </p:cNvPr>
                    <p:cNvSpPr/>
                    <p:nvPr/>
                  </p:nvSpPr>
                  <p:spPr>
                    <a:xfrm>
                      <a:off x="1020385" y="1521487"/>
                      <a:ext cx="109549" cy="35097"/>
                    </a:xfrm>
                    <a:custGeom>
                      <a:avLst/>
                      <a:gdLst/>
                      <a:ahLst/>
                      <a:cxnLst/>
                      <a:rect l="l" t="t" r="r" b="b"/>
                      <a:pathLst>
                        <a:path w="109549" h="35097" stroke="0">
                          <a:moveTo>
                            <a:pt x="92236" y="21059"/>
                          </a:moveTo>
                          <a:cubicBezTo>
                            <a:pt x="97103" y="21059"/>
                            <a:pt x="99912" y="23221"/>
                            <a:pt x="99912" y="25887"/>
                          </a:cubicBezTo>
                          <a:lnTo>
                            <a:pt x="99912" y="30270"/>
                          </a:lnTo>
                          <a:cubicBezTo>
                            <a:pt x="99912" y="32936"/>
                            <a:pt x="97103" y="35097"/>
                            <a:pt x="93639" y="35097"/>
                          </a:cubicBezTo>
                          <a:cubicBezTo>
                            <a:pt x="88772" y="35097"/>
                            <a:pt x="85964" y="32936"/>
                            <a:pt x="85964" y="30270"/>
                          </a:cubicBezTo>
                          <a:lnTo>
                            <a:pt x="85964" y="25887"/>
                          </a:lnTo>
                          <a:cubicBezTo>
                            <a:pt x="85964" y="23221"/>
                            <a:pt x="88772" y="21059"/>
                            <a:pt x="92236" y="21059"/>
                          </a:cubicBezTo>
                          <a:close/>
                          <a:moveTo>
                            <a:pt x="15462" y="25887"/>
                          </a:moveTo>
                          <a:lnTo>
                            <a:pt x="15462" y="30270"/>
                          </a:lnTo>
                          <a:cubicBezTo>
                            <a:pt x="15462" y="32936"/>
                            <a:pt x="18270" y="35097"/>
                            <a:pt x="23137" y="35097"/>
                          </a:cubicBezTo>
                          <a:cubicBezTo>
                            <a:pt x="26601" y="35097"/>
                            <a:pt x="29409" y="32936"/>
                            <a:pt x="29409" y="30270"/>
                          </a:cubicBezTo>
                          <a:lnTo>
                            <a:pt x="29409" y="25887"/>
                          </a:lnTo>
                          <a:cubicBezTo>
                            <a:pt x="29409" y="23221"/>
                            <a:pt x="26601" y="21059"/>
                            <a:pt x="21734" y="21059"/>
                          </a:cubicBezTo>
                          <a:cubicBezTo>
                            <a:pt x="18270" y="21059"/>
                            <a:pt x="15462" y="23221"/>
                            <a:pt x="15462" y="25887"/>
                          </a:cubicBezTo>
                          <a:close/>
                          <a:moveTo>
                            <a:pt x="12736" y="4426"/>
                          </a:moveTo>
                          <a:cubicBezTo>
                            <a:pt x="18857" y="3048"/>
                            <a:pt x="24196" y="5494"/>
                            <a:pt x="23681" y="3775"/>
                          </a:cubicBezTo>
                          <a:cubicBezTo>
                            <a:pt x="22697" y="0"/>
                            <a:pt x="16678" y="-917"/>
                            <a:pt x="10236" y="0"/>
                          </a:cubicBezTo>
                          <a:cubicBezTo>
                            <a:pt x="3795" y="2168"/>
                            <a:pt x="0" y="6080"/>
                            <a:pt x="0" y="9362"/>
                          </a:cubicBezTo>
                          <a:cubicBezTo>
                            <a:pt x="823" y="10925"/>
                            <a:pt x="7173" y="5679"/>
                            <a:pt x="12736" y="4426"/>
                          </a:cubicBezTo>
                          <a:close/>
                          <a:moveTo>
                            <a:pt x="109398" y="10163"/>
                          </a:moveTo>
                          <a:cubicBezTo>
                            <a:pt x="110434" y="6894"/>
                            <a:pt x="106032" y="3054"/>
                            <a:pt x="99568" y="1588"/>
                          </a:cubicBezTo>
                          <a:cubicBezTo>
                            <a:pt x="93103" y="0"/>
                            <a:pt x="87024" y="1584"/>
                            <a:pt x="85989" y="4854"/>
                          </a:cubicBezTo>
                          <a:cubicBezTo>
                            <a:pt x="85446" y="6567"/>
                            <a:pt x="90856" y="4082"/>
                            <a:pt x="96999" y="5388"/>
                          </a:cubicBezTo>
                          <a:cubicBezTo>
                            <a:pt x="102583" y="6575"/>
                            <a:pt x="108905" y="11721"/>
                            <a:pt x="109398" y="10163"/>
                          </a:cubicBezTo>
                          <a:close/>
                        </a:path>
                        <a:path w="109549" h="35097" fill="none">
                          <a:moveTo>
                            <a:pt x="92236" y="21059"/>
                          </a:moveTo>
                          <a:cubicBezTo>
                            <a:pt x="97103" y="21059"/>
                            <a:pt x="99912" y="23221"/>
                            <a:pt x="99912" y="25887"/>
                          </a:cubicBezTo>
                          <a:lnTo>
                            <a:pt x="99912" y="30270"/>
                          </a:lnTo>
                          <a:cubicBezTo>
                            <a:pt x="99912" y="32936"/>
                            <a:pt x="97103" y="35097"/>
                            <a:pt x="93639" y="35097"/>
                          </a:cubicBezTo>
                          <a:cubicBezTo>
                            <a:pt x="88772" y="35097"/>
                            <a:pt x="85964" y="32936"/>
                            <a:pt x="85964" y="30270"/>
                          </a:cubicBezTo>
                          <a:lnTo>
                            <a:pt x="85964" y="25887"/>
                          </a:lnTo>
                          <a:cubicBezTo>
                            <a:pt x="85964" y="23221"/>
                            <a:pt x="88772" y="21059"/>
                            <a:pt x="92236" y="21059"/>
                          </a:cubicBezTo>
                          <a:close/>
                          <a:moveTo>
                            <a:pt x="15462" y="25887"/>
                          </a:moveTo>
                          <a:lnTo>
                            <a:pt x="15462" y="30270"/>
                          </a:lnTo>
                          <a:cubicBezTo>
                            <a:pt x="15462" y="32936"/>
                            <a:pt x="18270" y="35097"/>
                            <a:pt x="23137" y="35097"/>
                          </a:cubicBezTo>
                          <a:cubicBezTo>
                            <a:pt x="26601" y="35097"/>
                            <a:pt x="29409" y="32936"/>
                            <a:pt x="29409" y="30270"/>
                          </a:cubicBezTo>
                          <a:lnTo>
                            <a:pt x="29409" y="25887"/>
                          </a:lnTo>
                          <a:cubicBezTo>
                            <a:pt x="29409" y="23221"/>
                            <a:pt x="26601" y="21059"/>
                            <a:pt x="21734" y="21059"/>
                          </a:cubicBezTo>
                          <a:cubicBezTo>
                            <a:pt x="18270" y="21059"/>
                            <a:pt x="15462" y="23221"/>
                            <a:pt x="15462" y="25887"/>
                          </a:cubicBezTo>
                          <a:close/>
                          <a:moveTo>
                            <a:pt x="12736" y="4426"/>
                          </a:moveTo>
                          <a:cubicBezTo>
                            <a:pt x="18857" y="3048"/>
                            <a:pt x="24196" y="5494"/>
                            <a:pt x="23681" y="3775"/>
                          </a:cubicBezTo>
                          <a:cubicBezTo>
                            <a:pt x="22697" y="0"/>
                            <a:pt x="16678" y="-917"/>
                            <a:pt x="10236" y="0"/>
                          </a:cubicBezTo>
                          <a:cubicBezTo>
                            <a:pt x="3795" y="2168"/>
                            <a:pt x="0" y="6080"/>
                            <a:pt x="0" y="9362"/>
                          </a:cubicBezTo>
                          <a:cubicBezTo>
                            <a:pt x="823" y="10925"/>
                            <a:pt x="7173" y="5679"/>
                            <a:pt x="12736" y="4426"/>
                          </a:cubicBezTo>
                          <a:close/>
                          <a:moveTo>
                            <a:pt x="109398" y="10163"/>
                          </a:moveTo>
                          <a:cubicBezTo>
                            <a:pt x="110434" y="6894"/>
                            <a:pt x="106032" y="3054"/>
                            <a:pt x="99568" y="1588"/>
                          </a:cubicBezTo>
                          <a:cubicBezTo>
                            <a:pt x="93103" y="0"/>
                            <a:pt x="87024" y="1584"/>
                            <a:pt x="85989" y="4854"/>
                          </a:cubicBezTo>
                          <a:cubicBezTo>
                            <a:pt x="85446" y="6567"/>
                            <a:pt x="90856" y="4082"/>
                            <a:pt x="96999" y="5388"/>
                          </a:cubicBezTo>
                          <a:cubicBezTo>
                            <a:pt x="102583" y="6575"/>
                            <a:pt x="108905" y="11721"/>
                            <a:pt x="109398" y="10163"/>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11" name="Freeform: Shape 556">
                      <a:extLst>
                        <a:ext uri="{FF2B5EF4-FFF2-40B4-BE49-F238E27FC236}">
                          <a16:creationId xmlns:a16="http://schemas.microsoft.com/office/drawing/2014/main" id="{084FDE88-FB45-03CF-A748-B1487AC17EA1}"/>
                        </a:ext>
                      </a:extLst>
                    </p:cNvPr>
                    <p:cNvSpPr/>
                    <p:nvPr/>
                  </p:nvSpPr>
                  <p:spPr>
                    <a:xfrm>
                      <a:off x="967414" y="2096587"/>
                      <a:ext cx="221176" cy="28389"/>
                    </a:xfrm>
                    <a:custGeom>
                      <a:avLst/>
                      <a:gdLst/>
                      <a:ahLst/>
                      <a:cxnLst/>
                      <a:rect l="l" t="t" r="r" b="b"/>
                      <a:pathLst>
                        <a:path w="221176" h="28389" stroke="0">
                          <a:moveTo>
                            <a:pt x="95936" y="23101"/>
                          </a:moveTo>
                          <a:cubicBezTo>
                            <a:pt x="92383" y="30711"/>
                            <a:pt x="84092" y="27857"/>
                            <a:pt x="45007" y="27857"/>
                          </a:cubicBezTo>
                          <a:cubicBezTo>
                            <a:pt x="5922" y="27857"/>
                            <a:pt x="0" y="29760"/>
                            <a:pt x="0" y="18345"/>
                          </a:cubicBezTo>
                          <a:cubicBezTo>
                            <a:pt x="0" y="13391"/>
                            <a:pt x="18852" y="5848"/>
                            <a:pt x="38548" y="2841"/>
                          </a:cubicBezTo>
                          <a:cubicBezTo>
                            <a:pt x="64238" y="-1081"/>
                            <a:pt x="92383" y="0"/>
                            <a:pt x="92383" y="0"/>
                          </a:cubicBezTo>
                          <a:cubicBezTo>
                            <a:pt x="94752" y="2174"/>
                            <a:pt x="99490" y="15491"/>
                            <a:pt x="95936" y="23101"/>
                          </a:cubicBezTo>
                          <a:close/>
                          <a:moveTo>
                            <a:pt x="125240" y="23108"/>
                          </a:moveTo>
                          <a:cubicBezTo>
                            <a:pt x="128793" y="30718"/>
                            <a:pt x="137084" y="27864"/>
                            <a:pt x="176169" y="27864"/>
                          </a:cubicBezTo>
                          <a:cubicBezTo>
                            <a:pt x="215254" y="27864"/>
                            <a:pt x="221176" y="29767"/>
                            <a:pt x="221176" y="18352"/>
                          </a:cubicBezTo>
                          <a:cubicBezTo>
                            <a:pt x="221176" y="12968"/>
                            <a:pt x="198977" y="5917"/>
                            <a:pt x="177258" y="2849"/>
                          </a:cubicBezTo>
                          <a:cubicBezTo>
                            <a:pt x="152933" y="0"/>
                            <a:pt x="128793" y="0"/>
                            <a:pt x="128793" y="0"/>
                          </a:cubicBezTo>
                          <a:cubicBezTo>
                            <a:pt x="126424" y="2181"/>
                            <a:pt x="121686" y="15498"/>
                            <a:pt x="125240" y="23108"/>
                          </a:cubicBezTo>
                          <a:close/>
                        </a:path>
                        <a:path w="221176" h="28389" fill="none">
                          <a:moveTo>
                            <a:pt x="95936" y="23101"/>
                          </a:moveTo>
                          <a:cubicBezTo>
                            <a:pt x="92383" y="30711"/>
                            <a:pt x="84092" y="27857"/>
                            <a:pt x="45007" y="27857"/>
                          </a:cubicBezTo>
                          <a:cubicBezTo>
                            <a:pt x="5922" y="27857"/>
                            <a:pt x="0" y="29760"/>
                            <a:pt x="0" y="18345"/>
                          </a:cubicBezTo>
                          <a:cubicBezTo>
                            <a:pt x="0" y="13391"/>
                            <a:pt x="18852" y="5848"/>
                            <a:pt x="38548" y="2841"/>
                          </a:cubicBezTo>
                          <a:cubicBezTo>
                            <a:pt x="64238" y="-1081"/>
                            <a:pt x="92383" y="0"/>
                            <a:pt x="92383" y="0"/>
                          </a:cubicBezTo>
                          <a:cubicBezTo>
                            <a:pt x="94752" y="2174"/>
                            <a:pt x="99490" y="15491"/>
                            <a:pt x="95936" y="23101"/>
                          </a:cubicBezTo>
                          <a:close/>
                          <a:moveTo>
                            <a:pt x="125240" y="23108"/>
                          </a:moveTo>
                          <a:cubicBezTo>
                            <a:pt x="128793" y="30718"/>
                            <a:pt x="137084" y="27864"/>
                            <a:pt x="176169" y="27864"/>
                          </a:cubicBezTo>
                          <a:cubicBezTo>
                            <a:pt x="215254" y="27864"/>
                            <a:pt x="221176" y="29767"/>
                            <a:pt x="221176" y="18352"/>
                          </a:cubicBezTo>
                          <a:cubicBezTo>
                            <a:pt x="221176" y="12968"/>
                            <a:pt x="198977" y="5917"/>
                            <a:pt x="177258" y="2849"/>
                          </a:cubicBezTo>
                          <a:cubicBezTo>
                            <a:pt x="152933" y="0"/>
                            <a:pt x="128793" y="0"/>
                            <a:pt x="128793" y="0"/>
                          </a:cubicBezTo>
                          <a:cubicBezTo>
                            <a:pt x="126424" y="2181"/>
                            <a:pt x="121686" y="15498"/>
                            <a:pt x="125240" y="23108"/>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6" name="Group 15">
                  <a:extLst>
                    <a:ext uri="{FF2B5EF4-FFF2-40B4-BE49-F238E27FC236}">
                      <a16:creationId xmlns:a16="http://schemas.microsoft.com/office/drawing/2014/main" id="{8DDDC44F-3B06-063C-860E-DED62811074C}"/>
                    </a:ext>
                  </a:extLst>
                </p:cNvPr>
                <p:cNvGrpSpPr/>
                <p:nvPr/>
              </p:nvGrpSpPr>
              <p:grpSpPr>
                <a:xfrm>
                  <a:off x="-136836" y="1416136"/>
                  <a:ext cx="495734" cy="701267"/>
                  <a:chOff x="-136836" y="1416136"/>
                  <a:chExt cx="495734" cy="701267"/>
                </a:xfrm>
              </p:grpSpPr>
              <p:grpSp>
                <p:nvGrpSpPr>
                  <p:cNvPr id="1061" name="Group 1060">
                    <a:extLst>
                      <a:ext uri="{FF2B5EF4-FFF2-40B4-BE49-F238E27FC236}">
                        <a16:creationId xmlns:a16="http://schemas.microsoft.com/office/drawing/2014/main" id="{058284B6-5CA4-3E77-FF35-3D017029D08B}"/>
                      </a:ext>
                    </a:extLst>
                  </p:cNvPr>
                  <p:cNvGrpSpPr/>
                  <p:nvPr/>
                </p:nvGrpSpPr>
                <p:grpSpPr>
                  <a:xfrm>
                    <a:off x="111004" y="1471547"/>
                    <a:ext cx="247894" cy="645624"/>
                    <a:chOff x="111004" y="1471547"/>
                    <a:chExt cx="247894" cy="645624"/>
                  </a:xfrm>
                </p:grpSpPr>
                <p:sp>
                  <p:nvSpPr>
                    <p:cNvPr id="1080" name="Freeform: Shape 559">
                      <a:extLst>
                        <a:ext uri="{FF2B5EF4-FFF2-40B4-BE49-F238E27FC236}">
                          <a16:creationId xmlns:a16="http://schemas.microsoft.com/office/drawing/2014/main" id="{1B4FE456-EF09-214F-790A-59E74AB7AACD}"/>
                        </a:ext>
                      </a:extLst>
                    </p:cNvPr>
                    <p:cNvSpPr/>
                    <p:nvPr/>
                  </p:nvSpPr>
                  <p:spPr>
                    <a:xfrm>
                      <a:off x="159652" y="2087595"/>
                      <a:ext cx="186114" cy="29575"/>
                    </a:xfrm>
                    <a:custGeom>
                      <a:avLst/>
                      <a:gdLst/>
                      <a:ahLst/>
                      <a:cxnLst/>
                      <a:rect l="l" t="t" r="r" b="b"/>
                      <a:pathLst>
                        <a:path w="186114" h="29575" stroke="0">
                          <a:moveTo>
                            <a:pt x="186097" y="22136"/>
                          </a:moveTo>
                          <a:cubicBezTo>
                            <a:pt x="186659" y="28154"/>
                            <a:pt x="173217" y="30490"/>
                            <a:pt x="158266" y="29256"/>
                          </a:cubicBezTo>
                          <a:cubicBezTo>
                            <a:pt x="143315" y="28022"/>
                            <a:pt x="136073" y="21510"/>
                            <a:pt x="136073" y="21510"/>
                          </a:cubicBezTo>
                          <a:lnTo>
                            <a:pt x="125813" y="20577"/>
                          </a:lnTo>
                          <a:lnTo>
                            <a:pt x="127897" y="28401"/>
                          </a:lnTo>
                          <a:lnTo>
                            <a:pt x="118085" y="27984"/>
                          </a:lnTo>
                          <a:cubicBezTo>
                            <a:pt x="118085" y="27984"/>
                            <a:pt x="116832" y="24395"/>
                            <a:pt x="109909" y="17751"/>
                          </a:cubicBezTo>
                          <a:cubicBezTo>
                            <a:pt x="102986" y="11106"/>
                            <a:pt x="112946" y="0"/>
                            <a:pt x="112946" y="0"/>
                          </a:cubicBezTo>
                          <a:lnTo>
                            <a:pt x="141446" y="2566"/>
                          </a:lnTo>
                          <a:cubicBezTo>
                            <a:pt x="141446" y="2566"/>
                            <a:pt x="185004" y="16118"/>
                            <a:pt x="186097" y="22136"/>
                          </a:cubicBezTo>
                          <a:close/>
                          <a:moveTo>
                            <a:pt x="0" y="22136"/>
                          </a:moveTo>
                          <a:cubicBezTo>
                            <a:pt x="0" y="28154"/>
                            <a:pt x="12897" y="30490"/>
                            <a:pt x="27848" y="29256"/>
                          </a:cubicBezTo>
                          <a:cubicBezTo>
                            <a:pt x="42799" y="28022"/>
                            <a:pt x="50040" y="21510"/>
                            <a:pt x="50040" y="21510"/>
                          </a:cubicBezTo>
                          <a:lnTo>
                            <a:pt x="60301" y="20577"/>
                          </a:lnTo>
                          <a:lnTo>
                            <a:pt x="58217" y="28401"/>
                          </a:lnTo>
                          <a:lnTo>
                            <a:pt x="68028" y="27984"/>
                          </a:lnTo>
                          <a:cubicBezTo>
                            <a:pt x="68028" y="27984"/>
                            <a:pt x="69281" y="24395"/>
                            <a:pt x="76205" y="17751"/>
                          </a:cubicBezTo>
                          <a:cubicBezTo>
                            <a:pt x="83128" y="11106"/>
                            <a:pt x="73168" y="0"/>
                            <a:pt x="73168" y="0"/>
                          </a:cubicBezTo>
                          <a:lnTo>
                            <a:pt x="44667" y="2566"/>
                          </a:lnTo>
                          <a:cubicBezTo>
                            <a:pt x="44667" y="2566"/>
                            <a:pt x="1110" y="16118"/>
                            <a:pt x="0" y="22136"/>
                          </a:cubicBezTo>
                          <a:close/>
                        </a:path>
                        <a:path w="186114" h="29575" fill="none">
                          <a:moveTo>
                            <a:pt x="186097" y="22136"/>
                          </a:moveTo>
                          <a:cubicBezTo>
                            <a:pt x="186659" y="28154"/>
                            <a:pt x="173217" y="30490"/>
                            <a:pt x="158266" y="29256"/>
                          </a:cubicBezTo>
                          <a:cubicBezTo>
                            <a:pt x="143315" y="28022"/>
                            <a:pt x="136073" y="21510"/>
                            <a:pt x="136073" y="21510"/>
                          </a:cubicBezTo>
                          <a:lnTo>
                            <a:pt x="125813" y="20577"/>
                          </a:lnTo>
                          <a:lnTo>
                            <a:pt x="127897" y="28401"/>
                          </a:lnTo>
                          <a:lnTo>
                            <a:pt x="118085" y="27984"/>
                          </a:lnTo>
                          <a:cubicBezTo>
                            <a:pt x="118085" y="27984"/>
                            <a:pt x="116832" y="24395"/>
                            <a:pt x="109909" y="17751"/>
                          </a:cubicBezTo>
                          <a:cubicBezTo>
                            <a:pt x="102986" y="11106"/>
                            <a:pt x="112946" y="0"/>
                            <a:pt x="112946" y="0"/>
                          </a:cubicBezTo>
                          <a:lnTo>
                            <a:pt x="141446" y="2566"/>
                          </a:lnTo>
                          <a:cubicBezTo>
                            <a:pt x="141446" y="2566"/>
                            <a:pt x="185004" y="16118"/>
                            <a:pt x="186097" y="22136"/>
                          </a:cubicBezTo>
                          <a:close/>
                          <a:moveTo>
                            <a:pt x="0" y="22136"/>
                          </a:moveTo>
                          <a:cubicBezTo>
                            <a:pt x="0" y="28154"/>
                            <a:pt x="12897" y="30490"/>
                            <a:pt x="27848" y="29256"/>
                          </a:cubicBezTo>
                          <a:cubicBezTo>
                            <a:pt x="42799" y="28022"/>
                            <a:pt x="50040" y="21510"/>
                            <a:pt x="50040" y="21510"/>
                          </a:cubicBezTo>
                          <a:lnTo>
                            <a:pt x="60301" y="20577"/>
                          </a:lnTo>
                          <a:lnTo>
                            <a:pt x="58217" y="28401"/>
                          </a:lnTo>
                          <a:lnTo>
                            <a:pt x="68028" y="27984"/>
                          </a:lnTo>
                          <a:cubicBezTo>
                            <a:pt x="68028" y="27984"/>
                            <a:pt x="69281" y="24395"/>
                            <a:pt x="76205" y="17751"/>
                          </a:cubicBezTo>
                          <a:cubicBezTo>
                            <a:pt x="83128" y="11106"/>
                            <a:pt x="73168" y="0"/>
                            <a:pt x="73168" y="0"/>
                          </a:cubicBezTo>
                          <a:lnTo>
                            <a:pt x="44667" y="2566"/>
                          </a:lnTo>
                          <a:cubicBezTo>
                            <a:pt x="44667" y="2566"/>
                            <a:pt x="1110" y="16118"/>
                            <a:pt x="0" y="22136"/>
                          </a:cubicBezTo>
                          <a:close/>
                        </a:path>
                      </a:pathLst>
                    </a:custGeom>
                    <a:solidFill>
                      <a:srgbClr val="50BEC1"/>
                    </a:solidFill>
                    <a:ln w="7600" cap="flat">
                      <a:solidFill>
                        <a:srgbClr val="50BEC1"/>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81" name="Freeform: Shape 560">
                      <a:extLst>
                        <a:ext uri="{FF2B5EF4-FFF2-40B4-BE49-F238E27FC236}">
                          <a16:creationId xmlns:a16="http://schemas.microsoft.com/office/drawing/2014/main" id="{3AD8F0DE-9345-1472-CE91-0578C94F9895}"/>
                        </a:ext>
                      </a:extLst>
                    </p:cNvPr>
                    <p:cNvSpPr/>
                    <p:nvPr/>
                  </p:nvSpPr>
                  <p:spPr>
                    <a:xfrm>
                      <a:off x="179758" y="1926796"/>
                      <a:ext cx="146624" cy="176065"/>
                    </a:xfrm>
                    <a:custGeom>
                      <a:avLst/>
                      <a:gdLst/>
                      <a:ahLst/>
                      <a:cxnLst/>
                      <a:rect l="l" t="t" r="r" b="b"/>
                      <a:pathLst>
                        <a:path w="146624" h="176065" stroke="0">
                          <a:moveTo>
                            <a:pt x="125343" y="0"/>
                          </a:moveTo>
                          <a:lnTo>
                            <a:pt x="120854" y="158912"/>
                          </a:lnTo>
                          <a:cubicBezTo>
                            <a:pt x="124639" y="160960"/>
                            <a:pt x="137190" y="167655"/>
                            <a:pt x="146624" y="171566"/>
                          </a:cubicBezTo>
                          <a:cubicBezTo>
                            <a:pt x="146624" y="171566"/>
                            <a:pt x="140551" y="178248"/>
                            <a:pt x="127936" y="175325"/>
                          </a:cubicBezTo>
                          <a:cubicBezTo>
                            <a:pt x="119091" y="173275"/>
                            <a:pt x="105750" y="166960"/>
                            <a:pt x="98567" y="163370"/>
                          </a:cubicBezTo>
                          <a:lnTo>
                            <a:pt x="93890" y="160156"/>
                          </a:lnTo>
                          <a:lnTo>
                            <a:pt x="86933" y="0"/>
                          </a:lnTo>
                          <a:lnTo>
                            <a:pt x="125343" y="0"/>
                          </a:lnTo>
                          <a:close/>
                          <a:moveTo>
                            <a:pt x="21282" y="0"/>
                          </a:moveTo>
                          <a:lnTo>
                            <a:pt x="25771" y="158906"/>
                          </a:lnTo>
                          <a:cubicBezTo>
                            <a:pt x="21985" y="160955"/>
                            <a:pt x="9435" y="167650"/>
                            <a:pt x="0" y="171560"/>
                          </a:cubicBezTo>
                          <a:cubicBezTo>
                            <a:pt x="0" y="171560"/>
                            <a:pt x="6074" y="178243"/>
                            <a:pt x="18689" y="175319"/>
                          </a:cubicBezTo>
                          <a:cubicBezTo>
                            <a:pt x="27534" y="173269"/>
                            <a:pt x="40875" y="166955"/>
                            <a:pt x="48058" y="163364"/>
                          </a:cubicBezTo>
                          <a:lnTo>
                            <a:pt x="52734" y="160150"/>
                          </a:lnTo>
                          <a:lnTo>
                            <a:pt x="59691" y="0"/>
                          </a:lnTo>
                          <a:lnTo>
                            <a:pt x="21282" y="0"/>
                          </a:lnTo>
                          <a:close/>
                        </a:path>
                        <a:path w="146624" h="176065" fill="none">
                          <a:moveTo>
                            <a:pt x="125343" y="0"/>
                          </a:moveTo>
                          <a:lnTo>
                            <a:pt x="120854" y="158912"/>
                          </a:lnTo>
                          <a:cubicBezTo>
                            <a:pt x="124639" y="160960"/>
                            <a:pt x="137190" y="167655"/>
                            <a:pt x="146624" y="171566"/>
                          </a:cubicBezTo>
                          <a:cubicBezTo>
                            <a:pt x="146624" y="171566"/>
                            <a:pt x="140551" y="178248"/>
                            <a:pt x="127936" y="175325"/>
                          </a:cubicBezTo>
                          <a:cubicBezTo>
                            <a:pt x="119091" y="173275"/>
                            <a:pt x="105750" y="166960"/>
                            <a:pt x="98567" y="163370"/>
                          </a:cubicBezTo>
                          <a:lnTo>
                            <a:pt x="93890" y="160156"/>
                          </a:lnTo>
                          <a:lnTo>
                            <a:pt x="86933" y="0"/>
                          </a:lnTo>
                          <a:lnTo>
                            <a:pt x="125343" y="0"/>
                          </a:lnTo>
                          <a:close/>
                          <a:moveTo>
                            <a:pt x="21282" y="0"/>
                          </a:moveTo>
                          <a:lnTo>
                            <a:pt x="25771" y="158906"/>
                          </a:lnTo>
                          <a:cubicBezTo>
                            <a:pt x="21985" y="160955"/>
                            <a:pt x="9435" y="167650"/>
                            <a:pt x="0" y="171560"/>
                          </a:cubicBezTo>
                          <a:cubicBezTo>
                            <a:pt x="0" y="171560"/>
                            <a:pt x="6074" y="178243"/>
                            <a:pt x="18689" y="175319"/>
                          </a:cubicBezTo>
                          <a:cubicBezTo>
                            <a:pt x="27534" y="173269"/>
                            <a:pt x="40875" y="166955"/>
                            <a:pt x="48058" y="163364"/>
                          </a:cubicBezTo>
                          <a:lnTo>
                            <a:pt x="52734" y="160150"/>
                          </a:lnTo>
                          <a:lnTo>
                            <a:pt x="59691" y="0"/>
                          </a:lnTo>
                          <a:lnTo>
                            <a:pt x="21282" y="0"/>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82" name="Freeform: Shape 561">
                      <a:extLst>
                        <a:ext uri="{FF2B5EF4-FFF2-40B4-BE49-F238E27FC236}">
                          <a16:creationId xmlns:a16="http://schemas.microsoft.com/office/drawing/2014/main" id="{8F652F38-E5DA-985F-69EC-6A16F654FC3D}"/>
                        </a:ext>
                      </a:extLst>
                    </p:cNvPr>
                    <p:cNvSpPr/>
                    <p:nvPr/>
                  </p:nvSpPr>
                  <p:spPr>
                    <a:xfrm>
                      <a:off x="163540" y="1471547"/>
                      <a:ext cx="170348" cy="209154"/>
                    </a:xfrm>
                    <a:custGeom>
                      <a:avLst/>
                      <a:gdLst/>
                      <a:ahLst/>
                      <a:cxnLst/>
                      <a:rect l="l" t="t" r="r" b="b"/>
                      <a:pathLst>
                        <a:path w="170348" h="209154" stroke="0">
                          <a:moveTo>
                            <a:pt x="97432" y="0"/>
                          </a:moveTo>
                          <a:cubicBezTo>
                            <a:pt x="140430" y="5790"/>
                            <a:pt x="163808" y="43906"/>
                            <a:pt x="169334" y="71867"/>
                          </a:cubicBezTo>
                          <a:cubicBezTo>
                            <a:pt x="175257" y="101835"/>
                            <a:pt x="152880" y="113542"/>
                            <a:pt x="162478" y="138057"/>
                          </a:cubicBezTo>
                          <a:cubicBezTo>
                            <a:pt x="172077" y="162572"/>
                            <a:pt x="153125" y="173879"/>
                            <a:pt x="169160" y="194966"/>
                          </a:cubicBezTo>
                          <a:cubicBezTo>
                            <a:pt x="183354" y="213469"/>
                            <a:pt x="-13637" y="214293"/>
                            <a:pt x="1188" y="194967"/>
                          </a:cubicBezTo>
                          <a:cubicBezTo>
                            <a:pt x="17222" y="173879"/>
                            <a:pt x="-1728" y="162572"/>
                            <a:pt x="7870" y="138057"/>
                          </a:cubicBezTo>
                          <a:cubicBezTo>
                            <a:pt x="17468" y="113542"/>
                            <a:pt x="-4909" y="101835"/>
                            <a:pt x="1014" y="71867"/>
                          </a:cubicBezTo>
                          <a:cubicBezTo>
                            <a:pt x="6746" y="42866"/>
                            <a:pt x="31682" y="2939"/>
                            <a:pt x="77798" y="0"/>
                          </a:cubicBezTo>
                          <a:lnTo>
                            <a:pt x="97432" y="0"/>
                          </a:lnTo>
                          <a:close/>
                        </a:path>
                        <a:path w="170348" h="209154" fill="none">
                          <a:moveTo>
                            <a:pt x="97432" y="0"/>
                          </a:moveTo>
                          <a:cubicBezTo>
                            <a:pt x="140430" y="5790"/>
                            <a:pt x="163808" y="43906"/>
                            <a:pt x="169334" y="71867"/>
                          </a:cubicBezTo>
                          <a:cubicBezTo>
                            <a:pt x="175257" y="101835"/>
                            <a:pt x="152880" y="113542"/>
                            <a:pt x="162478" y="138057"/>
                          </a:cubicBezTo>
                          <a:cubicBezTo>
                            <a:pt x="172077" y="162572"/>
                            <a:pt x="153125" y="173879"/>
                            <a:pt x="169160" y="194966"/>
                          </a:cubicBezTo>
                          <a:cubicBezTo>
                            <a:pt x="183354" y="213469"/>
                            <a:pt x="-13637" y="214293"/>
                            <a:pt x="1188" y="194967"/>
                          </a:cubicBezTo>
                          <a:cubicBezTo>
                            <a:pt x="17222" y="173879"/>
                            <a:pt x="-1728" y="162572"/>
                            <a:pt x="7870" y="138057"/>
                          </a:cubicBezTo>
                          <a:cubicBezTo>
                            <a:pt x="17468" y="113542"/>
                            <a:pt x="-4909" y="101835"/>
                            <a:pt x="1014" y="71867"/>
                          </a:cubicBezTo>
                          <a:cubicBezTo>
                            <a:pt x="6746" y="42866"/>
                            <a:pt x="31682" y="2939"/>
                            <a:pt x="77798" y="0"/>
                          </a:cubicBezTo>
                          <a:lnTo>
                            <a:pt x="97432" y="0"/>
                          </a:ln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83" name="Freeform: Shape 562">
                      <a:extLst>
                        <a:ext uri="{FF2B5EF4-FFF2-40B4-BE49-F238E27FC236}">
                          <a16:creationId xmlns:a16="http://schemas.microsoft.com/office/drawing/2014/main" id="{BBAC309A-DF76-D0F8-FC5E-E13443ED810C}"/>
                        </a:ext>
                      </a:extLst>
                    </p:cNvPr>
                    <p:cNvSpPr/>
                    <p:nvPr/>
                  </p:nvSpPr>
                  <p:spPr>
                    <a:xfrm>
                      <a:off x="309350" y="1700283"/>
                      <a:ext cx="48645" cy="124769"/>
                    </a:xfrm>
                    <a:custGeom>
                      <a:avLst/>
                      <a:gdLst/>
                      <a:ahLst/>
                      <a:cxnLst/>
                      <a:rect l="l" t="t" r="r" b="b"/>
                      <a:pathLst>
                        <a:path w="48645" h="124769" stroke="0">
                          <a:moveTo>
                            <a:pt x="27659" y="17178"/>
                          </a:moveTo>
                          <a:cubicBezTo>
                            <a:pt x="27659" y="17178"/>
                            <a:pt x="38125" y="-30937"/>
                            <a:pt x="47095" y="33885"/>
                          </a:cubicBezTo>
                          <a:cubicBezTo>
                            <a:pt x="56066" y="98706"/>
                            <a:pt x="23174" y="124769"/>
                            <a:pt x="23174" y="124769"/>
                          </a:cubicBezTo>
                          <a:lnTo>
                            <a:pt x="0" y="113408"/>
                          </a:lnTo>
                          <a:cubicBezTo>
                            <a:pt x="0" y="113408"/>
                            <a:pt x="21430" y="83803"/>
                            <a:pt x="16236" y="50615"/>
                          </a:cubicBezTo>
                          <a:cubicBezTo>
                            <a:pt x="11042" y="17426"/>
                            <a:pt x="11213" y="20519"/>
                            <a:pt x="11213" y="20519"/>
                          </a:cubicBezTo>
                          <a:lnTo>
                            <a:pt x="27659" y="17178"/>
                          </a:lnTo>
                          <a:close/>
                        </a:path>
                        <a:path w="48645" h="124769" fill="none">
                          <a:moveTo>
                            <a:pt x="27659" y="17178"/>
                          </a:moveTo>
                          <a:cubicBezTo>
                            <a:pt x="27659" y="17178"/>
                            <a:pt x="38125" y="-30937"/>
                            <a:pt x="47095" y="33885"/>
                          </a:cubicBezTo>
                          <a:cubicBezTo>
                            <a:pt x="56066" y="98706"/>
                            <a:pt x="23174" y="124769"/>
                            <a:pt x="23174" y="124769"/>
                          </a:cubicBezTo>
                          <a:lnTo>
                            <a:pt x="0" y="113408"/>
                          </a:lnTo>
                          <a:cubicBezTo>
                            <a:pt x="0" y="113408"/>
                            <a:pt x="21430" y="83803"/>
                            <a:pt x="16236" y="50615"/>
                          </a:cubicBezTo>
                          <a:cubicBezTo>
                            <a:pt x="11042" y="17426"/>
                            <a:pt x="11213" y="20519"/>
                            <a:pt x="11213" y="20519"/>
                          </a:cubicBezTo>
                          <a:lnTo>
                            <a:pt x="27659" y="17178"/>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84" name="Freeform: Shape 563">
                      <a:extLst>
                        <a:ext uri="{FF2B5EF4-FFF2-40B4-BE49-F238E27FC236}">
                          <a16:creationId xmlns:a16="http://schemas.microsoft.com/office/drawing/2014/main" id="{2CB5505C-6858-2C57-7ECB-96ACFD99F227}"/>
                        </a:ext>
                      </a:extLst>
                    </p:cNvPr>
                    <p:cNvSpPr/>
                    <p:nvPr/>
                  </p:nvSpPr>
                  <p:spPr>
                    <a:xfrm>
                      <a:off x="110876" y="1695420"/>
                      <a:ext cx="78033" cy="163967"/>
                    </a:xfrm>
                    <a:custGeom>
                      <a:avLst/>
                      <a:gdLst/>
                      <a:ahLst/>
                      <a:cxnLst/>
                      <a:rect l="l" t="t" r="r" b="b"/>
                      <a:pathLst>
                        <a:path w="78033" h="163967" stroke="0">
                          <a:moveTo>
                            <a:pt x="77587" y="17452"/>
                          </a:moveTo>
                          <a:cubicBezTo>
                            <a:pt x="77587" y="17452"/>
                            <a:pt x="63285" y="34743"/>
                            <a:pt x="52537" y="66402"/>
                          </a:cubicBezTo>
                          <a:cubicBezTo>
                            <a:pt x="42393" y="96284"/>
                            <a:pt x="37106" y="121881"/>
                            <a:pt x="34984" y="132567"/>
                          </a:cubicBezTo>
                          <a:cubicBezTo>
                            <a:pt x="38307" y="136666"/>
                            <a:pt x="39833" y="142154"/>
                            <a:pt x="38714" y="147826"/>
                          </a:cubicBezTo>
                          <a:cubicBezTo>
                            <a:pt x="36653" y="158276"/>
                            <a:pt x="26397" y="165393"/>
                            <a:pt x="15807" y="163724"/>
                          </a:cubicBezTo>
                          <a:cubicBezTo>
                            <a:pt x="5216" y="162055"/>
                            <a:pt x="-1698" y="152231"/>
                            <a:pt x="0" y="141781"/>
                          </a:cubicBezTo>
                          <a:cubicBezTo>
                            <a:pt x="1349" y="136786"/>
                            <a:pt x="4206" y="132553"/>
                            <a:pt x="8077" y="129677"/>
                          </a:cubicBezTo>
                          <a:cubicBezTo>
                            <a:pt x="8654" y="120247"/>
                            <a:pt x="10959" y="94614"/>
                            <a:pt x="19864" y="62460"/>
                          </a:cubicBezTo>
                          <a:cubicBezTo>
                            <a:pt x="31190" y="21534"/>
                            <a:pt x="44916" y="2729"/>
                            <a:pt x="47622" y="0"/>
                          </a:cubicBezTo>
                          <a:cubicBezTo>
                            <a:pt x="49864" y="0"/>
                            <a:pt x="82179" y="18169"/>
                            <a:pt x="77587" y="17452"/>
                          </a:cubicBezTo>
                          <a:close/>
                        </a:path>
                        <a:path w="78033" h="163967" fill="none">
                          <a:moveTo>
                            <a:pt x="77587" y="17452"/>
                          </a:moveTo>
                          <a:cubicBezTo>
                            <a:pt x="77587" y="17452"/>
                            <a:pt x="63285" y="34743"/>
                            <a:pt x="52537" y="66402"/>
                          </a:cubicBezTo>
                          <a:cubicBezTo>
                            <a:pt x="42393" y="96284"/>
                            <a:pt x="37106" y="121881"/>
                            <a:pt x="34984" y="132567"/>
                          </a:cubicBezTo>
                          <a:cubicBezTo>
                            <a:pt x="38307" y="136666"/>
                            <a:pt x="39833" y="142154"/>
                            <a:pt x="38714" y="147826"/>
                          </a:cubicBezTo>
                          <a:cubicBezTo>
                            <a:pt x="36653" y="158276"/>
                            <a:pt x="26397" y="165393"/>
                            <a:pt x="15807" y="163724"/>
                          </a:cubicBezTo>
                          <a:cubicBezTo>
                            <a:pt x="5216" y="162055"/>
                            <a:pt x="-1698" y="152231"/>
                            <a:pt x="0" y="141781"/>
                          </a:cubicBezTo>
                          <a:cubicBezTo>
                            <a:pt x="1349" y="136786"/>
                            <a:pt x="4206" y="132553"/>
                            <a:pt x="8077" y="129677"/>
                          </a:cubicBezTo>
                          <a:cubicBezTo>
                            <a:pt x="8654" y="120247"/>
                            <a:pt x="10959" y="94614"/>
                            <a:pt x="19864" y="62460"/>
                          </a:cubicBezTo>
                          <a:cubicBezTo>
                            <a:pt x="31190" y="21534"/>
                            <a:pt x="44916" y="2729"/>
                            <a:pt x="47622" y="0"/>
                          </a:cubicBezTo>
                          <a:cubicBezTo>
                            <a:pt x="49864" y="0"/>
                            <a:pt x="82179" y="18169"/>
                            <a:pt x="77587" y="17452"/>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85" name="Freeform: Shape 564">
                      <a:extLst>
                        <a:ext uri="{FF2B5EF4-FFF2-40B4-BE49-F238E27FC236}">
                          <a16:creationId xmlns:a16="http://schemas.microsoft.com/office/drawing/2014/main" id="{4E09E635-2DCD-59D9-1B51-FCC94D30DE56}"/>
                        </a:ext>
                      </a:extLst>
                    </p:cNvPr>
                    <p:cNvSpPr/>
                    <p:nvPr/>
                  </p:nvSpPr>
                  <p:spPr>
                    <a:xfrm>
                      <a:off x="203665" y="1647847"/>
                      <a:ext cx="94059" cy="36174"/>
                    </a:xfrm>
                    <a:custGeom>
                      <a:avLst/>
                      <a:gdLst/>
                      <a:ahLst/>
                      <a:cxnLst/>
                      <a:rect l="l" t="t" r="r" b="b"/>
                      <a:pathLst>
                        <a:path w="94059" h="36174" stroke="0">
                          <a:moveTo>
                            <a:pt x="16893" y="0"/>
                          </a:moveTo>
                          <a:lnTo>
                            <a:pt x="0" y="4266"/>
                          </a:lnTo>
                          <a:cubicBezTo>
                            <a:pt x="0" y="4266"/>
                            <a:pt x="-2989" y="29859"/>
                            <a:pt x="37570" y="35546"/>
                          </a:cubicBezTo>
                          <a:cubicBezTo>
                            <a:pt x="78128" y="41233"/>
                            <a:pt x="94059" y="6398"/>
                            <a:pt x="94059" y="6398"/>
                          </a:cubicBezTo>
                          <a:cubicBezTo>
                            <a:pt x="94059" y="6398"/>
                            <a:pt x="68585" y="0"/>
                            <a:pt x="66994" y="0"/>
                          </a:cubicBezTo>
                          <a:lnTo>
                            <a:pt x="16893" y="0"/>
                          </a:lnTo>
                          <a:close/>
                        </a:path>
                        <a:path w="94059" h="36174" fill="none">
                          <a:moveTo>
                            <a:pt x="16893" y="0"/>
                          </a:moveTo>
                          <a:lnTo>
                            <a:pt x="0" y="4266"/>
                          </a:lnTo>
                          <a:cubicBezTo>
                            <a:pt x="0" y="4266"/>
                            <a:pt x="-2989" y="29859"/>
                            <a:pt x="37570" y="35546"/>
                          </a:cubicBezTo>
                          <a:cubicBezTo>
                            <a:pt x="78128" y="41233"/>
                            <a:pt x="94059" y="6398"/>
                            <a:pt x="94059" y="6398"/>
                          </a:cubicBezTo>
                          <a:cubicBezTo>
                            <a:pt x="94059" y="6398"/>
                            <a:pt x="68585" y="0"/>
                            <a:pt x="66994" y="0"/>
                          </a:cubicBezTo>
                          <a:lnTo>
                            <a:pt x="16893"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86" name="Freeform: Shape 565">
                      <a:extLst>
                        <a:ext uri="{FF2B5EF4-FFF2-40B4-BE49-F238E27FC236}">
                          <a16:creationId xmlns:a16="http://schemas.microsoft.com/office/drawing/2014/main" id="{207F9DC4-81FE-C8A3-8187-DE63294C34D5}"/>
                        </a:ext>
                      </a:extLst>
                    </p:cNvPr>
                    <p:cNvSpPr/>
                    <p:nvPr/>
                  </p:nvSpPr>
                  <p:spPr>
                    <a:xfrm>
                      <a:off x="219682" y="1624148"/>
                      <a:ext cx="55330" cy="51878"/>
                    </a:xfrm>
                    <a:custGeom>
                      <a:avLst/>
                      <a:gdLst/>
                      <a:ahLst/>
                      <a:cxnLst/>
                      <a:rect l="l" t="t" r="r" b="b"/>
                      <a:pathLst>
                        <a:path w="55330" h="51878" stroke="0">
                          <a:moveTo>
                            <a:pt x="0" y="0"/>
                          </a:moveTo>
                          <a:lnTo>
                            <a:pt x="55330" y="0"/>
                          </a:lnTo>
                          <a:lnTo>
                            <a:pt x="55330" y="35172"/>
                          </a:lnTo>
                          <a:cubicBezTo>
                            <a:pt x="55330" y="35172"/>
                            <a:pt x="45270" y="51878"/>
                            <a:pt x="29342" y="51878"/>
                          </a:cubicBezTo>
                          <a:cubicBezTo>
                            <a:pt x="13413" y="51878"/>
                            <a:pt x="0" y="35172"/>
                            <a:pt x="0" y="35172"/>
                          </a:cubicBezTo>
                          <a:lnTo>
                            <a:pt x="0" y="0"/>
                          </a:lnTo>
                          <a:close/>
                        </a:path>
                        <a:path w="55330" h="51878" fill="none">
                          <a:moveTo>
                            <a:pt x="0" y="0"/>
                          </a:moveTo>
                          <a:lnTo>
                            <a:pt x="55330" y="0"/>
                          </a:lnTo>
                          <a:lnTo>
                            <a:pt x="55330" y="35172"/>
                          </a:lnTo>
                          <a:cubicBezTo>
                            <a:pt x="55330" y="35172"/>
                            <a:pt x="45270" y="51878"/>
                            <a:pt x="29342" y="51878"/>
                          </a:cubicBezTo>
                          <a:cubicBezTo>
                            <a:pt x="13413" y="51878"/>
                            <a:pt x="0" y="35172"/>
                            <a:pt x="0" y="35172"/>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87" name="Freeform: Shape 566">
                      <a:extLst>
                        <a:ext uri="{FF2B5EF4-FFF2-40B4-BE49-F238E27FC236}">
                          <a16:creationId xmlns:a16="http://schemas.microsoft.com/office/drawing/2014/main" id="{50F54F22-7AC8-332A-D14F-C0DFDC53B82B}"/>
                        </a:ext>
                      </a:extLst>
                    </p:cNvPr>
                    <p:cNvSpPr/>
                    <p:nvPr/>
                  </p:nvSpPr>
                  <p:spPr>
                    <a:xfrm>
                      <a:off x="174128" y="1554638"/>
                      <a:ext cx="38385" cy="33034"/>
                    </a:xfrm>
                    <a:custGeom>
                      <a:avLst/>
                      <a:gdLst/>
                      <a:ahLst/>
                      <a:cxnLst/>
                      <a:rect l="l" t="t" r="r" b="b"/>
                      <a:pathLst>
                        <a:path w="38385" h="33034" stroke="0">
                          <a:moveTo>
                            <a:pt x="0" y="16517"/>
                          </a:moveTo>
                          <a:cubicBezTo>
                            <a:pt x="0" y="7395"/>
                            <a:pt x="8593" y="0"/>
                            <a:pt x="19192" y="0"/>
                          </a:cubicBezTo>
                          <a:cubicBezTo>
                            <a:pt x="29792" y="0"/>
                            <a:pt x="38385" y="7395"/>
                            <a:pt x="38385" y="16517"/>
                          </a:cubicBezTo>
                          <a:cubicBezTo>
                            <a:pt x="38385" y="25639"/>
                            <a:pt x="29792" y="33034"/>
                            <a:pt x="19192" y="33034"/>
                          </a:cubicBezTo>
                          <a:cubicBezTo>
                            <a:pt x="8593" y="33034"/>
                            <a:pt x="0" y="25639"/>
                            <a:pt x="0" y="16517"/>
                          </a:cubicBezTo>
                          <a:close/>
                        </a:path>
                        <a:path w="38385" h="33034" fill="none">
                          <a:moveTo>
                            <a:pt x="0" y="16517"/>
                          </a:moveTo>
                          <a:cubicBezTo>
                            <a:pt x="0" y="7395"/>
                            <a:pt x="8593" y="0"/>
                            <a:pt x="19192" y="0"/>
                          </a:cubicBezTo>
                          <a:cubicBezTo>
                            <a:pt x="29792" y="0"/>
                            <a:pt x="38385" y="7395"/>
                            <a:pt x="38385" y="16517"/>
                          </a:cubicBezTo>
                          <a:cubicBezTo>
                            <a:pt x="38385" y="25639"/>
                            <a:pt x="29792" y="33034"/>
                            <a:pt x="19192" y="33034"/>
                          </a:cubicBezTo>
                          <a:cubicBezTo>
                            <a:pt x="8593" y="33034"/>
                            <a:pt x="0" y="25639"/>
                            <a:pt x="0" y="16517"/>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88" name="Freeform: Shape 567">
                      <a:extLst>
                        <a:ext uri="{FF2B5EF4-FFF2-40B4-BE49-F238E27FC236}">
                          <a16:creationId xmlns:a16="http://schemas.microsoft.com/office/drawing/2014/main" id="{1A99A987-08FD-EB0B-FD4D-E17688FAE051}"/>
                        </a:ext>
                      </a:extLst>
                    </p:cNvPr>
                    <p:cNvSpPr/>
                    <p:nvPr/>
                  </p:nvSpPr>
                  <p:spPr>
                    <a:xfrm>
                      <a:off x="286129" y="1554638"/>
                      <a:ext cx="38385" cy="33034"/>
                    </a:xfrm>
                    <a:custGeom>
                      <a:avLst/>
                      <a:gdLst/>
                      <a:ahLst/>
                      <a:cxnLst/>
                      <a:rect l="l" t="t" r="r" b="b"/>
                      <a:pathLst>
                        <a:path w="38385" h="33034" stroke="0">
                          <a:moveTo>
                            <a:pt x="0" y="16517"/>
                          </a:moveTo>
                          <a:cubicBezTo>
                            <a:pt x="0" y="7395"/>
                            <a:pt x="8593" y="0"/>
                            <a:pt x="19192" y="0"/>
                          </a:cubicBezTo>
                          <a:cubicBezTo>
                            <a:pt x="29792" y="0"/>
                            <a:pt x="38385" y="7395"/>
                            <a:pt x="38385" y="16517"/>
                          </a:cubicBezTo>
                          <a:cubicBezTo>
                            <a:pt x="38385" y="25639"/>
                            <a:pt x="29792" y="33034"/>
                            <a:pt x="19192" y="33034"/>
                          </a:cubicBezTo>
                          <a:cubicBezTo>
                            <a:pt x="8593" y="33034"/>
                            <a:pt x="0" y="25639"/>
                            <a:pt x="0" y="16517"/>
                          </a:cubicBezTo>
                          <a:close/>
                        </a:path>
                        <a:path w="38385" h="33034" fill="none">
                          <a:moveTo>
                            <a:pt x="0" y="16517"/>
                          </a:moveTo>
                          <a:cubicBezTo>
                            <a:pt x="0" y="7395"/>
                            <a:pt x="8593" y="0"/>
                            <a:pt x="19192" y="0"/>
                          </a:cubicBezTo>
                          <a:cubicBezTo>
                            <a:pt x="29792" y="0"/>
                            <a:pt x="38385" y="7395"/>
                            <a:pt x="38385" y="16517"/>
                          </a:cubicBezTo>
                          <a:cubicBezTo>
                            <a:pt x="38385" y="25639"/>
                            <a:pt x="29792" y="33034"/>
                            <a:pt x="19192" y="33034"/>
                          </a:cubicBezTo>
                          <a:cubicBezTo>
                            <a:pt x="8593" y="33034"/>
                            <a:pt x="0" y="25639"/>
                            <a:pt x="0" y="16517"/>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89" name="Freeform: Shape 568">
                      <a:extLst>
                        <a:ext uri="{FF2B5EF4-FFF2-40B4-BE49-F238E27FC236}">
                          <a16:creationId xmlns:a16="http://schemas.microsoft.com/office/drawing/2014/main" id="{E9856E4A-F2D9-2540-46A1-5548938A21BF}"/>
                        </a:ext>
                      </a:extLst>
                    </p:cNvPr>
                    <p:cNvSpPr/>
                    <p:nvPr/>
                  </p:nvSpPr>
                  <p:spPr>
                    <a:xfrm>
                      <a:off x="186042" y="1485607"/>
                      <a:ext cx="125342" cy="157473"/>
                    </a:xfrm>
                    <a:custGeom>
                      <a:avLst/>
                      <a:gdLst/>
                      <a:ahLst/>
                      <a:cxnLst/>
                      <a:rect l="l" t="t" r="r" b="b"/>
                      <a:pathLst>
                        <a:path w="125342" h="157473" stroke="0">
                          <a:moveTo>
                            <a:pt x="0" y="72721"/>
                          </a:moveTo>
                          <a:cubicBezTo>
                            <a:pt x="0" y="25274"/>
                            <a:pt x="26167" y="0"/>
                            <a:pt x="61957" y="0"/>
                          </a:cubicBezTo>
                          <a:cubicBezTo>
                            <a:pt x="97748" y="0"/>
                            <a:pt x="125342" y="24101"/>
                            <a:pt x="125342" y="71555"/>
                          </a:cubicBezTo>
                          <a:cubicBezTo>
                            <a:pt x="125342" y="118980"/>
                            <a:pt x="99439" y="157175"/>
                            <a:pt x="62391" y="157471"/>
                          </a:cubicBezTo>
                          <a:cubicBezTo>
                            <a:pt x="25343" y="157763"/>
                            <a:pt x="0" y="120153"/>
                            <a:pt x="0" y="72721"/>
                          </a:cubicBezTo>
                          <a:close/>
                        </a:path>
                        <a:path w="125342" h="157473" fill="none">
                          <a:moveTo>
                            <a:pt x="0" y="72721"/>
                          </a:moveTo>
                          <a:cubicBezTo>
                            <a:pt x="0" y="25274"/>
                            <a:pt x="26167" y="0"/>
                            <a:pt x="61957" y="0"/>
                          </a:cubicBezTo>
                          <a:cubicBezTo>
                            <a:pt x="97748" y="0"/>
                            <a:pt x="125342" y="24101"/>
                            <a:pt x="125342" y="71555"/>
                          </a:cubicBezTo>
                          <a:cubicBezTo>
                            <a:pt x="125342" y="118980"/>
                            <a:pt x="99439" y="157175"/>
                            <a:pt x="62391" y="157471"/>
                          </a:cubicBezTo>
                          <a:cubicBezTo>
                            <a:pt x="25343" y="157763"/>
                            <a:pt x="0" y="120153"/>
                            <a:pt x="0" y="72721"/>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90" name="Freeform: Shape 569">
                      <a:extLst>
                        <a:ext uri="{FF2B5EF4-FFF2-40B4-BE49-F238E27FC236}">
                          <a16:creationId xmlns:a16="http://schemas.microsoft.com/office/drawing/2014/main" id="{A4E6D59F-5EC3-9D28-CDCB-1CACB4469509}"/>
                        </a:ext>
                      </a:extLst>
                    </p:cNvPr>
                    <p:cNvSpPr/>
                    <p:nvPr/>
                  </p:nvSpPr>
                  <p:spPr>
                    <a:xfrm>
                      <a:off x="234351" y="1610126"/>
                      <a:ext cx="28724" cy="8010"/>
                    </a:xfrm>
                    <a:custGeom>
                      <a:avLst/>
                      <a:gdLst/>
                      <a:ahLst/>
                      <a:cxnLst/>
                      <a:rect l="l" t="t" r="r" b="b"/>
                      <a:pathLst>
                        <a:path w="28724" h="8010" stroke="0">
                          <a:moveTo>
                            <a:pt x="14431" y="6022"/>
                          </a:moveTo>
                          <a:cubicBezTo>
                            <a:pt x="24935" y="6234"/>
                            <a:pt x="23909" y="0"/>
                            <a:pt x="27620" y="0"/>
                          </a:cubicBezTo>
                          <a:cubicBezTo>
                            <a:pt x="31360" y="0"/>
                            <a:pt x="25266" y="8366"/>
                            <a:pt x="14410" y="7998"/>
                          </a:cubicBezTo>
                          <a:cubicBezTo>
                            <a:pt x="3554" y="7629"/>
                            <a:pt x="-2425" y="0"/>
                            <a:pt x="934" y="0"/>
                          </a:cubicBezTo>
                          <a:cubicBezTo>
                            <a:pt x="4293" y="0"/>
                            <a:pt x="3927" y="5811"/>
                            <a:pt x="14431" y="6022"/>
                          </a:cubicBezTo>
                          <a:close/>
                        </a:path>
                        <a:path w="28724" h="8010" fill="none">
                          <a:moveTo>
                            <a:pt x="14431" y="6022"/>
                          </a:moveTo>
                          <a:cubicBezTo>
                            <a:pt x="24935" y="6234"/>
                            <a:pt x="23909" y="0"/>
                            <a:pt x="27620" y="0"/>
                          </a:cubicBezTo>
                          <a:cubicBezTo>
                            <a:pt x="31360" y="0"/>
                            <a:pt x="25266" y="8366"/>
                            <a:pt x="14410" y="7998"/>
                          </a:cubicBezTo>
                          <a:cubicBezTo>
                            <a:pt x="3554" y="7629"/>
                            <a:pt x="-2425" y="0"/>
                            <a:pt x="934" y="0"/>
                          </a:cubicBezTo>
                          <a:cubicBezTo>
                            <a:pt x="4293" y="0"/>
                            <a:pt x="3927" y="5811"/>
                            <a:pt x="14431" y="6022"/>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91" name="Freeform: Shape 570">
                      <a:extLst>
                        <a:ext uri="{FF2B5EF4-FFF2-40B4-BE49-F238E27FC236}">
                          <a16:creationId xmlns:a16="http://schemas.microsoft.com/office/drawing/2014/main" id="{2F89B045-5A70-E0B7-0960-AF7F3B0EDA81}"/>
                        </a:ext>
                      </a:extLst>
                    </p:cNvPr>
                    <p:cNvSpPr/>
                    <p:nvPr/>
                  </p:nvSpPr>
                  <p:spPr>
                    <a:xfrm>
                      <a:off x="175352" y="1476081"/>
                      <a:ext cx="146491" cy="82053"/>
                    </a:xfrm>
                    <a:custGeom>
                      <a:avLst/>
                      <a:gdLst/>
                      <a:ahLst/>
                      <a:cxnLst/>
                      <a:rect l="l" t="t" r="r" b="b"/>
                      <a:pathLst>
                        <a:path w="146491" h="82053" stroke="0">
                          <a:moveTo>
                            <a:pt x="0" y="69814"/>
                          </a:moveTo>
                          <a:cubicBezTo>
                            <a:pt x="4006" y="32606"/>
                            <a:pt x="15173" y="1522"/>
                            <a:pt x="74754" y="0"/>
                          </a:cubicBezTo>
                          <a:cubicBezTo>
                            <a:pt x="131977" y="-1184"/>
                            <a:pt x="153434" y="43938"/>
                            <a:pt x="144562" y="81141"/>
                          </a:cubicBezTo>
                          <a:cubicBezTo>
                            <a:pt x="144562" y="81441"/>
                            <a:pt x="144562" y="81741"/>
                            <a:pt x="144562" y="82053"/>
                          </a:cubicBezTo>
                          <a:cubicBezTo>
                            <a:pt x="133104" y="80395"/>
                            <a:pt x="110188" y="73514"/>
                            <a:pt x="88726" y="45599"/>
                          </a:cubicBezTo>
                          <a:cubicBezTo>
                            <a:pt x="75787" y="63447"/>
                            <a:pt x="40148" y="76444"/>
                            <a:pt x="1222" y="76444"/>
                          </a:cubicBezTo>
                          <a:cubicBezTo>
                            <a:pt x="951" y="76444"/>
                            <a:pt x="0" y="69831"/>
                            <a:pt x="0" y="69814"/>
                          </a:cubicBezTo>
                          <a:close/>
                        </a:path>
                        <a:path w="146491" h="82053" fill="none">
                          <a:moveTo>
                            <a:pt x="0" y="69814"/>
                          </a:moveTo>
                          <a:cubicBezTo>
                            <a:pt x="4006" y="32606"/>
                            <a:pt x="15173" y="1522"/>
                            <a:pt x="74754" y="0"/>
                          </a:cubicBezTo>
                          <a:cubicBezTo>
                            <a:pt x="131977" y="-1184"/>
                            <a:pt x="153434" y="43938"/>
                            <a:pt x="144562" y="81141"/>
                          </a:cubicBezTo>
                          <a:cubicBezTo>
                            <a:pt x="144562" y="81441"/>
                            <a:pt x="144562" y="81741"/>
                            <a:pt x="144562" y="82053"/>
                          </a:cubicBezTo>
                          <a:cubicBezTo>
                            <a:pt x="133104" y="80395"/>
                            <a:pt x="110188" y="73514"/>
                            <a:pt x="88726" y="45599"/>
                          </a:cubicBezTo>
                          <a:cubicBezTo>
                            <a:pt x="75787" y="63447"/>
                            <a:pt x="40148" y="76444"/>
                            <a:pt x="1222" y="76444"/>
                          </a:cubicBezTo>
                          <a:cubicBezTo>
                            <a:pt x="951" y="76444"/>
                            <a:pt x="0" y="69831"/>
                            <a:pt x="0" y="69814"/>
                          </a:cubicBez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92" name="Freeform: Shape 571">
                      <a:extLst>
                        <a:ext uri="{FF2B5EF4-FFF2-40B4-BE49-F238E27FC236}">
                          <a16:creationId xmlns:a16="http://schemas.microsoft.com/office/drawing/2014/main" id="{7F5A1916-50C5-AF92-2208-DD10A18B8940}"/>
                        </a:ext>
                      </a:extLst>
                    </p:cNvPr>
                    <p:cNvSpPr/>
                    <p:nvPr/>
                  </p:nvSpPr>
                  <p:spPr>
                    <a:xfrm>
                      <a:off x="136946" y="1649096"/>
                      <a:ext cx="221952" cy="290525"/>
                    </a:xfrm>
                    <a:custGeom>
                      <a:avLst/>
                      <a:gdLst/>
                      <a:ahLst/>
                      <a:cxnLst/>
                      <a:rect l="l" t="t" r="r" b="b"/>
                      <a:pathLst>
                        <a:path w="221952" h="290525" stroke="0">
                          <a:moveTo>
                            <a:pt x="28703" y="290525"/>
                          </a:moveTo>
                          <a:cubicBezTo>
                            <a:pt x="21539" y="266866"/>
                            <a:pt x="29141" y="186153"/>
                            <a:pt x="47104" y="152881"/>
                          </a:cubicBezTo>
                          <a:cubicBezTo>
                            <a:pt x="54096" y="139928"/>
                            <a:pt x="56383" y="130048"/>
                            <a:pt x="56944" y="124199"/>
                          </a:cubicBezTo>
                          <a:cubicBezTo>
                            <a:pt x="59820" y="94228"/>
                            <a:pt x="49922" y="66290"/>
                            <a:pt x="49922" y="66290"/>
                          </a:cubicBezTo>
                          <a:lnTo>
                            <a:pt x="42011" y="89054"/>
                          </a:lnTo>
                          <a:cubicBezTo>
                            <a:pt x="42011" y="89054"/>
                            <a:pt x="17105" y="84633"/>
                            <a:pt x="0" y="78970"/>
                          </a:cubicBezTo>
                          <a:cubicBezTo>
                            <a:pt x="5702" y="50653"/>
                            <a:pt x="18574" y="26883"/>
                            <a:pt x="28325" y="17471"/>
                          </a:cubicBezTo>
                          <a:cubicBezTo>
                            <a:pt x="38075" y="8060"/>
                            <a:pt x="66013" y="-3351"/>
                            <a:pt x="70444" y="925"/>
                          </a:cubicBezTo>
                          <a:cubicBezTo>
                            <a:pt x="74875" y="5202"/>
                            <a:pt x="72186" y="28566"/>
                            <a:pt x="110231" y="28566"/>
                          </a:cubicBezTo>
                          <a:cubicBezTo>
                            <a:pt x="110490" y="28566"/>
                            <a:pt x="110737" y="28628"/>
                            <a:pt x="110976" y="28733"/>
                          </a:cubicBezTo>
                          <a:cubicBezTo>
                            <a:pt x="111215" y="28628"/>
                            <a:pt x="111462" y="28566"/>
                            <a:pt x="111721" y="28566"/>
                          </a:cubicBezTo>
                          <a:cubicBezTo>
                            <a:pt x="149766" y="28566"/>
                            <a:pt x="147077" y="5202"/>
                            <a:pt x="151508" y="925"/>
                          </a:cubicBezTo>
                          <a:cubicBezTo>
                            <a:pt x="155939" y="-3351"/>
                            <a:pt x="183877" y="8060"/>
                            <a:pt x="193627" y="17471"/>
                          </a:cubicBezTo>
                          <a:cubicBezTo>
                            <a:pt x="203378" y="26883"/>
                            <a:pt x="216251" y="50653"/>
                            <a:pt x="221952" y="78970"/>
                          </a:cubicBezTo>
                          <a:cubicBezTo>
                            <a:pt x="204847" y="84633"/>
                            <a:pt x="179941" y="89054"/>
                            <a:pt x="179941" y="89054"/>
                          </a:cubicBezTo>
                          <a:lnTo>
                            <a:pt x="172030" y="66290"/>
                          </a:lnTo>
                          <a:cubicBezTo>
                            <a:pt x="172030" y="66290"/>
                            <a:pt x="162132" y="94228"/>
                            <a:pt x="165008" y="124199"/>
                          </a:cubicBezTo>
                          <a:cubicBezTo>
                            <a:pt x="165569" y="130048"/>
                            <a:pt x="167856" y="139928"/>
                            <a:pt x="174848" y="152881"/>
                          </a:cubicBezTo>
                          <a:cubicBezTo>
                            <a:pt x="192811" y="186153"/>
                            <a:pt x="200413" y="266866"/>
                            <a:pt x="193249" y="290525"/>
                          </a:cubicBezTo>
                          <a:cubicBezTo>
                            <a:pt x="163048" y="290525"/>
                            <a:pt x="58904" y="290525"/>
                            <a:pt x="28703" y="290525"/>
                          </a:cubicBezTo>
                          <a:close/>
                        </a:path>
                        <a:path w="221952" h="290525" fill="none">
                          <a:moveTo>
                            <a:pt x="28703" y="290525"/>
                          </a:moveTo>
                          <a:cubicBezTo>
                            <a:pt x="21539" y="266866"/>
                            <a:pt x="29141" y="186153"/>
                            <a:pt x="47104" y="152881"/>
                          </a:cubicBezTo>
                          <a:cubicBezTo>
                            <a:pt x="54096" y="139928"/>
                            <a:pt x="56383" y="130048"/>
                            <a:pt x="56944" y="124199"/>
                          </a:cubicBezTo>
                          <a:cubicBezTo>
                            <a:pt x="59820" y="94228"/>
                            <a:pt x="49922" y="66290"/>
                            <a:pt x="49922" y="66290"/>
                          </a:cubicBezTo>
                          <a:lnTo>
                            <a:pt x="42011" y="89054"/>
                          </a:lnTo>
                          <a:cubicBezTo>
                            <a:pt x="42011" y="89054"/>
                            <a:pt x="17105" y="84633"/>
                            <a:pt x="0" y="78970"/>
                          </a:cubicBezTo>
                          <a:cubicBezTo>
                            <a:pt x="5702" y="50653"/>
                            <a:pt x="18574" y="26883"/>
                            <a:pt x="28325" y="17471"/>
                          </a:cubicBezTo>
                          <a:cubicBezTo>
                            <a:pt x="38075" y="8060"/>
                            <a:pt x="66013" y="-3351"/>
                            <a:pt x="70444" y="925"/>
                          </a:cubicBezTo>
                          <a:cubicBezTo>
                            <a:pt x="74875" y="5202"/>
                            <a:pt x="72186" y="28566"/>
                            <a:pt x="110231" y="28566"/>
                          </a:cubicBezTo>
                          <a:cubicBezTo>
                            <a:pt x="110490" y="28566"/>
                            <a:pt x="110737" y="28628"/>
                            <a:pt x="110976" y="28733"/>
                          </a:cubicBezTo>
                          <a:cubicBezTo>
                            <a:pt x="111215" y="28628"/>
                            <a:pt x="111462" y="28566"/>
                            <a:pt x="111721" y="28566"/>
                          </a:cubicBezTo>
                          <a:cubicBezTo>
                            <a:pt x="149766" y="28566"/>
                            <a:pt x="147077" y="5202"/>
                            <a:pt x="151508" y="925"/>
                          </a:cubicBezTo>
                          <a:cubicBezTo>
                            <a:pt x="155939" y="-3351"/>
                            <a:pt x="183877" y="8060"/>
                            <a:pt x="193627" y="17471"/>
                          </a:cubicBezTo>
                          <a:cubicBezTo>
                            <a:pt x="203378" y="26883"/>
                            <a:pt x="216251" y="50653"/>
                            <a:pt x="221952" y="78970"/>
                          </a:cubicBezTo>
                          <a:cubicBezTo>
                            <a:pt x="204847" y="84633"/>
                            <a:pt x="179941" y="89054"/>
                            <a:pt x="179941" y="89054"/>
                          </a:cubicBezTo>
                          <a:lnTo>
                            <a:pt x="172030" y="66290"/>
                          </a:lnTo>
                          <a:cubicBezTo>
                            <a:pt x="172030" y="66290"/>
                            <a:pt x="162132" y="94228"/>
                            <a:pt x="165008" y="124199"/>
                          </a:cubicBezTo>
                          <a:cubicBezTo>
                            <a:pt x="165569" y="130048"/>
                            <a:pt x="167856" y="139928"/>
                            <a:pt x="174848" y="152881"/>
                          </a:cubicBezTo>
                          <a:cubicBezTo>
                            <a:pt x="192811" y="186153"/>
                            <a:pt x="200413" y="266866"/>
                            <a:pt x="193249" y="290525"/>
                          </a:cubicBezTo>
                          <a:cubicBezTo>
                            <a:pt x="163048" y="290525"/>
                            <a:pt x="58904" y="290525"/>
                            <a:pt x="28703" y="290525"/>
                          </a:cubicBezTo>
                          <a:close/>
                        </a:path>
                      </a:pathLst>
                    </a:custGeom>
                    <a:solidFill>
                      <a:srgbClr val="50BEC1"/>
                    </a:solidFill>
                    <a:ln w="7600" cap="flat">
                      <a:solidFill>
                        <a:srgbClr val="50BEC1"/>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93" name="Freeform: Shape 572">
                      <a:extLst>
                        <a:ext uri="{FF2B5EF4-FFF2-40B4-BE49-F238E27FC236}">
                          <a16:creationId xmlns:a16="http://schemas.microsoft.com/office/drawing/2014/main" id="{D59736DF-1416-C48F-624F-326402CEB394}"/>
                        </a:ext>
                      </a:extLst>
                    </p:cNvPr>
                    <p:cNvSpPr/>
                    <p:nvPr/>
                  </p:nvSpPr>
                  <p:spPr>
                    <a:xfrm>
                      <a:off x="298652" y="1807255"/>
                      <a:ext cx="38942" cy="38425"/>
                    </a:xfrm>
                    <a:custGeom>
                      <a:avLst/>
                      <a:gdLst/>
                      <a:ahLst/>
                      <a:cxnLst/>
                      <a:rect l="l" t="t" r="r" b="b"/>
                      <a:pathLst>
                        <a:path w="38942" h="38425" stroke="0">
                          <a:moveTo>
                            <a:pt x="38942" y="19213"/>
                          </a:moveTo>
                          <a:cubicBezTo>
                            <a:pt x="38942" y="8602"/>
                            <a:pt x="30225" y="0"/>
                            <a:pt x="19471" y="0"/>
                          </a:cubicBezTo>
                          <a:cubicBezTo>
                            <a:pt x="8718" y="0"/>
                            <a:pt x="0" y="8602"/>
                            <a:pt x="0" y="19213"/>
                          </a:cubicBezTo>
                          <a:cubicBezTo>
                            <a:pt x="0" y="29823"/>
                            <a:pt x="8718" y="38425"/>
                            <a:pt x="19471" y="38425"/>
                          </a:cubicBezTo>
                          <a:cubicBezTo>
                            <a:pt x="30225" y="38425"/>
                            <a:pt x="38942" y="29823"/>
                            <a:pt x="38942" y="19213"/>
                          </a:cubicBezTo>
                          <a:close/>
                        </a:path>
                        <a:path w="38942" h="38425" fill="none">
                          <a:moveTo>
                            <a:pt x="38942" y="19213"/>
                          </a:moveTo>
                          <a:cubicBezTo>
                            <a:pt x="38942" y="8602"/>
                            <a:pt x="30225" y="0"/>
                            <a:pt x="19471" y="0"/>
                          </a:cubicBezTo>
                          <a:cubicBezTo>
                            <a:pt x="8718" y="0"/>
                            <a:pt x="0" y="8602"/>
                            <a:pt x="0" y="19213"/>
                          </a:cubicBezTo>
                          <a:cubicBezTo>
                            <a:pt x="0" y="29823"/>
                            <a:pt x="8718" y="38425"/>
                            <a:pt x="19471" y="38425"/>
                          </a:cubicBezTo>
                          <a:cubicBezTo>
                            <a:pt x="30225" y="38425"/>
                            <a:pt x="38942" y="29823"/>
                            <a:pt x="38942" y="19213"/>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94" name="Freeform: Shape 573">
                      <a:extLst>
                        <a:ext uri="{FF2B5EF4-FFF2-40B4-BE49-F238E27FC236}">
                          <a16:creationId xmlns:a16="http://schemas.microsoft.com/office/drawing/2014/main" id="{BC2AD1A0-4593-709F-0046-2B1E58E06411}"/>
                        </a:ext>
                      </a:extLst>
                    </p:cNvPr>
                    <p:cNvSpPr/>
                    <p:nvPr/>
                  </p:nvSpPr>
                  <p:spPr>
                    <a:xfrm>
                      <a:off x="177794" y="1583203"/>
                      <a:ext cx="141113" cy="8084"/>
                    </a:xfrm>
                    <a:custGeom>
                      <a:avLst/>
                      <a:gdLst/>
                      <a:ahLst/>
                      <a:cxnLst/>
                      <a:rect l="l" t="t" r="r" b="b"/>
                      <a:pathLst>
                        <a:path w="141113" h="8084" stroke="0">
                          <a:moveTo>
                            <a:pt x="0" y="4042"/>
                          </a:moveTo>
                          <a:cubicBezTo>
                            <a:pt x="0" y="1810"/>
                            <a:pt x="2024" y="0"/>
                            <a:pt x="4521" y="0"/>
                          </a:cubicBezTo>
                          <a:cubicBezTo>
                            <a:pt x="7019" y="0"/>
                            <a:pt x="9043" y="1810"/>
                            <a:pt x="9043" y="4042"/>
                          </a:cubicBezTo>
                          <a:cubicBezTo>
                            <a:pt x="9043" y="6274"/>
                            <a:pt x="7019" y="8084"/>
                            <a:pt x="4521" y="8084"/>
                          </a:cubicBezTo>
                          <a:cubicBezTo>
                            <a:pt x="2024" y="8084"/>
                            <a:pt x="0" y="6274"/>
                            <a:pt x="0" y="4042"/>
                          </a:cubicBezTo>
                          <a:close/>
                          <a:moveTo>
                            <a:pt x="136592" y="8084"/>
                          </a:moveTo>
                          <a:cubicBezTo>
                            <a:pt x="139089" y="8084"/>
                            <a:pt x="141113" y="6274"/>
                            <a:pt x="141113" y="4042"/>
                          </a:cubicBezTo>
                          <a:cubicBezTo>
                            <a:pt x="141113" y="1810"/>
                            <a:pt x="139089" y="0"/>
                            <a:pt x="136592" y="0"/>
                          </a:cubicBezTo>
                          <a:cubicBezTo>
                            <a:pt x="134095" y="0"/>
                            <a:pt x="132070" y="1810"/>
                            <a:pt x="132070" y="4042"/>
                          </a:cubicBezTo>
                          <a:cubicBezTo>
                            <a:pt x="132070" y="6274"/>
                            <a:pt x="134095" y="8084"/>
                            <a:pt x="136592" y="8084"/>
                          </a:cubicBezTo>
                          <a:close/>
                        </a:path>
                        <a:path w="141113" h="8084" fill="none">
                          <a:moveTo>
                            <a:pt x="0" y="4042"/>
                          </a:moveTo>
                          <a:cubicBezTo>
                            <a:pt x="0" y="1810"/>
                            <a:pt x="2024" y="0"/>
                            <a:pt x="4521" y="0"/>
                          </a:cubicBezTo>
                          <a:cubicBezTo>
                            <a:pt x="7019" y="0"/>
                            <a:pt x="9043" y="1810"/>
                            <a:pt x="9043" y="4042"/>
                          </a:cubicBezTo>
                          <a:cubicBezTo>
                            <a:pt x="9043" y="6274"/>
                            <a:pt x="7019" y="8084"/>
                            <a:pt x="4521" y="8084"/>
                          </a:cubicBezTo>
                          <a:cubicBezTo>
                            <a:pt x="2024" y="8084"/>
                            <a:pt x="0" y="6274"/>
                            <a:pt x="0" y="4042"/>
                          </a:cubicBezTo>
                          <a:close/>
                          <a:moveTo>
                            <a:pt x="136592" y="8084"/>
                          </a:moveTo>
                          <a:cubicBezTo>
                            <a:pt x="139089" y="8084"/>
                            <a:pt x="141113" y="6274"/>
                            <a:pt x="141113" y="4042"/>
                          </a:cubicBezTo>
                          <a:cubicBezTo>
                            <a:pt x="141113" y="1810"/>
                            <a:pt x="139089" y="0"/>
                            <a:pt x="136592" y="0"/>
                          </a:cubicBezTo>
                          <a:cubicBezTo>
                            <a:pt x="134095" y="0"/>
                            <a:pt x="132070" y="1810"/>
                            <a:pt x="132070" y="4042"/>
                          </a:cubicBezTo>
                          <a:cubicBezTo>
                            <a:pt x="132070" y="6274"/>
                            <a:pt x="134095" y="8084"/>
                            <a:pt x="136592" y="8084"/>
                          </a:cubicBezTo>
                          <a:close/>
                        </a:path>
                      </a:pathLst>
                    </a:custGeom>
                    <a:solidFill>
                      <a:srgbClr val="BED742"/>
                    </a:solidFill>
                    <a:ln w="7600" cap="flat">
                      <a:solidFill>
                        <a:srgbClr val="BED74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95" name="Freeform: Shape 574">
                      <a:extLst>
                        <a:ext uri="{FF2B5EF4-FFF2-40B4-BE49-F238E27FC236}">
                          <a16:creationId xmlns:a16="http://schemas.microsoft.com/office/drawing/2014/main" id="{8F2FDF48-F90F-9E3B-6653-75AE269B2F99}"/>
                        </a:ext>
                      </a:extLst>
                    </p:cNvPr>
                    <p:cNvSpPr/>
                    <p:nvPr/>
                  </p:nvSpPr>
                  <p:spPr>
                    <a:xfrm>
                      <a:off x="202603" y="1555786"/>
                      <a:ext cx="91603" cy="27266"/>
                    </a:xfrm>
                    <a:custGeom>
                      <a:avLst/>
                      <a:gdLst/>
                      <a:ahLst/>
                      <a:cxnLst/>
                      <a:rect l="l" t="t" r="r" b="b"/>
                      <a:pathLst>
                        <a:path w="91603" h="27266" stroke="0">
                          <a:moveTo>
                            <a:pt x="78923" y="16160"/>
                          </a:moveTo>
                          <a:cubicBezTo>
                            <a:pt x="83498" y="16160"/>
                            <a:pt x="86137" y="17869"/>
                            <a:pt x="86137" y="19979"/>
                          </a:cubicBezTo>
                          <a:lnTo>
                            <a:pt x="86137" y="23446"/>
                          </a:lnTo>
                          <a:cubicBezTo>
                            <a:pt x="86137" y="25556"/>
                            <a:pt x="83498" y="27266"/>
                            <a:pt x="80241" y="27266"/>
                          </a:cubicBezTo>
                          <a:cubicBezTo>
                            <a:pt x="75666" y="27266"/>
                            <a:pt x="73027" y="25556"/>
                            <a:pt x="73027" y="23446"/>
                          </a:cubicBezTo>
                          <a:lnTo>
                            <a:pt x="73027" y="19979"/>
                          </a:lnTo>
                          <a:cubicBezTo>
                            <a:pt x="73027" y="17869"/>
                            <a:pt x="75666" y="16160"/>
                            <a:pt x="78923" y="16160"/>
                          </a:cubicBezTo>
                          <a:close/>
                          <a:moveTo>
                            <a:pt x="6755" y="19979"/>
                          </a:moveTo>
                          <a:lnTo>
                            <a:pt x="6755" y="23446"/>
                          </a:lnTo>
                          <a:cubicBezTo>
                            <a:pt x="6755" y="25556"/>
                            <a:pt x="9395" y="27266"/>
                            <a:pt x="13970" y="27266"/>
                          </a:cubicBezTo>
                          <a:cubicBezTo>
                            <a:pt x="17226" y="27266"/>
                            <a:pt x="19865" y="25556"/>
                            <a:pt x="19865" y="23446"/>
                          </a:cubicBezTo>
                          <a:lnTo>
                            <a:pt x="19865" y="19979"/>
                          </a:lnTo>
                          <a:cubicBezTo>
                            <a:pt x="19865" y="17869"/>
                            <a:pt x="17226" y="16160"/>
                            <a:pt x="12651" y="16160"/>
                          </a:cubicBezTo>
                          <a:cubicBezTo>
                            <a:pt x="9395" y="16160"/>
                            <a:pt x="6755" y="17869"/>
                            <a:pt x="6755" y="19979"/>
                          </a:cubicBezTo>
                          <a:close/>
                          <a:moveTo>
                            <a:pt x="10215" y="3045"/>
                          </a:moveTo>
                          <a:cubicBezTo>
                            <a:pt x="17312" y="1792"/>
                            <a:pt x="20987" y="4936"/>
                            <a:pt x="20503" y="3320"/>
                          </a:cubicBezTo>
                          <a:cubicBezTo>
                            <a:pt x="19578" y="0"/>
                            <a:pt x="11706" y="0"/>
                            <a:pt x="7865" y="0"/>
                          </a:cubicBezTo>
                          <a:cubicBezTo>
                            <a:pt x="4024" y="1280"/>
                            <a:pt x="0" y="3301"/>
                            <a:pt x="0" y="6386"/>
                          </a:cubicBezTo>
                          <a:cubicBezTo>
                            <a:pt x="0" y="7856"/>
                            <a:pt x="3118" y="4298"/>
                            <a:pt x="10215" y="3045"/>
                          </a:cubicBezTo>
                          <a:close/>
                          <a:moveTo>
                            <a:pt x="91484" y="6386"/>
                          </a:moveTo>
                          <a:cubicBezTo>
                            <a:pt x="92409" y="3301"/>
                            <a:pt x="87775" y="1280"/>
                            <a:pt x="83934" y="0"/>
                          </a:cubicBezTo>
                          <a:cubicBezTo>
                            <a:pt x="80093" y="0"/>
                            <a:pt x="72221" y="0"/>
                            <a:pt x="71296" y="3320"/>
                          </a:cubicBezTo>
                          <a:cubicBezTo>
                            <a:pt x="70812" y="4936"/>
                            <a:pt x="74487" y="1792"/>
                            <a:pt x="81584" y="3045"/>
                          </a:cubicBezTo>
                          <a:cubicBezTo>
                            <a:pt x="88681" y="4298"/>
                            <a:pt x="91044" y="7856"/>
                            <a:pt x="91484" y="6386"/>
                          </a:cubicBezTo>
                          <a:close/>
                        </a:path>
                        <a:path w="91603" h="27266" fill="none">
                          <a:moveTo>
                            <a:pt x="78923" y="16160"/>
                          </a:moveTo>
                          <a:cubicBezTo>
                            <a:pt x="83498" y="16160"/>
                            <a:pt x="86137" y="17869"/>
                            <a:pt x="86137" y="19979"/>
                          </a:cubicBezTo>
                          <a:lnTo>
                            <a:pt x="86137" y="23446"/>
                          </a:lnTo>
                          <a:cubicBezTo>
                            <a:pt x="86137" y="25556"/>
                            <a:pt x="83498" y="27266"/>
                            <a:pt x="80241" y="27266"/>
                          </a:cubicBezTo>
                          <a:cubicBezTo>
                            <a:pt x="75666" y="27266"/>
                            <a:pt x="73027" y="25556"/>
                            <a:pt x="73027" y="23446"/>
                          </a:cubicBezTo>
                          <a:lnTo>
                            <a:pt x="73027" y="19979"/>
                          </a:lnTo>
                          <a:cubicBezTo>
                            <a:pt x="73027" y="17869"/>
                            <a:pt x="75666" y="16160"/>
                            <a:pt x="78923" y="16160"/>
                          </a:cubicBezTo>
                          <a:close/>
                          <a:moveTo>
                            <a:pt x="6755" y="19979"/>
                          </a:moveTo>
                          <a:lnTo>
                            <a:pt x="6755" y="23446"/>
                          </a:lnTo>
                          <a:cubicBezTo>
                            <a:pt x="6755" y="25556"/>
                            <a:pt x="9395" y="27266"/>
                            <a:pt x="13970" y="27266"/>
                          </a:cubicBezTo>
                          <a:cubicBezTo>
                            <a:pt x="17226" y="27266"/>
                            <a:pt x="19865" y="25556"/>
                            <a:pt x="19865" y="23446"/>
                          </a:cubicBezTo>
                          <a:lnTo>
                            <a:pt x="19865" y="19979"/>
                          </a:lnTo>
                          <a:cubicBezTo>
                            <a:pt x="19865" y="17869"/>
                            <a:pt x="17226" y="16160"/>
                            <a:pt x="12651" y="16160"/>
                          </a:cubicBezTo>
                          <a:cubicBezTo>
                            <a:pt x="9395" y="16160"/>
                            <a:pt x="6755" y="17869"/>
                            <a:pt x="6755" y="19979"/>
                          </a:cubicBezTo>
                          <a:close/>
                          <a:moveTo>
                            <a:pt x="10215" y="3045"/>
                          </a:moveTo>
                          <a:cubicBezTo>
                            <a:pt x="17312" y="1792"/>
                            <a:pt x="20987" y="4936"/>
                            <a:pt x="20503" y="3320"/>
                          </a:cubicBezTo>
                          <a:cubicBezTo>
                            <a:pt x="19578" y="0"/>
                            <a:pt x="11706" y="0"/>
                            <a:pt x="7865" y="0"/>
                          </a:cubicBezTo>
                          <a:cubicBezTo>
                            <a:pt x="4024" y="1280"/>
                            <a:pt x="0" y="3301"/>
                            <a:pt x="0" y="6386"/>
                          </a:cubicBezTo>
                          <a:cubicBezTo>
                            <a:pt x="0" y="7856"/>
                            <a:pt x="3118" y="4298"/>
                            <a:pt x="10215" y="3045"/>
                          </a:cubicBezTo>
                          <a:close/>
                          <a:moveTo>
                            <a:pt x="91484" y="6386"/>
                          </a:moveTo>
                          <a:cubicBezTo>
                            <a:pt x="92409" y="3301"/>
                            <a:pt x="87775" y="1280"/>
                            <a:pt x="83934" y="0"/>
                          </a:cubicBezTo>
                          <a:cubicBezTo>
                            <a:pt x="80093" y="0"/>
                            <a:pt x="72221" y="0"/>
                            <a:pt x="71296" y="3320"/>
                          </a:cubicBezTo>
                          <a:cubicBezTo>
                            <a:pt x="70812" y="4936"/>
                            <a:pt x="74487" y="1792"/>
                            <a:pt x="81584" y="3045"/>
                          </a:cubicBezTo>
                          <a:cubicBezTo>
                            <a:pt x="88681" y="4298"/>
                            <a:pt x="91044" y="7856"/>
                            <a:pt x="91484" y="6386"/>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62" name="Group 1061">
                    <a:extLst>
                      <a:ext uri="{FF2B5EF4-FFF2-40B4-BE49-F238E27FC236}">
                        <a16:creationId xmlns:a16="http://schemas.microsoft.com/office/drawing/2014/main" id="{BD782CFF-5DF3-57A0-D96C-83DC20E07018}"/>
                      </a:ext>
                    </a:extLst>
                  </p:cNvPr>
                  <p:cNvGrpSpPr/>
                  <p:nvPr/>
                </p:nvGrpSpPr>
                <p:grpSpPr>
                  <a:xfrm>
                    <a:off x="-136836" y="1416136"/>
                    <a:ext cx="264865" cy="701267"/>
                    <a:chOff x="-136836" y="1416136"/>
                    <a:chExt cx="264865" cy="701267"/>
                  </a:xfrm>
                </p:grpSpPr>
                <p:sp>
                  <p:nvSpPr>
                    <p:cNvPr id="1063" name="Freeform: Shape 576">
                      <a:extLst>
                        <a:ext uri="{FF2B5EF4-FFF2-40B4-BE49-F238E27FC236}">
                          <a16:creationId xmlns:a16="http://schemas.microsoft.com/office/drawing/2014/main" id="{4C1FBA27-1CD1-8D81-A0B2-1F7A4F087F19}"/>
                        </a:ext>
                      </a:extLst>
                    </p:cNvPr>
                    <p:cNvSpPr/>
                    <p:nvPr/>
                  </p:nvSpPr>
                  <p:spPr>
                    <a:xfrm>
                      <a:off x="-123050" y="1518081"/>
                      <a:ext cx="197090" cy="37688"/>
                    </a:xfrm>
                    <a:custGeom>
                      <a:avLst/>
                      <a:gdLst/>
                      <a:ahLst/>
                      <a:cxnLst/>
                      <a:rect l="l" t="t" r="r" b="b"/>
                      <a:pathLst>
                        <a:path w="197090" h="37688" stroke="0">
                          <a:moveTo>
                            <a:pt x="0" y="18844"/>
                          </a:moveTo>
                          <a:cubicBezTo>
                            <a:pt x="0" y="8437"/>
                            <a:pt x="9907" y="0"/>
                            <a:pt x="22128" y="0"/>
                          </a:cubicBezTo>
                          <a:cubicBezTo>
                            <a:pt x="34350" y="0"/>
                            <a:pt x="44257" y="8437"/>
                            <a:pt x="44257" y="18844"/>
                          </a:cubicBezTo>
                          <a:cubicBezTo>
                            <a:pt x="44257" y="29251"/>
                            <a:pt x="34350" y="37688"/>
                            <a:pt x="22128" y="37688"/>
                          </a:cubicBezTo>
                          <a:cubicBezTo>
                            <a:pt x="9907" y="37688"/>
                            <a:pt x="0" y="29251"/>
                            <a:pt x="0" y="18844"/>
                          </a:cubicBezTo>
                          <a:close/>
                          <a:moveTo>
                            <a:pt x="174961" y="37688"/>
                          </a:moveTo>
                          <a:cubicBezTo>
                            <a:pt x="187183" y="37688"/>
                            <a:pt x="197090" y="29251"/>
                            <a:pt x="197090" y="18844"/>
                          </a:cubicBezTo>
                          <a:cubicBezTo>
                            <a:pt x="197090" y="8437"/>
                            <a:pt x="187183" y="0"/>
                            <a:pt x="174961" y="0"/>
                          </a:cubicBezTo>
                          <a:cubicBezTo>
                            <a:pt x="162740" y="0"/>
                            <a:pt x="152833" y="8437"/>
                            <a:pt x="152833" y="18844"/>
                          </a:cubicBezTo>
                          <a:cubicBezTo>
                            <a:pt x="152833" y="29251"/>
                            <a:pt x="162740" y="37688"/>
                            <a:pt x="174961" y="37688"/>
                          </a:cubicBezTo>
                          <a:close/>
                        </a:path>
                        <a:path w="197090" h="37688" fill="none">
                          <a:moveTo>
                            <a:pt x="0" y="18844"/>
                          </a:moveTo>
                          <a:cubicBezTo>
                            <a:pt x="0" y="8437"/>
                            <a:pt x="9907" y="0"/>
                            <a:pt x="22128" y="0"/>
                          </a:cubicBezTo>
                          <a:cubicBezTo>
                            <a:pt x="34350" y="0"/>
                            <a:pt x="44257" y="8437"/>
                            <a:pt x="44257" y="18844"/>
                          </a:cubicBezTo>
                          <a:cubicBezTo>
                            <a:pt x="44257" y="29251"/>
                            <a:pt x="34350" y="37688"/>
                            <a:pt x="22128" y="37688"/>
                          </a:cubicBezTo>
                          <a:cubicBezTo>
                            <a:pt x="9907" y="37688"/>
                            <a:pt x="0" y="29251"/>
                            <a:pt x="0" y="18844"/>
                          </a:cubicBezTo>
                          <a:close/>
                          <a:moveTo>
                            <a:pt x="174961" y="37688"/>
                          </a:moveTo>
                          <a:cubicBezTo>
                            <a:pt x="187183" y="37688"/>
                            <a:pt x="197090" y="29251"/>
                            <a:pt x="197090" y="18844"/>
                          </a:cubicBezTo>
                          <a:cubicBezTo>
                            <a:pt x="197090" y="8437"/>
                            <a:pt x="187183" y="0"/>
                            <a:pt x="174961" y="0"/>
                          </a:cubicBezTo>
                          <a:cubicBezTo>
                            <a:pt x="162740" y="0"/>
                            <a:pt x="152833" y="8437"/>
                            <a:pt x="152833" y="18844"/>
                          </a:cubicBezTo>
                          <a:cubicBezTo>
                            <a:pt x="152833" y="29251"/>
                            <a:pt x="162740" y="37688"/>
                            <a:pt x="174961" y="37688"/>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64" name="Freeform: Shape 577">
                      <a:extLst>
                        <a:ext uri="{FF2B5EF4-FFF2-40B4-BE49-F238E27FC236}">
                          <a16:creationId xmlns:a16="http://schemas.microsoft.com/office/drawing/2014/main" id="{0AD40F83-C215-9000-474B-69DEE48C4F86}"/>
                        </a:ext>
                      </a:extLst>
                    </p:cNvPr>
                    <p:cNvSpPr/>
                    <p:nvPr/>
                  </p:nvSpPr>
                  <p:spPr>
                    <a:xfrm>
                      <a:off x="-57814" y="1594160"/>
                      <a:ext cx="69062" cy="55190"/>
                    </a:xfrm>
                    <a:custGeom>
                      <a:avLst/>
                      <a:gdLst/>
                      <a:ahLst/>
                      <a:cxnLst/>
                      <a:rect l="l" t="t" r="r" b="b"/>
                      <a:pathLst>
                        <a:path w="69062" h="55190" stroke="0">
                          <a:moveTo>
                            <a:pt x="0" y="0"/>
                          </a:moveTo>
                          <a:lnTo>
                            <a:pt x="69062" y="0"/>
                          </a:lnTo>
                          <a:lnTo>
                            <a:pt x="69062" y="37417"/>
                          </a:lnTo>
                          <a:cubicBezTo>
                            <a:pt x="69062" y="37417"/>
                            <a:pt x="56506" y="55190"/>
                            <a:pt x="36624" y="55190"/>
                          </a:cubicBezTo>
                          <a:cubicBezTo>
                            <a:pt x="16742" y="55190"/>
                            <a:pt x="0" y="37417"/>
                            <a:pt x="0" y="37417"/>
                          </a:cubicBezTo>
                          <a:lnTo>
                            <a:pt x="0" y="0"/>
                          </a:lnTo>
                          <a:close/>
                        </a:path>
                        <a:path w="69062" h="55190" fill="none">
                          <a:moveTo>
                            <a:pt x="0" y="0"/>
                          </a:moveTo>
                          <a:lnTo>
                            <a:pt x="69062" y="0"/>
                          </a:lnTo>
                          <a:lnTo>
                            <a:pt x="69062" y="37417"/>
                          </a:lnTo>
                          <a:cubicBezTo>
                            <a:pt x="69062" y="37417"/>
                            <a:pt x="56506" y="55190"/>
                            <a:pt x="36624" y="55190"/>
                          </a:cubicBezTo>
                          <a:cubicBezTo>
                            <a:pt x="16742" y="55190"/>
                            <a:pt x="0" y="37417"/>
                            <a:pt x="0" y="37417"/>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65" name="Freeform: Shape 578">
                      <a:extLst>
                        <a:ext uri="{FF2B5EF4-FFF2-40B4-BE49-F238E27FC236}">
                          <a16:creationId xmlns:a16="http://schemas.microsoft.com/office/drawing/2014/main" id="{9A63132E-F440-507A-82FC-A0F6155D8177}"/>
                        </a:ext>
                      </a:extLst>
                    </p:cNvPr>
                    <p:cNvSpPr/>
                    <p:nvPr/>
                  </p:nvSpPr>
                  <p:spPr>
                    <a:xfrm>
                      <a:off x="86289" y="1818500"/>
                      <a:ext cx="41741" cy="40641"/>
                    </a:xfrm>
                    <a:custGeom>
                      <a:avLst/>
                      <a:gdLst/>
                      <a:ahLst/>
                      <a:cxnLst/>
                      <a:rect l="l" t="t" r="r" b="b"/>
                      <a:pathLst>
                        <a:path w="41741" h="40641" stroke="0">
                          <a:moveTo>
                            <a:pt x="862" y="25113"/>
                          </a:moveTo>
                          <a:cubicBezTo>
                            <a:pt x="-2406" y="14210"/>
                            <a:pt x="3903" y="3225"/>
                            <a:pt x="14953" y="0"/>
                          </a:cubicBezTo>
                          <a:cubicBezTo>
                            <a:pt x="26003" y="-2069"/>
                            <a:pt x="37610" y="4625"/>
                            <a:pt x="40878" y="15528"/>
                          </a:cubicBezTo>
                          <a:cubicBezTo>
                            <a:pt x="44146" y="26432"/>
                            <a:pt x="37838" y="37417"/>
                            <a:pt x="26788" y="40063"/>
                          </a:cubicBezTo>
                          <a:cubicBezTo>
                            <a:pt x="15738" y="42710"/>
                            <a:pt x="4130" y="36017"/>
                            <a:pt x="862" y="25113"/>
                          </a:cubicBezTo>
                          <a:close/>
                        </a:path>
                        <a:path w="41741" h="40641" fill="none">
                          <a:moveTo>
                            <a:pt x="862" y="25113"/>
                          </a:moveTo>
                          <a:cubicBezTo>
                            <a:pt x="-2406" y="14210"/>
                            <a:pt x="3903" y="3225"/>
                            <a:pt x="14953" y="0"/>
                          </a:cubicBezTo>
                          <a:cubicBezTo>
                            <a:pt x="26003" y="-2069"/>
                            <a:pt x="37610" y="4625"/>
                            <a:pt x="40878" y="15528"/>
                          </a:cubicBezTo>
                          <a:cubicBezTo>
                            <a:pt x="44146" y="26432"/>
                            <a:pt x="37838" y="37417"/>
                            <a:pt x="26788" y="40063"/>
                          </a:cubicBezTo>
                          <a:cubicBezTo>
                            <a:pt x="15738" y="42710"/>
                            <a:pt x="4130" y="36017"/>
                            <a:pt x="862" y="25113"/>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66" name="Freeform: Shape 579">
                      <a:extLst>
                        <a:ext uri="{FF2B5EF4-FFF2-40B4-BE49-F238E27FC236}">
                          <a16:creationId xmlns:a16="http://schemas.microsoft.com/office/drawing/2014/main" id="{AC63BF17-0C93-83BF-C6F1-45D815CAD83E}"/>
                        </a:ext>
                      </a:extLst>
                    </p:cNvPr>
                    <p:cNvSpPr/>
                    <p:nvPr/>
                  </p:nvSpPr>
                  <p:spPr>
                    <a:xfrm>
                      <a:off x="36797" y="1628698"/>
                      <a:ext cx="83148" cy="199374"/>
                    </a:xfrm>
                    <a:custGeom>
                      <a:avLst/>
                      <a:gdLst/>
                      <a:ahLst/>
                      <a:cxnLst/>
                      <a:rect l="l" t="t" r="r" b="b"/>
                      <a:pathLst>
                        <a:path w="83148" h="199374" stroke="0">
                          <a:moveTo>
                            <a:pt x="0" y="0"/>
                          </a:moveTo>
                          <a:cubicBezTo>
                            <a:pt x="0" y="0"/>
                            <a:pt x="22041" y="7434"/>
                            <a:pt x="40559" y="35171"/>
                          </a:cubicBezTo>
                          <a:cubicBezTo>
                            <a:pt x="59078" y="62908"/>
                            <a:pt x="82611" y="187503"/>
                            <a:pt x="83142" y="190196"/>
                          </a:cubicBezTo>
                          <a:cubicBezTo>
                            <a:pt x="83674" y="192888"/>
                            <a:pt x="49853" y="199374"/>
                            <a:pt x="49853" y="199374"/>
                          </a:cubicBezTo>
                          <a:lnTo>
                            <a:pt x="0" y="0"/>
                          </a:lnTo>
                          <a:close/>
                        </a:path>
                        <a:path w="83148" h="199374" fill="none">
                          <a:moveTo>
                            <a:pt x="0" y="0"/>
                          </a:moveTo>
                          <a:cubicBezTo>
                            <a:pt x="0" y="0"/>
                            <a:pt x="22041" y="7434"/>
                            <a:pt x="40559" y="35171"/>
                          </a:cubicBezTo>
                          <a:cubicBezTo>
                            <a:pt x="59078" y="62908"/>
                            <a:pt x="82611" y="187503"/>
                            <a:pt x="83142" y="190196"/>
                          </a:cubicBezTo>
                          <a:cubicBezTo>
                            <a:pt x="83674" y="192888"/>
                            <a:pt x="49853" y="199374"/>
                            <a:pt x="49853" y="199374"/>
                          </a:cubicBezTo>
                          <a:lnTo>
                            <a:pt x="0" y="0"/>
                          </a:lnTo>
                          <a:close/>
                        </a:path>
                      </a:pathLst>
                    </a:custGeom>
                    <a:solidFill>
                      <a:srgbClr val="DCDCDD"/>
                    </a:solidFill>
                    <a:ln w="7600" cap="flat">
                      <a:solidFill>
                        <a:srgbClr val="DCDCD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67" name="Freeform: Shape 580">
                      <a:extLst>
                        <a:ext uri="{FF2B5EF4-FFF2-40B4-BE49-F238E27FC236}">
                          <a16:creationId xmlns:a16="http://schemas.microsoft.com/office/drawing/2014/main" id="{43A1087A-2438-D10B-26BA-F5665827B1C6}"/>
                        </a:ext>
                      </a:extLst>
                    </p:cNvPr>
                    <p:cNvSpPr/>
                    <p:nvPr/>
                  </p:nvSpPr>
                  <p:spPr>
                    <a:xfrm>
                      <a:off x="-135591" y="1820192"/>
                      <a:ext cx="41428" cy="40878"/>
                    </a:xfrm>
                    <a:custGeom>
                      <a:avLst/>
                      <a:gdLst/>
                      <a:ahLst/>
                      <a:cxnLst/>
                      <a:rect l="l" t="t" r="r" b="b"/>
                      <a:pathLst>
                        <a:path w="41428" h="40878" stroke="0">
                          <a:moveTo>
                            <a:pt x="41428" y="20439"/>
                          </a:moveTo>
                          <a:cubicBezTo>
                            <a:pt x="41428" y="9151"/>
                            <a:pt x="32154" y="0"/>
                            <a:pt x="20714" y="0"/>
                          </a:cubicBezTo>
                          <a:cubicBezTo>
                            <a:pt x="9274" y="0"/>
                            <a:pt x="0" y="9151"/>
                            <a:pt x="0" y="20439"/>
                          </a:cubicBezTo>
                          <a:cubicBezTo>
                            <a:pt x="0" y="31727"/>
                            <a:pt x="9274" y="40878"/>
                            <a:pt x="20714" y="40878"/>
                          </a:cubicBezTo>
                          <a:cubicBezTo>
                            <a:pt x="32154" y="40878"/>
                            <a:pt x="41428" y="31727"/>
                            <a:pt x="41428" y="20439"/>
                          </a:cubicBezTo>
                          <a:close/>
                        </a:path>
                        <a:path w="41428" h="40878" fill="none">
                          <a:moveTo>
                            <a:pt x="41428" y="20439"/>
                          </a:moveTo>
                          <a:cubicBezTo>
                            <a:pt x="41428" y="9151"/>
                            <a:pt x="32154" y="0"/>
                            <a:pt x="20714" y="0"/>
                          </a:cubicBezTo>
                          <a:cubicBezTo>
                            <a:pt x="9274" y="0"/>
                            <a:pt x="0" y="9151"/>
                            <a:pt x="0" y="20439"/>
                          </a:cubicBezTo>
                          <a:cubicBezTo>
                            <a:pt x="0" y="31727"/>
                            <a:pt x="9274" y="40878"/>
                            <a:pt x="20714" y="40878"/>
                          </a:cubicBezTo>
                          <a:cubicBezTo>
                            <a:pt x="32154" y="40878"/>
                            <a:pt x="41428" y="31727"/>
                            <a:pt x="41428" y="20439"/>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68" name="Freeform: Shape 581">
                      <a:extLst>
                        <a:ext uri="{FF2B5EF4-FFF2-40B4-BE49-F238E27FC236}">
                          <a16:creationId xmlns:a16="http://schemas.microsoft.com/office/drawing/2014/main" id="{2A54C788-A723-998B-9F47-42A1C06EA6CF}"/>
                        </a:ext>
                      </a:extLst>
                    </p:cNvPr>
                    <p:cNvSpPr/>
                    <p:nvPr/>
                  </p:nvSpPr>
                  <p:spPr>
                    <a:xfrm>
                      <a:off x="-136845" y="1628503"/>
                      <a:ext cx="44972" cy="204083"/>
                    </a:xfrm>
                    <a:custGeom>
                      <a:avLst/>
                      <a:gdLst/>
                      <a:ahLst/>
                      <a:cxnLst/>
                      <a:rect l="l" t="t" r="r" b="b"/>
                      <a:pathLst>
                        <a:path w="44972" h="204083" stroke="0">
                          <a:moveTo>
                            <a:pt x="44972" y="0"/>
                          </a:moveTo>
                          <a:cubicBezTo>
                            <a:pt x="44972" y="0"/>
                            <a:pt x="24701" y="10742"/>
                            <a:pt x="11852" y="40933"/>
                          </a:cubicBezTo>
                          <a:cubicBezTo>
                            <a:pt x="-998" y="71123"/>
                            <a:pt x="0" y="197478"/>
                            <a:pt x="0" y="200212"/>
                          </a:cubicBezTo>
                          <a:cubicBezTo>
                            <a:pt x="0" y="202947"/>
                            <a:pt x="34595" y="204083"/>
                            <a:pt x="34595" y="204083"/>
                          </a:cubicBezTo>
                          <a:lnTo>
                            <a:pt x="44972" y="0"/>
                          </a:lnTo>
                          <a:close/>
                        </a:path>
                        <a:path w="44972" h="204083" fill="none">
                          <a:moveTo>
                            <a:pt x="44972" y="0"/>
                          </a:moveTo>
                          <a:cubicBezTo>
                            <a:pt x="44972" y="0"/>
                            <a:pt x="24701" y="10742"/>
                            <a:pt x="11852" y="40933"/>
                          </a:cubicBezTo>
                          <a:cubicBezTo>
                            <a:pt x="-998" y="71123"/>
                            <a:pt x="0" y="197478"/>
                            <a:pt x="0" y="200212"/>
                          </a:cubicBezTo>
                          <a:cubicBezTo>
                            <a:pt x="0" y="202947"/>
                            <a:pt x="34595" y="204083"/>
                            <a:pt x="34595" y="204083"/>
                          </a:cubicBezTo>
                          <a:lnTo>
                            <a:pt x="44972" y="0"/>
                          </a:lnTo>
                          <a:close/>
                        </a:path>
                      </a:pathLst>
                    </a:custGeom>
                    <a:solidFill>
                      <a:srgbClr val="DCDCDD"/>
                    </a:solidFill>
                    <a:ln w="7600" cap="flat">
                      <a:solidFill>
                        <a:srgbClr val="DCDCD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69" name="Freeform: Shape 582">
                      <a:extLst>
                        <a:ext uri="{FF2B5EF4-FFF2-40B4-BE49-F238E27FC236}">
                          <a16:creationId xmlns:a16="http://schemas.microsoft.com/office/drawing/2014/main" id="{1E4E4963-F270-C586-9707-953D83FFEE8D}"/>
                        </a:ext>
                      </a:extLst>
                    </p:cNvPr>
                    <p:cNvSpPr/>
                    <p:nvPr/>
                  </p:nvSpPr>
                  <p:spPr>
                    <a:xfrm>
                      <a:off x="-107985" y="1431320"/>
                      <a:ext cx="168373" cy="182823"/>
                    </a:xfrm>
                    <a:custGeom>
                      <a:avLst/>
                      <a:gdLst/>
                      <a:ahLst/>
                      <a:cxnLst/>
                      <a:rect l="l" t="t" r="r" b="b"/>
                      <a:pathLst>
                        <a:path w="168373" h="182823" stroke="0">
                          <a:moveTo>
                            <a:pt x="0" y="92644"/>
                          </a:moveTo>
                          <a:cubicBezTo>
                            <a:pt x="0" y="42168"/>
                            <a:pt x="35733" y="0"/>
                            <a:pt x="83810" y="0"/>
                          </a:cubicBezTo>
                          <a:cubicBezTo>
                            <a:pt x="131887" y="0"/>
                            <a:pt x="168373" y="40920"/>
                            <a:pt x="168373" y="91404"/>
                          </a:cubicBezTo>
                          <a:cubicBezTo>
                            <a:pt x="168373" y="141856"/>
                            <a:pt x="145149" y="183732"/>
                            <a:pt x="83810" y="182808"/>
                          </a:cubicBezTo>
                          <a:cubicBezTo>
                            <a:pt x="22472" y="181806"/>
                            <a:pt x="0" y="143104"/>
                            <a:pt x="0" y="92644"/>
                          </a:cubicBezTo>
                          <a:close/>
                        </a:path>
                        <a:path w="168373" h="182823" fill="none">
                          <a:moveTo>
                            <a:pt x="0" y="92644"/>
                          </a:moveTo>
                          <a:cubicBezTo>
                            <a:pt x="0" y="42168"/>
                            <a:pt x="35733" y="0"/>
                            <a:pt x="83810" y="0"/>
                          </a:cubicBezTo>
                          <a:cubicBezTo>
                            <a:pt x="131887" y="0"/>
                            <a:pt x="168373" y="40920"/>
                            <a:pt x="168373" y="91404"/>
                          </a:cubicBezTo>
                          <a:cubicBezTo>
                            <a:pt x="168373" y="141856"/>
                            <a:pt x="145149" y="183732"/>
                            <a:pt x="83810" y="182808"/>
                          </a:cubicBezTo>
                          <a:cubicBezTo>
                            <a:pt x="22472" y="181806"/>
                            <a:pt x="0" y="143104"/>
                            <a:pt x="0" y="9264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70" name="Freeform: Shape 583">
                      <a:extLst>
                        <a:ext uri="{FF2B5EF4-FFF2-40B4-BE49-F238E27FC236}">
                          <a16:creationId xmlns:a16="http://schemas.microsoft.com/office/drawing/2014/main" id="{6A8E3DBD-6BFA-DAA8-53BE-0A235D80FF9A}"/>
                        </a:ext>
                      </a:extLst>
                    </p:cNvPr>
                    <p:cNvSpPr/>
                    <p:nvPr/>
                  </p:nvSpPr>
                  <p:spPr>
                    <a:xfrm>
                      <a:off x="-107322" y="1807551"/>
                      <a:ext cx="163626" cy="285019"/>
                    </a:xfrm>
                    <a:custGeom>
                      <a:avLst/>
                      <a:gdLst/>
                      <a:ahLst/>
                      <a:cxnLst/>
                      <a:rect l="l" t="t" r="r" b="b"/>
                      <a:pathLst>
                        <a:path w="163626" h="285019" stroke="0">
                          <a:moveTo>
                            <a:pt x="0" y="0"/>
                          </a:moveTo>
                          <a:lnTo>
                            <a:pt x="163626" y="0"/>
                          </a:lnTo>
                          <a:cubicBezTo>
                            <a:pt x="163626" y="0"/>
                            <a:pt x="145736" y="284487"/>
                            <a:pt x="150680" y="284487"/>
                          </a:cubicBezTo>
                          <a:cubicBezTo>
                            <a:pt x="155625" y="284487"/>
                            <a:pt x="99258" y="285019"/>
                            <a:pt x="99258" y="285019"/>
                          </a:cubicBezTo>
                          <a:lnTo>
                            <a:pt x="88507" y="53027"/>
                          </a:lnTo>
                          <a:lnTo>
                            <a:pt x="75119" y="53027"/>
                          </a:lnTo>
                          <a:lnTo>
                            <a:pt x="64369" y="285019"/>
                          </a:lnTo>
                          <a:cubicBezTo>
                            <a:pt x="64369" y="285019"/>
                            <a:pt x="8001" y="284487"/>
                            <a:pt x="12946" y="284487"/>
                          </a:cubicBezTo>
                          <a:cubicBezTo>
                            <a:pt x="17890" y="284487"/>
                            <a:pt x="0" y="0"/>
                            <a:pt x="0" y="0"/>
                          </a:cubicBezTo>
                          <a:close/>
                        </a:path>
                        <a:path w="163626" h="285019" fill="none">
                          <a:moveTo>
                            <a:pt x="0" y="0"/>
                          </a:moveTo>
                          <a:lnTo>
                            <a:pt x="163626" y="0"/>
                          </a:lnTo>
                          <a:cubicBezTo>
                            <a:pt x="163626" y="0"/>
                            <a:pt x="145736" y="284487"/>
                            <a:pt x="150680" y="284487"/>
                          </a:cubicBezTo>
                          <a:cubicBezTo>
                            <a:pt x="155625" y="284487"/>
                            <a:pt x="99258" y="285019"/>
                            <a:pt x="99258" y="285019"/>
                          </a:cubicBezTo>
                          <a:lnTo>
                            <a:pt x="88507" y="53027"/>
                          </a:lnTo>
                          <a:lnTo>
                            <a:pt x="75119" y="53027"/>
                          </a:lnTo>
                          <a:lnTo>
                            <a:pt x="64369" y="285019"/>
                          </a:lnTo>
                          <a:cubicBezTo>
                            <a:pt x="64369" y="285019"/>
                            <a:pt x="8001" y="284487"/>
                            <a:pt x="12946" y="284487"/>
                          </a:cubicBezTo>
                          <a:cubicBezTo>
                            <a:pt x="17890" y="284487"/>
                            <a:pt x="0" y="0"/>
                            <a:pt x="0" y="0"/>
                          </a:cubicBezTo>
                          <a:close/>
                        </a:path>
                      </a:pathLst>
                    </a:custGeom>
                    <a:solidFill>
                      <a:srgbClr val="3E3938"/>
                    </a:solidFill>
                    <a:ln w="7600" cap="flat">
                      <a:solidFill>
                        <a:srgbClr val="3E3938"/>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71" name="Freeform: Shape 584">
                      <a:extLst>
                        <a:ext uri="{FF2B5EF4-FFF2-40B4-BE49-F238E27FC236}">
                          <a16:creationId xmlns:a16="http://schemas.microsoft.com/office/drawing/2014/main" id="{5FBB2D11-5673-35EC-6244-14B0E85323CF}"/>
                        </a:ext>
                      </a:extLst>
                    </p:cNvPr>
                    <p:cNvSpPr/>
                    <p:nvPr/>
                  </p:nvSpPr>
                  <p:spPr>
                    <a:xfrm>
                      <a:off x="-109507" y="1618296"/>
                      <a:ext cx="166522" cy="202118"/>
                    </a:xfrm>
                    <a:custGeom>
                      <a:avLst/>
                      <a:gdLst/>
                      <a:ahLst/>
                      <a:cxnLst/>
                      <a:rect l="l" t="t" r="r" b="b"/>
                      <a:pathLst>
                        <a:path w="166522" h="202118" stroke="0">
                          <a:moveTo>
                            <a:pt x="124220" y="0"/>
                          </a:moveTo>
                          <a:cubicBezTo>
                            <a:pt x="124220" y="0"/>
                            <a:pt x="141347" y="3505"/>
                            <a:pt x="151428" y="11014"/>
                          </a:cubicBezTo>
                          <a:cubicBezTo>
                            <a:pt x="161508" y="18524"/>
                            <a:pt x="170420" y="188786"/>
                            <a:pt x="164757" y="201196"/>
                          </a:cubicBezTo>
                          <a:cubicBezTo>
                            <a:pt x="143583" y="202425"/>
                            <a:pt x="22791" y="202425"/>
                            <a:pt x="1617" y="201196"/>
                          </a:cubicBezTo>
                          <a:cubicBezTo>
                            <a:pt x="-4047" y="188786"/>
                            <a:pt x="6209" y="18524"/>
                            <a:pt x="16289" y="11014"/>
                          </a:cubicBezTo>
                          <a:cubicBezTo>
                            <a:pt x="26370" y="3505"/>
                            <a:pt x="43497" y="0"/>
                            <a:pt x="43497" y="0"/>
                          </a:cubicBezTo>
                          <a:lnTo>
                            <a:pt x="83859" y="27219"/>
                          </a:lnTo>
                          <a:lnTo>
                            <a:pt x="124220" y="0"/>
                          </a:lnTo>
                          <a:close/>
                        </a:path>
                        <a:path w="166522" h="202118" fill="none">
                          <a:moveTo>
                            <a:pt x="124220" y="0"/>
                          </a:moveTo>
                          <a:cubicBezTo>
                            <a:pt x="124220" y="0"/>
                            <a:pt x="141347" y="3505"/>
                            <a:pt x="151428" y="11014"/>
                          </a:cubicBezTo>
                          <a:cubicBezTo>
                            <a:pt x="161508" y="18524"/>
                            <a:pt x="170420" y="188786"/>
                            <a:pt x="164757" y="201196"/>
                          </a:cubicBezTo>
                          <a:cubicBezTo>
                            <a:pt x="143583" y="202425"/>
                            <a:pt x="22791" y="202425"/>
                            <a:pt x="1617" y="201196"/>
                          </a:cubicBezTo>
                          <a:cubicBezTo>
                            <a:pt x="-4047" y="188786"/>
                            <a:pt x="6209" y="18524"/>
                            <a:pt x="16289" y="11014"/>
                          </a:cubicBezTo>
                          <a:cubicBezTo>
                            <a:pt x="26370" y="3505"/>
                            <a:pt x="43497" y="0"/>
                            <a:pt x="43497" y="0"/>
                          </a:cubicBezTo>
                          <a:lnTo>
                            <a:pt x="83859" y="27219"/>
                          </a:lnTo>
                          <a:lnTo>
                            <a:pt x="124220" y="0"/>
                          </a:lnTo>
                          <a:close/>
                        </a:path>
                      </a:pathLst>
                    </a:custGeom>
                    <a:solidFill>
                      <a:srgbClr val="556B2F"/>
                    </a:solidFill>
                    <a:ln w="7600" cap="flat">
                      <a:solidFill>
                        <a:srgbClr val="556B2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72" name="Freeform: Shape 585">
                      <a:extLst>
                        <a:ext uri="{FF2B5EF4-FFF2-40B4-BE49-F238E27FC236}">
                          <a16:creationId xmlns:a16="http://schemas.microsoft.com/office/drawing/2014/main" id="{089D5CD8-F90E-E167-3145-1A64E197E5D6}"/>
                        </a:ext>
                      </a:extLst>
                    </p:cNvPr>
                    <p:cNvSpPr/>
                    <p:nvPr/>
                  </p:nvSpPr>
                  <p:spPr>
                    <a:xfrm>
                      <a:off x="-71687" y="1621539"/>
                      <a:ext cx="91283" cy="47128"/>
                    </a:xfrm>
                    <a:custGeom>
                      <a:avLst/>
                      <a:gdLst/>
                      <a:ahLst/>
                      <a:cxnLst/>
                      <a:rect l="l" t="t" r="r" b="b"/>
                      <a:pathLst>
                        <a:path w="91283" h="47128" stroke="0">
                          <a:moveTo>
                            <a:pt x="2132" y="1725"/>
                          </a:moveTo>
                          <a:cubicBezTo>
                            <a:pt x="6326" y="-2649"/>
                            <a:pt x="24257" y="20789"/>
                            <a:pt x="48844" y="19563"/>
                          </a:cubicBezTo>
                          <a:cubicBezTo>
                            <a:pt x="73431" y="18337"/>
                            <a:pt x="83809" y="-6687"/>
                            <a:pt x="88514" y="1725"/>
                          </a:cubicBezTo>
                          <a:cubicBezTo>
                            <a:pt x="98112" y="18885"/>
                            <a:pt x="82472" y="47991"/>
                            <a:pt x="46078" y="47108"/>
                          </a:cubicBezTo>
                          <a:cubicBezTo>
                            <a:pt x="9685" y="46163"/>
                            <a:pt x="-6095" y="10305"/>
                            <a:pt x="2132" y="1725"/>
                          </a:cubicBezTo>
                          <a:close/>
                        </a:path>
                        <a:path w="91283" h="47128" fill="none">
                          <a:moveTo>
                            <a:pt x="2132" y="1725"/>
                          </a:moveTo>
                          <a:cubicBezTo>
                            <a:pt x="6326" y="-2649"/>
                            <a:pt x="24257" y="20789"/>
                            <a:pt x="48844" y="19563"/>
                          </a:cubicBezTo>
                          <a:cubicBezTo>
                            <a:pt x="73431" y="18337"/>
                            <a:pt x="83809" y="-6687"/>
                            <a:pt x="88514" y="1725"/>
                          </a:cubicBezTo>
                          <a:cubicBezTo>
                            <a:pt x="98112" y="18885"/>
                            <a:pt x="82472" y="47991"/>
                            <a:pt x="46078" y="47108"/>
                          </a:cubicBezTo>
                          <a:cubicBezTo>
                            <a:pt x="9685" y="46163"/>
                            <a:pt x="-6095" y="10305"/>
                            <a:pt x="2132" y="1725"/>
                          </a:cubicBezTo>
                          <a:close/>
                        </a:path>
                      </a:pathLst>
                    </a:custGeom>
                    <a:solidFill>
                      <a:srgbClr val="DCDCDD"/>
                    </a:solidFill>
                    <a:ln w="7600" cap="flat">
                      <a:solidFill>
                        <a:srgbClr val="DCDCD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73" name="Freeform: Shape 586">
                      <a:extLst>
                        <a:ext uri="{FF2B5EF4-FFF2-40B4-BE49-F238E27FC236}">
                          <a16:creationId xmlns:a16="http://schemas.microsoft.com/office/drawing/2014/main" id="{E2DCF4F3-5F0F-190B-49A0-ECDA020DD0F3}"/>
                        </a:ext>
                      </a:extLst>
                    </p:cNvPr>
                    <p:cNvSpPr/>
                    <p:nvPr/>
                  </p:nvSpPr>
                  <p:spPr>
                    <a:xfrm>
                      <a:off x="-43383" y="1586433"/>
                      <a:ext cx="41751" cy="10667"/>
                    </a:xfrm>
                    <a:custGeom>
                      <a:avLst/>
                      <a:gdLst/>
                      <a:ahLst/>
                      <a:cxnLst/>
                      <a:rect l="l" t="t" r="r" b="b"/>
                      <a:pathLst>
                        <a:path w="41751" h="10667" stroke="0">
                          <a:moveTo>
                            <a:pt x="21075" y="8021"/>
                          </a:moveTo>
                          <a:cubicBezTo>
                            <a:pt x="38408" y="7944"/>
                            <a:pt x="34702" y="0"/>
                            <a:pt x="40037" y="0"/>
                          </a:cubicBezTo>
                          <a:cubicBezTo>
                            <a:pt x="45414" y="0"/>
                            <a:pt x="37887" y="10768"/>
                            <a:pt x="21045" y="10667"/>
                          </a:cubicBezTo>
                          <a:cubicBezTo>
                            <a:pt x="4203" y="10559"/>
                            <a:pt x="-3707" y="0"/>
                            <a:pt x="1670" y="0"/>
                          </a:cubicBezTo>
                          <a:cubicBezTo>
                            <a:pt x="7005" y="0"/>
                            <a:pt x="3742" y="8098"/>
                            <a:pt x="21075" y="8021"/>
                          </a:cubicBezTo>
                          <a:close/>
                        </a:path>
                        <a:path w="41751" h="10667" fill="none">
                          <a:moveTo>
                            <a:pt x="21075" y="8021"/>
                          </a:moveTo>
                          <a:cubicBezTo>
                            <a:pt x="38408" y="7944"/>
                            <a:pt x="34702" y="0"/>
                            <a:pt x="40037" y="0"/>
                          </a:cubicBezTo>
                          <a:cubicBezTo>
                            <a:pt x="45414" y="0"/>
                            <a:pt x="37887" y="10768"/>
                            <a:pt x="21045" y="10667"/>
                          </a:cubicBezTo>
                          <a:cubicBezTo>
                            <a:pt x="4203" y="10559"/>
                            <a:pt x="-3707" y="0"/>
                            <a:pt x="1670" y="0"/>
                          </a:cubicBezTo>
                          <a:cubicBezTo>
                            <a:pt x="7005" y="0"/>
                            <a:pt x="3742" y="8098"/>
                            <a:pt x="21075" y="8021"/>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74" name="Freeform: Shape 587">
                      <a:extLst>
                        <a:ext uri="{FF2B5EF4-FFF2-40B4-BE49-F238E27FC236}">
                          <a16:creationId xmlns:a16="http://schemas.microsoft.com/office/drawing/2014/main" id="{255DB020-3FCB-59F4-D463-7778BD5A15FE}"/>
                        </a:ext>
                      </a:extLst>
                    </p:cNvPr>
                    <p:cNvSpPr/>
                    <p:nvPr/>
                  </p:nvSpPr>
                  <p:spPr>
                    <a:xfrm>
                      <a:off x="-116737" y="1416136"/>
                      <a:ext cx="181484" cy="128483"/>
                    </a:xfrm>
                    <a:custGeom>
                      <a:avLst/>
                      <a:gdLst/>
                      <a:ahLst/>
                      <a:cxnLst/>
                      <a:rect l="l" t="t" r="r" b="b"/>
                      <a:pathLst>
                        <a:path w="181484" h="128483" stroke="0">
                          <a:moveTo>
                            <a:pt x="7919" y="128483"/>
                          </a:moveTo>
                          <a:cubicBezTo>
                            <a:pt x="3974" y="118073"/>
                            <a:pt x="-1854" y="83003"/>
                            <a:pt x="0" y="63104"/>
                          </a:cubicBezTo>
                          <a:cubicBezTo>
                            <a:pt x="3009" y="43439"/>
                            <a:pt x="24020" y="20455"/>
                            <a:pt x="48190" y="16132"/>
                          </a:cubicBezTo>
                          <a:cubicBezTo>
                            <a:pt x="72359" y="11809"/>
                            <a:pt x="100568" y="13593"/>
                            <a:pt x="125057" y="9150"/>
                          </a:cubicBezTo>
                          <a:cubicBezTo>
                            <a:pt x="149546" y="4706"/>
                            <a:pt x="143921" y="0"/>
                            <a:pt x="153445" y="0"/>
                          </a:cubicBezTo>
                          <a:cubicBezTo>
                            <a:pt x="162968" y="0"/>
                            <a:pt x="174682" y="22851"/>
                            <a:pt x="169240" y="35546"/>
                          </a:cubicBezTo>
                          <a:cubicBezTo>
                            <a:pt x="163798" y="48241"/>
                            <a:pt x="181484" y="58026"/>
                            <a:pt x="181484" y="85955"/>
                          </a:cubicBezTo>
                          <a:cubicBezTo>
                            <a:pt x="180939" y="113884"/>
                            <a:pt x="171994" y="123405"/>
                            <a:pt x="171994" y="123405"/>
                          </a:cubicBezTo>
                          <a:cubicBezTo>
                            <a:pt x="171994" y="123405"/>
                            <a:pt x="174035" y="112615"/>
                            <a:pt x="159750" y="83416"/>
                          </a:cubicBezTo>
                          <a:cubicBezTo>
                            <a:pt x="145464" y="54217"/>
                            <a:pt x="91725" y="61199"/>
                            <a:pt x="91725" y="61199"/>
                          </a:cubicBezTo>
                          <a:cubicBezTo>
                            <a:pt x="91725" y="61199"/>
                            <a:pt x="56353" y="56756"/>
                            <a:pt x="44788" y="63104"/>
                          </a:cubicBezTo>
                          <a:cubicBezTo>
                            <a:pt x="33224" y="69451"/>
                            <a:pt x="20980" y="76434"/>
                            <a:pt x="16898" y="91033"/>
                          </a:cubicBezTo>
                          <a:cubicBezTo>
                            <a:pt x="12817" y="105632"/>
                            <a:pt x="14858" y="118073"/>
                            <a:pt x="7919" y="128483"/>
                          </a:cubicBezTo>
                          <a:close/>
                        </a:path>
                        <a:path w="181484" h="128483" fill="none">
                          <a:moveTo>
                            <a:pt x="7919" y="128483"/>
                          </a:moveTo>
                          <a:cubicBezTo>
                            <a:pt x="3974" y="118073"/>
                            <a:pt x="-1854" y="83003"/>
                            <a:pt x="0" y="63104"/>
                          </a:cubicBezTo>
                          <a:cubicBezTo>
                            <a:pt x="3009" y="43439"/>
                            <a:pt x="24020" y="20455"/>
                            <a:pt x="48190" y="16132"/>
                          </a:cubicBezTo>
                          <a:cubicBezTo>
                            <a:pt x="72359" y="11809"/>
                            <a:pt x="100568" y="13593"/>
                            <a:pt x="125057" y="9150"/>
                          </a:cubicBezTo>
                          <a:cubicBezTo>
                            <a:pt x="149546" y="4706"/>
                            <a:pt x="143921" y="0"/>
                            <a:pt x="153445" y="0"/>
                          </a:cubicBezTo>
                          <a:cubicBezTo>
                            <a:pt x="162968" y="0"/>
                            <a:pt x="174682" y="22851"/>
                            <a:pt x="169240" y="35546"/>
                          </a:cubicBezTo>
                          <a:cubicBezTo>
                            <a:pt x="163798" y="48241"/>
                            <a:pt x="181484" y="58026"/>
                            <a:pt x="181484" y="85955"/>
                          </a:cubicBezTo>
                          <a:cubicBezTo>
                            <a:pt x="180939" y="113884"/>
                            <a:pt x="171994" y="123405"/>
                            <a:pt x="171994" y="123405"/>
                          </a:cubicBezTo>
                          <a:cubicBezTo>
                            <a:pt x="171994" y="123405"/>
                            <a:pt x="174035" y="112615"/>
                            <a:pt x="159750" y="83416"/>
                          </a:cubicBezTo>
                          <a:cubicBezTo>
                            <a:pt x="145464" y="54217"/>
                            <a:pt x="91725" y="61199"/>
                            <a:pt x="91725" y="61199"/>
                          </a:cubicBezTo>
                          <a:cubicBezTo>
                            <a:pt x="91725" y="61199"/>
                            <a:pt x="56353" y="56756"/>
                            <a:pt x="44788" y="63104"/>
                          </a:cubicBezTo>
                          <a:cubicBezTo>
                            <a:pt x="33224" y="69451"/>
                            <a:pt x="20980" y="76434"/>
                            <a:pt x="16898" y="91033"/>
                          </a:cubicBezTo>
                          <a:cubicBezTo>
                            <a:pt x="12817" y="105632"/>
                            <a:pt x="14858" y="118073"/>
                            <a:pt x="7919" y="128483"/>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75" name="Freeform: Shape 588">
                      <a:extLst>
                        <a:ext uri="{FF2B5EF4-FFF2-40B4-BE49-F238E27FC236}">
                          <a16:creationId xmlns:a16="http://schemas.microsoft.com/office/drawing/2014/main" id="{C81D059F-7658-C7E6-5752-408175F9065A}"/>
                        </a:ext>
                      </a:extLst>
                    </p:cNvPr>
                    <p:cNvSpPr/>
                    <p:nvPr/>
                  </p:nvSpPr>
                  <p:spPr>
                    <a:xfrm>
                      <a:off x="-72548" y="1533119"/>
                      <a:ext cx="97498" cy="17209"/>
                    </a:xfrm>
                    <a:custGeom>
                      <a:avLst/>
                      <a:gdLst/>
                      <a:ahLst/>
                      <a:cxnLst/>
                      <a:rect l="l" t="t" r="r" b="b"/>
                      <a:pathLst>
                        <a:path w="97498" h="17209" stroke="0">
                          <a:moveTo>
                            <a:pt x="7241" y="0"/>
                          </a:moveTo>
                          <a:cubicBezTo>
                            <a:pt x="12860" y="0"/>
                            <a:pt x="16102" y="2650"/>
                            <a:pt x="16102" y="5918"/>
                          </a:cubicBezTo>
                          <a:lnTo>
                            <a:pt x="16102" y="11291"/>
                          </a:lnTo>
                          <a:cubicBezTo>
                            <a:pt x="16102" y="14559"/>
                            <a:pt x="12860" y="17209"/>
                            <a:pt x="8861" y="17209"/>
                          </a:cubicBezTo>
                          <a:cubicBezTo>
                            <a:pt x="3242" y="17209"/>
                            <a:pt x="0" y="14559"/>
                            <a:pt x="0" y="11291"/>
                          </a:cubicBezTo>
                          <a:lnTo>
                            <a:pt x="0" y="5918"/>
                          </a:lnTo>
                          <a:cubicBezTo>
                            <a:pt x="0" y="2650"/>
                            <a:pt x="3242" y="0"/>
                            <a:pt x="7241" y="0"/>
                          </a:cubicBezTo>
                          <a:close/>
                          <a:moveTo>
                            <a:pt x="81395" y="5918"/>
                          </a:moveTo>
                          <a:lnTo>
                            <a:pt x="81395" y="11291"/>
                          </a:lnTo>
                          <a:cubicBezTo>
                            <a:pt x="81395" y="14559"/>
                            <a:pt x="84637" y="17209"/>
                            <a:pt x="90256" y="17209"/>
                          </a:cubicBezTo>
                          <a:cubicBezTo>
                            <a:pt x="94256" y="17209"/>
                            <a:pt x="97498" y="14559"/>
                            <a:pt x="97498" y="11291"/>
                          </a:cubicBezTo>
                          <a:lnTo>
                            <a:pt x="97498" y="5918"/>
                          </a:lnTo>
                          <a:cubicBezTo>
                            <a:pt x="97498" y="2650"/>
                            <a:pt x="94256" y="0"/>
                            <a:pt x="88637" y="0"/>
                          </a:cubicBezTo>
                          <a:cubicBezTo>
                            <a:pt x="84637" y="0"/>
                            <a:pt x="81395" y="2650"/>
                            <a:pt x="81395" y="5918"/>
                          </a:cubicBezTo>
                          <a:close/>
                        </a:path>
                        <a:path w="97498" h="17209" fill="none">
                          <a:moveTo>
                            <a:pt x="7241" y="0"/>
                          </a:moveTo>
                          <a:cubicBezTo>
                            <a:pt x="12860" y="0"/>
                            <a:pt x="16102" y="2650"/>
                            <a:pt x="16102" y="5918"/>
                          </a:cubicBezTo>
                          <a:lnTo>
                            <a:pt x="16102" y="11291"/>
                          </a:lnTo>
                          <a:cubicBezTo>
                            <a:pt x="16102" y="14559"/>
                            <a:pt x="12860" y="17209"/>
                            <a:pt x="8861" y="17209"/>
                          </a:cubicBezTo>
                          <a:cubicBezTo>
                            <a:pt x="3242" y="17209"/>
                            <a:pt x="0" y="14559"/>
                            <a:pt x="0" y="11291"/>
                          </a:cubicBezTo>
                          <a:lnTo>
                            <a:pt x="0" y="5918"/>
                          </a:lnTo>
                          <a:cubicBezTo>
                            <a:pt x="0" y="2650"/>
                            <a:pt x="3242" y="0"/>
                            <a:pt x="7241" y="0"/>
                          </a:cubicBezTo>
                          <a:close/>
                          <a:moveTo>
                            <a:pt x="81395" y="5918"/>
                          </a:moveTo>
                          <a:lnTo>
                            <a:pt x="81395" y="11291"/>
                          </a:lnTo>
                          <a:cubicBezTo>
                            <a:pt x="81395" y="14559"/>
                            <a:pt x="84637" y="17209"/>
                            <a:pt x="90256" y="17209"/>
                          </a:cubicBezTo>
                          <a:cubicBezTo>
                            <a:pt x="94256" y="17209"/>
                            <a:pt x="97498" y="14559"/>
                            <a:pt x="97498" y="11291"/>
                          </a:cubicBezTo>
                          <a:lnTo>
                            <a:pt x="97498" y="5918"/>
                          </a:lnTo>
                          <a:cubicBezTo>
                            <a:pt x="97498" y="2650"/>
                            <a:pt x="94256" y="0"/>
                            <a:pt x="88637" y="0"/>
                          </a:cubicBezTo>
                          <a:cubicBezTo>
                            <a:pt x="84637" y="0"/>
                            <a:pt x="81395" y="2650"/>
                            <a:pt x="81395" y="5918"/>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76" name="Freeform: Shape 589">
                      <a:extLst>
                        <a:ext uri="{FF2B5EF4-FFF2-40B4-BE49-F238E27FC236}">
                          <a16:creationId xmlns:a16="http://schemas.microsoft.com/office/drawing/2014/main" id="{63746E4C-DE65-24B0-5D72-F5FC906855B4}"/>
                        </a:ext>
                      </a:extLst>
                    </p:cNvPr>
                    <p:cNvSpPr/>
                    <p:nvPr/>
                  </p:nvSpPr>
                  <p:spPr>
                    <a:xfrm>
                      <a:off x="-84936" y="1510032"/>
                      <a:ext cx="116197" cy="10536"/>
                    </a:xfrm>
                    <a:custGeom>
                      <a:avLst/>
                      <a:gdLst/>
                      <a:ahLst/>
                      <a:cxnLst/>
                      <a:rect l="l" t="t" r="r" b="b"/>
                      <a:pathLst>
                        <a:path w="116197" h="10536" stroke="0">
                          <a:moveTo>
                            <a:pt x="0" y="9617"/>
                          </a:moveTo>
                          <a:cubicBezTo>
                            <a:pt x="0" y="6320"/>
                            <a:pt x="4005" y="2325"/>
                            <a:pt x="10818" y="0"/>
                          </a:cubicBezTo>
                          <a:cubicBezTo>
                            <a:pt x="17631" y="-939"/>
                            <a:pt x="23955" y="0"/>
                            <a:pt x="24943" y="3707"/>
                          </a:cubicBezTo>
                          <a:cubicBezTo>
                            <a:pt x="25461" y="5433"/>
                            <a:pt x="19869" y="3032"/>
                            <a:pt x="13397" y="4494"/>
                          </a:cubicBezTo>
                          <a:cubicBezTo>
                            <a:pt x="7513" y="5823"/>
                            <a:pt x="0" y="11186"/>
                            <a:pt x="0" y="9617"/>
                          </a:cubicBezTo>
                          <a:close/>
                          <a:moveTo>
                            <a:pt x="116036" y="10245"/>
                          </a:moveTo>
                          <a:cubicBezTo>
                            <a:pt x="117135" y="6975"/>
                            <a:pt x="112463" y="3136"/>
                            <a:pt x="105600" y="1669"/>
                          </a:cubicBezTo>
                          <a:cubicBezTo>
                            <a:pt x="98737" y="0"/>
                            <a:pt x="92283" y="1665"/>
                            <a:pt x="91184" y="4935"/>
                          </a:cubicBezTo>
                          <a:cubicBezTo>
                            <a:pt x="90608" y="6648"/>
                            <a:pt x="96351" y="4164"/>
                            <a:pt x="102873" y="5470"/>
                          </a:cubicBezTo>
                          <a:cubicBezTo>
                            <a:pt x="108801" y="6657"/>
                            <a:pt x="115513" y="11802"/>
                            <a:pt x="116036" y="10245"/>
                          </a:cubicBezTo>
                          <a:close/>
                        </a:path>
                        <a:path w="116197" h="10536" fill="none">
                          <a:moveTo>
                            <a:pt x="0" y="9617"/>
                          </a:moveTo>
                          <a:cubicBezTo>
                            <a:pt x="0" y="6320"/>
                            <a:pt x="4005" y="2325"/>
                            <a:pt x="10818" y="0"/>
                          </a:cubicBezTo>
                          <a:cubicBezTo>
                            <a:pt x="17631" y="-939"/>
                            <a:pt x="23955" y="0"/>
                            <a:pt x="24943" y="3707"/>
                          </a:cubicBezTo>
                          <a:cubicBezTo>
                            <a:pt x="25461" y="5433"/>
                            <a:pt x="19869" y="3032"/>
                            <a:pt x="13397" y="4494"/>
                          </a:cubicBezTo>
                          <a:cubicBezTo>
                            <a:pt x="7513" y="5823"/>
                            <a:pt x="0" y="11186"/>
                            <a:pt x="0" y="9617"/>
                          </a:cubicBezTo>
                          <a:close/>
                          <a:moveTo>
                            <a:pt x="116036" y="10245"/>
                          </a:moveTo>
                          <a:cubicBezTo>
                            <a:pt x="117135" y="6975"/>
                            <a:pt x="112463" y="3136"/>
                            <a:pt x="105600" y="1669"/>
                          </a:cubicBezTo>
                          <a:cubicBezTo>
                            <a:pt x="98737" y="0"/>
                            <a:pt x="92283" y="1665"/>
                            <a:pt x="91184" y="4935"/>
                          </a:cubicBezTo>
                          <a:cubicBezTo>
                            <a:pt x="90608" y="6648"/>
                            <a:pt x="96351" y="4164"/>
                            <a:pt x="102873" y="5470"/>
                          </a:cubicBezTo>
                          <a:cubicBezTo>
                            <a:pt x="108801" y="6657"/>
                            <a:pt x="115513" y="11802"/>
                            <a:pt x="116036" y="10245"/>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77" name="Freeform: Shape 590">
                      <a:extLst>
                        <a:ext uri="{FF2B5EF4-FFF2-40B4-BE49-F238E27FC236}">
                          <a16:creationId xmlns:a16="http://schemas.microsoft.com/office/drawing/2014/main" id="{6C26147A-A4A0-C76C-23C3-2C0874BC5867}"/>
                        </a:ext>
                      </a:extLst>
                    </p:cNvPr>
                    <p:cNvSpPr/>
                    <p:nvPr/>
                  </p:nvSpPr>
                  <p:spPr>
                    <a:xfrm>
                      <a:off x="-95962" y="1522764"/>
                      <a:ext cx="142624" cy="39614"/>
                    </a:xfrm>
                    <a:custGeom>
                      <a:avLst/>
                      <a:gdLst/>
                      <a:ahLst/>
                      <a:cxnLst/>
                      <a:rect l="l" t="t" r="r" b="b"/>
                      <a:pathLst>
                        <a:path w="142624" h="39614" stroke="0">
                          <a:moveTo>
                            <a:pt x="0" y="12879"/>
                          </a:moveTo>
                          <a:cubicBezTo>
                            <a:pt x="0" y="1153"/>
                            <a:pt x="18109" y="0"/>
                            <a:pt x="34468" y="0"/>
                          </a:cubicBezTo>
                          <a:cubicBezTo>
                            <a:pt x="50336" y="0"/>
                            <a:pt x="57715" y="7580"/>
                            <a:pt x="58144" y="18765"/>
                          </a:cubicBezTo>
                          <a:cubicBezTo>
                            <a:pt x="60428" y="16023"/>
                            <a:pt x="65465" y="14118"/>
                            <a:pt x="71312" y="14118"/>
                          </a:cubicBezTo>
                          <a:cubicBezTo>
                            <a:pt x="77159" y="14118"/>
                            <a:pt x="82196" y="16023"/>
                            <a:pt x="84479" y="18765"/>
                          </a:cubicBezTo>
                          <a:cubicBezTo>
                            <a:pt x="84908" y="7580"/>
                            <a:pt x="92288" y="0"/>
                            <a:pt x="108156" y="0"/>
                          </a:cubicBezTo>
                          <a:cubicBezTo>
                            <a:pt x="124515" y="0"/>
                            <a:pt x="142624" y="1153"/>
                            <a:pt x="142624" y="12879"/>
                          </a:cubicBezTo>
                          <a:cubicBezTo>
                            <a:pt x="142624" y="24604"/>
                            <a:pt x="141546" y="38553"/>
                            <a:pt x="117850" y="39540"/>
                          </a:cubicBezTo>
                          <a:cubicBezTo>
                            <a:pt x="96074" y="40448"/>
                            <a:pt x="86123" y="32912"/>
                            <a:pt x="84653" y="22602"/>
                          </a:cubicBezTo>
                          <a:cubicBezTo>
                            <a:pt x="82458" y="19744"/>
                            <a:pt x="77311" y="17738"/>
                            <a:pt x="71312" y="17738"/>
                          </a:cubicBezTo>
                          <a:cubicBezTo>
                            <a:pt x="65312" y="17738"/>
                            <a:pt x="60165" y="19744"/>
                            <a:pt x="57971" y="22602"/>
                          </a:cubicBezTo>
                          <a:cubicBezTo>
                            <a:pt x="56500" y="32912"/>
                            <a:pt x="46549" y="40448"/>
                            <a:pt x="24774" y="39540"/>
                          </a:cubicBezTo>
                          <a:cubicBezTo>
                            <a:pt x="1077" y="38553"/>
                            <a:pt x="0" y="24604"/>
                            <a:pt x="0" y="12879"/>
                          </a:cubicBezTo>
                          <a:close/>
                          <a:moveTo>
                            <a:pt x="25206" y="37090"/>
                          </a:moveTo>
                          <a:cubicBezTo>
                            <a:pt x="46617" y="37968"/>
                            <a:pt x="55375" y="29955"/>
                            <a:pt x="55375" y="19555"/>
                          </a:cubicBezTo>
                          <a:cubicBezTo>
                            <a:pt x="55375" y="9104"/>
                            <a:pt x="49995" y="2308"/>
                            <a:pt x="32331" y="2929"/>
                          </a:cubicBezTo>
                          <a:cubicBezTo>
                            <a:pt x="14666" y="3830"/>
                            <a:pt x="2823" y="2929"/>
                            <a:pt x="2823" y="13384"/>
                          </a:cubicBezTo>
                          <a:cubicBezTo>
                            <a:pt x="2823" y="23809"/>
                            <a:pt x="3796" y="36212"/>
                            <a:pt x="25206" y="37090"/>
                          </a:cubicBezTo>
                          <a:close/>
                          <a:moveTo>
                            <a:pt x="139801" y="13384"/>
                          </a:moveTo>
                          <a:cubicBezTo>
                            <a:pt x="139801" y="2929"/>
                            <a:pt x="127958" y="3830"/>
                            <a:pt x="110293" y="2929"/>
                          </a:cubicBezTo>
                          <a:cubicBezTo>
                            <a:pt x="92628" y="2308"/>
                            <a:pt x="87248" y="9104"/>
                            <a:pt x="87248" y="19555"/>
                          </a:cubicBezTo>
                          <a:cubicBezTo>
                            <a:pt x="87248" y="29955"/>
                            <a:pt x="96007" y="37968"/>
                            <a:pt x="117417" y="37090"/>
                          </a:cubicBezTo>
                          <a:cubicBezTo>
                            <a:pt x="138828" y="36212"/>
                            <a:pt x="139801" y="23809"/>
                            <a:pt x="139801" y="13384"/>
                          </a:cubicBezTo>
                          <a:close/>
                        </a:path>
                        <a:path w="142624" h="39614" fill="none">
                          <a:moveTo>
                            <a:pt x="0" y="12879"/>
                          </a:moveTo>
                          <a:cubicBezTo>
                            <a:pt x="0" y="1153"/>
                            <a:pt x="18109" y="0"/>
                            <a:pt x="34468" y="0"/>
                          </a:cubicBezTo>
                          <a:cubicBezTo>
                            <a:pt x="50336" y="0"/>
                            <a:pt x="57715" y="7580"/>
                            <a:pt x="58144" y="18765"/>
                          </a:cubicBezTo>
                          <a:cubicBezTo>
                            <a:pt x="60428" y="16023"/>
                            <a:pt x="65465" y="14118"/>
                            <a:pt x="71312" y="14118"/>
                          </a:cubicBezTo>
                          <a:cubicBezTo>
                            <a:pt x="77159" y="14118"/>
                            <a:pt x="82196" y="16023"/>
                            <a:pt x="84479" y="18765"/>
                          </a:cubicBezTo>
                          <a:cubicBezTo>
                            <a:pt x="84908" y="7580"/>
                            <a:pt x="92288" y="0"/>
                            <a:pt x="108156" y="0"/>
                          </a:cubicBezTo>
                          <a:cubicBezTo>
                            <a:pt x="124515" y="0"/>
                            <a:pt x="142624" y="1153"/>
                            <a:pt x="142624" y="12879"/>
                          </a:cubicBezTo>
                          <a:cubicBezTo>
                            <a:pt x="142624" y="24604"/>
                            <a:pt x="141546" y="38553"/>
                            <a:pt x="117850" y="39540"/>
                          </a:cubicBezTo>
                          <a:cubicBezTo>
                            <a:pt x="96074" y="40448"/>
                            <a:pt x="86123" y="32912"/>
                            <a:pt x="84653" y="22602"/>
                          </a:cubicBezTo>
                          <a:cubicBezTo>
                            <a:pt x="82458" y="19744"/>
                            <a:pt x="77311" y="17738"/>
                            <a:pt x="71312" y="17738"/>
                          </a:cubicBezTo>
                          <a:cubicBezTo>
                            <a:pt x="65312" y="17738"/>
                            <a:pt x="60165" y="19744"/>
                            <a:pt x="57971" y="22602"/>
                          </a:cubicBezTo>
                          <a:cubicBezTo>
                            <a:pt x="56500" y="32912"/>
                            <a:pt x="46549" y="40448"/>
                            <a:pt x="24774" y="39540"/>
                          </a:cubicBezTo>
                          <a:cubicBezTo>
                            <a:pt x="1077" y="38553"/>
                            <a:pt x="0" y="24604"/>
                            <a:pt x="0" y="12879"/>
                          </a:cubicBezTo>
                          <a:close/>
                          <a:moveTo>
                            <a:pt x="25206" y="37090"/>
                          </a:moveTo>
                          <a:cubicBezTo>
                            <a:pt x="46617" y="37968"/>
                            <a:pt x="55375" y="29955"/>
                            <a:pt x="55375" y="19555"/>
                          </a:cubicBezTo>
                          <a:cubicBezTo>
                            <a:pt x="55375" y="9104"/>
                            <a:pt x="49995" y="2308"/>
                            <a:pt x="32331" y="2929"/>
                          </a:cubicBezTo>
                          <a:cubicBezTo>
                            <a:pt x="14666" y="3830"/>
                            <a:pt x="2823" y="2929"/>
                            <a:pt x="2823" y="13384"/>
                          </a:cubicBezTo>
                          <a:cubicBezTo>
                            <a:pt x="2823" y="23809"/>
                            <a:pt x="3796" y="36212"/>
                            <a:pt x="25206" y="37090"/>
                          </a:cubicBezTo>
                          <a:close/>
                          <a:moveTo>
                            <a:pt x="139801" y="13384"/>
                          </a:moveTo>
                          <a:cubicBezTo>
                            <a:pt x="139801" y="2929"/>
                            <a:pt x="127958" y="3830"/>
                            <a:pt x="110293" y="2929"/>
                          </a:cubicBezTo>
                          <a:cubicBezTo>
                            <a:pt x="92628" y="2308"/>
                            <a:pt x="87248" y="9104"/>
                            <a:pt x="87248" y="19555"/>
                          </a:cubicBezTo>
                          <a:cubicBezTo>
                            <a:pt x="87248" y="29955"/>
                            <a:pt x="96007" y="37968"/>
                            <a:pt x="117417" y="37090"/>
                          </a:cubicBezTo>
                          <a:cubicBezTo>
                            <a:pt x="138828" y="36212"/>
                            <a:pt x="139801" y="23809"/>
                            <a:pt x="139801" y="13384"/>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78" name="Freeform: Shape 591">
                      <a:extLst>
                        <a:ext uri="{FF2B5EF4-FFF2-40B4-BE49-F238E27FC236}">
                          <a16:creationId xmlns:a16="http://schemas.microsoft.com/office/drawing/2014/main" id="{B016A022-1B33-61C8-33B6-2CC8F4A007D3}"/>
                        </a:ext>
                      </a:extLst>
                    </p:cNvPr>
                    <p:cNvSpPr/>
                    <p:nvPr/>
                  </p:nvSpPr>
                  <p:spPr>
                    <a:xfrm>
                      <a:off x="-72773" y="1616287"/>
                      <a:ext cx="97723" cy="41894"/>
                    </a:xfrm>
                    <a:custGeom>
                      <a:avLst/>
                      <a:gdLst/>
                      <a:ahLst/>
                      <a:cxnLst/>
                      <a:rect l="l" t="t" r="r" b="b"/>
                      <a:pathLst>
                        <a:path w="97723" h="41894" stroke="0">
                          <a:moveTo>
                            <a:pt x="48361" y="27483"/>
                          </a:moveTo>
                          <a:lnTo>
                            <a:pt x="24718" y="41894"/>
                          </a:lnTo>
                          <a:lnTo>
                            <a:pt x="0" y="7788"/>
                          </a:lnTo>
                          <a:lnTo>
                            <a:pt x="11667" y="0"/>
                          </a:lnTo>
                          <a:lnTo>
                            <a:pt x="48361" y="27483"/>
                          </a:lnTo>
                          <a:close/>
                          <a:moveTo>
                            <a:pt x="49362" y="27483"/>
                          </a:moveTo>
                          <a:lnTo>
                            <a:pt x="73005" y="41894"/>
                          </a:lnTo>
                          <a:lnTo>
                            <a:pt x="97723" y="7788"/>
                          </a:lnTo>
                          <a:lnTo>
                            <a:pt x="86056" y="0"/>
                          </a:lnTo>
                          <a:lnTo>
                            <a:pt x="49362" y="27483"/>
                          </a:lnTo>
                          <a:close/>
                        </a:path>
                        <a:path w="97723" h="41894" fill="none">
                          <a:moveTo>
                            <a:pt x="48361" y="27483"/>
                          </a:moveTo>
                          <a:lnTo>
                            <a:pt x="24718" y="41894"/>
                          </a:lnTo>
                          <a:lnTo>
                            <a:pt x="0" y="7788"/>
                          </a:lnTo>
                          <a:lnTo>
                            <a:pt x="11667" y="0"/>
                          </a:lnTo>
                          <a:lnTo>
                            <a:pt x="48361" y="27483"/>
                          </a:lnTo>
                          <a:close/>
                          <a:moveTo>
                            <a:pt x="49362" y="27483"/>
                          </a:moveTo>
                          <a:lnTo>
                            <a:pt x="73005" y="41894"/>
                          </a:lnTo>
                          <a:lnTo>
                            <a:pt x="97723" y="7788"/>
                          </a:lnTo>
                          <a:lnTo>
                            <a:pt x="86056" y="0"/>
                          </a:lnTo>
                          <a:lnTo>
                            <a:pt x="49362" y="27483"/>
                          </a:lnTo>
                          <a:close/>
                        </a:path>
                      </a:pathLst>
                    </a:custGeom>
                    <a:solidFill>
                      <a:srgbClr val="FFFFFF"/>
                    </a:solidFill>
                    <a:ln w="7600" cap="flat">
                      <a:solidFill>
                        <a:srgbClr val="FFFFF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79" name="Freeform: Shape 592">
                      <a:extLst>
                        <a:ext uri="{FF2B5EF4-FFF2-40B4-BE49-F238E27FC236}">
                          <a16:creationId xmlns:a16="http://schemas.microsoft.com/office/drawing/2014/main" id="{4E926358-22C8-E27E-E90E-984917A0D8DC}"/>
                        </a:ext>
                      </a:extLst>
                    </p:cNvPr>
                    <p:cNvSpPr/>
                    <p:nvPr/>
                  </p:nvSpPr>
                  <p:spPr>
                    <a:xfrm>
                      <a:off x="-134119" y="2088931"/>
                      <a:ext cx="221177" cy="28408"/>
                    </a:xfrm>
                    <a:custGeom>
                      <a:avLst/>
                      <a:gdLst/>
                      <a:ahLst/>
                      <a:cxnLst/>
                      <a:rect l="l" t="t" r="r" b="b"/>
                      <a:pathLst>
                        <a:path w="221177" h="28408" stroke="0">
                          <a:moveTo>
                            <a:pt x="95937" y="23120"/>
                          </a:moveTo>
                          <a:cubicBezTo>
                            <a:pt x="92383" y="30730"/>
                            <a:pt x="84093" y="27876"/>
                            <a:pt x="45007" y="27876"/>
                          </a:cubicBezTo>
                          <a:cubicBezTo>
                            <a:pt x="5922" y="27876"/>
                            <a:pt x="0" y="29779"/>
                            <a:pt x="0" y="18364"/>
                          </a:cubicBezTo>
                          <a:cubicBezTo>
                            <a:pt x="0" y="13410"/>
                            <a:pt x="18852" y="5867"/>
                            <a:pt x="38548" y="2860"/>
                          </a:cubicBezTo>
                          <a:cubicBezTo>
                            <a:pt x="64238" y="-1062"/>
                            <a:pt x="92383" y="0"/>
                            <a:pt x="92383" y="0"/>
                          </a:cubicBezTo>
                          <a:cubicBezTo>
                            <a:pt x="94752" y="2193"/>
                            <a:pt x="99490" y="15510"/>
                            <a:pt x="95937" y="23120"/>
                          </a:cubicBezTo>
                          <a:close/>
                          <a:moveTo>
                            <a:pt x="125240" y="23127"/>
                          </a:moveTo>
                          <a:cubicBezTo>
                            <a:pt x="128793" y="30737"/>
                            <a:pt x="137084" y="27883"/>
                            <a:pt x="176169" y="27883"/>
                          </a:cubicBezTo>
                          <a:cubicBezTo>
                            <a:pt x="215255" y="27883"/>
                            <a:pt x="221177" y="29786"/>
                            <a:pt x="221177" y="18371"/>
                          </a:cubicBezTo>
                          <a:cubicBezTo>
                            <a:pt x="221177" y="12987"/>
                            <a:pt x="198977" y="5936"/>
                            <a:pt x="177258" y="2868"/>
                          </a:cubicBezTo>
                          <a:cubicBezTo>
                            <a:pt x="152933" y="0"/>
                            <a:pt x="128793" y="0"/>
                            <a:pt x="128793" y="0"/>
                          </a:cubicBezTo>
                          <a:cubicBezTo>
                            <a:pt x="126424" y="2200"/>
                            <a:pt x="121687" y="15517"/>
                            <a:pt x="125240" y="23127"/>
                          </a:cubicBezTo>
                          <a:close/>
                        </a:path>
                        <a:path w="221177" h="28408" fill="none">
                          <a:moveTo>
                            <a:pt x="95937" y="23120"/>
                          </a:moveTo>
                          <a:cubicBezTo>
                            <a:pt x="92383" y="30730"/>
                            <a:pt x="84093" y="27876"/>
                            <a:pt x="45007" y="27876"/>
                          </a:cubicBezTo>
                          <a:cubicBezTo>
                            <a:pt x="5922" y="27876"/>
                            <a:pt x="0" y="29779"/>
                            <a:pt x="0" y="18364"/>
                          </a:cubicBezTo>
                          <a:cubicBezTo>
                            <a:pt x="0" y="13410"/>
                            <a:pt x="18852" y="5867"/>
                            <a:pt x="38548" y="2860"/>
                          </a:cubicBezTo>
                          <a:cubicBezTo>
                            <a:pt x="64238" y="-1062"/>
                            <a:pt x="92383" y="0"/>
                            <a:pt x="92383" y="0"/>
                          </a:cubicBezTo>
                          <a:cubicBezTo>
                            <a:pt x="94752" y="2193"/>
                            <a:pt x="99490" y="15510"/>
                            <a:pt x="95937" y="23120"/>
                          </a:cubicBezTo>
                          <a:close/>
                          <a:moveTo>
                            <a:pt x="125240" y="23127"/>
                          </a:moveTo>
                          <a:cubicBezTo>
                            <a:pt x="128793" y="30737"/>
                            <a:pt x="137084" y="27883"/>
                            <a:pt x="176169" y="27883"/>
                          </a:cubicBezTo>
                          <a:cubicBezTo>
                            <a:pt x="215255" y="27883"/>
                            <a:pt x="221177" y="29786"/>
                            <a:pt x="221177" y="18371"/>
                          </a:cubicBezTo>
                          <a:cubicBezTo>
                            <a:pt x="221177" y="12987"/>
                            <a:pt x="198977" y="5936"/>
                            <a:pt x="177258" y="2868"/>
                          </a:cubicBezTo>
                          <a:cubicBezTo>
                            <a:pt x="152933" y="0"/>
                            <a:pt x="128793" y="0"/>
                            <a:pt x="128793" y="0"/>
                          </a:cubicBezTo>
                          <a:cubicBezTo>
                            <a:pt x="126424" y="2200"/>
                            <a:pt x="121687" y="15517"/>
                            <a:pt x="125240" y="23127"/>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7" name="Group 16">
                  <a:extLst>
                    <a:ext uri="{FF2B5EF4-FFF2-40B4-BE49-F238E27FC236}">
                      <a16:creationId xmlns:a16="http://schemas.microsoft.com/office/drawing/2014/main" id="{AA037EA5-684C-EF2C-BF47-1ACF40D512FE}"/>
                    </a:ext>
                  </a:extLst>
                </p:cNvPr>
                <p:cNvGrpSpPr/>
                <p:nvPr/>
              </p:nvGrpSpPr>
              <p:grpSpPr>
                <a:xfrm>
                  <a:off x="171321" y="1829252"/>
                  <a:ext cx="846977" cy="532936"/>
                  <a:chOff x="171321" y="1829252"/>
                  <a:chExt cx="846977" cy="532936"/>
                </a:xfrm>
              </p:grpSpPr>
              <p:grpSp>
                <p:nvGrpSpPr>
                  <p:cNvPr id="18" name="Group 17">
                    <a:extLst>
                      <a:ext uri="{FF2B5EF4-FFF2-40B4-BE49-F238E27FC236}">
                        <a16:creationId xmlns:a16="http://schemas.microsoft.com/office/drawing/2014/main" id="{4328DF35-32E0-BA9C-037E-BEA35B650526}"/>
                      </a:ext>
                    </a:extLst>
                  </p:cNvPr>
                  <p:cNvGrpSpPr/>
                  <p:nvPr/>
                </p:nvGrpSpPr>
                <p:grpSpPr>
                  <a:xfrm>
                    <a:off x="371369" y="1829252"/>
                    <a:ext cx="418638" cy="526355"/>
                    <a:chOff x="371369" y="1829252"/>
                    <a:chExt cx="418638" cy="526355"/>
                  </a:xfrm>
                </p:grpSpPr>
                <p:grpSp>
                  <p:nvGrpSpPr>
                    <p:cNvPr id="60" name="Group 59">
                      <a:extLst>
                        <a:ext uri="{FF2B5EF4-FFF2-40B4-BE49-F238E27FC236}">
                          <a16:creationId xmlns:a16="http://schemas.microsoft.com/office/drawing/2014/main" id="{4504DC95-3FF0-44BB-7222-3036453B2F19}"/>
                        </a:ext>
                      </a:extLst>
                    </p:cNvPr>
                    <p:cNvGrpSpPr/>
                    <p:nvPr/>
                  </p:nvGrpSpPr>
                  <p:grpSpPr>
                    <a:xfrm>
                      <a:off x="371369" y="1834703"/>
                      <a:ext cx="208180" cy="520904"/>
                      <a:chOff x="371369" y="1834703"/>
                      <a:chExt cx="208180" cy="520904"/>
                    </a:xfrm>
                  </p:grpSpPr>
                  <p:sp>
                    <p:nvSpPr>
                      <p:cNvPr id="1038" name="Freeform: Shape 596">
                        <a:extLst>
                          <a:ext uri="{FF2B5EF4-FFF2-40B4-BE49-F238E27FC236}">
                            <a16:creationId xmlns:a16="http://schemas.microsoft.com/office/drawing/2014/main" id="{1C84FAF5-F73F-DA12-A5F4-B3DC1A68EB21}"/>
                          </a:ext>
                        </a:extLst>
                      </p:cNvPr>
                      <p:cNvSpPr/>
                      <p:nvPr/>
                    </p:nvSpPr>
                    <p:spPr>
                      <a:xfrm>
                        <a:off x="516706" y="2047162"/>
                        <a:ext cx="62697" cy="114688"/>
                      </a:xfrm>
                      <a:custGeom>
                        <a:avLst/>
                        <a:gdLst/>
                        <a:ahLst/>
                        <a:cxnLst/>
                        <a:rect l="l" t="t" r="r" b="b"/>
                        <a:pathLst>
                          <a:path w="62697" h="114688" stroke="0">
                            <a:moveTo>
                              <a:pt x="0" y="12786"/>
                            </a:moveTo>
                            <a:cubicBezTo>
                              <a:pt x="0" y="12786"/>
                              <a:pt x="5974" y="18496"/>
                              <a:pt x="16558" y="42052"/>
                            </a:cubicBezTo>
                            <a:cubicBezTo>
                              <a:pt x="26546" y="64285"/>
                              <a:pt x="32503" y="83534"/>
                              <a:pt x="34923" y="91575"/>
                            </a:cubicBezTo>
                            <a:cubicBezTo>
                              <a:pt x="32690" y="94907"/>
                              <a:pt x="31935" y="99193"/>
                              <a:pt x="33214" y="103461"/>
                            </a:cubicBezTo>
                            <a:cubicBezTo>
                              <a:pt x="35571" y="111325"/>
                              <a:pt x="43951" y="116181"/>
                              <a:pt x="51921" y="114273"/>
                            </a:cubicBezTo>
                            <a:cubicBezTo>
                              <a:pt x="59891" y="112364"/>
                              <a:pt x="64432" y="104412"/>
                              <a:pt x="62075" y="96548"/>
                            </a:cubicBezTo>
                            <a:cubicBezTo>
                              <a:pt x="60948" y="92790"/>
                              <a:pt x="58448" y="89725"/>
                              <a:pt x="55274" y="87758"/>
                            </a:cubicBezTo>
                            <a:cubicBezTo>
                              <a:pt x="54127" y="80584"/>
                              <a:pt x="50448" y="61130"/>
                              <a:pt x="41236" y="37086"/>
                            </a:cubicBezTo>
                            <a:cubicBezTo>
                              <a:pt x="29518" y="6482"/>
                              <a:pt x="22820" y="2009"/>
                              <a:pt x="20521" y="0"/>
                            </a:cubicBezTo>
                            <a:cubicBezTo>
                              <a:pt x="18806" y="0"/>
                              <a:pt x="-3059" y="13605"/>
                              <a:pt x="0" y="12786"/>
                            </a:cubicBezTo>
                            <a:close/>
                          </a:path>
                          <a:path w="62697" h="114688" fill="none">
                            <a:moveTo>
                              <a:pt x="0" y="12786"/>
                            </a:moveTo>
                            <a:cubicBezTo>
                              <a:pt x="0" y="12786"/>
                              <a:pt x="5974" y="18496"/>
                              <a:pt x="16558" y="42052"/>
                            </a:cubicBezTo>
                            <a:cubicBezTo>
                              <a:pt x="26546" y="64285"/>
                              <a:pt x="32503" y="83534"/>
                              <a:pt x="34923" y="91575"/>
                            </a:cubicBezTo>
                            <a:cubicBezTo>
                              <a:pt x="32690" y="94907"/>
                              <a:pt x="31935" y="99193"/>
                              <a:pt x="33214" y="103461"/>
                            </a:cubicBezTo>
                            <a:cubicBezTo>
                              <a:pt x="35571" y="111325"/>
                              <a:pt x="43951" y="116181"/>
                              <a:pt x="51921" y="114273"/>
                            </a:cubicBezTo>
                            <a:cubicBezTo>
                              <a:pt x="59891" y="112364"/>
                              <a:pt x="64432" y="104412"/>
                              <a:pt x="62075" y="96548"/>
                            </a:cubicBezTo>
                            <a:cubicBezTo>
                              <a:pt x="60948" y="92790"/>
                              <a:pt x="58448" y="89725"/>
                              <a:pt x="55274" y="87758"/>
                            </a:cubicBezTo>
                            <a:cubicBezTo>
                              <a:pt x="54127" y="80584"/>
                              <a:pt x="50448" y="61130"/>
                              <a:pt x="41236" y="37086"/>
                            </a:cubicBezTo>
                            <a:cubicBezTo>
                              <a:pt x="29518" y="6482"/>
                              <a:pt x="22820" y="2009"/>
                              <a:pt x="20521" y="0"/>
                            </a:cubicBezTo>
                            <a:cubicBezTo>
                              <a:pt x="18806" y="0"/>
                              <a:pt x="-3059" y="13605"/>
                              <a:pt x="0" y="12786"/>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039" name="Group 1038">
                        <a:extLst>
                          <a:ext uri="{FF2B5EF4-FFF2-40B4-BE49-F238E27FC236}">
                            <a16:creationId xmlns:a16="http://schemas.microsoft.com/office/drawing/2014/main" id="{B514F756-A3C3-2120-9468-8D4BC9F7CDD1}"/>
                          </a:ext>
                        </a:extLst>
                      </p:cNvPr>
                      <p:cNvGrpSpPr/>
                      <p:nvPr/>
                    </p:nvGrpSpPr>
                    <p:grpSpPr>
                      <a:xfrm>
                        <a:off x="392914" y="2205411"/>
                        <a:ext cx="137992" cy="150196"/>
                        <a:chOff x="392914" y="2205411"/>
                        <a:chExt cx="137992" cy="150196"/>
                      </a:xfrm>
                    </p:grpSpPr>
                    <p:sp>
                      <p:nvSpPr>
                        <p:cNvPr id="1059" name="Freeform: Shape 598">
                          <a:extLst>
                            <a:ext uri="{FF2B5EF4-FFF2-40B4-BE49-F238E27FC236}">
                              <a16:creationId xmlns:a16="http://schemas.microsoft.com/office/drawing/2014/main" id="{5BE86E15-A775-0109-3F03-4488BB13795D}"/>
                            </a:ext>
                          </a:extLst>
                        </p:cNvPr>
                        <p:cNvSpPr/>
                        <p:nvPr/>
                      </p:nvSpPr>
                      <p:spPr>
                        <a:xfrm>
                          <a:off x="418899" y="2205411"/>
                          <a:ext cx="81660" cy="140348"/>
                        </a:xfrm>
                        <a:custGeom>
                          <a:avLst/>
                          <a:gdLst/>
                          <a:ahLst/>
                          <a:cxnLst/>
                          <a:rect l="l" t="t" r="r" b="b"/>
                          <a:pathLst>
                            <a:path w="81660" h="140348" stroke="0">
                              <a:moveTo>
                                <a:pt x="81660" y="0"/>
                              </a:moveTo>
                              <a:cubicBezTo>
                                <a:pt x="81660" y="0"/>
                                <a:pt x="77090" y="130620"/>
                                <a:pt x="74233" y="137260"/>
                              </a:cubicBezTo>
                              <a:cubicBezTo>
                                <a:pt x="71377" y="143898"/>
                                <a:pt x="55868" y="137770"/>
                                <a:pt x="55868" y="137770"/>
                              </a:cubicBezTo>
                              <a:lnTo>
                                <a:pt x="47786" y="0"/>
                              </a:lnTo>
                              <a:lnTo>
                                <a:pt x="81660" y="0"/>
                              </a:lnTo>
                              <a:close/>
                              <a:moveTo>
                                <a:pt x="0" y="0"/>
                              </a:moveTo>
                              <a:cubicBezTo>
                                <a:pt x="0" y="0"/>
                                <a:pt x="4570" y="130620"/>
                                <a:pt x="7427" y="137260"/>
                              </a:cubicBezTo>
                              <a:cubicBezTo>
                                <a:pt x="10284" y="143898"/>
                                <a:pt x="25793" y="137770"/>
                                <a:pt x="25793" y="137770"/>
                              </a:cubicBezTo>
                              <a:lnTo>
                                <a:pt x="33874" y="0"/>
                              </a:lnTo>
                              <a:lnTo>
                                <a:pt x="0" y="0"/>
                              </a:lnTo>
                              <a:close/>
                            </a:path>
                            <a:path w="81660" h="140348" fill="none">
                              <a:moveTo>
                                <a:pt x="81660" y="0"/>
                              </a:moveTo>
                              <a:cubicBezTo>
                                <a:pt x="81660" y="0"/>
                                <a:pt x="77090" y="130620"/>
                                <a:pt x="74233" y="137260"/>
                              </a:cubicBezTo>
                              <a:cubicBezTo>
                                <a:pt x="71377" y="143898"/>
                                <a:pt x="55868" y="137770"/>
                                <a:pt x="55868" y="137770"/>
                              </a:cubicBezTo>
                              <a:lnTo>
                                <a:pt x="47786" y="0"/>
                              </a:lnTo>
                              <a:lnTo>
                                <a:pt x="81660" y="0"/>
                              </a:lnTo>
                              <a:close/>
                              <a:moveTo>
                                <a:pt x="0" y="0"/>
                              </a:moveTo>
                              <a:cubicBezTo>
                                <a:pt x="0" y="0"/>
                                <a:pt x="4570" y="130620"/>
                                <a:pt x="7427" y="137260"/>
                              </a:cubicBezTo>
                              <a:cubicBezTo>
                                <a:pt x="10284" y="143898"/>
                                <a:pt x="25793" y="137770"/>
                                <a:pt x="25793" y="137770"/>
                              </a:cubicBezTo>
                              <a:lnTo>
                                <a:pt x="33874" y="0"/>
                              </a:lnTo>
                              <a:lnTo>
                                <a:pt x="0" y="0"/>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60" name="Freeform: Shape 599">
                          <a:extLst>
                            <a:ext uri="{FF2B5EF4-FFF2-40B4-BE49-F238E27FC236}">
                              <a16:creationId xmlns:a16="http://schemas.microsoft.com/office/drawing/2014/main" id="{0428FFAB-A393-9F99-C2F6-81B0C99B2444}"/>
                            </a:ext>
                          </a:extLst>
                        </p:cNvPr>
                        <p:cNvSpPr/>
                        <p:nvPr/>
                      </p:nvSpPr>
                      <p:spPr>
                        <a:xfrm>
                          <a:off x="392914" y="2332730"/>
                          <a:ext cx="137992" cy="22877"/>
                        </a:xfrm>
                        <a:custGeom>
                          <a:avLst/>
                          <a:gdLst/>
                          <a:ahLst/>
                          <a:cxnLst/>
                          <a:rect l="l" t="t" r="r" b="b"/>
                          <a:pathLst>
                            <a:path w="137992" h="22877" stroke="0">
                              <a:moveTo>
                                <a:pt x="59469" y="18552"/>
                              </a:moveTo>
                              <a:cubicBezTo>
                                <a:pt x="56808" y="24251"/>
                                <a:pt x="47544" y="22765"/>
                                <a:pt x="28402" y="22529"/>
                              </a:cubicBezTo>
                              <a:cubicBezTo>
                                <a:pt x="9261" y="22294"/>
                                <a:pt x="0" y="22606"/>
                                <a:pt x="0" y="14066"/>
                              </a:cubicBezTo>
                              <a:cubicBezTo>
                                <a:pt x="0" y="10356"/>
                                <a:pt x="17478" y="5603"/>
                                <a:pt x="26946" y="2998"/>
                              </a:cubicBezTo>
                              <a:cubicBezTo>
                                <a:pt x="45601" y="-2133"/>
                                <a:pt x="56808" y="877"/>
                                <a:pt x="56808" y="877"/>
                              </a:cubicBezTo>
                              <a:cubicBezTo>
                                <a:pt x="58582" y="2879"/>
                                <a:pt x="62131" y="12853"/>
                                <a:pt x="59469" y="18552"/>
                              </a:cubicBezTo>
                              <a:close/>
                              <a:moveTo>
                                <a:pt x="78523" y="18552"/>
                              </a:moveTo>
                              <a:cubicBezTo>
                                <a:pt x="81184" y="24251"/>
                                <a:pt x="90448" y="22765"/>
                                <a:pt x="109590" y="22529"/>
                              </a:cubicBezTo>
                              <a:cubicBezTo>
                                <a:pt x="128731" y="22294"/>
                                <a:pt x="137992" y="22606"/>
                                <a:pt x="137992" y="14066"/>
                              </a:cubicBezTo>
                              <a:cubicBezTo>
                                <a:pt x="137992" y="10356"/>
                                <a:pt x="120513" y="5603"/>
                                <a:pt x="111046" y="2998"/>
                              </a:cubicBezTo>
                              <a:cubicBezTo>
                                <a:pt x="92391" y="-2133"/>
                                <a:pt x="81184" y="877"/>
                                <a:pt x="81184" y="877"/>
                              </a:cubicBezTo>
                              <a:cubicBezTo>
                                <a:pt x="79410" y="2879"/>
                                <a:pt x="75861" y="12853"/>
                                <a:pt x="78523" y="18552"/>
                              </a:cubicBezTo>
                              <a:close/>
                            </a:path>
                            <a:path w="137992" h="22877" fill="none">
                              <a:moveTo>
                                <a:pt x="59469" y="18552"/>
                              </a:moveTo>
                              <a:cubicBezTo>
                                <a:pt x="56808" y="24251"/>
                                <a:pt x="47544" y="22765"/>
                                <a:pt x="28402" y="22529"/>
                              </a:cubicBezTo>
                              <a:cubicBezTo>
                                <a:pt x="9261" y="22294"/>
                                <a:pt x="0" y="22606"/>
                                <a:pt x="0" y="14066"/>
                              </a:cubicBezTo>
                              <a:cubicBezTo>
                                <a:pt x="0" y="10356"/>
                                <a:pt x="17478" y="5603"/>
                                <a:pt x="26946" y="2998"/>
                              </a:cubicBezTo>
                              <a:cubicBezTo>
                                <a:pt x="45601" y="-2133"/>
                                <a:pt x="56808" y="877"/>
                                <a:pt x="56808" y="877"/>
                              </a:cubicBezTo>
                              <a:cubicBezTo>
                                <a:pt x="58582" y="2879"/>
                                <a:pt x="62131" y="12853"/>
                                <a:pt x="59469" y="18552"/>
                              </a:cubicBezTo>
                              <a:close/>
                              <a:moveTo>
                                <a:pt x="78523" y="18552"/>
                              </a:moveTo>
                              <a:cubicBezTo>
                                <a:pt x="81184" y="24251"/>
                                <a:pt x="90448" y="22765"/>
                                <a:pt x="109590" y="22529"/>
                              </a:cubicBezTo>
                              <a:cubicBezTo>
                                <a:pt x="128731" y="22294"/>
                                <a:pt x="137992" y="22606"/>
                                <a:pt x="137992" y="14066"/>
                              </a:cubicBezTo>
                              <a:cubicBezTo>
                                <a:pt x="137992" y="10356"/>
                                <a:pt x="120513" y="5603"/>
                                <a:pt x="111046" y="2998"/>
                              </a:cubicBezTo>
                              <a:cubicBezTo>
                                <a:pt x="92391" y="-2133"/>
                                <a:pt x="81184" y="877"/>
                                <a:pt x="81184" y="877"/>
                              </a:cubicBezTo>
                              <a:cubicBezTo>
                                <a:pt x="79410" y="2879"/>
                                <a:pt x="75861" y="12853"/>
                                <a:pt x="78523" y="18552"/>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40" name="Freeform: Shape 600">
                        <a:extLst>
                          <a:ext uri="{FF2B5EF4-FFF2-40B4-BE49-F238E27FC236}">
                            <a16:creationId xmlns:a16="http://schemas.microsoft.com/office/drawing/2014/main" id="{081E48B2-A2F8-1966-B3A4-9A7F7FB0E1BB}"/>
                          </a:ext>
                        </a:extLst>
                      </p:cNvPr>
                      <p:cNvSpPr/>
                      <p:nvPr/>
                    </p:nvSpPr>
                    <p:spPr>
                      <a:xfrm>
                        <a:off x="371369" y="2049422"/>
                        <a:ext cx="35700" cy="117662"/>
                      </a:xfrm>
                      <a:custGeom>
                        <a:avLst/>
                        <a:gdLst/>
                        <a:ahLst/>
                        <a:cxnLst/>
                        <a:rect l="l" t="t" r="r" b="b"/>
                        <a:pathLst>
                          <a:path w="35700" h="117662" stroke="0">
                            <a:moveTo>
                              <a:pt x="35358" y="7704"/>
                            </a:moveTo>
                            <a:cubicBezTo>
                              <a:pt x="35358" y="7704"/>
                              <a:pt x="31591" y="14518"/>
                              <a:pt x="28188" y="39720"/>
                            </a:cubicBezTo>
                            <a:cubicBezTo>
                              <a:pt x="24977" y="63507"/>
                              <a:pt x="24797" y="83478"/>
                              <a:pt x="24786" y="91805"/>
                            </a:cubicBezTo>
                            <a:cubicBezTo>
                              <a:pt x="27908" y="94507"/>
                              <a:pt x="29879" y="98472"/>
                              <a:pt x="29879" y="102891"/>
                            </a:cubicBezTo>
                            <a:cubicBezTo>
                              <a:pt x="29879" y="111032"/>
                              <a:pt x="23190" y="117662"/>
                              <a:pt x="14939" y="117662"/>
                            </a:cubicBezTo>
                            <a:cubicBezTo>
                              <a:pt x="6689" y="117662"/>
                              <a:pt x="0" y="111032"/>
                              <a:pt x="0" y="102891"/>
                            </a:cubicBezTo>
                            <a:cubicBezTo>
                              <a:pt x="0" y="99000"/>
                              <a:pt x="1528" y="95461"/>
                              <a:pt x="4024" y="92826"/>
                            </a:cubicBezTo>
                            <a:cubicBezTo>
                              <a:pt x="3055" y="85632"/>
                              <a:pt x="976" y="65989"/>
                              <a:pt x="2913" y="40633"/>
                            </a:cubicBezTo>
                            <a:cubicBezTo>
                              <a:pt x="5371" y="8361"/>
                              <a:pt x="10546" y="2491"/>
                              <a:pt x="12185" y="0"/>
                            </a:cubicBezTo>
                            <a:cubicBezTo>
                              <a:pt x="13823" y="0"/>
                              <a:pt x="38900" y="7704"/>
                              <a:pt x="35358" y="7704"/>
                            </a:cubicBezTo>
                            <a:close/>
                          </a:path>
                          <a:path w="35700" h="117662" fill="none">
                            <a:moveTo>
                              <a:pt x="35358" y="7704"/>
                            </a:moveTo>
                            <a:cubicBezTo>
                              <a:pt x="35358" y="7704"/>
                              <a:pt x="31591" y="14518"/>
                              <a:pt x="28188" y="39720"/>
                            </a:cubicBezTo>
                            <a:cubicBezTo>
                              <a:pt x="24977" y="63507"/>
                              <a:pt x="24797" y="83478"/>
                              <a:pt x="24786" y="91805"/>
                            </a:cubicBezTo>
                            <a:cubicBezTo>
                              <a:pt x="27908" y="94507"/>
                              <a:pt x="29879" y="98472"/>
                              <a:pt x="29879" y="102891"/>
                            </a:cubicBezTo>
                            <a:cubicBezTo>
                              <a:pt x="29879" y="111032"/>
                              <a:pt x="23190" y="117662"/>
                              <a:pt x="14939" y="117662"/>
                            </a:cubicBezTo>
                            <a:cubicBezTo>
                              <a:pt x="6689" y="117662"/>
                              <a:pt x="0" y="111032"/>
                              <a:pt x="0" y="102891"/>
                            </a:cubicBezTo>
                            <a:cubicBezTo>
                              <a:pt x="0" y="99000"/>
                              <a:pt x="1528" y="95461"/>
                              <a:pt x="4024" y="92826"/>
                            </a:cubicBezTo>
                            <a:cubicBezTo>
                              <a:pt x="3055" y="85632"/>
                              <a:pt x="976" y="65989"/>
                              <a:pt x="2913" y="40633"/>
                            </a:cubicBezTo>
                            <a:cubicBezTo>
                              <a:pt x="5371" y="8361"/>
                              <a:pt x="10546" y="2491"/>
                              <a:pt x="12185" y="0"/>
                            </a:cubicBezTo>
                            <a:cubicBezTo>
                              <a:pt x="13823" y="0"/>
                              <a:pt x="38900" y="7704"/>
                              <a:pt x="35358" y="770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041" name="Group 1040">
                        <a:extLst>
                          <a:ext uri="{FF2B5EF4-FFF2-40B4-BE49-F238E27FC236}">
                            <a16:creationId xmlns:a16="http://schemas.microsoft.com/office/drawing/2014/main" id="{43676BB2-579B-C8AB-0066-2FA18BE0DA73}"/>
                          </a:ext>
                        </a:extLst>
                      </p:cNvPr>
                      <p:cNvGrpSpPr/>
                      <p:nvPr/>
                    </p:nvGrpSpPr>
                    <p:grpSpPr>
                      <a:xfrm>
                        <a:off x="507544" y="1934203"/>
                        <a:ext cx="31500" cy="101269"/>
                        <a:chOff x="507544" y="1934203"/>
                        <a:chExt cx="31500" cy="101269"/>
                      </a:xfrm>
                    </p:grpSpPr>
                    <p:sp>
                      <p:nvSpPr>
                        <p:cNvPr id="1057" name="Freeform: Shape 602">
                          <a:extLst>
                            <a:ext uri="{FF2B5EF4-FFF2-40B4-BE49-F238E27FC236}">
                              <a16:creationId xmlns:a16="http://schemas.microsoft.com/office/drawing/2014/main" id="{EE2C8CE3-FC51-14DE-632E-3C811996AF23}"/>
                            </a:ext>
                          </a:extLst>
                        </p:cNvPr>
                        <p:cNvSpPr/>
                        <p:nvPr/>
                      </p:nvSpPr>
                      <p:spPr>
                        <a:xfrm>
                          <a:off x="507399" y="1934203"/>
                          <a:ext cx="31500" cy="101269"/>
                        </a:xfrm>
                        <a:custGeom>
                          <a:avLst/>
                          <a:gdLst/>
                          <a:ahLst/>
                          <a:cxnLst/>
                          <a:rect l="l" t="t" r="r" b="b"/>
                          <a:pathLst>
                            <a:path w="31500" h="101269" stroke="0">
                              <a:moveTo>
                                <a:pt x="1299" y="10944"/>
                              </a:moveTo>
                              <a:cubicBezTo>
                                <a:pt x="1299" y="4900"/>
                                <a:pt x="6695" y="0"/>
                                <a:pt x="13351" y="0"/>
                              </a:cubicBezTo>
                              <a:cubicBezTo>
                                <a:pt x="20007" y="0"/>
                                <a:pt x="25403" y="4900"/>
                                <a:pt x="25403" y="10944"/>
                              </a:cubicBezTo>
                              <a:cubicBezTo>
                                <a:pt x="25403" y="14003"/>
                                <a:pt x="24022" y="16768"/>
                                <a:pt x="21795" y="18754"/>
                              </a:cubicBezTo>
                              <a:cubicBezTo>
                                <a:pt x="26339" y="20321"/>
                                <a:pt x="29569" y="24313"/>
                                <a:pt x="29569" y="28989"/>
                              </a:cubicBezTo>
                              <a:cubicBezTo>
                                <a:pt x="29569" y="32231"/>
                                <a:pt x="28018" y="35143"/>
                                <a:pt x="25552" y="37147"/>
                              </a:cubicBezTo>
                              <a:cubicBezTo>
                                <a:pt x="29112" y="39049"/>
                                <a:pt x="31500" y="42564"/>
                                <a:pt x="31500" y="46586"/>
                              </a:cubicBezTo>
                              <a:cubicBezTo>
                                <a:pt x="31500" y="50635"/>
                                <a:pt x="29131" y="54094"/>
                                <a:pt x="25595" y="56002"/>
                              </a:cubicBezTo>
                              <a:cubicBezTo>
                                <a:pt x="26216" y="57357"/>
                                <a:pt x="26561" y="58857"/>
                                <a:pt x="26561" y="60434"/>
                              </a:cubicBezTo>
                              <a:cubicBezTo>
                                <a:pt x="26561" y="66479"/>
                                <a:pt x="21496" y="71379"/>
                                <a:pt x="15247" y="71379"/>
                              </a:cubicBezTo>
                              <a:cubicBezTo>
                                <a:pt x="8998" y="71379"/>
                                <a:pt x="3932" y="66479"/>
                                <a:pt x="3932" y="60434"/>
                              </a:cubicBezTo>
                              <a:cubicBezTo>
                                <a:pt x="3932" y="56756"/>
                                <a:pt x="5809" y="53501"/>
                                <a:pt x="8686" y="51517"/>
                              </a:cubicBezTo>
                              <a:cubicBezTo>
                                <a:pt x="7861" y="50035"/>
                                <a:pt x="7396" y="48360"/>
                                <a:pt x="7396" y="46586"/>
                              </a:cubicBezTo>
                              <a:cubicBezTo>
                                <a:pt x="7396" y="43345"/>
                                <a:pt x="8948" y="40432"/>
                                <a:pt x="11413" y="38428"/>
                              </a:cubicBezTo>
                              <a:cubicBezTo>
                                <a:pt x="7854" y="36526"/>
                                <a:pt x="5465" y="33011"/>
                                <a:pt x="5465" y="28989"/>
                              </a:cubicBezTo>
                              <a:cubicBezTo>
                                <a:pt x="5465" y="25931"/>
                                <a:pt x="6846" y="23165"/>
                                <a:pt x="9073" y="21180"/>
                              </a:cubicBezTo>
                              <a:cubicBezTo>
                                <a:pt x="4529" y="19612"/>
                                <a:pt x="1299" y="15621"/>
                                <a:pt x="1299" y="10944"/>
                              </a:cubicBezTo>
                              <a:close/>
                              <a:moveTo>
                                <a:pt x="2331" y="101269"/>
                              </a:moveTo>
                              <a:cubicBezTo>
                                <a:pt x="2331" y="101269"/>
                                <a:pt x="13161" y="95630"/>
                                <a:pt x="17787" y="88180"/>
                              </a:cubicBezTo>
                              <a:cubicBezTo>
                                <a:pt x="22414" y="80730"/>
                                <a:pt x="20360" y="74046"/>
                                <a:pt x="14341" y="72605"/>
                              </a:cubicBezTo>
                              <a:cubicBezTo>
                                <a:pt x="8322" y="71163"/>
                                <a:pt x="2368" y="75742"/>
                                <a:pt x="0" y="81905"/>
                              </a:cubicBezTo>
                              <a:cubicBezTo>
                                <a:pt x="-1326" y="88067"/>
                                <a:pt x="2331" y="101269"/>
                                <a:pt x="2331" y="101269"/>
                              </a:cubicBezTo>
                              <a:close/>
                            </a:path>
                            <a:path w="31500" h="101269" fill="none">
                              <a:moveTo>
                                <a:pt x="1299" y="10944"/>
                              </a:moveTo>
                              <a:cubicBezTo>
                                <a:pt x="1299" y="4900"/>
                                <a:pt x="6695" y="0"/>
                                <a:pt x="13351" y="0"/>
                              </a:cubicBezTo>
                              <a:cubicBezTo>
                                <a:pt x="20007" y="0"/>
                                <a:pt x="25403" y="4900"/>
                                <a:pt x="25403" y="10944"/>
                              </a:cubicBezTo>
                              <a:cubicBezTo>
                                <a:pt x="25403" y="14003"/>
                                <a:pt x="24022" y="16768"/>
                                <a:pt x="21795" y="18754"/>
                              </a:cubicBezTo>
                              <a:cubicBezTo>
                                <a:pt x="26339" y="20321"/>
                                <a:pt x="29569" y="24313"/>
                                <a:pt x="29569" y="28989"/>
                              </a:cubicBezTo>
                              <a:cubicBezTo>
                                <a:pt x="29569" y="32231"/>
                                <a:pt x="28018" y="35143"/>
                                <a:pt x="25552" y="37147"/>
                              </a:cubicBezTo>
                              <a:cubicBezTo>
                                <a:pt x="29112" y="39049"/>
                                <a:pt x="31500" y="42564"/>
                                <a:pt x="31500" y="46586"/>
                              </a:cubicBezTo>
                              <a:cubicBezTo>
                                <a:pt x="31500" y="50635"/>
                                <a:pt x="29131" y="54094"/>
                                <a:pt x="25595" y="56002"/>
                              </a:cubicBezTo>
                              <a:cubicBezTo>
                                <a:pt x="26216" y="57357"/>
                                <a:pt x="26561" y="58857"/>
                                <a:pt x="26561" y="60434"/>
                              </a:cubicBezTo>
                              <a:cubicBezTo>
                                <a:pt x="26561" y="66479"/>
                                <a:pt x="21496" y="71379"/>
                                <a:pt x="15247" y="71379"/>
                              </a:cubicBezTo>
                              <a:cubicBezTo>
                                <a:pt x="8998" y="71379"/>
                                <a:pt x="3932" y="66479"/>
                                <a:pt x="3932" y="60434"/>
                              </a:cubicBezTo>
                              <a:cubicBezTo>
                                <a:pt x="3932" y="56756"/>
                                <a:pt x="5809" y="53501"/>
                                <a:pt x="8686" y="51517"/>
                              </a:cubicBezTo>
                              <a:cubicBezTo>
                                <a:pt x="7861" y="50035"/>
                                <a:pt x="7396" y="48360"/>
                                <a:pt x="7396" y="46586"/>
                              </a:cubicBezTo>
                              <a:cubicBezTo>
                                <a:pt x="7396" y="43345"/>
                                <a:pt x="8948" y="40432"/>
                                <a:pt x="11413" y="38428"/>
                              </a:cubicBezTo>
                              <a:cubicBezTo>
                                <a:pt x="7854" y="36526"/>
                                <a:pt x="5465" y="33011"/>
                                <a:pt x="5465" y="28989"/>
                              </a:cubicBezTo>
                              <a:cubicBezTo>
                                <a:pt x="5465" y="25931"/>
                                <a:pt x="6846" y="23165"/>
                                <a:pt x="9073" y="21180"/>
                              </a:cubicBezTo>
                              <a:cubicBezTo>
                                <a:pt x="4529" y="19612"/>
                                <a:pt x="1299" y="15621"/>
                                <a:pt x="1299" y="10944"/>
                              </a:cubicBezTo>
                              <a:close/>
                              <a:moveTo>
                                <a:pt x="2331" y="101269"/>
                              </a:moveTo>
                              <a:cubicBezTo>
                                <a:pt x="2331" y="101269"/>
                                <a:pt x="13161" y="95630"/>
                                <a:pt x="17787" y="88180"/>
                              </a:cubicBezTo>
                              <a:cubicBezTo>
                                <a:pt x="22414" y="80730"/>
                                <a:pt x="20360" y="74046"/>
                                <a:pt x="14341" y="72605"/>
                              </a:cubicBezTo>
                              <a:cubicBezTo>
                                <a:pt x="8322" y="71163"/>
                                <a:pt x="2368" y="75742"/>
                                <a:pt x="0" y="81905"/>
                              </a:cubicBezTo>
                              <a:cubicBezTo>
                                <a:pt x="-1326" y="88067"/>
                                <a:pt x="2331" y="101269"/>
                                <a:pt x="2331" y="101269"/>
                              </a:cubicBez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58" name="Freeform: Shape 603">
                          <a:extLst>
                            <a:ext uri="{FF2B5EF4-FFF2-40B4-BE49-F238E27FC236}">
                              <a16:creationId xmlns:a16="http://schemas.microsoft.com/office/drawing/2014/main" id="{28DD68D7-6926-086F-D771-BCD945F8C52F}"/>
                            </a:ext>
                          </a:extLst>
                        </p:cNvPr>
                        <p:cNvSpPr/>
                        <p:nvPr/>
                      </p:nvSpPr>
                      <p:spPr>
                        <a:xfrm>
                          <a:off x="515297" y="2003244"/>
                          <a:ext cx="11541" cy="7600"/>
                        </a:xfrm>
                        <a:custGeom>
                          <a:avLst/>
                          <a:gdLst/>
                          <a:ahLst/>
                          <a:cxnLst/>
                          <a:rect l="l" t="t" r="r" b="b"/>
                          <a:pathLst>
                            <a:path w="11541" h="7600" stroke="0">
                              <a:moveTo>
                                <a:pt x="0" y="1329"/>
                              </a:moveTo>
                              <a:cubicBezTo>
                                <a:pt x="0" y="0"/>
                                <a:pt x="3327" y="0"/>
                                <a:pt x="6481" y="0"/>
                              </a:cubicBezTo>
                              <a:cubicBezTo>
                                <a:pt x="9635" y="1140"/>
                                <a:pt x="11882" y="2788"/>
                                <a:pt x="11499" y="4065"/>
                              </a:cubicBezTo>
                              <a:cubicBezTo>
                                <a:pt x="11116" y="5343"/>
                                <a:pt x="8248" y="5766"/>
                                <a:pt x="5094" y="5010"/>
                              </a:cubicBezTo>
                              <a:cubicBezTo>
                                <a:pt x="1940" y="4255"/>
                                <a:pt x="0" y="2607"/>
                                <a:pt x="0" y="1329"/>
                              </a:cubicBezTo>
                              <a:close/>
                            </a:path>
                            <a:path w="11541" h="7600" fill="none">
                              <a:moveTo>
                                <a:pt x="0" y="1329"/>
                              </a:moveTo>
                              <a:cubicBezTo>
                                <a:pt x="0" y="0"/>
                                <a:pt x="3327" y="0"/>
                                <a:pt x="6481" y="0"/>
                              </a:cubicBezTo>
                              <a:cubicBezTo>
                                <a:pt x="9635" y="1140"/>
                                <a:pt x="11882" y="2788"/>
                                <a:pt x="11499" y="4065"/>
                              </a:cubicBezTo>
                              <a:cubicBezTo>
                                <a:pt x="11116" y="5343"/>
                                <a:pt x="8248" y="5766"/>
                                <a:pt x="5094" y="5010"/>
                              </a:cubicBezTo>
                              <a:cubicBezTo>
                                <a:pt x="1940" y="4255"/>
                                <a:pt x="0" y="2607"/>
                                <a:pt x="0" y="1329"/>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42" name="Freeform: Shape 604">
                        <a:extLst>
                          <a:ext uri="{FF2B5EF4-FFF2-40B4-BE49-F238E27FC236}">
                            <a16:creationId xmlns:a16="http://schemas.microsoft.com/office/drawing/2014/main" id="{E1CD82A3-7808-E3AB-8DE8-D95D3730A98D}"/>
                          </a:ext>
                        </a:extLst>
                      </p:cNvPr>
                      <p:cNvSpPr/>
                      <p:nvPr/>
                    </p:nvSpPr>
                    <p:spPr>
                      <a:xfrm>
                        <a:off x="419871" y="1988272"/>
                        <a:ext cx="86030" cy="49387"/>
                      </a:xfrm>
                      <a:custGeom>
                        <a:avLst/>
                        <a:gdLst/>
                        <a:ahLst/>
                        <a:cxnLst/>
                        <a:rect l="l" t="t" r="r" b="b"/>
                        <a:pathLst>
                          <a:path w="86030" h="49387" stroke="0">
                            <a:moveTo>
                              <a:pt x="13825" y="4363"/>
                            </a:moveTo>
                            <a:cubicBezTo>
                              <a:pt x="13825" y="4363"/>
                              <a:pt x="7999" y="13477"/>
                              <a:pt x="1080" y="15756"/>
                            </a:cubicBezTo>
                            <a:cubicBezTo>
                              <a:pt x="-5838" y="18035"/>
                              <a:pt x="21836" y="50586"/>
                              <a:pt x="45140" y="49352"/>
                            </a:cubicBezTo>
                            <a:cubicBezTo>
                              <a:pt x="68445" y="47982"/>
                              <a:pt x="85195" y="26498"/>
                              <a:pt x="83738" y="25847"/>
                            </a:cubicBezTo>
                            <a:cubicBezTo>
                              <a:pt x="82282" y="25196"/>
                              <a:pt x="87494" y="23243"/>
                              <a:pt x="85616" y="21564"/>
                            </a:cubicBezTo>
                            <a:cubicBezTo>
                              <a:pt x="83738" y="19886"/>
                              <a:pt x="68388" y="14179"/>
                              <a:pt x="61890" y="4363"/>
                            </a:cubicBezTo>
                            <a:cubicBezTo>
                              <a:pt x="55393" y="-5454"/>
                              <a:pt x="19651" y="4363"/>
                              <a:pt x="19651" y="4363"/>
                            </a:cubicBezTo>
                            <a:lnTo>
                              <a:pt x="13825" y="4363"/>
                            </a:lnTo>
                            <a:close/>
                          </a:path>
                          <a:path w="86030" h="49387" fill="none">
                            <a:moveTo>
                              <a:pt x="13825" y="4363"/>
                            </a:moveTo>
                            <a:cubicBezTo>
                              <a:pt x="13825" y="4363"/>
                              <a:pt x="7999" y="13477"/>
                              <a:pt x="1080" y="15756"/>
                            </a:cubicBezTo>
                            <a:cubicBezTo>
                              <a:pt x="-5838" y="18035"/>
                              <a:pt x="21836" y="50586"/>
                              <a:pt x="45140" y="49352"/>
                            </a:cubicBezTo>
                            <a:cubicBezTo>
                              <a:pt x="68445" y="47982"/>
                              <a:pt x="85195" y="26498"/>
                              <a:pt x="83738" y="25847"/>
                            </a:cubicBezTo>
                            <a:cubicBezTo>
                              <a:pt x="82282" y="25196"/>
                              <a:pt x="87494" y="23243"/>
                              <a:pt x="85616" y="21564"/>
                            </a:cubicBezTo>
                            <a:cubicBezTo>
                              <a:pt x="83738" y="19886"/>
                              <a:pt x="68388" y="14179"/>
                              <a:pt x="61890" y="4363"/>
                            </a:cubicBezTo>
                            <a:cubicBezTo>
                              <a:pt x="55393" y="-5454"/>
                              <a:pt x="19651" y="4363"/>
                              <a:pt x="19651" y="4363"/>
                            </a:cubicBezTo>
                            <a:lnTo>
                              <a:pt x="13825" y="4363"/>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43" name="Freeform: Shape 605">
                        <a:extLst>
                          <a:ext uri="{FF2B5EF4-FFF2-40B4-BE49-F238E27FC236}">
                            <a16:creationId xmlns:a16="http://schemas.microsoft.com/office/drawing/2014/main" id="{C9ECECB8-B1A6-E531-3C32-CF6B03ACB902}"/>
                          </a:ext>
                        </a:extLst>
                      </p:cNvPr>
                      <p:cNvSpPr/>
                      <p:nvPr/>
                    </p:nvSpPr>
                    <p:spPr>
                      <a:xfrm>
                        <a:off x="375535" y="2001700"/>
                        <a:ext cx="172216" cy="232065"/>
                      </a:xfrm>
                      <a:custGeom>
                        <a:avLst/>
                        <a:gdLst/>
                        <a:ahLst/>
                        <a:cxnLst/>
                        <a:rect l="l" t="t" r="r" b="b"/>
                        <a:pathLst>
                          <a:path w="172216" h="232065" stroke="0">
                            <a:moveTo>
                              <a:pt x="82968" y="28826"/>
                            </a:moveTo>
                            <a:cubicBezTo>
                              <a:pt x="83202" y="28851"/>
                              <a:pt x="83437" y="28874"/>
                              <a:pt x="83673" y="28896"/>
                            </a:cubicBezTo>
                            <a:cubicBezTo>
                              <a:pt x="83910" y="28874"/>
                              <a:pt x="84145" y="28851"/>
                              <a:pt x="84379" y="28826"/>
                            </a:cubicBezTo>
                            <a:cubicBezTo>
                              <a:pt x="114253" y="31268"/>
                              <a:pt x="119267" y="0"/>
                              <a:pt x="119267" y="0"/>
                            </a:cubicBezTo>
                            <a:cubicBezTo>
                              <a:pt x="119267" y="0"/>
                              <a:pt x="146555" y="5808"/>
                              <a:pt x="156951" y="19748"/>
                            </a:cubicBezTo>
                            <a:cubicBezTo>
                              <a:pt x="167346" y="33688"/>
                              <a:pt x="172216" y="52916"/>
                              <a:pt x="172216" y="52916"/>
                            </a:cubicBezTo>
                            <a:lnTo>
                              <a:pt x="142562" y="64363"/>
                            </a:lnTo>
                            <a:lnTo>
                              <a:pt x="134860" y="48789"/>
                            </a:lnTo>
                            <a:cubicBezTo>
                              <a:pt x="134860" y="48789"/>
                              <a:pt x="128026" y="70168"/>
                              <a:pt x="127014" y="92328"/>
                            </a:cubicBezTo>
                            <a:cubicBezTo>
                              <a:pt x="122702" y="95309"/>
                              <a:pt x="122699" y="98486"/>
                              <a:pt x="125456" y="103325"/>
                            </a:cubicBezTo>
                            <a:cubicBezTo>
                              <a:pt x="142569" y="133353"/>
                              <a:pt x="164748" y="225358"/>
                              <a:pt x="143956" y="231166"/>
                            </a:cubicBezTo>
                            <a:cubicBezTo>
                              <a:pt x="127090" y="231610"/>
                              <a:pt x="105110" y="232065"/>
                              <a:pt x="84379" y="232065"/>
                            </a:cubicBezTo>
                            <a:cubicBezTo>
                              <a:pt x="84144" y="232065"/>
                              <a:pt x="83908" y="232065"/>
                              <a:pt x="83673" y="232065"/>
                            </a:cubicBezTo>
                            <a:cubicBezTo>
                              <a:pt x="83438" y="232065"/>
                              <a:pt x="83203" y="232065"/>
                              <a:pt x="82968" y="232065"/>
                            </a:cubicBezTo>
                            <a:cubicBezTo>
                              <a:pt x="62237" y="232065"/>
                              <a:pt x="40257" y="231610"/>
                              <a:pt x="23390" y="231166"/>
                            </a:cubicBezTo>
                            <a:cubicBezTo>
                              <a:pt x="2599" y="225358"/>
                              <a:pt x="24778" y="133353"/>
                              <a:pt x="41890" y="103325"/>
                            </a:cubicBezTo>
                            <a:cubicBezTo>
                              <a:pt x="44648" y="98486"/>
                              <a:pt x="44644" y="95309"/>
                              <a:pt x="40332" y="92328"/>
                            </a:cubicBezTo>
                            <a:cubicBezTo>
                              <a:pt x="39321" y="70168"/>
                              <a:pt x="32486" y="48789"/>
                              <a:pt x="32486" y="48789"/>
                            </a:cubicBezTo>
                            <a:lnTo>
                              <a:pt x="27938" y="65052"/>
                            </a:lnTo>
                            <a:lnTo>
                              <a:pt x="0" y="55759"/>
                            </a:lnTo>
                            <a:cubicBezTo>
                              <a:pt x="0" y="55759"/>
                              <a:pt x="0" y="33688"/>
                              <a:pt x="10396" y="19748"/>
                            </a:cubicBezTo>
                            <a:cubicBezTo>
                              <a:pt x="20791" y="5808"/>
                              <a:pt x="48080" y="0"/>
                              <a:pt x="48080" y="0"/>
                            </a:cubicBezTo>
                            <a:cubicBezTo>
                              <a:pt x="48080" y="0"/>
                              <a:pt x="53093" y="31268"/>
                              <a:pt x="82968" y="28826"/>
                            </a:cubicBezTo>
                            <a:close/>
                          </a:path>
                          <a:path w="172216" h="232065" fill="none">
                            <a:moveTo>
                              <a:pt x="82968" y="28826"/>
                            </a:moveTo>
                            <a:cubicBezTo>
                              <a:pt x="83202" y="28851"/>
                              <a:pt x="83437" y="28874"/>
                              <a:pt x="83673" y="28896"/>
                            </a:cubicBezTo>
                            <a:cubicBezTo>
                              <a:pt x="83910" y="28874"/>
                              <a:pt x="84145" y="28851"/>
                              <a:pt x="84379" y="28826"/>
                            </a:cubicBezTo>
                            <a:cubicBezTo>
                              <a:pt x="114253" y="31268"/>
                              <a:pt x="119267" y="0"/>
                              <a:pt x="119267" y="0"/>
                            </a:cubicBezTo>
                            <a:cubicBezTo>
                              <a:pt x="119267" y="0"/>
                              <a:pt x="146555" y="5808"/>
                              <a:pt x="156951" y="19748"/>
                            </a:cubicBezTo>
                            <a:cubicBezTo>
                              <a:pt x="167346" y="33688"/>
                              <a:pt x="172216" y="52916"/>
                              <a:pt x="172216" y="52916"/>
                            </a:cubicBezTo>
                            <a:lnTo>
                              <a:pt x="142562" y="64363"/>
                            </a:lnTo>
                            <a:lnTo>
                              <a:pt x="134860" y="48789"/>
                            </a:lnTo>
                            <a:cubicBezTo>
                              <a:pt x="134860" y="48789"/>
                              <a:pt x="128026" y="70168"/>
                              <a:pt x="127014" y="92328"/>
                            </a:cubicBezTo>
                            <a:cubicBezTo>
                              <a:pt x="122702" y="95309"/>
                              <a:pt x="122699" y="98486"/>
                              <a:pt x="125456" y="103325"/>
                            </a:cubicBezTo>
                            <a:cubicBezTo>
                              <a:pt x="142569" y="133353"/>
                              <a:pt x="164748" y="225358"/>
                              <a:pt x="143956" y="231166"/>
                            </a:cubicBezTo>
                            <a:cubicBezTo>
                              <a:pt x="127090" y="231610"/>
                              <a:pt x="105110" y="232065"/>
                              <a:pt x="84379" y="232065"/>
                            </a:cubicBezTo>
                            <a:cubicBezTo>
                              <a:pt x="84144" y="232065"/>
                              <a:pt x="83908" y="232065"/>
                              <a:pt x="83673" y="232065"/>
                            </a:cubicBezTo>
                            <a:cubicBezTo>
                              <a:pt x="83438" y="232065"/>
                              <a:pt x="83203" y="232065"/>
                              <a:pt x="82968" y="232065"/>
                            </a:cubicBezTo>
                            <a:cubicBezTo>
                              <a:pt x="62237" y="232065"/>
                              <a:pt x="40257" y="231610"/>
                              <a:pt x="23390" y="231166"/>
                            </a:cubicBezTo>
                            <a:cubicBezTo>
                              <a:pt x="2599" y="225358"/>
                              <a:pt x="24778" y="133353"/>
                              <a:pt x="41890" y="103325"/>
                            </a:cubicBezTo>
                            <a:cubicBezTo>
                              <a:pt x="44648" y="98486"/>
                              <a:pt x="44644" y="95309"/>
                              <a:pt x="40332" y="92328"/>
                            </a:cubicBezTo>
                            <a:cubicBezTo>
                              <a:pt x="39321" y="70168"/>
                              <a:pt x="32486" y="48789"/>
                              <a:pt x="32486" y="48789"/>
                            </a:cubicBezTo>
                            <a:lnTo>
                              <a:pt x="27938" y="65052"/>
                            </a:lnTo>
                            <a:lnTo>
                              <a:pt x="0" y="55759"/>
                            </a:lnTo>
                            <a:cubicBezTo>
                              <a:pt x="0" y="55759"/>
                              <a:pt x="0" y="33688"/>
                              <a:pt x="10396" y="19748"/>
                            </a:cubicBezTo>
                            <a:cubicBezTo>
                              <a:pt x="20791" y="5808"/>
                              <a:pt x="48080" y="0"/>
                              <a:pt x="48080" y="0"/>
                            </a:cubicBezTo>
                            <a:cubicBezTo>
                              <a:pt x="48080" y="0"/>
                              <a:pt x="53093" y="31268"/>
                              <a:pt x="82968" y="28826"/>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44" name="Freeform: Shape 606">
                        <a:extLst>
                          <a:ext uri="{FF2B5EF4-FFF2-40B4-BE49-F238E27FC236}">
                            <a16:creationId xmlns:a16="http://schemas.microsoft.com/office/drawing/2014/main" id="{D5037CED-5975-C3B1-5EF1-853FA6A50726}"/>
                          </a:ext>
                        </a:extLst>
                      </p:cNvPr>
                      <p:cNvSpPr/>
                      <p:nvPr/>
                    </p:nvSpPr>
                    <p:spPr>
                      <a:xfrm>
                        <a:off x="431848" y="1968093"/>
                        <a:ext cx="51723" cy="41334"/>
                      </a:xfrm>
                      <a:custGeom>
                        <a:avLst/>
                        <a:gdLst/>
                        <a:ahLst/>
                        <a:cxnLst/>
                        <a:rect l="l" t="t" r="r" b="b"/>
                        <a:pathLst>
                          <a:path w="51723" h="41334" stroke="0">
                            <a:moveTo>
                              <a:pt x="0" y="0"/>
                            </a:moveTo>
                            <a:lnTo>
                              <a:pt x="51723" y="0"/>
                            </a:lnTo>
                            <a:lnTo>
                              <a:pt x="51723" y="28023"/>
                            </a:lnTo>
                            <a:cubicBezTo>
                              <a:pt x="51723" y="28023"/>
                              <a:pt x="42319" y="41334"/>
                              <a:pt x="27429" y="41334"/>
                            </a:cubicBezTo>
                            <a:cubicBezTo>
                              <a:pt x="12539" y="41334"/>
                              <a:pt x="0" y="28023"/>
                              <a:pt x="0" y="28023"/>
                            </a:cubicBezTo>
                            <a:lnTo>
                              <a:pt x="0" y="0"/>
                            </a:lnTo>
                            <a:close/>
                          </a:path>
                          <a:path w="51723" h="41334" fill="none">
                            <a:moveTo>
                              <a:pt x="0" y="0"/>
                            </a:moveTo>
                            <a:lnTo>
                              <a:pt x="51723" y="0"/>
                            </a:lnTo>
                            <a:lnTo>
                              <a:pt x="51723" y="28023"/>
                            </a:lnTo>
                            <a:cubicBezTo>
                              <a:pt x="51723" y="28023"/>
                              <a:pt x="42319" y="41334"/>
                              <a:pt x="27429" y="41334"/>
                            </a:cubicBezTo>
                            <a:cubicBezTo>
                              <a:pt x="12539" y="41334"/>
                              <a:pt x="0" y="28023"/>
                              <a:pt x="0" y="28023"/>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045" name="Group 1044">
                        <a:extLst>
                          <a:ext uri="{FF2B5EF4-FFF2-40B4-BE49-F238E27FC236}">
                            <a16:creationId xmlns:a16="http://schemas.microsoft.com/office/drawing/2014/main" id="{A5D7C59B-C30D-954A-8827-A53BCEE41AA2}"/>
                          </a:ext>
                        </a:extLst>
                      </p:cNvPr>
                      <p:cNvGrpSpPr/>
                      <p:nvPr/>
                    </p:nvGrpSpPr>
                    <p:grpSpPr>
                      <a:xfrm>
                        <a:off x="377557" y="1934203"/>
                        <a:ext cx="31500" cy="101269"/>
                        <a:chOff x="377557" y="1934203"/>
                        <a:chExt cx="31500" cy="101269"/>
                      </a:xfrm>
                    </p:grpSpPr>
                    <p:sp>
                      <p:nvSpPr>
                        <p:cNvPr id="1055" name="Freeform: Shape 608">
                          <a:extLst>
                            <a:ext uri="{FF2B5EF4-FFF2-40B4-BE49-F238E27FC236}">
                              <a16:creationId xmlns:a16="http://schemas.microsoft.com/office/drawing/2014/main" id="{8D52D579-D74F-34F6-AD0C-5BA280374CFC}"/>
                            </a:ext>
                          </a:extLst>
                        </p:cNvPr>
                        <p:cNvSpPr/>
                        <p:nvPr/>
                      </p:nvSpPr>
                      <p:spPr>
                        <a:xfrm>
                          <a:off x="377557" y="1934203"/>
                          <a:ext cx="31500" cy="101269"/>
                        </a:xfrm>
                        <a:custGeom>
                          <a:avLst/>
                          <a:gdLst/>
                          <a:ahLst/>
                          <a:cxnLst/>
                          <a:rect l="l" t="t" r="r" b="b"/>
                          <a:pathLst>
                            <a:path w="31500" h="101269" stroke="0">
                              <a:moveTo>
                                <a:pt x="30202" y="10944"/>
                              </a:moveTo>
                              <a:cubicBezTo>
                                <a:pt x="30202" y="4900"/>
                                <a:pt x="24806" y="0"/>
                                <a:pt x="18149" y="0"/>
                              </a:cubicBezTo>
                              <a:cubicBezTo>
                                <a:pt x="11493" y="0"/>
                                <a:pt x="6097" y="4900"/>
                                <a:pt x="6097" y="10944"/>
                              </a:cubicBezTo>
                              <a:cubicBezTo>
                                <a:pt x="6097" y="14003"/>
                                <a:pt x="7479" y="16768"/>
                                <a:pt x="9706" y="18754"/>
                              </a:cubicBezTo>
                              <a:cubicBezTo>
                                <a:pt x="5161" y="20321"/>
                                <a:pt x="1931" y="24313"/>
                                <a:pt x="1931" y="28989"/>
                              </a:cubicBezTo>
                              <a:cubicBezTo>
                                <a:pt x="1931" y="32231"/>
                                <a:pt x="3483" y="35143"/>
                                <a:pt x="5948" y="37147"/>
                              </a:cubicBezTo>
                              <a:cubicBezTo>
                                <a:pt x="2389" y="39049"/>
                                <a:pt x="0" y="42564"/>
                                <a:pt x="0" y="46586"/>
                              </a:cubicBezTo>
                              <a:cubicBezTo>
                                <a:pt x="0" y="50635"/>
                                <a:pt x="2370" y="54094"/>
                                <a:pt x="5905" y="56002"/>
                              </a:cubicBezTo>
                              <a:cubicBezTo>
                                <a:pt x="5284" y="57357"/>
                                <a:pt x="4939" y="58857"/>
                                <a:pt x="4939" y="60434"/>
                              </a:cubicBezTo>
                              <a:cubicBezTo>
                                <a:pt x="4939" y="66479"/>
                                <a:pt x="10005" y="71379"/>
                                <a:pt x="16253" y="71379"/>
                              </a:cubicBezTo>
                              <a:cubicBezTo>
                                <a:pt x="22502" y="71379"/>
                                <a:pt x="27568" y="66479"/>
                                <a:pt x="27568" y="60434"/>
                              </a:cubicBezTo>
                              <a:cubicBezTo>
                                <a:pt x="27568" y="56756"/>
                                <a:pt x="25692" y="53501"/>
                                <a:pt x="22815" y="51517"/>
                              </a:cubicBezTo>
                              <a:cubicBezTo>
                                <a:pt x="23640" y="50035"/>
                                <a:pt x="24104" y="48360"/>
                                <a:pt x="24104" y="46586"/>
                              </a:cubicBezTo>
                              <a:cubicBezTo>
                                <a:pt x="24104" y="43345"/>
                                <a:pt x="22553" y="40432"/>
                                <a:pt x="20087" y="38428"/>
                              </a:cubicBezTo>
                              <a:cubicBezTo>
                                <a:pt x="23647" y="36526"/>
                                <a:pt x="26036" y="33011"/>
                                <a:pt x="26036" y="28989"/>
                              </a:cubicBezTo>
                              <a:cubicBezTo>
                                <a:pt x="26036" y="25931"/>
                                <a:pt x="24654" y="23165"/>
                                <a:pt x="22427" y="21180"/>
                              </a:cubicBezTo>
                              <a:cubicBezTo>
                                <a:pt x="26972" y="19612"/>
                                <a:pt x="30202" y="15621"/>
                                <a:pt x="30202" y="10944"/>
                              </a:cubicBezTo>
                              <a:close/>
                              <a:moveTo>
                                <a:pt x="29169" y="101269"/>
                              </a:moveTo>
                              <a:cubicBezTo>
                                <a:pt x="29169" y="101269"/>
                                <a:pt x="18340" y="95630"/>
                                <a:pt x="13713" y="88180"/>
                              </a:cubicBezTo>
                              <a:cubicBezTo>
                                <a:pt x="9087" y="80730"/>
                                <a:pt x="11141" y="74046"/>
                                <a:pt x="17160" y="72605"/>
                              </a:cubicBezTo>
                              <a:cubicBezTo>
                                <a:pt x="23178" y="71163"/>
                                <a:pt x="29132" y="75742"/>
                                <a:pt x="30979" y="81905"/>
                              </a:cubicBezTo>
                              <a:cubicBezTo>
                                <a:pt x="32827" y="88067"/>
                                <a:pt x="29169" y="101269"/>
                                <a:pt x="29169" y="101269"/>
                              </a:cubicBezTo>
                              <a:close/>
                            </a:path>
                            <a:path w="31500" h="101269" fill="none">
                              <a:moveTo>
                                <a:pt x="30202" y="10944"/>
                              </a:moveTo>
                              <a:cubicBezTo>
                                <a:pt x="30202" y="4900"/>
                                <a:pt x="24806" y="0"/>
                                <a:pt x="18149" y="0"/>
                              </a:cubicBezTo>
                              <a:cubicBezTo>
                                <a:pt x="11493" y="0"/>
                                <a:pt x="6097" y="4900"/>
                                <a:pt x="6097" y="10944"/>
                              </a:cubicBezTo>
                              <a:cubicBezTo>
                                <a:pt x="6097" y="14003"/>
                                <a:pt x="7479" y="16768"/>
                                <a:pt x="9706" y="18754"/>
                              </a:cubicBezTo>
                              <a:cubicBezTo>
                                <a:pt x="5161" y="20321"/>
                                <a:pt x="1931" y="24313"/>
                                <a:pt x="1931" y="28989"/>
                              </a:cubicBezTo>
                              <a:cubicBezTo>
                                <a:pt x="1931" y="32231"/>
                                <a:pt x="3483" y="35143"/>
                                <a:pt x="5948" y="37147"/>
                              </a:cubicBezTo>
                              <a:cubicBezTo>
                                <a:pt x="2389" y="39049"/>
                                <a:pt x="0" y="42564"/>
                                <a:pt x="0" y="46586"/>
                              </a:cubicBezTo>
                              <a:cubicBezTo>
                                <a:pt x="0" y="50635"/>
                                <a:pt x="2370" y="54094"/>
                                <a:pt x="5905" y="56002"/>
                              </a:cubicBezTo>
                              <a:cubicBezTo>
                                <a:pt x="5284" y="57357"/>
                                <a:pt x="4939" y="58857"/>
                                <a:pt x="4939" y="60434"/>
                              </a:cubicBezTo>
                              <a:cubicBezTo>
                                <a:pt x="4939" y="66479"/>
                                <a:pt x="10005" y="71379"/>
                                <a:pt x="16253" y="71379"/>
                              </a:cubicBezTo>
                              <a:cubicBezTo>
                                <a:pt x="22502" y="71379"/>
                                <a:pt x="27568" y="66479"/>
                                <a:pt x="27568" y="60434"/>
                              </a:cubicBezTo>
                              <a:cubicBezTo>
                                <a:pt x="27568" y="56756"/>
                                <a:pt x="25692" y="53501"/>
                                <a:pt x="22815" y="51517"/>
                              </a:cubicBezTo>
                              <a:cubicBezTo>
                                <a:pt x="23640" y="50035"/>
                                <a:pt x="24104" y="48360"/>
                                <a:pt x="24104" y="46586"/>
                              </a:cubicBezTo>
                              <a:cubicBezTo>
                                <a:pt x="24104" y="43345"/>
                                <a:pt x="22553" y="40432"/>
                                <a:pt x="20087" y="38428"/>
                              </a:cubicBezTo>
                              <a:cubicBezTo>
                                <a:pt x="23647" y="36526"/>
                                <a:pt x="26036" y="33011"/>
                                <a:pt x="26036" y="28989"/>
                              </a:cubicBezTo>
                              <a:cubicBezTo>
                                <a:pt x="26036" y="25931"/>
                                <a:pt x="24654" y="23165"/>
                                <a:pt x="22427" y="21180"/>
                              </a:cubicBezTo>
                              <a:cubicBezTo>
                                <a:pt x="26972" y="19612"/>
                                <a:pt x="30202" y="15621"/>
                                <a:pt x="30202" y="10944"/>
                              </a:cubicBezTo>
                              <a:close/>
                              <a:moveTo>
                                <a:pt x="29169" y="101269"/>
                              </a:moveTo>
                              <a:cubicBezTo>
                                <a:pt x="29169" y="101269"/>
                                <a:pt x="18340" y="95630"/>
                                <a:pt x="13713" y="88180"/>
                              </a:cubicBezTo>
                              <a:cubicBezTo>
                                <a:pt x="9087" y="80730"/>
                                <a:pt x="11141" y="74046"/>
                                <a:pt x="17160" y="72605"/>
                              </a:cubicBezTo>
                              <a:cubicBezTo>
                                <a:pt x="23178" y="71163"/>
                                <a:pt x="29132" y="75742"/>
                                <a:pt x="30979" y="81905"/>
                              </a:cubicBezTo>
                              <a:cubicBezTo>
                                <a:pt x="32827" y="88067"/>
                                <a:pt x="29169" y="101269"/>
                                <a:pt x="29169" y="101269"/>
                              </a:cubicBez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56" name="Freeform: Shape 609">
                          <a:extLst>
                            <a:ext uri="{FF2B5EF4-FFF2-40B4-BE49-F238E27FC236}">
                              <a16:creationId xmlns:a16="http://schemas.microsoft.com/office/drawing/2014/main" id="{D9333F0F-07C0-C6BD-05ED-BFC901483085}"/>
                            </a:ext>
                          </a:extLst>
                        </p:cNvPr>
                        <p:cNvSpPr/>
                        <p:nvPr/>
                      </p:nvSpPr>
                      <p:spPr>
                        <a:xfrm>
                          <a:off x="389711" y="2003244"/>
                          <a:ext cx="11559" cy="7600"/>
                        </a:xfrm>
                        <a:custGeom>
                          <a:avLst/>
                          <a:gdLst/>
                          <a:ahLst/>
                          <a:cxnLst/>
                          <a:rect l="l" t="t" r="r" b="b"/>
                          <a:pathLst>
                            <a:path w="11559" h="7600" stroke="0">
                              <a:moveTo>
                                <a:pt x="11517" y="1329"/>
                              </a:moveTo>
                              <a:cubicBezTo>
                                <a:pt x="11134" y="0"/>
                                <a:pt x="8266" y="0"/>
                                <a:pt x="5112" y="0"/>
                              </a:cubicBezTo>
                              <a:cubicBezTo>
                                <a:pt x="1958" y="1140"/>
                                <a:pt x="0" y="2751"/>
                                <a:pt x="0" y="4084"/>
                              </a:cubicBezTo>
                              <a:cubicBezTo>
                                <a:pt x="0" y="5343"/>
                                <a:pt x="3345" y="5766"/>
                                <a:pt x="6499" y="5010"/>
                              </a:cubicBezTo>
                              <a:cubicBezTo>
                                <a:pt x="9653" y="4255"/>
                                <a:pt x="11899" y="2607"/>
                                <a:pt x="11517" y="1329"/>
                              </a:cubicBezTo>
                              <a:close/>
                            </a:path>
                            <a:path w="11559" h="7600" fill="none">
                              <a:moveTo>
                                <a:pt x="11517" y="1329"/>
                              </a:moveTo>
                              <a:cubicBezTo>
                                <a:pt x="11134" y="0"/>
                                <a:pt x="8266" y="0"/>
                                <a:pt x="5112" y="0"/>
                              </a:cubicBezTo>
                              <a:cubicBezTo>
                                <a:pt x="1958" y="1140"/>
                                <a:pt x="0" y="2751"/>
                                <a:pt x="0" y="4084"/>
                              </a:cubicBezTo>
                              <a:cubicBezTo>
                                <a:pt x="0" y="5343"/>
                                <a:pt x="3345" y="5766"/>
                                <a:pt x="6499" y="5010"/>
                              </a:cubicBezTo>
                              <a:cubicBezTo>
                                <a:pt x="9653" y="4255"/>
                                <a:pt x="11899" y="2607"/>
                                <a:pt x="11517" y="1329"/>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46" name="Freeform: Shape 610">
                        <a:extLst>
                          <a:ext uri="{FF2B5EF4-FFF2-40B4-BE49-F238E27FC236}">
                            <a16:creationId xmlns:a16="http://schemas.microsoft.com/office/drawing/2014/main" id="{CECDE53E-5A93-FF3B-E9FE-6B41F6E53AB3}"/>
                          </a:ext>
                        </a:extLst>
                      </p:cNvPr>
                      <p:cNvSpPr/>
                      <p:nvPr/>
                    </p:nvSpPr>
                    <p:spPr>
                      <a:xfrm>
                        <a:off x="383367" y="1837854"/>
                        <a:ext cx="151100" cy="127966"/>
                      </a:xfrm>
                      <a:custGeom>
                        <a:avLst/>
                        <a:gdLst/>
                        <a:ahLst/>
                        <a:cxnLst/>
                        <a:rect l="l" t="t" r="r" b="b"/>
                        <a:pathLst>
                          <a:path w="151100" h="127966" stroke="0">
                            <a:moveTo>
                              <a:pt x="0" y="63983"/>
                            </a:moveTo>
                            <a:cubicBezTo>
                              <a:pt x="0" y="28646"/>
                              <a:pt x="33825" y="0"/>
                              <a:pt x="75550" y="0"/>
                            </a:cubicBezTo>
                            <a:cubicBezTo>
                              <a:pt x="117275" y="0"/>
                              <a:pt x="151100" y="28646"/>
                              <a:pt x="151100" y="63983"/>
                            </a:cubicBezTo>
                            <a:cubicBezTo>
                              <a:pt x="151100" y="99320"/>
                              <a:pt x="117275" y="127966"/>
                              <a:pt x="75550" y="127966"/>
                            </a:cubicBezTo>
                            <a:cubicBezTo>
                              <a:pt x="33825" y="127966"/>
                              <a:pt x="0" y="99320"/>
                              <a:pt x="0" y="63983"/>
                            </a:cubicBezTo>
                            <a:close/>
                          </a:path>
                          <a:path w="151100" h="127966" fill="none">
                            <a:moveTo>
                              <a:pt x="0" y="63983"/>
                            </a:moveTo>
                            <a:cubicBezTo>
                              <a:pt x="0" y="28646"/>
                              <a:pt x="33825" y="0"/>
                              <a:pt x="75550" y="0"/>
                            </a:cubicBezTo>
                            <a:cubicBezTo>
                              <a:pt x="117275" y="0"/>
                              <a:pt x="151100" y="28646"/>
                              <a:pt x="151100" y="63983"/>
                            </a:cubicBezTo>
                            <a:cubicBezTo>
                              <a:pt x="151100" y="99320"/>
                              <a:pt x="117275" y="127966"/>
                              <a:pt x="75550" y="127966"/>
                            </a:cubicBezTo>
                            <a:cubicBezTo>
                              <a:pt x="33825" y="127966"/>
                              <a:pt x="0" y="99320"/>
                              <a:pt x="0" y="63983"/>
                            </a:cubicBezTo>
                            <a:close/>
                          </a:path>
                        </a:pathLst>
                      </a:custGeom>
                      <a:solidFill>
                        <a:srgbClr val="EBC4DB"/>
                      </a:solidFill>
                      <a:ln w="7600" cap="flat">
                        <a:solidFill>
                          <a:srgbClr val="EBC4D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47" name="Freeform: Shape 611">
                        <a:extLst>
                          <a:ext uri="{FF2B5EF4-FFF2-40B4-BE49-F238E27FC236}">
                            <a16:creationId xmlns:a16="http://schemas.microsoft.com/office/drawing/2014/main" id="{1A02B89D-D8DF-BACE-3B0C-DC5C0CB25A42}"/>
                          </a:ext>
                        </a:extLst>
                      </p:cNvPr>
                      <p:cNvSpPr/>
                      <p:nvPr/>
                    </p:nvSpPr>
                    <p:spPr>
                      <a:xfrm>
                        <a:off x="381950" y="1919999"/>
                        <a:ext cx="151756" cy="28226"/>
                      </a:xfrm>
                      <a:custGeom>
                        <a:avLst/>
                        <a:gdLst/>
                        <a:ahLst/>
                        <a:cxnLst/>
                        <a:rect l="l" t="t" r="r" b="b"/>
                        <a:pathLst>
                          <a:path w="151756" h="28226" stroke="0">
                            <a:moveTo>
                              <a:pt x="0" y="14113"/>
                            </a:moveTo>
                            <a:cubicBezTo>
                              <a:pt x="0" y="6319"/>
                              <a:pt x="7628" y="0"/>
                              <a:pt x="17039" y="0"/>
                            </a:cubicBezTo>
                            <a:cubicBezTo>
                              <a:pt x="26449" y="0"/>
                              <a:pt x="34077" y="6319"/>
                              <a:pt x="34077" y="14113"/>
                            </a:cubicBezTo>
                            <a:cubicBezTo>
                              <a:pt x="34077" y="21907"/>
                              <a:pt x="26449" y="28226"/>
                              <a:pt x="17039" y="28226"/>
                            </a:cubicBezTo>
                            <a:cubicBezTo>
                              <a:pt x="7628" y="28226"/>
                              <a:pt x="0" y="21907"/>
                              <a:pt x="0" y="14113"/>
                            </a:cubicBezTo>
                            <a:close/>
                            <a:moveTo>
                              <a:pt x="134718" y="28226"/>
                            </a:moveTo>
                            <a:cubicBezTo>
                              <a:pt x="144128" y="28226"/>
                              <a:pt x="151756" y="21907"/>
                              <a:pt x="151756" y="14113"/>
                            </a:cubicBezTo>
                            <a:cubicBezTo>
                              <a:pt x="151756" y="6319"/>
                              <a:pt x="144128" y="0"/>
                              <a:pt x="134718" y="0"/>
                            </a:cubicBezTo>
                            <a:cubicBezTo>
                              <a:pt x="125308" y="0"/>
                              <a:pt x="117679" y="6319"/>
                              <a:pt x="117679" y="14113"/>
                            </a:cubicBezTo>
                            <a:cubicBezTo>
                              <a:pt x="117679" y="21907"/>
                              <a:pt x="125308" y="28226"/>
                              <a:pt x="134718" y="28226"/>
                            </a:cubicBezTo>
                            <a:close/>
                          </a:path>
                          <a:path w="151756" h="28226" fill="none">
                            <a:moveTo>
                              <a:pt x="0" y="14113"/>
                            </a:moveTo>
                            <a:cubicBezTo>
                              <a:pt x="0" y="6319"/>
                              <a:pt x="7628" y="0"/>
                              <a:pt x="17039" y="0"/>
                            </a:cubicBezTo>
                            <a:cubicBezTo>
                              <a:pt x="26449" y="0"/>
                              <a:pt x="34077" y="6319"/>
                              <a:pt x="34077" y="14113"/>
                            </a:cubicBezTo>
                            <a:cubicBezTo>
                              <a:pt x="34077" y="21907"/>
                              <a:pt x="26449" y="28226"/>
                              <a:pt x="17039" y="28226"/>
                            </a:cubicBezTo>
                            <a:cubicBezTo>
                              <a:pt x="7628" y="28226"/>
                              <a:pt x="0" y="21907"/>
                              <a:pt x="0" y="14113"/>
                            </a:cubicBezTo>
                            <a:close/>
                            <a:moveTo>
                              <a:pt x="134718" y="28226"/>
                            </a:moveTo>
                            <a:cubicBezTo>
                              <a:pt x="144128" y="28226"/>
                              <a:pt x="151756" y="21907"/>
                              <a:pt x="151756" y="14113"/>
                            </a:cubicBezTo>
                            <a:cubicBezTo>
                              <a:pt x="151756" y="6319"/>
                              <a:pt x="144128" y="0"/>
                              <a:pt x="134718" y="0"/>
                            </a:cubicBezTo>
                            <a:cubicBezTo>
                              <a:pt x="125308" y="0"/>
                              <a:pt x="117679" y="6319"/>
                              <a:pt x="117679" y="14113"/>
                            </a:cubicBezTo>
                            <a:cubicBezTo>
                              <a:pt x="117679" y="21907"/>
                              <a:pt x="125308" y="28226"/>
                              <a:pt x="134718" y="28226"/>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48" name="Freeform: Shape 612">
                        <a:extLst>
                          <a:ext uri="{FF2B5EF4-FFF2-40B4-BE49-F238E27FC236}">
                            <a16:creationId xmlns:a16="http://schemas.microsoft.com/office/drawing/2014/main" id="{A2C36742-D6E7-855C-A4B5-CA295EAD478A}"/>
                          </a:ext>
                        </a:extLst>
                      </p:cNvPr>
                      <p:cNvSpPr/>
                      <p:nvPr/>
                    </p:nvSpPr>
                    <p:spPr>
                      <a:xfrm>
                        <a:off x="395928" y="1869624"/>
                        <a:ext cx="124701" cy="123370"/>
                      </a:xfrm>
                      <a:custGeom>
                        <a:avLst/>
                        <a:gdLst/>
                        <a:ahLst/>
                        <a:cxnLst/>
                        <a:rect l="l" t="t" r="r" b="b"/>
                        <a:pathLst>
                          <a:path w="124701" h="123370" stroke="0">
                            <a:moveTo>
                              <a:pt x="1217" y="62446"/>
                            </a:moveTo>
                            <a:cubicBezTo>
                              <a:pt x="-6939" y="26793"/>
                              <a:pt x="27280" y="0"/>
                              <a:pt x="62351" y="0"/>
                            </a:cubicBezTo>
                            <a:cubicBezTo>
                              <a:pt x="97414" y="0"/>
                              <a:pt x="129820" y="25781"/>
                              <a:pt x="124026" y="61669"/>
                            </a:cubicBezTo>
                            <a:cubicBezTo>
                              <a:pt x="118232" y="97441"/>
                              <a:pt x="94767" y="121933"/>
                              <a:pt x="62351" y="123338"/>
                            </a:cubicBezTo>
                            <a:cubicBezTo>
                              <a:pt x="29927" y="124411"/>
                              <a:pt x="9374" y="98099"/>
                              <a:pt x="1217" y="62446"/>
                            </a:cubicBezTo>
                            <a:close/>
                          </a:path>
                          <a:path w="124701" h="123370" fill="none">
                            <a:moveTo>
                              <a:pt x="1217" y="62446"/>
                            </a:moveTo>
                            <a:cubicBezTo>
                              <a:pt x="-6939" y="26793"/>
                              <a:pt x="27280" y="0"/>
                              <a:pt x="62351" y="0"/>
                            </a:cubicBezTo>
                            <a:cubicBezTo>
                              <a:pt x="97414" y="0"/>
                              <a:pt x="129820" y="25781"/>
                              <a:pt x="124026" y="61669"/>
                            </a:cubicBezTo>
                            <a:cubicBezTo>
                              <a:pt x="118232" y="97441"/>
                              <a:pt x="94767" y="121933"/>
                              <a:pt x="62351" y="123338"/>
                            </a:cubicBezTo>
                            <a:cubicBezTo>
                              <a:pt x="29927" y="124411"/>
                              <a:pt x="9374" y="98099"/>
                              <a:pt x="1217" y="62446"/>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49" name="Freeform: Shape 613">
                        <a:extLst>
                          <a:ext uri="{FF2B5EF4-FFF2-40B4-BE49-F238E27FC236}">
                            <a16:creationId xmlns:a16="http://schemas.microsoft.com/office/drawing/2014/main" id="{6C9F69E1-F0CA-5604-ED7E-FCFCDEA79DF9}"/>
                          </a:ext>
                        </a:extLst>
                      </p:cNvPr>
                      <p:cNvSpPr/>
                      <p:nvPr/>
                    </p:nvSpPr>
                    <p:spPr>
                      <a:xfrm>
                        <a:off x="446988" y="1971645"/>
                        <a:ext cx="22735" cy="10210"/>
                      </a:xfrm>
                      <a:custGeom>
                        <a:avLst/>
                        <a:gdLst/>
                        <a:ahLst/>
                        <a:cxnLst/>
                        <a:rect l="l" t="t" r="r" b="b"/>
                        <a:pathLst>
                          <a:path w="22735" h="10210" stroke="0">
                            <a:moveTo>
                              <a:pt x="11476" y="7676"/>
                            </a:moveTo>
                            <a:cubicBezTo>
                              <a:pt x="20914" y="7603"/>
                              <a:pt x="18896" y="0"/>
                              <a:pt x="21801" y="0"/>
                            </a:cubicBezTo>
                            <a:cubicBezTo>
                              <a:pt x="24729" y="0"/>
                              <a:pt x="20630" y="10305"/>
                              <a:pt x="11459" y="10209"/>
                            </a:cubicBezTo>
                            <a:cubicBezTo>
                              <a:pt x="2288" y="10106"/>
                              <a:pt x="-2019" y="0"/>
                              <a:pt x="910" y="0"/>
                            </a:cubicBezTo>
                            <a:cubicBezTo>
                              <a:pt x="3814" y="0"/>
                              <a:pt x="2038" y="7750"/>
                              <a:pt x="11476" y="7676"/>
                            </a:cubicBezTo>
                            <a:close/>
                          </a:path>
                          <a:path w="22735" h="10210" fill="none">
                            <a:moveTo>
                              <a:pt x="11476" y="7676"/>
                            </a:moveTo>
                            <a:cubicBezTo>
                              <a:pt x="20914" y="7603"/>
                              <a:pt x="18896" y="0"/>
                              <a:pt x="21801" y="0"/>
                            </a:cubicBezTo>
                            <a:cubicBezTo>
                              <a:pt x="24729" y="0"/>
                              <a:pt x="20630" y="10305"/>
                              <a:pt x="11459" y="10209"/>
                            </a:cubicBezTo>
                            <a:cubicBezTo>
                              <a:pt x="2288" y="10106"/>
                              <a:pt x="-2019" y="0"/>
                              <a:pt x="910" y="0"/>
                            </a:cubicBezTo>
                            <a:cubicBezTo>
                              <a:pt x="3814" y="0"/>
                              <a:pt x="2038" y="7750"/>
                              <a:pt x="11476" y="7676"/>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50" name="Freeform: Shape 614">
                        <a:extLst>
                          <a:ext uri="{FF2B5EF4-FFF2-40B4-BE49-F238E27FC236}">
                            <a16:creationId xmlns:a16="http://schemas.microsoft.com/office/drawing/2014/main" id="{D89F3318-8FD4-B5E3-15F3-4C1674DAEE90}"/>
                          </a:ext>
                        </a:extLst>
                      </p:cNvPr>
                      <p:cNvSpPr/>
                      <p:nvPr/>
                    </p:nvSpPr>
                    <p:spPr>
                      <a:xfrm>
                        <a:off x="387989" y="1844844"/>
                        <a:ext cx="139441" cy="77578"/>
                      </a:xfrm>
                      <a:custGeom>
                        <a:avLst/>
                        <a:gdLst/>
                        <a:ahLst/>
                        <a:cxnLst/>
                        <a:rect l="l" t="t" r="r" b="b"/>
                        <a:pathLst>
                          <a:path w="139441" h="77578" stroke="0">
                            <a:moveTo>
                              <a:pt x="843" y="63082"/>
                            </a:moveTo>
                            <a:cubicBezTo>
                              <a:pt x="4696" y="33460"/>
                              <a:pt x="15600" y="1535"/>
                              <a:pt x="71788" y="0"/>
                            </a:cubicBezTo>
                            <a:cubicBezTo>
                              <a:pt x="125753" y="-1017"/>
                              <a:pt x="145988" y="41536"/>
                              <a:pt x="137621" y="76621"/>
                            </a:cubicBezTo>
                            <a:cubicBezTo>
                              <a:pt x="137621" y="76904"/>
                              <a:pt x="137621" y="77187"/>
                              <a:pt x="137621" y="77469"/>
                            </a:cubicBezTo>
                            <a:cubicBezTo>
                              <a:pt x="126816" y="75918"/>
                              <a:pt x="105205" y="69429"/>
                              <a:pt x="84964" y="43102"/>
                            </a:cubicBezTo>
                            <a:cubicBezTo>
                              <a:pt x="72763" y="59934"/>
                              <a:pt x="36782" y="77578"/>
                              <a:pt x="0" y="77578"/>
                            </a:cubicBezTo>
                            <a:cubicBezTo>
                              <a:pt x="0" y="77578"/>
                              <a:pt x="1196" y="63098"/>
                              <a:pt x="843" y="63082"/>
                            </a:cubicBezTo>
                            <a:close/>
                          </a:path>
                          <a:path w="139441" h="77578" fill="none">
                            <a:moveTo>
                              <a:pt x="843" y="63082"/>
                            </a:moveTo>
                            <a:cubicBezTo>
                              <a:pt x="4696" y="33460"/>
                              <a:pt x="15600" y="1535"/>
                              <a:pt x="71788" y="0"/>
                            </a:cubicBezTo>
                            <a:cubicBezTo>
                              <a:pt x="125753" y="-1017"/>
                              <a:pt x="145988" y="41536"/>
                              <a:pt x="137621" y="76621"/>
                            </a:cubicBezTo>
                            <a:cubicBezTo>
                              <a:pt x="137621" y="76904"/>
                              <a:pt x="137621" y="77187"/>
                              <a:pt x="137621" y="77469"/>
                            </a:cubicBezTo>
                            <a:cubicBezTo>
                              <a:pt x="126816" y="75918"/>
                              <a:pt x="105205" y="69429"/>
                              <a:pt x="84964" y="43102"/>
                            </a:cubicBezTo>
                            <a:cubicBezTo>
                              <a:pt x="72763" y="59934"/>
                              <a:pt x="36782" y="77578"/>
                              <a:pt x="0" y="77578"/>
                            </a:cubicBezTo>
                            <a:cubicBezTo>
                              <a:pt x="0" y="77578"/>
                              <a:pt x="1196" y="63098"/>
                              <a:pt x="843" y="63082"/>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51" name="Freeform: Shape 615">
                        <a:extLst>
                          <a:ext uri="{FF2B5EF4-FFF2-40B4-BE49-F238E27FC236}">
                            <a16:creationId xmlns:a16="http://schemas.microsoft.com/office/drawing/2014/main" id="{EEF1BA09-006C-0780-10CC-E056AFBA960D}"/>
                          </a:ext>
                        </a:extLst>
                      </p:cNvPr>
                      <p:cNvSpPr/>
                      <p:nvPr/>
                    </p:nvSpPr>
                    <p:spPr>
                      <a:xfrm>
                        <a:off x="415868" y="2093786"/>
                        <a:ext cx="88025" cy="10664"/>
                      </a:xfrm>
                      <a:custGeom>
                        <a:avLst/>
                        <a:gdLst/>
                        <a:ahLst/>
                        <a:cxnLst/>
                        <a:rect l="l" t="t" r="r" b="b"/>
                        <a:pathLst>
                          <a:path w="88025" h="10664" stroke="0">
                            <a:moveTo>
                              <a:pt x="0" y="0"/>
                            </a:moveTo>
                            <a:lnTo>
                              <a:pt x="88025" y="791"/>
                            </a:lnTo>
                            <a:lnTo>
                              <a:pt x="86488" y="10664"/>
                            </a:lnTo>
                            <a:lnTo>
                              <a:pt x="1317" y="10645"/>
                            </a:lnTo>
                            <a:lnTo>
                              <a:pt x="0" y="0"/>
                            </a:lnTo>
                            <a:close/>
                          </a:path>
                          <a:path w="88025" h="10664" fill="none">
                            <a:moveTo>
                              <a:pt x="0" y="0"/>
                            </a:moveTo>
                            <a:lnTo>
                              <a:pt x="88025" y="791"/>
                            </a:lnTo>
                            <a:lnTo>
                              <a:pt x="86488" y="10664"/>
                            </a:lnTo>
                            <a:lnTo>
                              <a:pt x="1317" y="10645"/>
                            </a:lnTo>
                            <a:lnTo>
                              <a:pt x="0" y="0"/>
                            </a:lnTo>
                            <a:close/>
                          </a:path>
                        </a:pathLst>
                      </a:custGeom>
                      <a:solidFill>
                        <a:srgbClr val="FED6E5"/>
                      </a:solidFill>
                      <a:ln w="7600" cap="flat">
                        <a:solidFill>
                          <a:srgbClr val="FED6E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52" name="Freeform: Shape 616">
                        <a:extLst>
                          <a:ext uri="{FF2B5EF4-FFF2-40B4-BE49-F238E27FC236}">
                            <a16:creationId xmlns:a16="http://schemas.microsoft.com/office/drawing/2014/main" id="{034874EF-8BDF-68DF-8540-1BC288168D4E}"/>
                          </a:ext>
                        </a:extLst>
                      </p:cNvPr>
                      <p:cNvSpPr/>
                      <p:nvPr/>
                    </p:nvSpPr>
                    <p:spPr>
                      <a:xfrm>
                        <a:off x="417552" y="2000225"/>
                        <a:ext cx="80317" cy="32208"/>
                      </a:xfrm>
                      <a:custGeom>
                        <a:avLst/>
                        <a:gdLst/>
                        <a:ahLst/>
                        <a:cxnLst/>
                        <a:rect l="l" t="t" r="r" b="b"/>
                        <a:pathLst>
                          <a:path w="80317" h="32208" stroke="0">
                            <a:moveTo>
                              <a:pt x="8710" y="0"/>
                            </a:moveTo>
                            <a:cubicBezTo>
                              <a:pt x="8710" y="0"/>
                              <a:pt x="17957" y="20398"/>
                              <a:pt x="35131" y="26840"/>
                            </a:cubicBezTo>
                            <a:cubicBezTo>
                              <a:pt x="52304" y="33282"/>
                              <a:pt x="19278" y="35429"/>
                              <a:pt x="6068" y="24693"/>
                            </a:cubicBezTo>
                            <a:cubicBezTo>
                              <a:pt x="-7142" y="13957"/>
                              <a:pt x="4747" y="0"/>
                              <a:pt x="8710" y="0"/>
                            </a:cubicBezTo>
                            <a:close/>
                            <a:moveTo>
                              <a:pt x="71607" y="0"/>
                            </a:moveTo>
                            <a:cubicBezTo>
                              <a:pt x="71607" y="0"/>
                              <a:pt x="62360" y="20398"/>
                              <a:pt x="45186" y="26840"/>
                            </a:cubicBezTo>
                            <a:cubicBezTo>
                              <a:pt x="28013" y="33282"/>
                              <a:pt x="61039" y="35429"/>
                              <a:pt x="74249" y="24693"/>
                            </a:cubicBezTo>
                            <a:cubicBezTo>
                              <a:pt x="87459" y="13957"/>
                              <a:pt x="75570" y="0"/>
                              <a:pt x="71607" y="0"/>
                            </a:cubicBezTo>
                            <a:close/>
                          </a:path>
                          <a:path w="80317" h="32208" fill="none">
                            <a:moveTo>
                              <a:pt x="8710" y="0"/>
                            </a:moveTo>
                            <a:cubicBezTo>
                              <a:pt x="8710" y="0"/>
                              <a:pt x="17957" y="20398"/>
                              <a:pt x="35131" y="26840"/>
                            </a:cubicBezTo>
                            <a:cubicBezTo>
                              <a:pt x="52304" y="33282"/>
                              <a:pt x="19278" y="35429"/>
                              <a:pt x="6068" y="24693"/>
                            </a:cubicBezTo>
                            <a:cubicBezTo>
                              <a:pt x="-7142" y="13957"/>
                              <a:pt x="4747" y="0"/>
                              <a:pt x="8710" y="0"/>
                            </a:cubicBezTo>
                            <a:close/>
                            <a:moveTo>
                              <a:pt x="71607" y="0"/>
                            </a:moveTo>
                            <a:cubicBezTo>
                              <a:pt x="71607" y="0"/>
                              <a:pt x="62360" y="20398"/>
                              <a:pt x="45186" y="26840"/>
                            </a:cubicBezTo>
                            <a:cubicBezTo>
                              <a:pt x="28013" y="33282"/>
                              <a:pt x="61039" y="35429"/>
                              <a:pt x="74249" y="24693"/>
                            </a:cubicBezTo>
                            <a:cubicBezTo>
                              <a:pt x="87459" y="13957"/>
                              <a:pt x="75570" y="0"/>
                              <a:pt x="71607" y="0"/>
                            </a:cubicBezTo>
                            <a:close/>
                          </a:path>
                        </a:pathLst>
                      </a:custGeom>
                      <a:solidFill>
                        <a:srgbClr val="FED6E5"/>
                      </a:solidFill>
                      <a:ln w="7600" cap="flat">
                        <a:solidFill>
                          <a:srgbClr val="FED6E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53" name="Freeform: Shape 617">
                        <a:extLst>
                          <a:ext uri="{FF2B5EF4-FFF2-40B4-BE49-F238E27FC236}">
                            <a16:creationId xmlns:a16="http://schemas.microsoft.com/office/drawing/2014/main" id="{41F3EE55-F01C-0428-9F99-BAC30B6C44D1}"/>
                          </a:ext>
                        </a:extLst>
                      </p:cNvPr>
                      <p:cNvSpPr/>
                      <p:nvPr/>
                    </p:nvSpPr>
                    <p:spPr>
                      <a:xfrm>
                        <a:off x="416233" y="1921403"/>
                        <a:ext cx="84897" cy="22414"/>
                      </a:xfrm>
                      <a:custGeom>
                        <a:avLst/>
                        <a:gdLst/>
                        <a:ahLst/>
                        <a:cxnLst/>
                        <a:rect l="l" t="t" r="r" b="b"/>
                        <a:pathLst>
                          <a:path w="84897" h="22414" stroke="0">
                            <a:moveTo>
                              <a:pt x="73006" y="11050"/>
                            </a:moveTo>
                            <a:cubicBezTo>
                              <a:pt x="76909" y="11050"/>
                              <a:pt x="79161" y="12800"/>
                              <a:pt x="79161" y="14958"/>
                            </a:cubicBezTo>
                            <a:lnTo>
                              <a:pt x="79161" y="18506"/>
                            </a:lnTo>
                            <a:cubicBezTo>
                              <a:pt x="79161" y="20665"/>
                              <a:pt x="76909" y="22414"/>
                              <a:pt x="74131" y="22414"/>
                            </a:cubicBezTo>
                            <a:cubicBezTo>
                              <a:pt x="70228" y="22414"/>
                              <a:pt x="67976" y="20665"/>
                              <a:pt x="67976" y="18506"/>
                            </a:cubicBezTo>
                            <a:lnTo>
                              <a:pt x="67976" y="14958"/>
                            </a:lnTo>
                            <a:cubicBezTo>
                              <a:pt x="67976" y="12800"/>
                              <a:pt x="70228" y="11050"/>
                              <a:pt x="73006" y="11050"/>
                            </a:cubicBezTo>
                            <a:close/>
                            <a:moveTo>
                              <a:pt x="7296" y="14958"/>
                            </a:moveTo>
                            <a:lnTo>
                              <a:pt x="7296" y="18506"/>
                            </a:lnTo>
                            <a:cubicBezTo>
                              <a:pt x="7296" y="20665"/>
                              <a:pt x="9548" y="22414"/>
                              <a:pt x="13451" y="22414"/>
                            </a:cubicBezTo>
                            <a:cubicBezTo>
                              <a:pt x="16229" y="22414"/>
                              <a:pt x="18480" y="20665"/>
                              <a:pt x="18480" y="18506"/>
                            </a:cubicBezTo>
                            <a:lnTo>
                              <a:pt x="18480" y="14958"/>
                            </a:lnTo>
                            <a:cubicBezTo>
                              <a:pt x="18480" y="12800"/>
                              <a:pt x="16229" y="11050"/>
                              <a:pt x="12326" y="11050"/>
                            </a:cubicBezTo>
                            <a:cubicBezTo>
                              <a:pt x="9548" y="11050"/>
                              <a:pt x="7296" y="12800"/>
                              <a:pt x="7296" y="14958"/>
                            </a:cubicBezTo>
                            <a:close/>
                            <a:moveTo>
                              <a:pt x="9366" y="3121"/>
                            </a:moveTo>
                            <a:cubicBezTo>
                              <a:pt x="13861" y="2106"/>
                              <a:pt x="17744" y="3774"/>
                              <a:pt x="17385" y="2575"/>
                            </a:cubicBezTo>
                            <a:cubicBezTo>
                              <a:pt x="16699" y="0"/>
                              <a:pt x="12307" y="0"/>
                              <a:pt x="7575" y="0"/>
                            </a:cubicBezTo>
                            <a:cubicBezTo>
                              <a:pt x="2844" y="1614"/>
                              <a:pt x="0" y="4389"/>
                              <a:pt x="0" y="6679"/>
                            </a:cubicBezTo>
                            <a:cubicBezTo>
                              <a:pt x="0" y="7769"/>
                              <a:pt x="5281" y="4044"/>
                              <a:pt x="9366" y="3121"/>
                            </a:cubicBezTo>
                            <a:close/>
                            <a:moveTo>
                              <a:pt x="84786" y="7116"/>
                            </a:moveTo>
                            <a:cubicBezTo>
                              <a:pt x="85549" y="4845"/>
                              <a:pt x="82304" y="2178"/>
                              <a:pt x="77539" y="1159"/>
                            </a:cubicBezTo>
                            <a:cubicBezTo>
                              <a:pt x="72773" y="0"/>
                              <a:pt x="68291" y="1157"/>
                              <a:pt x="67527" y="3428"/>
                            </a:cubicBezTo>
                            <a:cubicBezTo>
                              <a:pt x="67128" y="4618"/>
                              <a:pt x="71116" y="2892"/>
                              <a:pt x="75645" y="3799"/>
                            </a:cubicBezTo>
                            <a:cubicBezTo>
                              <a:pt x="79762" y="4624"/>
                              <a:pt x="84423" y="8198"/>
                              <a:pt x="84786" y="7116"/>
                            </a:cubicBezTo>
                            <a:close/>
                          </a:path>
                          <a:path w="84897" h="22414" fill="none">
                            <a:moveTo>
                              <a:pt x="73006" y="11050"/>
                            </a:moveTo>
                            <a:cubicBezTo>
                              <a:pt x="76909" y="11050"/>
                              <a:pt x="79161" y="12800"/>
                              <a:pt x="79161" y="14958"/>
                            </a:cubicBezTo>
                            <a:lnTo>
                              <a:pt x="79161" y="18506"/>
                            </a:lnTo>
                            <a:cubicBezTo>
                              <a:pt x="79161" y="20665"/>
                              <a:pt x="76909" y="22414"/>
                              <a:pt x="74131" y="22414"/>
                            </a:cubicBezTo>
                            <a:cubicBezTo>
                              <a:pt x="70228" y="22414"/>
                              <a:pt x="67976" y="20665"/>
                              <a:pt x="67976" y="18506"/>
                            </a:cubicBezTo>
                            <a:lnTo>
                              <a:pt x="67976" y="14958"/>
                            </a:lnTo>
                            <a:cubicBezTo>
                              <a:pt x="67976" y="12800"/>
                              <a:pt x="70228" y="11050"/>
                              <a:pt x="73006" y="11050"/>
                            </a:cubicBezTo>
                            <a:close/>
                            <a:moveTo>
                              <a:pt x="7296" y="14958"/>
                            </a:moveTo>
                            <a:lnTo>
                              <a:pt x="7296" y="18506"/>
                            </a:lnTo>
                            <a:cubicBezTo>
                              <a:pt x="7296" y="20665"/>
                              <a:pt x="9548" y="22414"/>
                              <a:pt x="13451" y="22414"/>
                            </a:cubicBezTo>
                            <a:cubicBezTo>
                              <a:pt x="16229" y="22414"/>
                              <a:pt x="18480" y="20665"/>
                              <a:pt x="18480" y="18506"/>
                            </a:cubicBezTo>
                            <a:lnTo>
                              <a:pt x="18480" y="14958"/>
                            </a:lnTo>
                            <a:cubicBezTo>
                              <a:pt x="18480" y="12800"/>
                              <a:pt x="16229" y="11050"/>
                              <a:pt x="12326" y="11050"/>
                            </a:cubicBezTo>
                            <a:cubicBezTo>
                              <a:pt x="9548" y="11050"/>
                              <a:pt x="7296" y="12800"/>
                              <a:pt x="7296" y="14958"/>
                            </a:cubicBezTo>
                            <a:close/>
                            <a:moveTo>
                              <a:pt x="9366" y="3121"/>
                            </a:moveTo>
                            <a:cubicBezTo>
                              <a:pt x="13861" y="2106"/>
                              <a:pt x="17744" y="3774"/>
                              <a:pt x="17385" y="2575"/>
                            </a:cubicBezTo>
                            <a:cubicBezTo>
                              <a:pt x="16699" y="0"/>
                              <a:pt x="12307" y="0"/>
                              <a:pt x="7575" y="0"/>
                            </a:cubicBezTo>
                            <a:cubicBezTo>
                              <a:pt x="2844" y="1614"/>
                              <a:pt x="0" y="4389"/>
                              <a:pt x="0" y="6679"/>
                            </a:cubicBezTo>
                            <a:cubicBezTo>
                              <a:pt x="0" y="7769"/>
                              <a:pt x="5281" y="4044"/>
                              <a:pt x="9366" y="3121"/>
                            </a:cubicBezTo>
                            <a:close/>
                            <a:moveTo>
                              <a:pt x="84786" y="7116"/>
                            </a:moveTo>
                            <a:cubicBezTo>
                              <a:pt x="85549" y="4845"/>
                              <a:pt x="82304" y="2178"/>
                              <a:pt x="77539" y="1159"/>
                            </a:cubicBezTo>
                            <a:cubicBezTo>
                              <a:pt x="72773" y="0"/>
                              <a:pt x="68291" y="1157"/>
                              <a:pt x="67527" y="3428"/>
                            </a:cubicBezTo>
                            <a:cubicBezTo>
                              <a:pt x="67128" y="4618"/>
                              <a:pt x="71116" y="2892"/>
                              <a:pt x="75645" y="3799"/>
                            </a:cubicBezTo>
                            <a:cubicBezTo>
                              <a:pt x="79762" y="4624"/>
                              <a:pt x="84423" y="8198"/>
                              <a:pt x="84786" y="7116"/>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54" name="Freeform: Shape 618">
                        <a:extLst>
                          <a:ext uri="{FF2B5EF4-FFF2-40B4-BE49-F238E27FC236}">
                            <a16:creationId xmlns:a16="http://schemas.microsoft.com/office/drawing/2014/main" id="{7F5DE1FF-9EEF-F84E-BE88-67209140478F}"/>
                          </a:ext>
                        </a:extLst>
                      </p:cNvPr>
                      <p:cNvSpPr/>
                      <p:nvPr/>
                    </p:nvSpPr>
                    <p:spPr>
                      <a:xfrm>
                        <a:off x="490361" y="1834701"/>
                        <a:ext cx="52522" cy="46983"/>
                      </a:xfrm>
                      <a:custGeom>
                        <a:avLst/>
                        <a:gdLst/>
                        <a:ahLst/>
                        <a:cxnLst/>
                        <a:rect l="l" t="t" r="r" b="b"/>
                        <a:pathLst>
                          <a:path w="52522" h="46983" stroke="0">
                            <a:moveTo>
                              <a:pt x="32832" y="23169"/>
                            </a:moveTo>
                            <a:cubicBezTo>
                              <a:pt x="36719" y="23189"/>
                              <a:pt x="42202" y="24672"/>
                              <a:pt x="47477" y="26919"/>
                            </a:cubicBezTo>
                            <a:cubicBezTo>
                              <a:pt x="55703" y="30422"/>
                              <a:pt x="52434" y="37688"/>
                              <a:pt x="47795" y="41835"/>
                            </a:cubicBezTo>
                            <a:cubicBezTo>
                              <a:pt x="43156" y="45982"/>
                              <a:pt x="34708" y="50928"/>
                              <a:pt x="30678" y="41936"/>
                            </a:cubicBezTo>
                            <a:cubicBezTo>
                              <a:pt x="28178" y="36356"/>
                              <a:pt x="26894" y="32160"/>
                              <a:pt x="26839" y="29084"/>
                            </a:cubicBezTo>
                            <a:cubicBezTo>
                              <a:pt x="25036" y="29143"/>
                              <a:pt x="23181" y="28537"/>
                              <a:pt x="21770" y="27275"/>
                            </a:cubicBezTo>
                            <a:cubicBezTo>
                              <a:pt x="20429" y="26076"/>
                              <a:pt x="19750" y="24519"/>
                              <a:pt x="19742" y="22984"/>
                            </a:cubicBezTo>
                            <a:cubicBezTo>
                              <a:pt x="16327" y="22879"/>
                              <a:pt x="11719" y="21733"/>
                              <a:pt x="5646" y="19559"/>
                            </a:cubicBezTo>
                            <a:cubicBezTo>
                              <a:pt x="-4413" y="15956"/>
                              <a:pt x="1120" y="8404"/>
                              <a:pt x="5759" y="4257"/>
                            </a:cubicBezTo>
                            <a:cubicBezTo>
                              <a:pt x="10398" y="0"/>
                              <a:pt x="18526" y="-2813"/>
                              <a:pt x="22445" y="4541"/>
                            </a:cubicBezTo>
                            <a:cubicBezTo>
                              <a:pt x="24903" y="9154"/>
                              <a:pt x="26545" y="13946"/>
                              <a:pt x="26636" y="17405"/>
                            </a:cubicBezTo>
                            <a:cubicBezTo>
                              <a:pt x="28146" y="17538"/>
                              <a:pt x="29636" y="18135"/>
                              <a:pt x="30815" y="19189"/>
                            </a:cubicBezTo>
                            <a:cubicBezTo>
                              <a:pt x="32065" y="20307"/>
                              <a:pt x="32740" y="21737"/>
                              <a:pt x="32832" y="23169"/>
                            </a:cubicBezTo>
                            <a:close/>
                          </a:path>
                          <a:path w="52522" h="46983" fill="none">
                            <a:moveTo>
                              <a:pt x="32832" y="23169"/>
                            </a:moveTo>
                            <a:cubicBezTo>
                              <a:pt x="36719" y="23189"/>
                              <a:pt x="42202" y="24672"/>
                              <a:pt x="47477" y="26919"/>
                            </a:cubicBezTo>
                            <a:cubicBezTo>
                              <a:pt x="55703" y="30422"/>
                              <a:pt x="52434" y="37688"/>
                              <a:pt x="47795" y="41835"/>
                            </a:cubicBezTo>
                            <a:cubicBezTo>
                              <a:pt x="43156" y="45982"/>
                              <a:pt x="34708" y="50928"/>
                              <a:pt x="30678" y="41936"/>
                            </a:cubicBezTo>
                            <a:cubicBezTo>
                              <a:pt x="28178" y="36356"/>
                              <a:pt x="26894" y="32160"/>
                              <a:pt x="26839" y="29084"/>
                            </a:cubicBezTo>
                            <a:cubicBezTo>
                              <a:pt x="25036" y="29143"/>
                              <a:pt x="23181" y="28537"/>
                              <a:pt x="21770" y="27275"/>
                            </a:cubicBezTo>
                            <a:cubicBezTo>
                              <a:pt x="20429" y="26076"/>
                              <a:pt x="19750" y="24519"/>
                              <a:pt x="19742" y="22984"/>
                            </a:cubicBezTo>
                            <a:cubicBezTo>
                              <a:pt x="16327" y="22879"/>
                              <a:pt x="11719" y="21733"/>
                              <a:pt x="5646" y="19559"/>
                            </a:cubicBezTo>
                            <a:cubicBezTo>
                              <a:pt x="-4413" y="15956"/>
                              <a:pt x="1120" y="8404"/>
                              <a:pt x="5759" y="4257"/>
                            </a:cubicBezTo>
                            <a:cubicBezTo>
                              <a:pt x="10398" y="0"/>
                              <a:pt x="18526" y="-2813"/>
                              <a:pt x="22445" y="4541"/>
                            </a:cubicBezTo>
                            <a:cubicBezTo>
                              <a:pt x="24903" y="9154"/>
                              <a:pt x="26545" y="13946"/>
                              <a:pt x="26636" y="17405"/>
                            </a:cubicBezTo>
                            <a:cubicBezTo>
                              <a:pt x="28146" y="17538"/>
                              <a:pt x="29636" y="18135"/>
                              <a:pt x="30815" y="19189"/>
                            </a:cubicBezTo>
                            <a:cubicBezTo>
                              <a:pt x="32065" y="20307"/>
                              <a:pt x="32740" y="21737"/>
                              <a:pt x="32832" y="23169"/>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1" name="Group 60">
                      <a:extLst>
                        <a:ext uri="{FF2B5EF4-FFF2-40B4-BE49-F238E27FC236}">
                          <a16:creationId xmlns:a16="http://schemas.microsoft.com/office/drawing/2014/main" id="{4E235B11-042E-E491-3FD5-BDC032599C46}"/>
                        </a:ext>
                      </a:extLst>
                    </p:cNvPr>
                    <p:cNvGrpSpPr/>
                    <p:nvPr/>
                  </p:nvGrpSpPr>
                  <p:grpSpPr>
                    <a:xfrm>
                      <a:off x="554543" y="1829252"/>
                      <a:ext cx="235464" cy="526354"/>
                      <a:chOff x="554543" y="1829252"/>
                      <a:chExt cx="235464" cy="526354"/>
                    </a:xfrm>
                  </p:grpSpPr>
                  <p:sp>
                    <p:nvSpPr>
                      <p:cNvPr id="62" name="Freeform: Shape 620">
                        <a:extLst>
                          <a:ext uri="{FF2B5EF4-FFF2-40B4-BE49-F238E27FC236}">
                            <a16:creationId xmlns:a16="http://schemas.microsoft.com/office/drawing/2014/main" id="{3C0DDD22-2119-363F-FE12-EC821FEC0D60}"/>
                          </a:ext>
                        </a:extLst>
                      </p:cNvPr>
                      <p:cNvSpPr/>
                      <p:nvPr/>
                    </p:nvSpPr>
                    <p:spPr>
                      <a:xfrm>
                        <a:off x="758771" y="2131515"/>
                        <a:ext cx="31134" cy="30537"/>
                      </a:xfrm>
                      <a:custGeom>
                        <a:avLst/>
                        <a:gdLst/>
                        <a:ahLst/>
                        <a:cxnLst/>
                        <a:rect l="l" t="t" r="r" b="b"/>
                        <a:pathLst>
                          <a:path w="31134" h="30537" stroke="0">
                            <a:moveTo>
                              <a:pt x="30845" y="17677"/>
                            </a:moveTo>
                            <a:cubicBezTo>
                              <a:pt x="32487" y="9351"/>
                              <a:pt x="26978" y="1523"/>
                              <a:pt x="18541" y="0"/>
                            </a:cubicBezTo>
                            <a:cubicBezTo>
                              <a:pt x="10103" y="-1137"/>
                              <a:pt x="1932" y="4535"/>
                              <a:pt x="0" y="12860"/>
                            </a:cubicBezTo>
                            <a:cubicBezTo>
                              <a:pt x="-1353" y="21186"/>
                              <a:pt x="4156" y="29013"/>
                              <a:pt x="12594" y="30343"/>
                            </a:cubicBezTo>
                            <a:cubicBezTo>
                              <a:pt x="21031" y="31673"/>
                              <a:pt x="29203" y="26002"/>
                              <a:pt x="30845" y="17677"/>
                            </a:cubicBezTo>
                            <a:close/>
                          </a:path>
                          <a:path w="31134" h="30537" fill="none">
                            <a:moveTo>
                              <a:pt x="30845" y="17677"/>
                            </a:moveTo>
                            <a:cubicBezTo>
                              <a:pt x="32487" y="9351"/>
                              <a:pt x="26978" y="1523"/>
                              <a:pt x="18541" y="0"/>
                            </a:cubicBezTo>
                            <a:cubicBezTo>
                              <a:pt x="10103" y="-1137"/>
                              <a:pt x="1932" y="4535"/>
                              <a:pt x="0" y="12860"/>
                            </a:cubicBezTo>
                            <a:cubicBezTo>
                              <a:pt x="-1353" y="21186"/>
                              <a:pt x="4156" y="29013"/>
                              <a:pt x="12594" y="30343"/>
                            </a:cubicBezTo>
                            <a:cubicBezTo>
                              <a:pt x="21031" y="31673"/>
                              <a:pt x="29203" y="26002"/>
                              <a:pt x="30845" y="17677"/>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Freeform: Shape 621">
                        <a:extLst>
                          <a:ext uri="{FF2B5EF4-FFF2-40B4-BE49-F238E27FC236}">
                            <a16:creationId xmlns:a16="http://schemas.microsoft.com/office/drawing/2014/main" id="{D25ED94D-4D75-1E7A-1E56-54664CA9B1C8}"/>
                          </a:ext>
                        </a:extLst>
                      </p:cNvPr>
                      <p:cNvSpPr/>
                      <p:nvPr/>
                    </p:nvSpPr>
                    <p:spPr>
                      <a:xfrm>
                        <a:off x="718989" y="1988523"/>
                        <a:ext cx="64875" cy="150892"/>
                      </a:xfrm>
                      <a:custGeom>
                        <a:avLst/>
                        <a:gdLst/>
                        <a:ahLst/>
                        <a:cxnLst/>
                        <a:rect l="l" t="t" r="r" b="b"/>
                        <a:pathLst>
                          <a:path w="64875" h="150892" stroke="0">
                            <a:moveTo>
                              <a:pt x="0" y="0"/>
                            </a:moveTo>
                            <a:cubicBezTo>
                              <a:pt x="0" y="0"/>
                              <a:pt x="23077" y="6854"/>
                              <a:pt x="32979" y="26473"/>
                            </a:cubicBezTo>
                            <a:cubicBezTo>
                              <a:pt x="39823" y="40032"/>
                              <a:pt x="42996" y="56154"/>
                              <a:pt x="49307" y="83252"/>
                            </a:cubicBezTo>
                            <a:cubicBezTo>
                              <a:pt x="54665" y="106262"/>
                              <a:pt x="64875" y="150268"/>
                              <a:pt x="64875" y="150268"/>
                            </a:cubicBezTo>
                            <a:lnTo>
                              <a:pt x="39106" y="150892"/>
                            </a:lnTo>
                            <a:cubicBezTo>
                              <a:pt x="39106" y="150892"/>
                              <a:pt x="25274" y="104543"/>
                              <a:pt x="19070" y="83793"/>
                            </a:cubicBezTo>
                            <a:cubicBezTo>
                              <a:pt x="15577" y="72110"/>
                              <a:pt x="7818" y="46101"/>
                              <a:pt x="6975" y="44367"/>
                            </a:cubicBezTo>
                            <a:cubicBezTo>
                              <a:pt x="-2744" y="24381"/>
                              <a:pt x="0" y="0"/>
                              <a:pt x="0" y="0"/>
                            </a:cubicBezTo>
                            <a:close/>
                          </a:path>
                          <a:path w="64875" h="150892" fill="none">
                            <a:moveTo>
                              <a:pt x="0" y="0"/>
                            </a:moveTo>
                            <a:cubicBezTo>
                              <a:pt x="0" y="0"/>
                              <a:pt x="23077" y="6854"/>
                              <a:pt x="32979" y="26473"/>
                            </a:cubicBezTo>
                            <a:cubicBezTo>
                              <a:pt x="39823" y="40032"/>
                              <a:pt x="42996" y="56154"/>
                              <a:pt x="49307" y="83252"/>
                            </a:cubicBezTo>
                            <a:cubicBezTo>
                              <a:pt x="54665" y="106262"/>
                              <a:pt x="64875" y="150268"/>
                              <a:pt x="64875" y="150268"/>
                            </a:cubicBezTo>
                            <a:lnTo>
                              <a:pt x="39106" y="150892"/>
                            </a:lnTo>
                            <a:cubicBezTo>
                              <a:pt x="39106" y="150892"/>
                              <a:pt x="25274" y="104543"/>
                              <a:pt x="19070" y="83793"/>
                            </a:cubicBezTo>
                            <a:cubicBezTo>
                              <a:pt x="15577" y="72110"/>
                              <a:pt x="7818" y="46101"/>
                              <a:pt x="6975" y="44367"/>
                            </a:cubicBezTo>
                            <a:cubicBezTo>
                              <a:pt x="-2744" y="24381"/>
                              <a:pt x="0" y="0"/>
                              <a:pt x="0" y="0"/>
                            </a:cubicBezTo>
                            <a:close/>
                          </a:path>
                        </a:pathLst>
                      </a:custGeom>
                      <a:solidFill>
                        <a:srgbClr val="00AE9D"/>
                      </a:solidFill>
                      <a:ln w="7600" cap="flat">
                        <a:solidFill>
                          <a:srgbClr val="00AE9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24" name="Freeform: Shape 622">
                        <a:extLst>
                          <a:ext uri="{FF2B5EF4-FFF2-40B4-BE49-F238E27FC236}">
                            <a16:creationId xmlns:a16="http://schemas.microsoft.com/office/drawing/2014/main" id="{C555E7A0-0FDF-EAAB-3DBB-236329052FEF}"/>
                          </a:ext>
                        </a:extLst>
                      </p:cNvPr>
                      <p:cNvSpPr/>
                      <p:nvPr/>
                    </p:nvSpPr>
                    <p:spPr>
                      <a:xfrm>
                        <a:off x="554441" y="2131515"/>
                        <a:ext cx="31135" cy="30537"/>
                      </a:xfrm>
                      <a:custGeom>
                        <a:avLst/>
                        <a:gdLst/>
                        <a:ahLst/>
                        <a:cxnLst/>
                        <a:rect l="l" t="t" r="r" b="b"/>
                        <a:pathLst>
                          <a:path w="31135" h="30537" stroke="0">
                            <a:moveTo>
                              <a:pt x="0" y="17677"/>
                            </a:moveTo>
                            <a:cubicBezTo>
                              <a:pt x="-1353" y="9351"/>
                              <a:pt x="4156" y="1523"/>
                              <a:pt x="12594" y="0"/>
                            </a:cubicBezTo>
                            <a:cubicBezTo>
                              <a:pt x="21031" y="-1137"/>
                              <a:pt x="29203" y="4535"/>
                              <a:pt x="30845" y="12860"/>
                            </a:cubicBezTo>
                            <a:cubicBezTo>
                              <a:pt x="32487" y="21186"/>
                              <a:pt x="26978" y="29013"/>
                              <a:pt x="18541" y="30343"/>
                            </a:cubicBezTo>
                            <a:cubicBezTo>
                              <a:pt x="10103" y="31673"/>
                              <a:pt x="1932" y="26002"/>
                              <a:pt x="0" y="17677"/>
                            </a:cubicBezTo>
                            <a:close/>
                          </a:path>
                          <a:path w="31135" h="30537" fill="none">
                            <a:moveTo>
                              <a:pt x="0" y="17677"/>
                            </a:moveTo>
                            <a:cubicBezTo>
                              <a:pt x="-1353" y="9351"/>
                              <a:pt x="4156" y="1523"/>
                              <a:pt x="12594" y="0"/>
                            </a:cubicBezTo>
                            <a:cubicBezTo>
                              <a:pt x="21031" y="-1137"/>
                              <a:pt x="29203" y="4535"/>
                              <a:pt x="30845" y="12860"/>
                            </a:cubicBezTo>
                            <a:cubicBezTo>
                              <a:pt x="32487" y="21186"/>
                              <a:pt x="26978" y="29013"/>
                              <a:pt x="18541" y="30343"/>
                            </a:cubicBezTo>
                            <a:cubicBezTo>
                              <a:pt x="10103" y="31673"/>
                              <a:pt x="1932" y="26002"/>
                              <a:pt x="0" y="17677"/>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25" name="Freeform: Shape 623">
                        <a:extLst>
                          <a:ext uri="{FF2B5EF4-FFF2-40B4-BE49-F238E27FC236}">
                            <a16:creationId xmlns:a16="http://schemas.microsoft.com/office/drawing/2014/main" id="{F0F1C91E-5421-EBC5-DF45-355AFCEC09EC}"/>
                          </a:ext>
                        </a:extLst>
                      </p:cNvPr>
                      <p:cNvSpPr/>
                      <p:nvPr/>
                    </p:nvSpPr>
                    <p:spPr>
                      <a:xfrm>
                        <a:off x="591373" y="1906751"/>
                        <a:ext cx="161193" cy="28226"/>
                      </a:xfrm>
                      <a:custGeom>
                        <a:avLst/>
                        <a:gdLst/>
                        <a:ahLst/>
                        <a:cxnLst/>
                        <a:rect l="l" t="t" r="r" b="b"/>
                        <a:pathLst>
                          <a:path w="161193" h="28226" stroke="0">
                            <a:moveTo>
                              <a:pt x="0" y="14113"/>
                            </a:moveTo>
                            <a:cubicBezTo>
                              <a:pt x="0" y="6319"/>
                              <a:pt x="8103" y="0"/>
                              <a:pt x="18099" y="0"/>
                            </a:cubicBezTo>
                            <a:cubicBezTo>
                              <a:pt x="28095" y="0"/>
                              <a:pt x="36198" y="6319"/>
                              <a:pt x="36198" y="14113"/>
                            </a:cubicBezTo>
                            <a:cubicBezTo>
                              <a:pt x="36198" y="21907"/>
                              <a:pt x="28095" y="28226"/>
                              <a:pt x="18099" y="28226"/>
                            </a:cubicBezTo>
                            <a:cubicBezTo>
                              <a:pt x="8103" y="28226"/>
                              <a:pt x="0" y="21907"/>
                              <a:pt x="0" y="14113"/>
                            </a:cubicBezTo>
                            <a:close/>
                            <a:moveTo>
                              <a:pt x="143095" y="28226"/>
                            </a:moveTo>
                            <a:cubicBezTo>
                              <a:pt x="153090" y="28226"/>
                              <a:pt x="161193" y="21907"/>
                              <a:pt x="161193" y="14113"/>
                            </a:cubicBezTo>
                            <a:cubicBezTo>
                              <a:pt x="161193" y="6319"/>
                              <a:pt x="153090" y="0"/>
                              <a:pt x="143095" y="0"/>
                            </a:cubicBezTo>
                            <a:cubicBezTo>
                              <a:pt x="133099" y="0"/>
                              <a:pt x="124996" y="6319"/>
                              <a:pt x="124996" y="14113"/>
                            </a:cubicBezTo>
                            <a:cubicBezTo>
                              <a:pt x="124996" y="21907"/>
                              <a:pt x="133099" y="28226"/>
                              <a:pt x="143095" y="28226"/>
                            </a:cubicBezTo>
                            <a:close/>
                          </a:path>
                          <a:path w="161193" h="28226" fill="none">
                            <a:moveTo>
                              <a:pt x="0" y="14113"/>
                            </a:moveTo>
                            <a:cubicBezTo>
                              <a:pt x="0" y="6319"/>
                              <a:pt x="8103" y="0"/>
                              <a:pt x="18099" y="0"/>
                            </a:cubicBezTo>
                            <a:cubicBezTo>
                              <a:pt x="28095" y="0"/>
                              <a:pt x="36198" y="6319"/>
                              <a:pt x="36198" y="14113"/>
                            </a:cubicBezTo>
                            <a:cubicBezTo>
                              <a:pt x="36198" y="21907"/>
                              <a:pt x="28095" y="28226"/>
                              <a:pt x="18099" y="28226"/>
                            </a:cubicBezTo>
                            <a:cubicBezTo>
                              <a:pt x="8103" y="28226"/>
                              <a:pt x="0" y="21907"/>
                              <a:pt x="0" y="14113"/>
                            </a:cubicBezTo>
                            <a:close/>
                            <a:moveTo>
                              <a:pt x="143095" y="28226"/>
                            </a:moveTo>
                            <a:cubicBezTo>
                              <a:pt x="153090" y="28226"/>
                              <a:pt x="161193" y="21907"/>
                              <a:pt x="161193" y="14113"/>
                            </a:cubicBezTo>
                            <a:cubicBezTo>
                              <a:pt x="161193" y="6319"/>
                              <a:pt x="153090" y="0"/>
                              <a:pt x="143095" y="0"/>
                            </a:cubicBezTo>
                            <a:cubicBezTo>
                              <a:pt x="133099" y="0"/>
                              <a:pt x="124996" y="6319"/>
                              <a:pt x="124996" y="14113"/>
                            </a:cubicBezTo>
                            <a:cubicBezTo>
                              <a:pt x="124996" y="21907"/>
                              <a:pt x="133099" y="28226"/>
                              <a:pt x="143095" y="28226"/>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26" name="Freeform: Shape 624">
                        <a:extLst>
                          <a:ext uri="{FF2B5EF4-FFF2-40B4-BE49-F238E27FC236}">
                            <a16:creationId xmlns:a16="http://schemas.microsoft.com/office/drawing/2014/main" id="{03FC867F-DCFA-C775-39BF-969122560027}"/>
                          </a:ext>
                        </a:extLst>
                      </p:cNvPr>
                      <p:cNvSpPr/>
                      <p:nvPr/>
                    </p:nvSpPr>
                    <p:spPr>
                      <a:xfrm>
                        <a:off x="558519" y="1988523"/>
                        <a:ext cx="64875" cy="150892"/>
                      </a:xfrm>
                      <a:custGeom>
                        <a:avLst/>
                        <a:gdLst/>
                        <a:ahLst/>
                        <a:cxnLst/>
                        <a:rect l="l" t="t" r="r" b="b"/>
                        <a:pathLst>
                          <a:path w="64875" h="150892" stroke="0">
                            <a:moveTo>
                              <a:pt x="64345" y="0"/>
                            </a:moveTo>
                            <a:cubicBezTo>
                              <a:pt x="64345" y="0"/>
                              <a:pt x="41798" y="6854"/>
                              <a:pt x="31897" y="26473"/>
                            </a:cubicBezTo>
                            <a:cubicBezTo>
                              <a:pt x="25053" y="40032"/>
                              <a:pt x="21879" y="56154"/>
                              <a:pt x="15569" y="83252"/>
                            </a:cubicBezTo>
                            <a:cubicBezTo>
                              <a:pt x="10210" y="106262"/>
                              <a:pt x="0" y="150268"/>
                              <a:pt x="0" y="150268"/>
                            </a:cubicBezTo>
                            <a:lnTo>
                              <a:pt x="25770" y="150892"/>
                            </a:lnTo>
                            <a:cubicBezTo>
                              <a:pt x="25770" y="150892"/>
                              <a:pt x="39602" y="104543"/>
                              <a:pt x="45806" y="83793"/>
                            </a:cubicBezTo>
                            <a:cubicBezTo>
                              <a:pt x="49299" y="72110"/>
                              <a:pt x="57057" y="46101"/>
                              <a:pt x="57901" y="44367"/>
                            </a:cubicBezTo>
                            <a:cubicBezTo>
                              <a:pt x="67620" y="24381"/>
                              <a:pt x="64345" y="0"/>
                              <a:pt x="64345" y="0"/>
                            </a:cubicBezTo>
                            <a:close/>
                          </a:path>
                          <a:path w="64875" h="150892" fill="none">
                            <a:moveTo>
                              <a:pt x="64345" y="0"/>
                            </a:moveTo>
                            <a:cubicBezTo>
                              <a:pt x="64345" y="0"/>
                              <a:pt x="41798" y="6854"/>
                              <a:pt x="31897" y="26473"/>
                            </a:cubicBezTo>
                            <a:cubicBezTo>
                              <a:pt x="25053" y="40032"/>
                              <a:pt x="21879" y="56154"/>
                              <a:pt x="15569" y="83252"/>
                            </a:cubicBezTo>
                            <a:cubicBezTo>
                              <a:pt x="10210" y="106262"/>
                              <a:pt x="0" y="150268"/>
                              <a:pt x="0" y="150268"/>
                            </a:cubicBezTo>
                            <a:lnTo>
                              <a:pt x="25770" y="150892"/>
                            </a:lnTo>
                            <a:cubicBezTo>
                              <a:pt x="25770" y="150892"/>
                              <a:pt x="39602" y="104543"/>
                              <a:pt x="45806" y="83793"/>
                            </a:cubicBezTo>
                            <a:cubicBezTo>
                              <a:pt x="49299" y="72110"/>
                              <a:pt x="57057" y="46101"/>
                              <a:pt x="57901" y="44367"/>
                            </a:cubicBezTo>
                            <a:cubicBezTo>
                              <a:pt x="67620" y="24381"/>
                              <a:pt x="64345" y="0"/>
                              <a:pt x="64345" y="0"/>
                            </a:cubicBezTo>
                            <a:close/>
                          </a:path>
                        </a:pathLst>
                      </a:custGeom>
                      <a:solidFill>
                        <a:srgbClr val="00AE9D"/>
                      </a:solidFill>
                      <a:ln w="7600" cap="flat">
                        <a:solidFill>
                          <a:srgbClr val="00AE9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27" name="Freeform: Shape 625">
                        <a:extLst>
                          <a:ext uri="{FF2B5EF4-FFF2-40B4-BE49-F238E27FC236}">
                            <a16:creationId xmlns:a16="http://schemas.microsoft.com/office/drawing/2014/main" id="{1043AB7A-DEE5-EC07-7E67-A02CB4C704F4}"/>
                          </a:ext>
                        </a:extLst>
                      </p:cNvPr>
                      <p:cNvSpPr/>
                      <p:nvPr/>
                    </p:nvSpPr>
                    <p:spPr>
                      <a:xfrm>
                        <a:off x="647012" y="1963730"/>
                        <a:ext cx="51723" cy="41334"/>
                      </a:xfrm>
                      <a:custGeom>
                        <a:avLst/>
                        <a:gdLst/>
                        <a:ahLst/>
                        <a:cxnLst/>
                        <a:rect l="l" t="t" r="r" b="b"/>
                        <a:pathLst>
                          <a:path w="51723" h="41334" stroke="0">
                            <a:moveTo>
                              <a:pt x="0" y="0"/>
                            </a:moveTo>
                            <a:lnTo>
                              <a:pt x="51723" y="0"/>
                            </a:lnTo>
                            <a:lnTo>
                              <a:pt x="51723" y="28023"/>
                            </a:lnTo>
                            <a:cubicBezTo>
                              <a:pt x="51723" y="28023"/>
                              <a:pt x="42319" y="41334"/>
                              <a:pt x="27429" y="41334"/>
                            </a:cubicBezTo>
                            <a:cubicBezTo>
                              <a:pt x="12539" y="41334"/>
                              <a:pt x="0" y="28023"/>
                              <a:pt x="0" y="28023"/>
                            </a:cubicBezTo>
                            <a:lnTo>
                              <a:pt x="0" y="0"/>
                            </a:lnTo>
                            <a:close/>
                          </a:path>
                          <a:path w="51723" h="41334" fill="none">
                            <a:moveTo>
                              <a:pt x="0" y="0"/>
                            </a:moveTo>
                            <a:lnTo>
                              <a:pt x="51723" y="0"/>
                            </a:lnTo>
                            <a:lnTo>
                              <a:pt x="51723" y="28023"/>
                            </a:lnTo>
                            <a:cubicBezTo>
                              <a:pt x="51723" y="28023"/>
                              <a:pt x="42319" y="41334"/>
                              <a:pt x="27429" y="41334"/>
                            </a:cubicBezTo>
                            <a:cubicBezTo>
                              <a:pt x="12539" y="41334"/>
                              <a:pt x="0" y="28023"/>
                              <a:pt x="0" y="28023"/>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28" name="Freeform: Shape 626">
                        <a:extLst>
                          <a:ext uri="{FF2B5EF4-FFF2-40B4-BE49-F238E27FC236}">
                            <a16:creationId xmlns:a16="http://schemas.microsoft.com/office/drawing/2014/main" id="{A70178A3-CA9F-57E9-5606-8C3FA65E3441}"/>
                          </a:ext>
                        </a:extLst>
                      </p:cNvPr>
                      <p:cNvSpPr/>
                      <p:nvPr/>
                    </p:nvSpPr>
                    <p:spPr>
                      <a:xfrm>
                        <a:off x="611411" y="1980478"/>
                        <a:ext cx="123521" cy="136025"/>
                      </a:xfrm>
                      <a:custGeom>
                        <a:avLst/>
                        <a:gdLst/>
                        <a:ahLst/>
                        <a:cxnLst/>
                        <a:rect l="l" t="t" r="r" b="b"/>
                        <a:pathLst>
                          <a:path w="123521" h="136025" stroke="0">
                            <a:moveTo>
                              <a:pt x="91394" y="1327"/>
                            </a:moveTo>
                            <a:cubicBezTo>
                              <a:pt x="91394" y="1327"/>
                              <a:pt x="104221" y="3952"/>
                              <a:pt x="111770" y="9577"/>
                            </a:cubicBezTo>
                            <a:cubicBezTo>
                              <a:pt x="119320" y="15201"/>
                              <a:pt x="126499" y="125518"/>
                              <a:pt x="122256" y="134812"/>
                            </a:cubicBezTo>
                            <a:cubicBezTo>
                              <a:pt x="101361" y="136025"/>
                              <a:pt x="57835" y="136025"/>
                              <a:pt x="57835" y="136025"/>
                            </a:cubicBezTo>
                            <a:cubicBezTo>
                              <a:pt x="44366" y="134613"/>
                              <a:pt x="16667" y="134378"/>
                              <a:pt x="1264" y="133485"/>
                            </a:cubicBezTo>
                            <a:cubicBezTo>
                              <a:pt x="-2977" y="124190"/>
                              <a:pt x="4200" y="13873"/>
                              <a:pt x="11750" y="8249"/>
                            </a:cubicBezTo>
                            <a:cubicBezTo>
                              <a:pt x="19300" y="2625"/>
                              <a:pt x="32127" y="0"/>
                              <a:pt x="32127" y="0"/>
                            </a:cubicBezTo>
                            <a:lnTo>
                              <a:pt x="62745" y="20648"/>
                            </a:lnTo>
                            <a:lnTo>
                              <a:pt x="91394" y="1327"/>
                            </a:lnTo>
                            <a:close/>
                          </a:path>
                          <a:path w="123521" h="136025" fill="none">
                            <a:moveTo>
                              <a:pt x="91394" y="1327"/>
                            </a:moveTo>
                            <a:cubicBezTo>
                              <a:pt x="91394" y="1327"/>
                              <a:pt x="104221" y="3952"/>
                              <a:pt x="111770" y="9577"/>
                            </a:cubicBezTo>
                            <a:cubicBezTo>
                              <a:pt x="119320" y="15201"/>
                              <a:pt x="126499" y="125518"/>
                              <a:pt x="122256" y="134812"/>
                            </a:cubicBezTo>
                            <a:cubicBezTo>
                              <a:pt x="101361" y="136025"/>
                              <a:pt x="57835" y="136025"/>
                              <a:pt x="57835" y="136025"/>
                            </a:cubicBezTo>
                            <a:cubicBezTo>
                              <a:pt x="44366" y="134613"/>
                              <a:pt x="16667" y="134378"/>
                              <a:pt x="1264" y="133485"/>
                            </a:cubicBezTo>
                            <a:cubicBezTo>
                              <a:pt x="-2977" y="124190"/>
                              <a:pt x="4200" y="13873"/>
                              <a:pt x="11750" y="8249"/>
                            </a:cubicBezTo>
                            <a:cubicBezTo>
                              <a:pt x="19300" y="2625"/>
                              <a:pt x="32127" y="0"/>
                              <a:pt x="32127" y="0"/>
                            </a:cubicBezTo>
                            <a:lnTo>
                              <a:pt x="62745" y="20648"/>
                            </a:lnTo>
                            <a:lnTo>
                              <a:pt x="91394" y="1327"/>
                            </a:lnTo>
                            <a:close/>
                          </a:path>
                        </a:pathLst>
                      </a:custGeom>
                      <a:solidFill>
                        <a:srgbClr val="50BEC1"/>
                      </a:solidFill>
                      <a:ln w="7600" cap="flat">
                        <a:solidFill>
                          <a:srgbClr val="50BEC1"/>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29" name="Freeform: Shape 627">
                        <a:extLst>
                          <a:ext uri="{FF2B5EF4-FFF2-40B4-BE49-F238E27FC236}">
                            <a16:creationId xmlns:a16="http://schemas.microsoft.com/office/drawing/2014/main" id="{5D11DD08-923E-2DF9-45B2-D5FC6B6C606E}"/>
                          </a:ext>
                        </a:extLst>
                      </p:cNvPr>
                      <p:cNvSpPr/>
                      <p:nvPr/>
                    </p:nvSpPr>
                    <p:spPr>
                      <a:xfrm>
                        <a:off x="606279" y="1841772"/>
                        <a:ext cx="131993" cy="136923"/>
                      </a:xfrm>
                      <a:custGeom>
                        <a:avLst/>
                        <a:gdLst/>
                        <a:ahLst/>
                        <a:cxnLst/>
                        <a:rect l="l" t="t" r="r" b="b"/>
                        <a:pathLst>
                          <a:path w="131993" h="136923" stroke="0">
                            <a:moveTo>
                              <a:pt x="0" y="69385"/>
                            </a:moveTo>
                            <a:cubicBezTo>
                              <a:pt x="0" y="31581"/>
                              <a:pt x="28012" y="0"/>
                              <a:pt x="65701" y="0"/>
                            </a:cubicBezTo>
                            <a:cubicBezTo>
                              <a:pt x="103390" y="0"/>
                              <a:pt x="131993" y="30647"/>
                              <a:pt x="131993" y="68456"/>
                            </a:cubicBezTo>
                            <a:cubicBezTo>
                              <a:pt x="131993" y="106241"/>
                              <a:pt x="113787" y="137603"/>
                              <a:pt x="65701" y="136912"/>
                            </a:cubicBezTo>
                            <a:cubicBezTo>
                              <a:pt x="17616" y="136161"/>
                              <a:pt x="0" y="107176"/>
                              <a:pt x="0" y="69385"/>
                            </a:cubicBezTo>
                            <a:close/>
                          </a:path>
                          <a:path w="131993" h="136923" fill="none">
                            <a:moveTo>
                              <a:pt x="0" y="69385"/>
                            </a:moveTo>
                            <a:cubicBezTo>
                              <a:pt x="0" y="31581"/>
                              <a:pt x="28012" y="0"/>
                              <a:pt x="65701" y="0"/>
                            </a:cubicBezTo>
                            <a:cubicBezTo>
                              <a:pt x="103390" y="0"/>
                              <a:pt x="131993" y="30647"/>
                              <a:pt x="131993" y="68456"/>
                            </a:cubicBezTo>
                            <a:cubicBezTo>
                              <a:pt x="131993" y="106241"/>
                              <a:pt x="113787" y="137603"/>
                              <a:pt x="65701" y="136912"/>
                            </a:cubicBezTo>
                            <a:cubicBezTo>
                              <a:pt x="17616" y="136161"/>
                              <a:pt x="0" y="107176"/>
                              <a:pt x="0" y="69385"/>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30" name="Freeform: Shape 628">
                        <a:extLst>
                          <a:ext uri="{FF2B5EF4-FFF2-40B4-BE49-F238E27FC236}">
                            <a16:creationId xmlns:a16="http://schemas.microsoft.com/office/drawing/2014/main" id="{E7ADF11A-2CE5-E75F-18CC-8CCE35BE9E94}"/>
                          </a:ext>
                        </a:extLst>
                      </p:cNvPr>
                      <p:cNvSpPr/>
                      <p:nvPr/>
                    </p:nvSpPr>
                    <p:spPr>
                      <a:xfrm>
                        <a:off x="610900" y="2115018"/>
                        <a:ext cx="123471" cy="9018"/>
                      </a:xfrm>
                      <a:custGeom>
                        <a:avLst/>
                        <a:gdLst/>
                        <a:ahLst/>
                        <a:cxnLst/>
                        <a:rect l="l" t="t" r="r" b="b"/>
                        <a:pathLst>
                          <a:path w="123471" h="9018" stroke="0">
                            <a:moveTo>
                              <a:pt x="3530" y="0"/>
                            </a:moveTo>
                            <a:lnTo>
                              <a:pt x="119941" y="0"/>
                            </a:lnTo>
                            <a:cubicBezTo>
                              <a:pt x="121891" y="0"/>
                              <a:pt x="123471" y="1251"/>
                              <a:pt x="123471" y="2793"/>
                            </a:cubicBezTo>
                            <a:lnTo>
                              <a:pt x="123471" y="6225"/>
                            </a:lnTo>
                            <a:cubicBezTo>
                              <a:pt x="123471" y="7768"/>
                              <a:pt x="121891" y="9018"/>
                              <a:pt x="119941" y="9018"/>
                            </a:cubicBezTo>
                            <a:lnTo>
                              <a:pt x="3530" y="9018"/>
                            </a:lnTo>
                            <a:cubicBezTo>
                              <a:pt x="1580" y="9018"/>
                              <a:pt x="0" y="7768"/>
                              <a:pt x="0" y="6225"/>
                            </a:cubicBezTo>
                            <a:lnTo>
                              <a:pt x="0" y="2793"/>
                            </a:lnTo>
                            <a:cubicBezTo>
                              <a:pt x="0" y="1251"/>
                              <a:pt x="1580" y="0"/>
                              <a:pt x="3530" y="0"/>
                            </a:cubicBezTo>
                            <a:close/>
                          </a:path>
                          <a:path w="123471" h="9018" fill="none">
                            <a:moveTo>
                              <a:pt x="3530" y="0"/>
                            </a:moveTo>
                            <a:lnTo>
                              <a:pt x="119941" y="0"/>
                            </a:lnTo>
                            <a:cubicBezTo>
                              <a:pt x="121891" y="0"/>
                              <a:pt x="123471" y="1251"/>
                              <a:pt x="123471" y="2793"/>
                            </a:cubicBezTo>
                            <a:lnTo>
                              <a:pt x="123471" y="6225"/>
                            </a:lnTo>
                            <a:cubicBezTo>
                              <a:pt x="123471" y="7768"/>
                              <a:pt x="121891" y="9018"/>
                              <a:pt x="119941" y="9018"/>
                            </a:cubicBezTo>
                            <a:lnTo>
                              <a:pt x="3530" y="9018"/>
                            </a:lnTo>
                            <a:cubicBezTo>
                              <a:pt x="1580" y="9018"/>
                              <a:pt x="0" y="7768"/>
                              <a:pt x="0" y="6225"/>
                            </a:cubicBezTo>
                            <a:lnTo>
                              <a:pt x="0" y="2793"/>
                            </a:lnTo>
                            <a:cubicBezTo>
                              <a:pt x="0" y="1251"/>
                              <a:pt x="1580" y="0"/>
                              <a:pt x="3530" y="0"/>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32" name="Freeform: Shape 629">
                        <a:extLst>
                          <a:ext uri="{FF2B5EF4-FFF2-40B4-BE49-F238E27FC236}">
                            <a16:creationId xmlns:a16="http://schemas.microsoft.com/office/drawing/2014/main" id="{1BEA7541-8BCF-7947-A7B7-5638F95B3C51}"/>
                          </a:ext>
                        </a:extLst>
                      </p:cNvPr>
                      <p:cNvSpPr/>
                      <p:nvPr/>
                    </p:nvSpPr>
                    <p:spPr>
                      <a:xfrm>
                        <a:off x="611442" y="2123545"/>
                        <a:ext cx="122546" cy="213461"/>
                      </a:xfrm>
                      <a:custGeom>
                        <a:avLst/>
                        <a:gdLst/>
                        <a:ahLst/>
                        <a:cxnLst/>
                        <a:rect l="l" t="t" r="r" b="b"/>
                        <a:pathLst>
                          <a:path w="122546" h="213461" stroke="0">
                            <a:moveTo>
                              <a:pt x="0" y="0"/>
                            </a:moveTo>
                            <a:lnTo>
                              <a:pt x="122546" y="0"/>
                            </a:lnTo>
                            <a:cubicBezTo>
                              <a:pt x="122546" y="0"/>
                              <a:pt x="109147" y="213063"/>
                              <a:pt x="112850" y="213063"/>
                            </a:cubicBezTo>
                            <a:cubicBezTo>
                              <a:pt x="116554" y="213063"/>
                              <a:pt x="74338" y="213461"/>
                              <a:pt x="74338" y="213461"/>
                            </a:cubicBezTo>
                            <a:lnTo>
                              <a:pt x="66286" y="39714"/>
                            </a:lnTo>
                            <a:lnTo>
                              <a:pt x="56260" y="39714"/>
                            </a:lnTo>
                            <a:lnTo>
                              <a:pt x="48208" y="213461"/>
                            </a:lnTo>
                            <a:cubicBezTo>
                              <a:pt x="48208" y="213461"/>
                              <a:pt x="5992" y="213063"/>
                              <a:pt x="9696" y="213063"/>
                            </a:cubicBezTo>
                            <a:cubicBezTo>
                              <a:pt x="13399" y="213063"/>
                              <a:pt x="0" y="0"/>
                              <a:pt x="0" y="0"/>
                            </a:cubicBezTo>
                            <a:close/>
                          </a:path>
                          <a:path w="122546" h="213461" fill="none">
                            <a:moveTo>
                              <a:pt x="0" y="0"/>
                            </a:moveTo>
                            <a:lnTo>
                              <a:pt x="122546" y="0"/>
                            </a:lnTo>
                            <a:cubicBezTo>
                              <a:pt x="122546" y="0"/>
                              <a:pt x="109147" y="213063"/>
                              <a:pt x="112850" y="213063"/>
                            </a:cubicBezTo>
                            <a:cubicBezTo>
                              <a:pt x="116554" y="213063"/>
                              <a:pt x="74338" y="213461"/>
                              <a:pt x="74338" y="213461"/>
                            </a:cubicBezTo>
                            <a:lnTo>
                              <a:pt x="66286" y="39714"/>
                            </a:lnTo>
                            <a:lnTo>
                              <a:pt x="56260" y="39714"/>
                            </a:lnTo>
                            <a:lnTo>
                              <a:pt x="48208" y="213461"/>
                            </a:lnTo>
                            <a:cubicBezTo>
                              <a:pt x="48208" y="213461"/>
                              <a:pt x="5992" y="213063"/>
                              <a:pt x="9696" y="213063"/>
                            </a:cubicBezTo>
                            <a:cubicBezTo>
                              <a:pt x="13399" y="213063"/>
                              <a:pt x="0" y="0"/>
                              <a:pt x="0" y="0"/>
                            </a:cubicBezTo>
                            <a:close/>
                          </a:path>
                        </a:pathLst>
                      </a:custGeom>
                      <a:solidFill>
                        <a:srgbClr val="3E62AE"/>
                      </a:solidFill>
                      <a:ln w="7600" cap="flat">
                        <a:solidFill>
                          <a:srgbClr val="3E62A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33" name="Freeform: Shape 630">
                        <a:extLst>
                          <a:ext uri="{FF2B5EF4-FFF2-40B4-BE49-F238E27FC236}">
                            <a16:creationId xmlns:a16="http://schemas.microsoft.com/office/drawing/2014/main" id="{CCEFE312-0CC1-F5E7-43D8-BF4D86F718C9}"/>
                          </a:ext>
                        </a:extLst>
                      </p:cNvPr>
                      <p:cNvSpPr/>
                      <p:nvPr/>
                    </p:nvSpPr>
                    <p:spPr>
                      <a:xfrm>
                        <a:off x="595800" y="1829252"/>
                        <a:ext cx="149327" cy="98329"/>
                      </a:xfrm>
                      <a:custGeom>
                        <a:avLst/>
                        <a:gdLst/>
                        <a:ahLst/>
                        <a:cxnLst/>
                        <a:rect l="l" t="t" r="r" b="b"/>
                        <a:pathLst>
                          <a:path w="149327" h="98329" stroke="0">
                            <a:moveTo>
                              <a:pt x="128447" y="47367"/>
                            </a:moveTo>
                            <a:cubicBezTo>
                              <a:pt x="125593" y="52894"/>
                              <a:pt x="108944" y="56721"/>
                              <a:pt x="103712" y="57572"/>
                            </a:cubicBezTo>
                            <a:cubicBezTo>
                              <a:pt x="98480" y="58422"/>
                              <a:pt x="111799" y="47367"/>
                              <a:pt x="112750" y="47367"/>
                            </a:cubicBezTo>
                            <a:cubicBezTo>
                              <a:pt x="112750" y="47367"/>
                              <a:pt x="86588" y="62249"/>
                              <a:pt x="63756" y="60974"/>
                            </a:cubicBezTo>
                            <a:cubicBezTo>
                              <a:pt x="40923" y="59698"/>
                              <a:pt x="20470" y="60123"/>
                              <a:pt x="20470" y="60123"/>
                            </a:cubicBezTo>
                            <a:cubicBezTo>
                              <a:pt x="20470" y="60123"/>
                              <a:pt x="14105" y="88876"/>
                              <a:pt x="13154" y="96956"/>
                            </a:cubicBezTo>
                            <a:cubicBezTo>
                              <a:pt x="12203" y="105035"/>
                              <a:pt x="0" y="64376"/>
                              <a:pt x="6199" y="54170"/>
                            </a:cubicBezTo>
                            <a:cubicBezTo>
                              <a:pt x="4297" y="55021"/>
                              <a:pt x="0" y="54170"/>
                              <a:pt x="0" y="54170"/>
                            </a:cubicBezTo>
                            <a:cubicBezTo>
                              <a:pt x="0" y="54170"/>
                              <a:pt x="11432" y="35885"/>
                              <a:pt x="14761" y="31208"/>
                            </a:cubicBezTo>
                            <a:cubicBezTo>
                              <a:pt x="18091" y="26530"/>
                              <a:pt x="9529" y="28231"/>
                              <a:pt x="9529" y="28231"/>
                            </a:cubicBezTo>
                            <a:cubicBezTo>
                              <a:pt x="9529" y="28231"/>
                              <a:pt x="17616" y="17175"/>
                              <a:pt x="28556" y="10797"/>
                            </a:cubicBezTo>
                            <a:cubicBezTo>
                              <a:pt x="39496" y="4419"/>
                              <a:pt x="66134" y="-3235"/>
                              <a:pt x="84685" y="1442"/>
                            </a:cubicBezTo>
                            <a:cubicBezTo>
                              <a:pt x="103236" y="6120"/>
                              <a:pt x="108469" y="12073"/>
                              <a:pt x="108469" y="12073"/>
                            </a:cubicBezTo>
                            <a:cubicBezTo>
                              <a:pt x="108469" y="12073"/>
                              <a:pt x="115604" y="3143"/>
                              <a:pt x="127496" y="17175"/>
                            </a:cubicBezTo>
                            <a:cubicBezTo>
                              <a:pt x="139387" y="31208"/>
                              <a:pt x="149963" y="41540"/>
                              <a:pt x="149297" y="69605"/>
                            </a:cubicBezTo>
                            <a:cubicBezTo>
                              <a:pt x="148061" y="97670"/>
                              <a:pt x="138199" y="98329"/>
                              <a:pt x="138199" y="98329"/>
                            </a:cubicBezTo>
                            <a:cubicBezTo>
                              <a:pt x="138199" y="98329"/>
                              <a:pt x="137415" y="82916"/>
                              <a:pt x="136632" y="68905"/>
                            </a:cubicBezTo>
                            <a:cubicBezTo>
                              <a:pt x="135848" y="54893"/>
                              <a:pt x="127496" y="47367"/>
                              <a:pt x="128447" y="47367"/>
                            </a:cubicBezTo>
                            <a:close/>
                          </a:path>
                          <a:path w="149327" h="98329" fill="none">
                            <a:moveTo>
                              <a:pt x="128447" y="47367"/>
                            </a:moveTo>
                            <a:cubicBezTo>
                              <a:pt x="125593" y="52894"/>
                              <a:pt x="108944" y="56721"/>
                              <a:pt x="103712" y="57572"/>
                            </a:cubicBezTo>
                            <a:cubicBezTo>
                              <a:pt x="98480" y="58422"/>
                              <a:pt x="111799" y="47367"/>
                              <a:pt x="112750" y="47367"/>
                            </a:cubicBezTo>
                            <a:cubicBezTo>
                              <a:pt x="112750" y="47367"/>
                              <a:pt x="86588" y="62249"/>
                              <a:pt x="63756" y="60974"/>
                            </a:cubicBezTo>
                            <a:cubicBezTo>
                              <a:pt x="40923" y="59698"/>
                              <a:pt x="20470" y="60123"/>
                              <a:pt x="20470" y="60123"/>
                            </a:cubicBezTo>
                            <a:cubicBezTo>
                              <a:pt x="20470" y="60123"/>
                              <a:pt x="14105" y="88876"/>
                              <a:pt x="13154" y="96956"/>
                            </a:cubicBezTo>
                            <a:cubicBezTo>
                              <a:pt x="12203" y="105035"/>
                              <a:pt x="0" y="64376"/>
                              <a:pt x="6199" y="54170"/>
                            </a:cubicBezTo>
                            <a:cubicBezTo>
                              <a:pt x="4297" y="55021"/>
                              <a:pt x="0" y="54170"/>
                              <a:pt x="0" y="54170"/>
                            </a:cubicBezTo>
                            <a:cubicBezTo>
                              <a:pt x="0" y="54170"/>
                              <a:pt x="11432" y="35885"/>
                              <a:pt x="14761" y="31208"/>
                            </a:cubicBezTo>
                            <a:cubicBezTo>
                              <a:pt x="18091" y="26530"/>
                              <a:pt x="9529" y="28231"/>
                              <a:pt x="9529" y="28231"/>
                            </a:cubicBezTo>
                            <a:cubicBezTo>
                              <a:pt x="9529" y="28231"/>
                              <a:pt x="17616" y="17175"/>
                              <a:pt x="28556" y="10797"/>
                            </a:cubicBezTo>
                            <a:cubicBezTo>
                              <a:pt x="39496" y="4419"/>
                              <a:pt x="66134" y="-3235"/>
                              <a:pt x="84685" y="1442"/>
                            </a:cubicBezTo>
                            <a:cubicBezTo>
                              <a:pt x="103236" y="6120"/>
                              <a:pt x="108469" y="12073"/>
                              <a:pt x="108469" y="12073"/>
                            </a:cubicBezTo>
                            <a:cubicBezTo>
                              <a:pt x="108469" y="12073"/>
                              <a:pt x="115604" y="3143"/>
                              <a:pt x="127496" y="17175"/>
                            </a:cubicBezTo>
                            <a:cubicBezTo>
                              <a:pt x="139387" y="31208"/>
                              <a:pt x="149963" y="41540"/>
                              <a:pt x="149297" y="69605"/>
                            </a:cubicBezTo>
                            <a:cubicBezTo>
                              <a:pt x="148061" y="97670"/>
                              <a:pt x="138199" y="98329"/>
                              <a:pt x="138199" y="98329"/>
                            </a:cubicBezTo>
                            <a:cubicBezTo>
                              <a:pt x="138199" y="98329"/>
                              <a:pt x="137415" y="82916"/>
                              <a:pt x="136632" y="68905"/>
                            </a:cubicBezTo>
                            <a:cubicBezTo>
                              <a:pt x="135848" y="54893"/>
                              <a:pt x="127496" y="47367"/>
                              <a:pt x="128447" y="47367"/>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34" name="Freeform: Shape 631">
                        <a:extLst>
                          <a:ext uri="{FF2B5EF4-FFF2-40B4-BE49-F238E27FC236}">
                            <a16:creationId xmlns:a16="http://schemas.microsoft.com/office/drawing/2014/main" id="{31FC7113-4452-BD56-1DE9-0C3BADB8D981}"/>
                          </a:ext>
                        </a:extLst>
                      </p:cNvPr>
                      <p:cNvSpPr/>
                      <p:nvPr/>
                    </p:nvSpPr>
                    <p:spPr>
                      <a:xfrm>
                        <a:off x="654726" y="1953071"/>
                        <a:ext cx="35099" cy="10208"/>
                      </a:xfrm>
                      <a:custGeom>
                        <a:avLst/>
                        <a:gdLst/>
                        <a:ahLst/>
                        <a:cxnLst/>
                        <a:rect l="l" t="t" r="r" b="b"/>
                        <a:pathLst>
                          <a:path w="35099" h="10208" stroke="0">
                            <a:moveTo>
                              <a:pt x="17717" y="7676"/>
                            </a:moveTo>
                            <a:cubicBezTo>
                              <a:pt x="32288" y="7602"/>
                              <a:pt x="29173" y="0"/>
                              <a:pt x="33657" y="0"/>
                            </a:cubicBezTo>
                            <a:cubicBezTo>
                              <a:pt x="38178" y="0"/>
                              <a:pt x="31850" y="10305"/>
                              <a:pt x="17692" y="10208"/>
                            </a:cubicBezTo>
                            <a:cubicBezTo>
                              <a:pt x="3533" y="10105"/>
                              <a:pt x="-3117" y="0"/>
                              <a:pt x="1404" y="0"/>
                            </a:cubicBezTo>
                            <a:cubicBezTo>
                              <a:pt x="5889" y="0"/>
                              <a:pt x="3146" y="7750"/>
                              <a:pt x="17717" y="7676"/>
                            </a:cubicBezTo>
                            <a:close/>
                          </a:path>
                          <a:path w="35099" h="10208" fill="none">
                            <a:moveTo>
                              <a:pt x="17717" y="7676"/>
                            </a:moveTo>
                            <a:cubicBezTo>
                              <a:pt x="32288" y="7602"/>
                              <a:pt x="29173" y="0"/>
                              <a:pt x="33657" y="0"/>
                            </a:cubicBezTo>
                            <a:cubicBezTo>
                              <a:pt x="38178" y="0"/>
                              <a:pt x="31850" y="10305"/>
                              <a:pt x="17692" y="10208"/>
                            </a:cubicBezTo>
                            <a:cubicBezTo>
                              <a:pt x="3533" y="10105"/>
                              <a:pt x="-3117" y="0"/>
                              <a:pt x="1404" y="0"/>
                            </a:cubicBezTo>
                            <a:cubicBezTo>
                              <a:pt x="5889" y="0"/>
                              <a:pt x="3146" y="7750"/>
                              <a:pt x="17717" y="7676"/>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35" name="Freeform: Shape 632">
                        <a:extLst>
                          <a:ext uri="{FF2B5EF4-FFF2-40B4-BE49-F238E27FC236}">
                            <a16:creationId xmlns:a16="http://schemas.microsoft.com/office/drawing/2014/main" id="{B7345372-F681-DEF4-9573-F5CFB37B4B8C}"/>
                          </a:ext>
                        </a:extLst>
                      </p:cNvPr>
                      <p:cNvSpPr/>
                      <p:nvPr/>
                    </p:nvSpPr>
                    <p:spPr>
                      <a:xfrm>
                        <a:off x="635841" y="1980477"/>
                        <a:ext cx="72869" cy="26263"/>
                      </a:xfrm>
                      <a:custGeom>
                        <a:avLst/>
                        <a:gdLst/>
                        <a:ahLst/>
                        <a:cxnLst/>
                        <a:rect l="l" t="t" r="r" b="b"/>
                        <a:pathLst>
                          <a:path w="72869" h="26263" stroke="0">
                            <a:moveTo>
                              <a:pt x="34155" y="18409"/>
                            </a:moveTo>
                            <a:lnTo>
                              <a:pt x="24329" y="26263"/>
                            </a:lnTo>
                            <a:lnTo>
                              <a:pt x="0" y="5320"/>
                            </a:lnTo>
                            <a:lnTo>
                              <a:pt x="6214" y="0"/>
                            </a:lnTo>
                            <a:lnTo>
                              <a:pt x="34155" y="18409"/>
                            </a:lnTo>
                            <a:close/>
                            <a:moveTo>
                              <a:pt x="38714" y="18409"/>
                            </a:moveTo>
                            <a:lnTo>
                              <a:pt x="48539" y="26263"/>
                            </a:lnTo>
                            <a:lnTo>
                              <a:pt x="72869" y="5320"/>
                            </a:lnTo>
                            <a:lnTo>
                              <a:pt x="66655" y="0"/>
                            </a:lnTo>
                            <a:lnTo>
                              <a:pt x="38714" y="18409"/>
                            </a:lnTo>
                            <a:close/>
                          </a:path>
                          <a:path w="72869" h="26263" fill="none">
                            <a:moveTo>
                              <a:pt x="34155" y="18409"/>
                            </a:moveTo>
                            <a:lnTo>
                              <a:pt x="24329" y="26263"/>
                            </a:lnTo>
                            <a:lnTo>
                              <a:pt x="0" y="5320"/>
                            </a:lnTo>
                            <a:lnTo>
                              <a:pt x="6214" y="0"/>
                            </a:lnTo>
                            <a:lnTo>
                              <a:pt x="34155" y="18409"/>
                            </a:lnTo>
                            <a:close/>
                            <a:moveTo>
                              <a:pt x="38714" y="18409"/>
                            </a:moveTo>
                            <a:lnTo>
                              <a:pt x="48539" y="26263"/>
                            </a:lnTo>
                            <a:lnTo>
                              <a:pt x="72869" y="5320"/>
                            </a:lnTo>
                            <a:lnTo>
                              <a:pt x="66655" y="0"/>
                            </a:lnTo>
                            <a:lnTo>
                              <a:pt x="38714" y="18409"/>
                            </a:lnTo>
                            <a:close/>
                          </a:path>
                        </a:pathLst>
                      </a:custGeom>
                      <a:solidFill>
                        <a:srgbClr val="DCDCDD"/>
                      </a:solidFill>
                      <a:ln w="7600" cap="flat">
                        <a:solidFill>
                          <a:srgbClr val="DCDCD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36" name="Freeform: Shape 633">
                        <a:extLst>
                          <a:ext uri="{FF2B5EF4-FFF2-40B4-BE49-F238E27FC236}">
                            <a16:creationId xmlns:a16="http://schemas.microsoft.com/office/drawing/2014/main" id="{1EF7DA9E-06CB-2283-95BD-C5383DE3AE1D}"/>
                          </a:ext>
                        </a:extLst>
                      </p:cNvPr>
                      <p:cNvSpPr/>
                      <p:nvPr/>
                    </p:nvSpPr>
                    <p:spPr>
                      <a:xfrm>
                        <a:off x="631018" y="1898187"/>
                        <a:ext cx="83592" cy="30054"/>
                      </a:xfrm>
                      <a:custGeom>
                        <a:avLst/>
                        <a:gdLst/>
                        <a:ahLst/>
                        <a:cxnLst/>
                        <a:rect l="l" t="t" r="r" b="b"/>
                        <a:pathLst>
                          <a:path w="83592" h="30054" stroke="0">
                            <a:moveTo>
                              <a:pt x="13287" y="17165"/>
                            </a:moveTo>
                            <a:cubicBezTo>
                              <a:pt x="17496" y="17165"/>
                              <a:pt x="19924" y="19150"/>
                              <a:pt x="19924" y="21598"/>
                            </a:cubicBezTo>
                            <a:lnTo>
                              <a:pt x="19924" y="25622"/>
                            </a:lnTo>
                            <a:cubicBezTo>
                              <a:pt x="19924" y="28069"/>
                              <a:pt x="17496" y="30054"/>
                              <a:pt x="14500" y="30054"/>
                            </a:cubicBezTo>
                            <a:cubicBezTo>
                              <a:pt x="10292" y="30054"/>
                              <a:pt x="7864" y="28069"/>
                              <a:pt x="7864" y="25622"/>
                            </a:cubicBezTo>
                            <a:lnTo>
                              <a:pt x="7864" y="21598"/>
                            </a:lnTo>
                            <a:cubicBezTo>
                              <a:pt x="7864" y="19150"/>
                              <a:pt x="10292" y="17165"/>
                              <a:pt x="13287" y="17165"/>
                            </a:cubicBezTo>
                            <a:close/>
                            <a:moveTo>
                              <a:pt x="65338" y="21598"/>
                            </a:moveTo>
                            <a:lnTo>
                              <a:pt x="65338" y="25622"/>
                            </a:lnTo>
                            <a:cubicBezTo>
                              <a:pt x="65338" y="28069"/>
                              <a:pt x="67766" y="30054"/>
                              <a:pt x="71975" y="30054"/>
                            </a:cubicBezTo>
                            <a:cubicBezTo>
                              <a:pt x="74970" y="30054"/>
                              <a:pt x="77398" y="28069"/>
                              <a:pt x="77398" y="25622"/>
                            </a:cubicBezTo>
                            <a:lnTo>
                              <a:pt x="77398" y="21598"/>
                            </a:lnTo>
                            <a:cubicBezTo>
                              <a:pt x="77398" y="19150"/>
                              <a:pt x="74970" y="17165"/>
                              <a:pt x="70762" y="17165"/>
                            </a:cubicBezTo>
                            <a:cubicBezTo>
                              <a:pt x="67766" y="17165"/>
                              <a:pt x="65338" y="19150"/>
                              <a:pt x="65338" y="21598"/>
                            </a:cubicBezTo>
                            <a:close/>
                            <a:moveTo>
                              <a:pt x="10087" y="3366"/>
                            </a:moveTo>
                            <a:cubicBezTo>
                              <a:pt x="14934" y="2270"/>
                              <a:pt x="19123" y="4069"/>
                              <a:pt x="18735" y="2776"/>
                            </a:cubicBezTo>
                            <a:cubicBezTo>
                              <a:pt x="17995" y="0"/>
                              <a:pt x="13259" y="0"/>
                              <a:pt x="8156" y="0"/>
                            </a:cubicBezTo>
                            <a:cubicBezTo>
                              <a:pt x="3053" y="1741"/>
                              <a:pt x="0" y="4733"/>
                              <a:pt x="0" y="7202"/>
                            </a:cubicBezTo>
                            <a:cubicBezTo>
                              <a:pt x="0" y="8378"/>
                              <a:pt x="5681" y="4361"/>
                              <a:pt x="10087" y="3366"/>
                            </a:cubicBezTo>
                            <a:close/>
                            <a:moveTo>
                              <a:pt x="83472" y="7673"/>
                            </a:moveTo>
                            <a:cubicBezTo>
                              <a:pt x="84296" y="5224"/>
                              <a:pt x="80796" y="2348"/>
                              <a:pt x="75656" y="1250"/>
                            </a:cubicBezTo>
                            <a:cubicBezTo>
                              <a:pt x="70516" y="0"/>
                              <a:pt x="65682" y="1247"/>
                              <a:pt x="64859" y="3696"/>
                            </a:cubicBezTo>
                            <a:cubicBezTo>
                              <a:pt x="64428" y="4979"/>
                              <a:pt x="68729" y="3118"/>
                              <a:pt x="73614" y="4096"/>
                            </a:cubicBezTo>
                            <a:cubicBezTo>
                              <a:pt x="78054" y="4986"/>
                              <a:pt x="83080" y="8839"/>
                              <a:pt x="83472" y="7673"/>
                            </a:cubicBezTo>
                            <a:close/>
                          </a:path>
                          <a:path w="83592" h="30054" fill="none">
                            <a:moveTo>
                              <a:pt x="13287" y="17165"/>
                            </a:moveTo>
                            <a:cubicBezTo>
                              <a:pt x="17496" y="17165"/>
                              <a:pt x="19924" y="19150"/>
                              <a:pt x="19924" y="21598"/>
                            </a:cubicBezTo>
                            <a:lnTo>
                              <a:pt x="19924" y="25622"/>
                            </a:lnTo>
                            <a:cubicBezTo>
                              <a:pt x="19924" y="28069"/>
                              <a:pt x="17496" y="30054"/>
                              <a:pt x="14500" y="30054"/>
                            </a:cubicBezTo>
                            <a:cubicBezTo>
                              <a:pt x="10292" y="30054"/>
                              <a:pt x="7864" y="28069"/>
                              <a:pt x="7864" y="25622"/>
                            </a:cubicBezTo>
                            <a:lnTo>
                              <a:pt x="7864" y="21598"/>
                            </a:lnTo>
                            <a:cubicBezTo>
                              <a:pt x="7864" y="19150"/>
                              <a:pt x="10292" y="17165"/>
                              <a:pt x="13287" y="17165"/>
                            </a:cubicBezTo>
                            <a:close/>
                            <a:moveTo>
                              <a:pt x="65338" y="21598"/>
                            </a:moveTo>
                            <a:lnTo>
                              <a:pt x="65338" y="25622"/>
                            </a:lnTo>
                            <a:cubicBezTo>
                              <a:pt x="65338" y="28069"/>
                              <a:pt x="67766" y="30054"/>
                              <a:pt x="71975" y="30054"/>
                            </a:cubicBezTo>
                            <a:cubicBezTo>
                              <a:pt x="74970" y="30054"/>
                              <a:pt x="77398" y="28069"/>
                              <a:pt x="77398" y="25622"/>
                            </a:cubicBezTo>
                            <a:lnTo>
                              <a:pt x="77398" y="21598"/>
                            </a:lnTo>
                            <a:cubicBezTo>
                              <a:pt x="77398" y="19150"/>
                              <a:pt x="74970" y="17165"/>
                              <a:pt x="70762" y="17165"/>
                            </a:cubicBezTo>
                            <a:cubicBezTo>
                              <a:pt x="67766" y="17165"/>
                              <a:pt x="65338" y="19150"/>
                              <a:pt x="65338" y="21598"/>
                            </a:cubicBezTo>
                            <a:close/>
                            <a:moveTo>
                              <a:pt x="10087" y="3366"/>
                            </a:moveTo>
                            <a:cubicBezTo>
                              <a:pt x="14934" y="2270"/>
                              <a:pt x="19123" y="4069"/>
                              <a:pt x="18735" y="2776"/>
                            </a:cubicBezTo>
                            <a:cubicBezTo>
                              <a:pt x="17995" y="0"/>
                              <a:pt x="13259" y="0"/>
                              <a:pt x="8156" y="0"/>
                            </a:cubicBezTo>
                            <a:cubicBezTo>
                              <a:pt x="3053" y="1741"/>
                              <a:pt x="0" y="4733"/>
                              <a:pt x="0" y="7202"/>
                            </a:cubicBezTo>
                            <a:cubicBezTo>
                              <a:pt x="0" y="8378"/>
                              <a:pt x="5681" y="4361"/>
                              <a:pt x="10087" y="3366"/>
                            </a:cubicBezTo>
                            <a:close/>
                            <a:moveTo>
                              <a:pt x="83472" y="7673"/>
                            </a:moveTo>
                            <a:cubicBezTo>
                              <a:pt x="84296" y="5224"/>
                              <a:pt x="80796" y="2348"/>
                              <a:pt x="75656" y="1250"/>
                            </a:cubicBezTo>
                            <a:cubicBezTo>
                              <a:pt x="70516" y="0"/>
                              <a:pt x="65682" y="1247"/>
                              <a:pt x="64859" y="3696"/>
                            </a:cubicBezTo>
                            <a:cubicBezTo>
                              <a:pt x="64428" y="4979"/>
                              <a:pt x="68729" y="3118"/>
                              <a:pt x="73614" y="4096"/>
                            </a:cubicBezTo>
                            <a:cubicBezTo>
                              <a:pt x="78054" y="4986"/>
                              <a:pt x="83080" y="8839"/>
                              <a:pt x="83472" y="7673"/>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37" name="Freeform: Shape 634">
                        <a:extLst>
                          <a:ext uri="{FF2B5EF4-FFF2-40B4-BE49-F238E27FC236}">
                            <a16:creationId xmlns:a16="http://schemas.microsoft.com/office/drawing/2014/main" id="{F3F2FDEF-3C35-B616-08F9-9A025AE3B140}"/>
                          </a:ext>
                        </a:extLst>
                      </p:cNvPr>
                      <p:cNvSpPr/>
                      <p:nvPr/>
                    </p:nvSpPr>
                    <p:spPr>
                      <a:xfrm>
                        <a:off x="591359" y="2334227"/>
                        <a:ext cx="165654" cy="21379"/>
                      </a:xfrm>
                      <a:custGeom>
                        <a:avLst/>
                        <a:gdLst/>
                        <a:ahLst/>
                        <a:cxnLst/>
                        <a:rect l="l" t="t" r="r" b="b"/>
                        <a:pathLst>
                          <a:path w="165654" h="21379" stroke="0">
                            <a:moveTo>
                              <a:pt x="71850" y="17419"/>
                            </a:moveTo>
                            <a:cubicBezTo>
                              <a:pt x="69189" y="23118"/>
                              <a:pt x="62980" y="20981"/>
                              <a:pt x="33708" y="20981"/>
                            </a:cubicBezTo>
                            <a:cubicBezTo>
                              <a:pt x="4435" y="20981"/>
                              <a:pt x="0" y="22406"/>
                              <a:pt x="0" y="13857"/>
                            </a:cubicBezTo>
                            <a:cubicBezTo>
                              <a:pt x="0" y="10147"/>
                              <a:pt x="14119" y="4497"/>
                              <a:pt x="28870" y="2245"/>
                            </a:cubicBezTo>
                            <a:cubicBezTo>
                              <a:pt x="48110" y="0"/>
                              <a:pt x="69189" y="0"/>
                              <a:pt x="69189" y="0"/>
                            </a:cubicBezTo>
                            <a:cubicBezTo>
                              <a:pt x="70963" y="1746"/>
                              <a:pt x="74512" y="11720"/>
                              <a:pt x="71850" y="17419"/>
                            </a:cubicBezTo>
                            <a:close/>
                            <a:moveTo>
                              <a:pt x="93804" y="17424"/>
                            </a:moveTo>
                            <a:cubicBezTo>
                              <a:pt x="96465" y="23124"/>
                              <a:pt x="102675" y="20986"/>
                              <a:pt x="131947" y="20986"/>
                            </a:cubicBezTo>
                            <a:cubicBezTo>
                              <a:pt x="161219" y="20986"/>
                              <a:pt x="165654" y="22412"/>
                              <a:pt x="165654" y="13862"/>
                            </a:cubicBezTo>
                            <a:cubicBezTo>
                              <a:pt x="165654" y="9830"/>
                              <a:pt x="149028" y="4549"/>
                              <a:pt x="132763" y="2251"/>
                            </a:cubicBezTo>
                            <a:cubicBezTo>
                              <a:pt x="114545" y="0"/>
                              <a:pt x="96465" y="0"/>
                              <a:pt x="96465" y="0"/>
                            </a:cubicBezTo>
                            <a:cubicBezTo>
                              <a:pt x="94691" y="1751"/>
                              <a:pt x="91143" y="11725"/>
                              <a:pt x="93804" y="17424"/>
                            </a:cubicBezTo>
                            <a:close/>
                          </a:path>
                          <a:path w="165654" h="21379" fill="none">
                            <a:moveTo>
                              <a:pt x="71850" y="17419"/>
                            </a:moveTo>
                            <a:cubicBezTo>
                              <a:pt x="69189" y="23118"/>
                              <a:pt x="62980" y="20981"/>
                              <a:pt x="33708" y="20981"/>
                            </a:cubicBezTo>
                            <a:cubicBezTo>
                              <a:pt x="4435" y="20981"/>
                              <a:pt x="0" y="22406"/>
                              <a:pt x="0" y="13857"/>
                            </a:cubicBezTo>
                            <a:cubicBezTo>
                              <a:pt x="0" y="10147"/>
                              <a:pt x="14119" y="4497"/>
                              <a:pt x="28870" y="2245"/>
                            </a:cubicBezTo>
                            <a:cubicBezTo>
                              <a:pt x="48110" y="0"/>
                              <a:pt x="69189" y="0"/>
                              <a:pt x="69189" y="0"/>
                            </a:cubicBezTo>
                            <a:cubicBezTo>
                              <a:pt x="70963" y="1746"/>
                              <a:pt x="74512" y="11720"/>
                              <a:pt x="71850" y="17419"/>
                            </a:cubicBezTo>
                            <a:close/>
                            <a:moveTo>
                              <a:pt x="93804" y="17424"/>
                            </a:moveTo>
                            <a:cubicBezTo>
                              <a:pt x="96465" y="23124"/>
                              <a:pt x="102675" y="20986"/>
                              <a:pt x="131947" y="20986"/>
                            </a:cubicBezTo>
                            <a:cubicBezTo>
                              <a:pt x="161219" y="20986"/>
                              <a:pt x="165654" y="22412"/>
                              <a:pt x="165654" y="13862"/>
                            </a:cubicBezTo>
                            <a:cubicBezTo>
                              <a:pt x="165654" y="9830"/>
                              <a:pt x="149028" y="4549"/>
                              <a:pt x="132763" y="2251"/>
                            </a:cubicBezTo>
                            <a:cubicBezTo>
                              <a:pt x="114545" y="0"/>
                              <a:pt x="96465" y="0"/>
                              <a:pt x="96465" y="0"/>
                            </a:cubicBezTo>
                            <a:cubicBezTo>
                              <a:pt x="94691" y="1751"/>
                              <a:pt x="91143" y="11725"/>
                              <a:pt x="93804" y="17424"/>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9" name="Group 18">
                    <a:extLst>
                      <a:ext uri="{FF2B5EF4-FFF2-40B4-BE49-F238E27FC236}">
                        <a16:creationId xmlns:a16="http://schemas.microsoft.com/office/drawing/2014/main" id="{67DAE979-E821-4A17-E704-FE9D0D003F34}"/>
                      </a:ext>
                    </a:extLst>
                  </p:cNvPr>
                  <p:cNvGrpSpPr/>
                  <p:nvPr/>
                </p:nvGrpSpPr>
                <p:grpSpPr>
                  <a:xfrm>
                    <a:off x="753837" y="1980469"/>
                    <a:ext cx="264461" cy="375138"/>
                    <a:chOff x="753837" y="1980469"/>
                    <a:chExt cx="264461" cy="375138"/>
                  </a:xfrm>
                </p:grpSpPr>
                <p:sp>
                  <p:nvSpPr>
                    <p:cNvPr id="41" name="Freeform: Shape 636">
                      <a:extLst>
                        <a:ext uri="{FF2B5EF4-FFF2-40B4-BE49-F238E27FC236}">
                          <a16:creationId xmlns:a16="http://schemas.microsoft.com/office/drawing/2014/main" id="{E54E69AA-E483-3437-BD81-C97ED8C8C33C}"/>
                        </a:ext>
                      </a:extLst>
                    </p:cNvPr>
                    <p:cNvSpPr/>
                    <p:nvPr/>
                  </p:nvSpPr>
                  <p:spPr>
                    <a:xfrm>
                      <a:off x="762715" y="2140843"/>
                      <a:ext cx="82825" cy="58304"/>
                    </a:xfrm>
                    <a:custGeom>
                      <a:avLst/>
                      <a:gdLst/>
                      <a:ahLst/>
                      <a:cxnLst/>
                      <a:rect l="l" t="t" r="r" b="b"/>
                      <a:pathLst>
                        <a:path w="82825" h="58304" stroke="0">
                          <a:moveTo>
                            <a:pt x="82674" y="19548"/>
                          </a:moveTo>
                          <a:cubicBezTo>
                            <a:pt x="81294" y="30819"/>
                            <a:pt x="57895" y="53648"/>
                            <a:pt x="57895" y="53648"/>
                          </a:cubicBezTo>
                          <a:cubicBezTo>
                            <a:pt x="57895" y="53648"/>
                            <a:pt x="44508" y="66017"/>
                            <a:pt x="28441" y="50432"/>
                          </a:cubicBezTo>
                          <a:cubicBezTo>
                            <a:pt x="12283" y="34825"/>
                            <a:pt x="0" y="21403"/>
                            <a:pt x="0" y="21403"/>
                          </a:cubicBezTo>
                          <a:lnTo>
                            <a:pt x="12184" y="6580"/>
                          </a:lnTo>
                          <a:lnTo>
                            <a:pt x="43147" y="35773"/>
                          </a:lnTo>
                          <a:cubicBezTo>
                            <a:pt x="43147" y="35773"/>
                            <a:pt x="53278" y="21971"/>
                            <a:pt x="64564" y="6218"/>
                          </a:cubicBezTo>
                          <a:cubicBezTo>
                            <a:pt x="75850" y="-9534"/>
                            <a:pt x="84054" y="8277"/>
                            <a:pt x="82674" y="19548"/>
                          </a:cubicBezTo>
                          <a:close/>
                        </a:path>
                        <a:path w="82825" h="58304" fill="none">
                          <a:moveTo>
                            <a:pt x="82674" y="19548"/>
                          </a:moveTo>
                          <a:cubicBezTo>
                            <a:pt x="81294" y="30819"/>
                            <a:pt x="57895" y="53648"/>
                            <a:pt x="57895" y="53648"/>
                          </a:cubicBezTo>
                          <a:cubicBezTo>
                            <a:pt x="57895" y="53648"/>
                            <a:pt x="44508" y="66017"/>
                            <a:pt x="28441" y="50432"/>
                          </a:cubicBezTo>
                          <a:cubicBezTo>
                            <a:pt x="12283" y="34825"/>
                            <a:pt x="0" y="21403"/>
                            <a:pt x="0" y="21403"/>
                          </a:cubicBezTo>
                          <a:lnTo>
                            <a:pt x="12184" y="6580"/>
                          </a:lnTo>
                          <a:lnTo>
                            <a:pt x="43147" y="35773"/>
                          </a:lnTo>
                          <a:cubicBezTo>
                            <a:pt x="43147" y="35773"/>
                            <a:pt x="53278" y="21971"/>
                            <a:pt x="64564" y="6218"/>
                          </a:cubicBezTo>
                          <a:cubicBezTo>
                            <a:pt x="75850" y="-9534"/>
                            <a:pt x="84054" y="8277"/>
                            <a:pt x="82674" y="19548"/>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Freeform: Shape 637">
                      <a:extLst>
                        <a:ext uri="{FF2B5EF4-FFF2-40B4-BE49-F238E27FC236}">
                          <a16:creationId xmlns:a16="http://schemas.microsoft.com/office/drawing/2014/main" id="{562ACFA7-7A67-DF41-37B4-7CA2A8BE86BC}"/>
                        </a:ext>
                      </a:extLst>
                    </p:cNvPr>
                    <p:cNvSpPr/>
                    <p:nvPr/>
                  </p:nvSpPr>
                  <p:spPr>
                    <a:xfrm>
                      <a:off x="858029" y="2252908"/>
                      <a:ext cx="84257" cy="90946"/>
                    </a:xfrm>
                    <a:custGeom>
                      <a:avLst/>
                      <a:gdLst/>
                      <a:ahLst/>
                      <a:cxnLst/>
                      <a:rect l="l" t="t" r="r" b="b"/>
                      <a:pathLst>
                        <a:path w="84257" h="90946" stroke="0">
                          <a:moveTo>
                            <a:pt x="30716" y="0"/>
                          </a:moveTo>
                          <a:cubicBezTo>
                            <a:pt x="30716" y="0"/>
                            <a:pt x="32023" y="90946"/>
                            <a:pt x="30716" y="90946"/>
                          </a:cubicBezTo>
                          <a:cubicBezTo>
                            <a:pt x="29409" y="90946"/>
                            <a:pt x="9148" y="89303"/>
                            <a:pt x="9148" y="89303"/>
                          </a:cubicBezTo>
                          <a:lnTo>
                            <a:pt x="0" y="2239"/>
                          </a:lnTo>
                          <a:cubicBezTo>
                            <a:pt x="0" y="4319"/>
                            <a:pt x="30716" y="0"/>
                            <a:pt x="30716" y="0"/>
                          </a:cubicBezTo>
                          <a:close/>
                          <a:moveTo>
                            <a:pt x="0" y="2239"/>
                          </a:moveTo>
                          <a:cubicBezTo>
                            <a:pt x="0" y="2208"/>
                            <a:pt x="0" y="2223"/>
                            <a:pt x="0" y="2239"/>
                          </a:cubicBezTo>
                          <a:close/>
                          <a:moveTo>
                            <a:pt x="53539" y="0"/>
                          </a:moveTo>
                          <a:cubicBezTo>
                            <a:pt x="53539" y="0"/>
                            <a:pt x="52231" y="90946"/>
                            <a:pt x="53539" y="90946"/>
                          </a:cubicBezTo>
                          <a:cubicBezTo>
                            <a:pt x="54846" y="90946"/>
                            <a:pt x="75107" y="89303"/>
                            <a:pt x="75107" y="89303"/>
                          </a:cubicBezTo>
                          <a:lnTo>
                            <a:pt x="84257" y="2239"/>
                          </a:lnTo>
                          <a:cubicBezTo>
                            <a:pt x="83806" y="4319"/>
                            <a:pt x="53539" y="0"/>
                            <a:pt x="53539" y="0"/>
                          </a:cubicBezTo>
                          <a:close/>
                          <a:moveTo>
                            <a:pt x="84257" y="2191"/>
                          </a:moveTo>
                          <a:cubicBezTo>
                            <a:pt x="84257" y="2223"/>
                            <a:pt x="84257" y="2208"/>
                            <a:pt x="84257" y="2191"/>
                          </a:cubicBezTo>
                          <a:close/>
                        </a:path>
                        <a:path w="84257" h="90946" fill="none">
                          <a:moveTo>
                            <a:pt x="30716" y="0"/>
                          </a:moveTo>
                          <a:cubicBezTo>
                            <a:pt x="30716" y="0"/>
                            <a:pt x="32023" y="90946"/>
                            <a:pt x="30716" y="90946"/>
                          </a:cubicBezTo>
                          <a:cubicBezTo>
                            <a:pt x="29409" y="90946"/>
                            <a:pt x="9148" y="89303"/>
                            <a:pt x="9148" y="89303"/>
                          </a:cubicBezTo>
                          <a:lnTo>
                            <a:pt x="0" y="2239"/>
                          </a:lnTo>
                          <a:cubicBezTo>
                            <a:pt x="0" y="4319"/>
                            <a:pt x="30716" y="0"/>
                            <a:pt x="30716" y="0"/>
                          </a:cubicBezTo>
                          <a:close/>
                          <a:moveTo>
                            <a:pt x="0" y="2239"/>
                          </a:moveTo>
                          <a:cubicBezTo>
                            <a:pt x="0" y="2208"/>
                            <a:pt x="0" y="2223"/>
                            <a:pt x="0" y="2239"/>
                          </a:cubicBezTo>
                          <a:close/>
                          <a:moveTo>
                            <a:pt x="53539" y="0"/>
                          </a:moveTo>
                          <a:cubicBezTo>
                            <a:pt x="53539" y="0"/>
                            <a:pt x="52231" y="90946"/>
                            <a:pt x="53539" y="90946"/>
                          </a:cubicBezTo>
                          <a:cubicBezTo>
                            <a:pt x="54846" y="90946"/>
                            <a:pt x="75107" y="89303"/>
                            <a:pt x="75107" y="89303"/>
                          </a:cubicBezTo>
                          <a:lnTo>
                            <a:pt x="84257" y="2239"/>
                          </a:lnTo>
                          <a:cubicBezTo>
                            <a:pt x="83806" y="4319"/>
                            <a:pt x="53539" y="0"/>
                            <a:pt x="53539" y="0"/>
                          </a:cubicBezTo>
                          <a:close/>
                          <a:moveTo>
                            <a:pt x="84257" y="2191"/>
                          </a:moveTo>
                          <a:cubicBezTo>
                            <a:pt x="84257" y="2223"/>
                            <a:pt x="84257" y="2208"/>
                            <a:pt x="84257" y="2191"/>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Freeform: Shape 638">
                      <a:extLst>
                        <a:ext uri="{FF2B5EF4-FFF2-40B4-BE49-F238E27FC236}">
                          <a16:creationId xmlns:a16="http://schemas.microsoft.com/office/drawing/2014/main" id="{C411AAC6-D2C7-843A-1A0E-160B4D6436A9}"/>
                        </a:ext>
                      </a:extLst>
                    </p:cNvPr>
                    <p:cNvSpPr/>
                    <p:nvPr/>
                  </p:nvSpPr>
                  <p:spPr>
                    <a:xfrm>
                      <a:off x="816445" y="2045197"/>
                      <a:ext cx="165666" cy="27392"/>
                    </a:xfrm>
                    <a:custGeom>
                      <a:avLst/>
                      <a:gdLst/>
                      <a:ahLst/>
                      <a:cxnLst/>
                      <a:rect l="l" t="t" r="r" b="b"/>
                      <a:pathLst>
                        <a:path w="165666" h="27392" stroke="0">
                          <a:moveTo>
                            <a:pt x="0" y="13696"/>
                          </a:moveTo>
                          <a:cubicBezTo>
                            <a:pt x="0" y="6132"/>
                            <a:pt x="8031" y="0"/>
                            <a:pt x="17938" y="0"/>
                          </a:cubicBezTo>
                          <a:cubicBezTo>
                            <a:pt x="27845" y="0"/>
                            <a:pt x="35876" y="6132"/>
                            <a:pt x="35876" y="13696"/>
                          </a:cubicBezTo>
                          <a:cubicBezTo>
                            <a:pt x="35876" y="21260"/>
                            <a:pt x="27845" y="27392"/>
                            <a:pt x="17938" y="27392"/>
                          </a:cubicBezTo>
                          <a:cubicBezTo>
                            <a:pt x="8031" y="27392"/>
                            <a:pt x="0" y="21260"/>
                            <a:pt x="0" y="13696"/>
                          </a:cubicBezTo>
                          <a:close/>
                          <a:moveTo>
                            <a:pt x="147728" y="27392"/>
                          </a:moveTo>
                          <a:cubicBezTo>
                            <a:pt x="157634" y="27392"/>
                            <a:pt x="165666" y="21260"/>
                            <a:pt x="165666" y="13696"/>
                          </a:cubicBezTo>
                          <a:cubicBezTo>
                            <a:pt x="165666" y="6132"/>
                            <a:pt x="157634" y="0"/>
                            <a:pt x="147728" y="0"/>
                          </a:cubicBezTo>
                          <a:cubicBezTo>
                            <a:pt x="137821" y="0"/>
                            <a:pt x="129790" y="6132"/>
                            <a:pt x="129790" y="13696"/>
                          </a:cubicBezTo>
                          <a:cubicBezTo>
                            <a:pt x="129790" y="21260"/>
                            <a:pt x="137821" y="27392"/>
                            <a:pt x="147728" y="27392"/>
                          </a:cubicBezTo>
                          <a:close/>
                        </a:path>
                        <a:path w="165666" h="27392" fill="none">
                          <a:moveTo>
                            <a:pt x="0" y="13696"/>
                          </a:moveTo>
                          <a:cubicBezTo>
                            <a:pt x="0" y="6132"/>
                            <a:pt x="8031" y="0"/>
                            <a:pt x="17938" y="0"/>
                          </a:cubicBezTo>
                          <a:cubicBezTo>
                            <a:pt x="27845" y="0"/>
                            <a:pt x="35876" y="6132"/>
                            <a:pt x="35876" y="13696"/>
                          </a:cubicBezTo>
                          <a:cubicBezTo>
                            <a:pt x="35876" y="21260"/>
                            <a:pt x="27845" y="27392"/>
                            <a:pt x="17938" y="27392"/>
                          </a:cubicBezTo>
                          <a:cubicBezTo>
                            <a:pt x="8031" y="27392"/>
                            <a:pt x="0" y="21260"/>
                            <a:pt x="0" y="13696"/>
                          </a:cubicBezTo>
                          <a:close/>
                          <a:moveTo>
                            <a:pt x="147728" y="27392"/>
                          </a:moveTo>
                          <a:cubicBezTo>
                            <a:pt x="157634" y="27392"/>
                            <a:pt x="165666" y="21260"/>
                            <a:pt x="165666" y="13696"/>
                          </a:cubicBezTo>
                          <a:cubicBezTo>
                            <a:pt x="165666" y="6132"/>
                            <a:pt x="157634" y="0"/>
                            <a:pt x="147728" y="0"/>
                          </a:cubicBezTo>
                          <a:cubicBezTo>
                            <a:pt x="137821" y="0"/>
                            <a:pt x="129790" y="6132"/>
                            <a:pt x="129790" y="13696"/>
                          </a:cubicBezTo>
                          <a:cubicBezTo>
                            <a:pt x="129790" y="21260"/>
                            <a:pt x="137821" y="27392"/>
                            <a:pt x="147728" y="27392"/>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4" name="Freeform: Shape 639">
                      <a:extLst>
                        <a:ext uri="{FF2B5EF4-FFF2-40B4-BE49-F238E27FC236}">
                          <a16:creationId xmlns:a16="http://schemas.microsoft.com/office/drawing/2014/main" id="{3EEC2755-72F6-254E-204B-E35ECA7A9A0D}"/>
                        </a:ext>
                      </a:extLst>
                    </p:cNvPr>
                    <p:cNvSpPr/>
                    <p:nvPr/>
                  </p:nvSpPr>
                  <p:spPr>
                    <a:xfrm>
                      <a:off x="957022" y="2144832"/>
                      <a:ext cx="32803" cy="95007"/>
                    </a:xfrm>
                    <a:custGeom>
                      <a:avLst/>
                      <a:gdLst/>
                      <a:ahLst/>
                      <a:cxnLst/>
                      <a:rect l="l" t="t" r="r" b="b"/>
                      <a:pathLst>
                        <a:path w="32803" h="95007" stroke="0">
                          <a:moveTo>
                            <a:pt x="0" y="17509"/>
                          </a:moveTo>
                          <a:cubicBezTo>
                            <a:pt x="1948" y="17509"/>
                            <a:pt x="12671" y="47082"/>
                            <a:pt x="12757" y="60198"/>
                          </a:cubicBezTo>
                          <a:cubicBezTo>
                            <a:pt x="12790" y="65242"/>
                            <a:pt x="11030" y="68819"/>
                            <a:pt x="8938" y="71877"/>
                          </a:cubicBezTo>
                          <a:cubicBezTo>
                            <a:pt x="8279" y="72839"/>
                            <a:pt x="7712" y="73778"/>
                            <a:pt x="7232" y="74711"/>
                          </a:cubicBezTo>
                          <a:cubicBezTo>
                            <a:pt x="3486" y="76807"/>
                            <a:pt x="-1213" y="79911"/>
                            <a:pt x="2140" y="80714"/>
                          </a:cubicBezTo>
                          <a:cubicBezTo>
                            <a:pt x="3171" y="80961"/>
                            <a:pt x="4247" y="81041"/>
                            <a:pt x="5305" y="81012"/>
                          </a:cubicBezTo>
                          <a:cubicBezTo>
                            <a:pt x="5102" y="82895"/>
                            <a:pt x="5183" y="84907"/>
                            <a:pt x="5529" y="87173"/>
                          </a:cubicBezTo>
                          <a:cubicBezTo>
                            <a:pt x="7049" y="97178"/>
                            <a:pt x="20101" y="97077"/>
                            <a:pt x="24661" y="89832"/>
                          </a:cubicBezTo>
                          <a:cubicBezTo>
                            <a:pt x="28185" y="84234"/>
                            <a:pt x="25667" y="85397"/>
                            <a:pt x="27861" y="78377"/>
                          </a:cubicBezTo>
                          <a:cubicBezTo>
                            <a:pt x="28507" y="76312"/>
                            <a:pt x="29884" y="71034"/>
                            <a:pt x="31125" y="67416"/>
                          </a:cubicBezTo>
                          <a:cubicBezTo>
                            <a:pt x="36991" y="50320"/>
                            <a:pt x="26650" y="8189"/>
                            <a:pt x="12883" y="1354"/>
                          </a:cubicBezTo>
                          <a:cubicBezTo>
                            <a:pt x="-884" y="-5481"/>
                            <a:pt x="0" y="15690"/>
                            <a:pt x="0" y="17509"/>
                          </a:cubicBezTo>
                          <a:close/>
                        </a:path>
                        <a:path w="32803" h="95007" fill="none">
                          <a:moveTo>
                            <a:pt x="0" y="17509"/>
                          </a:moveTo>
                          <a:cubicBezTo>
                            <a:pt x="1948" y="17509"/>
                            <a:pt x="12671" y="47082"/>
                            <a:pt x="12757" y="60198"/>
                          </a:cubicBezTo>
                          <a:cubicBezTo>
                            <a:pt x="12790" y="65242"/>
                            <a:pt x="11030" y="68819"/>
                            <a:pt x="8938" y="71877"/>
                          </a:cubicBezTo>
                          <a:cubicBezTo>
                            <a:pt x="8279" y="72839"/>
                            <a:pt x="7712" y="73778"/>
                            <a:pt x="7232" y="74711"/>
                          </a:cubicBezTo>
                          <a:cubicBezTo>
                            <a:pt x="3486" y="76807"/>
                            <a:pt x="-1213" y="79911"/>
                            <a:pt x="2140" y="80714"/>
                          </a:cubicBezTo>
                          <a:cubicBezTo>
                            <a:pt x="3171" y="80961"/>
                            <a:pt x="4247" y="81041"/>
                            <a:pt x="5305" y="81012"/>
                          </a:cubicBezTo>
                          <a:cubicBezTo>
                            <a:pt x="5102" y="82895"/>
                            <a:pt x="5183" y="84907"/>
                            <a:pt x="5529" y="87173"/>
                          </a:cubicBezTo>
                          <a:cubicBezTo>
                            <a:pt x="7049" y="97178"/>
                            <a:pt x="20101" y="97077"/>
                            <a:pt x="24661" y="89832"/>
                          </a:cubicBezTo>
                          <a:cubicBezTo>
                            <a:pt x="28185" y="84234"/>
                            <a:pt x="25667" y="85397"/>
                            <a:pt x="27861" y="78377"/>
                          </a:cubicBezTo>
                          <a:cubicBezTo>
                            <a:pt x="28507" y="76312"/>
                            <a:pt x="29884" y="71034"/>
                            <a:pt x="31125" y="67416"/>
                          </a:cubicBezTo>
                          <a:cubicBezTo>
                            <a:pt x="36991" y="50320"/>
                            <a:pt x="26650" y="8189"/>
                            <a:pt x="12883" y="1354"/>
                          </a:cubicBezTo>
                          <a:cubicBezTo>
                            <a:pt x="-884" y="-5481"/>
                            <a:pt x="0" y="15690"/>
                            <a:pt x="0" y="17509"/>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5" name="Freeform: Shape 640">
                      <a:extLst>
                        <a:ext uri="{FF2B5EF4-FFF2-40B4-BE49-F238E27FC236}">
                          <a16:creationId xmlns:a16="http://schemas.microsoft.com/office/drawing/2014/main" id="{9A79F565-1FC1-BE86-6953-862D4A6E58E2}"/>
                        </a:ext>
                      </a:extLst>
                    </p:cNvPr>
                    <p:cNvSpPr/>
                    <p:nvPr/>
                  </p:nvSpPr>
                  <p:spPr>
                    <a:xfrm>
                      <a:off x="860905" y="2111035"/>
                      <a:ext cx="81296" cy="32646"/>
                    </a:xfrm>
                    <a:custGeom>
                      <a:avLst/>
                      <a:gdLst/>
                      <a:ahLst/>
                      <a:cxnLst/>
                      <a:rect l="l" t="t" r="r" b="b"/>
                      <a:pathLst>
                        <a:path w="81296" h="32646" stroke="0">
                          <a:moveTo>
                            <a:pt x="0" y="10980"/>
                          </a:moveTo>
                          <a:cubicBezTo>
                            <a:pt x="0" y="927"/>
                            <a:pt x="20144" y="0"/>
                            <a:pt x="41546" y="0"/>
                          </a:cubicBezTo>
                          <a:cubicBezTo>
                            <a:pt x="62949" y="0"/>
                            <a:pt x="81645" y="3229"/>
                            <a:pt x="81292" y="12272"/>
                          </a:cubicBezTo>
                          <a:cubicBezTo>
                            <a:pt x="80923" y="21314"/>
                            <a:pt x="62423" y="32646"/>
                            <a:pt x="41021" y="32646"/>
                          </a:cubicBezTo>
                          <a:cubicBezTo>
                            <a:pt x="19619" y="32646"/>
                            <a:pt x="0" y="21033"/>
                            <a:pt x="0" y="10980"/>
                          </a:cubicBezTo>
                          <a:close/>
                        </a:path>
                        <a:path w="81296" h="32646" fill="none">
                          <a:moveTo>
                            <a:pt x="0" y="10980"/>
                          </a:moveTo>
                          <a:cubicBezTo>
                            <a:pt x="0" y="927"/>
                            <a:pt x="20144" y="0"/>
                            <a:pt x="41546" y="0"/>
                          </a:cubicBezTo>
                          <a:cubicBezTo>
                            <a:pt x="62949" y="0"/>
                            <a:pt x="81645" y="3229"/>
                            <a:pt x="81292" y="12272"/>
                          </a:cubicBezTo>
                          <a:cubicBezTo>
                            <a:pt x="80923" y="21314"/>
                            <a:pt x="62423" y="32646"/>
                            <a:pt x="41021" y="32646"/>
                          </a:cubicBezTo>
                          <a:cubicBezTo>
                            <a:pt x="19619" y="32646"/>
                            <a:pt x="0" y="21033"/>
                            <a:pt x="0" y="10980"/>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Freeform: Shape 641">
                      <a:extLst>
                        <a:ext uri="{FF2B5EF4-FFF2-40B4-BE49-F238E27FC236}">
                          <a16:creationId xmlns:a16="http://schemas.microsoft.com/office/drawing/2014/main" id="{65D9375C-5696-3E6F-2C4E-749EE0C6EE85}"/>
                        </a:ext>
                      </a:extLst>
                    </p:cNvPr>
                    <p:cNvSpPr/>
                    <p:nvPr/>
                  </p:nvSpPr>
                  <p:spPr>
                    <a:xfrm>
                      <a:off x="828245" y="1980469"/>
                      <a:ext cx="143004" cy="132831"/>
                    </a:xfrm>
                    <a:custGeom>
                      <a:avLst/>
                      <a:gdLst/>
                      <a:ahLst/>
                      <a:cxnLst/>
                      <a:rect l="l" t="t" r="r" b="b"/>
                      <a:pathLst>
                        <a:path w="143004" h="132831" stroke="0">
                          <a:moveTo>
                            <a:pt x="0" y="66416"/>
                          </a:moveTo>
                          <a:cubicBezTo>
                            <a:pt x="0" y="29735"/>
                            <a:pt x="32013" y="0"/>
                            <a:pt x="71502" y="0"/>
                          </a:cubicBezTo>
                          <a:cubicBezTo>
                            <a:pt x="110991" y="0"/>
                            <a:pt x="143004" y="29735"/>
                            <a:pt x="143004" y="66416"/>
                          </a:cubicBezTo>
                          <a:cubicBezTo>
                            <a:pt x="143004" y="103096"/>
                            <a:pt x="110991" y="132831"/>
                            <a:pt x="71502" y="132831"/>
                          </a:cubicBezTo>
                          <a:cubicBezTo>
                            <a:pt x="32013" y="132831"/>
                            <a:pt x="0" y="103096"/>
                            <a:pt x="0" y="66416"/>
                          </a:cubicBezTo>
                          <a:close/>
                        </a:path>
                        <a:path w="143004" h="132831" fill="none">
                          <a:moveTo>
                            <a:pt x="0" y="66416"/>
                          </a:moveTo>
                          <a:cubicBezTo>
                            <a:pt x="0" y="29735"/>
                            <a:pt x="32013" y="0"/>
                            <a:pt x="71502" y="0"/>
                          </a:cubicBezTo>
                          <a:cubicBezTo>
                            <a:pt x="110991" y="0"/>
                            <a:pt x="143004" y="29735"/>
                            <a:pt x="143004" y="66416"/>
                          </a:cubicBezTo>
                          <a:cubicBezTo>
                            <a:pt x="143004" y="103096"/>
                            <a:pt x="110991" y="132831"/>
                            <a:pt x="71502" y="132831"/>
                          </a:cubicBezTo>
                          <a:cubicBezTo>
                            <a:pt x="32013" y="132831"/>
                            <a:pt x="0" y="103096"/>
                            <a:pt x="0" y="66416"/>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7" name="Group 46">
                      <a:extLst>
                        <a:ext uri="{FF2B5EF4-FFF2-40B4-BE49-F238E27FC236}">
                          <a16:creationId xmlns:a16="http://schemas.microsoft.com/office/drawing/2014/main" id="{414DF653-2A67-2727-5458-4AE0C49DE01A}"/>
                        </a:ext>
                      </a:extLst>
                    </p:cNvPr>
                    <p:cNvGrpSpPr/>
                    <p:nvPr/>
                  </p:nvGrpSpPr>
                  <p:grpSpPr>
                    <a:xfrm>
                      <a:off x="883968" y="2086908"/>
                      <a:ext cx="35165" cy="16461"/>
                      <a:chOff x="883968" y="2086908"/>
                      <a:chExt cx="35165" cy="16461"/>
                    </a:xfrm>
                  </p:grpSpPr>
                  <p:sp>
                    <p:nvSpPr>
                      <p:cNvPr id="58" name="Freeform: Shape 643">
                        <a:extLst>
                          <a:ext uri="{FF2B5EF4-FFF2-40B4-BE49-F238E27FC236}">
                            <a16:creationId xmlns:a16="http://schemas.microsoft.com/office/drawing/2014/main" id="{27263874-DCB2-C8EA-AE2A-42B779545BDF}"/>
                          </a:ext>
                        </a:extLst>
                      </p:cNvPr>
                      <p:cNvSpPr/>
                      <p:nvPr/>
                    </p:nvSpPr>
                    <p:spPr>
                      <a:xfrm>
                        <a:off x="883968" y="2086719"/>
                        <a:ext cx="35165" cy="15191"/>
                      </a:xfrm>
                      <a:custGeom>
                        <a:avLst/>
                        <a:gdLst/>
                        <a:ahLst/>
                        <a:cxnLst/>
                        <a:rect l="l" t="t" r="r" b="b"/>
                        <a:pathLst>
                          <a:path w="35165" h="15191" stroke="0">
                            <a:moveTo>
                              <a:pt x="0" y="3218"/>
                            </a:moveTo>
                            <a:cubicBezTo>
                              <a:pt x="0" y="-2002"/>
                              <a:pt x="7872" y="0"/>
                              <a:pt x="17582" y="0"/>
                            </a:cubicBezTo>
                            <a:cubicBezTo>
                              <a:pt x="27293" y="0"/>
                              <a:pt x="35165" y="-2002"/>
                              <a:pt x="35165" y="3218"/>
                            </a:cubicBezTo>
                            <a:cubicBezTo>
                              <a:pt x="35165" y="8439"/>
                              <a:pt x="27795" y="15191"/>
                              <a:pt x="18085" y="15191"/>
                            </a:cubicBezTo>
                            <a:cubicBezTo>
                              <a:pt x="8374" y="15191"/>
                              <a:pt x="0" y="8439"/>
                              <a:pt x="0" y="3218"/>
                            </a:cubicBezTo>
                            <a:close/>
                          </a:path>
                          <a:path w="35165" h="15191" fill="none">
                            <a:moveTo>
                              <a:pt x="0" y="3218"/>
                            </a:moveTo>
                            <a:cubicBezTo>
                              <a:pt x="0" y="-2002"/>
                              <a:pt x="7872" y="0"/>
                              <a:pt x="17582" y="0"/>
                            </a:cubicBezTo>
                            <a:cubicBezTo>
                              <a:pt x="27293" y="0"/>
                              <a:pt x="35165" y="-2002"/>
                              <a:pt x="35165" y="3218"/>
                            </a:cubicBezTo>
                            <a:cubicBezTo>
                              <a:pt x="35165" y="8439"/>
                              <a:pt x="27795" y="15191"/>
                              <a:pt x="18085" y="15191"/>
                            </a:cubicBezTo>
                            <a:cubicBezTo>
                              <a:pt x="8374" y="15191"/>
                              <a:pt x="0" y="8439"/>
                              <a:pt x="0" y="3218"/>
                            </a:cubicBezTo>
                            <a:close/>
                          </a:path>
                        </a:pathLst>
                      </a:custGeom>
                      <a:solidFill>
                        <a:srgbClr val="AA5527"/>
                      </a:solidFill>
                      <a:ln w="7600" cap="flat">
                        <a:solidFill>
                          <a:srgbClr val="AA5527"/>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Freeform: Shape 644">
                        <a:extLst>
                          <a:ext uri="{FF2B5EF4-FFF2-40B4-BE49-F238E27FC236}">
                            <a16:creationId xmlns:a16="http://schemas.microsoft.com/office/drawing/2014/main" id="{68C942AC-7EA3-DA9A-D55B-EC5C34CE4B02}"/>
                          </a:ext>
                        </a:extLst>
                      </p:cNvPr>
                      <p:cNvSpPr/>
                      <p:nvPr/>
                    </p:nvSpPr>
                    <p:spPr>
                      <a:xfrm>
                        <a:off x="889082" y="2095769"/>
                        <a:ext cx="24937" cy="7600"/>
                      </a:xfrm>
                      <a:custGeom>
                        <a:avLst/>
                        <a:gdLst/>
                        <a:ahLst/>
                        <a:cxnLst/>
                        <a:rect l="l" t="t" r="r" b="b"/>
                        <a:pathLst>
                          <a:path w="24937" h="7600" stroke="0">
                            <a:moveTo>
                              <a:pt x="24937" y="2379"/>
                            </a:moveTo>
                            <a:cubicBezTo>
                              <a:pt x="21889" y="4679"/>
                              <a:pt x="17659" y="6330"/>
                              <a:pt x="12858" y="6330"/>
                            </a:cubicBezTo>
                            <a:cubicBezTo>
                              <a:pt x="7917" y="6330"/>
                              <a:pt x="3322" y="4582"/>
                              <a:pt x="0" y="2177"/>
                            </a:cubicBezTo>
                            <a:cubicBezTo>
                              <a:pt x="3470" y="804"/>
                              <a:pt x="7681" y="0"/>
                              <a:pt x="12221" y="0"/>
                            </a:cubicBezTo>
                            <a:cubicBezTo>
                              <a:pt x="16979" y="0"/>
                              <a:pt x="21376" y="883"/>
                              <a:pt x="24937" y="2379"/>
                            </a:cubicBezTo>
                            <a:close/>
                          </a:path>
                          <a:path w="24937" h="7600" fill="none">
                            <a:moveTo>
                              <a:pt x="24937" y="2379"/>
                            </a:moveTo>
                            <a:cubicBezTo>
                              <a:pt x="21889" y="4679"/>
                              <a:pt x="17659" y="6330"/>
                              <a:pt x="12858" y="6330"/>
                            </a:cubicBezTo>
                            <a:cubicBezTo>
                              <a:pt x="7917" y="6330"/>
                              <a:pt x="3322" y="4582"/>
                              <a:pt x="0" y="2177"/>
                            </a:cubicBezTo>
                            <a:cubicBezTo>
                              <a:pt x="3470" y="804"/>
                              <a:pt x="7681" y="0"/>
                              <a:pt x="12221" y="0"/>
                            </a:cubicBezTo>
                            <a:cubicBezTo>
                              <a:pt x="16979" y="0"/>
                              <a:pt x="21376" y="883"/>
                              <a:pt x="24937" y="2379"/>
                            </a:cubicBezTo>
                            <a:close/>
                          </a:path>
                        </a:pathLst>
                      </a:custGeom>
                      <a:solidFill>
                        <a:srgbClr val="EF8F8A"/>
                      </a:solidFill>
                      <a:ln w="7600" cap="flat">
                        <a:solidFill>
                          <a:srgbClr val="EF8F8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8" name="Freeform: Shape 645">
                      <a:extLst>
                        <a:ext uri="{FF2B5EF4-FFF2-40B4-BE49-F238E27FC236}">
                          <a16:creationId xmlns:a16="http://schemas.microsoft.com/office/drawing/2014/main" id="{2B677DF7-2C22-C2E6-3EA5-3636F14714CF}"/>
                        </a:ext>
                      </a:extLst>
                    </p:cNvPr>
                    <p:cNvSpPr/>
                    <p:nvPr/>
                  </p:nvSpPr>
                  <p:spPr>
                    <a:xfrm>
                      <a:off x="821996" y="2113169"/>
                      <a:ext cx="158127" cy="92906"/>
                    </a:xfrm>
                    <a:custGeom>
                      <a:avLst/>
                      <a:gdLst/>
                      <a:ahLst/>
                      <a:cxnLst/>
                      <a:rect l="l" t="t" r="r" b="b"/>
                      <a:pathLst>
                        <a:path w="158127" h="92906" stroke="0">
                          <a:moveTo>
                            <a:pt x="79063" y="92112"/>
                          </a:moveTo>
                          <a:cubicBezTo>
                            <a:pt x="63803" y="92644"/>
                            <a:pt x="27535" y="93713"/>
                            <a:pt x="27535" y="91867"/>
                          </a:cubicBezTo>
                          <a:cubicBezTo>
                            <a:pt x="27535" y="89530"/>
                            <a:pt x="31457" y="41036"/>
                            <a:pt x="31457" y="41036"/>
                          </a:cubicBezTo>
                          <a:cubicBezTo>
                            <a:pt x="31457" y="41036"/>
                            <a:pt x="25309" y="52143"/>
                            <a:pt x="24002" y="52143"/>
                          </a:cubicBezTo>
                          <a:cubicBezTo>
                            <a:pt x="22694" y="52143"/>
                            <a:pt x="10045" y="52299"/>
                            <a:pt x="0" y="38569"/>
                          </a:cubicBezTo>
                          <a:cubicBezTo>
                            <a:pt x="9307" y="7479"/>
                            <a:pt x="48085" y="0"/>
                            <a:pt x="48085" y="0"/>
                          </a:cubicBezTo>
                          <a:cubicBezTo>
                            <a:pt x="48085" y="0"/>
                            <a:pt x="51922" y="6603"/>
                            <a:pt x="63283" y="9560"/>
                          </a:cubicBezTo>
                          <a:cubicBezTo>
                            <a:pt x="66943" y="10513"/>
                            <a:pt x="70464" y="10991"/>
                            <a:pt x="73557" y="11201"/>
                          </a:cubicBezTo>
                          <a:cubicBezTo>
                            <a:pt x="73541" y="11061"/>
                            <a:pt x="73524" y="10963"/>
                            <a:pt x="73507" y="10911"/>
                          </a:cubicBezTo>
                          <a:cubicBezTo>
                            <a:pt x="73869" y="10965"/>
                            <a:pt x="75937" y="11257"/>
                            <a:pt x="79063" y="11327"/>
                          </a:cubicBezTo>
                          <a:cubicBezTo>
                            <a:pt x="82190" y="11257"/>
                            <a:pt x="84258" y="10965"/>
                            <a:pt x="84620" y="10911"/>
                          </a:cubicBezTo>
                          <a:cubicBezTo>
                            <a:pt x="84603" y="10963"/>
                            <a:pt x="84586" y="11061"/>
                            <a:pt x="84570" y="11201"/>
                          </a:cubicBezTo>
                          <a:cubicBezTo>
                            <a:pt x="87662" y="10991"/>
                            <a:pt x="91184" y="10513"/>
                            <a:pt x="94843" y="9560"/>
                          </a:cubicBezTo>
                          <a:cubicBezTo>
                            <a:pt x="106205" y="6603"/>
                            <a:pt x="110042" y="0"/>
                            <a:pt x="110042" y="0"/>
                          </a:cubicBezTo>
                          <a:cubicBezTo>
                            <a:pt x="110042" y="0"/>
                            <a:pt x="148820" y="7479"/>
                            <a:pt x="158127" y="38569"/>
                          </a:cubicBezTo>
                          <a:cubicBezTo>
                            <a:pt x="148082" y="52299"/>
                            <a:pt x="135432" y="52143"/>
                            <a:pt x="134125" y="52143"/>
                          </a:cubicBezTo>
                          <a:cubicBezTo>
                            <a:pt x="132818" y="52143"/>
                            <a:pt x="126670" y="41036"/>
                            <a:pt x="126670" y="41036"/>
                          </a:cubicBezTo>
                          <a:cubicBezTo>
                            <a:pt x="126670" y="41036"/>
                            <a:pt x="130592" y="89530"/>
                            <a:pt x="130592" y="91867"/>
                          </a:cubicBezTo>
                          <a:cubicBezTo>
                            <a:pt x="130592" y="93713"/>
                            <a:pt x="94323" y="92644"/>
                            <a:pt x="79063" y="92112"/>
                          </a:cubicBezTo>
                          <a:close/>
                          <a:moveTo>
                            <a:pt x="84620" y="10911"/>
                          </a:moveTo>
                          <a:cubicBezTo>
                            <a:pt x="84658" y="10905"/>
                            <a:pt x="84677" y="10902"/>
                            <a:pt x="84677" y="10902"/>
                          </a:cubicBezTo>
                          <a:cubicBezTo>
                            <a:pt x="84658" y="10850"/>
                            <a:pt x="84639" y="10854"/>
                            <a:pt x="84620" y="10911"/>
                          </a:cubicBezTo>
                          <a:close/>
                          <a:moveTo>
                            <a:pt x="73450" y="10902"/>
                          </a:moveTo>
                          <a:cubicBezTo>
                            <a:pt x="73450" y="10902"/>
                            <a:pt x="73469" y="10905"/>
                            <a:pt x="73507" y="10911"/>
                          </a:cubicBezTo>
                          <a:cubicBezTo>
                            <a:pt x="73488" y="10854"/>
                            <a:pt x="73469" y="10850"/>
                            <a:pt x="73450" y="10902"/>
                          </a:cubicBezTo>
                          <a:close/>
                        </a:path>
                        <a:path w="158127" h="92906" fill="none">
                          <a:moveTo>
                            <a:pt x="79063" y="92112"/>
                          </a:moveTo>
                          <a:cubicBezTo>
                            <a:pt x="63803" y="92644"/>
                            <a:pt x="27535" y="93713"/>
                            <a:pt x="27535" y="91867"/>
                          </a:cubicBezTo>
                          <a:cubicBezTo>
                            <a:pt x="27535" y="89530"/>
                            <a:pt x="31457" y="41036"/>
                            <a:pt x="31457" y="41036"/>
                          </a:cubicBezTo>
                          <a:cubicBezTo>
                            <a:pt x="31457" y="41036"/>
                            <a:pt x="25309" y="52143"/>
                            <a:pt x="24002" y="52143"/>
                          </a:cubicBezTo>
                          <a:cubicBezTo>
                            <a:pt x="22694" y="52143"/>
                            <a:pt x="10045" y="52299"/>
                            <a:pt x="0" y="38569"/>
                          </a:cubicBezTo>
                          <a:cubicBezTo>
                            <a:pt x="9307" y="7479"/>
                            <a:pt x="48085" y="0"/>
                            <a:pt x="48085" y="0"/>
                          </a:cubicBezTo>
                          <a:cubicBezTo>
                            <a:pt x="48085" y="0"/>
                            <a:pt x="51922" y="6603"/>
                            <a:pt x="63283" y="9560"/>
                          </a:cubicBezTo>
                          <a:cubicBezTo>
                            <a:pt x="66943" y="10513"/>
                            <a:pt x="70464" y="10991"/>
                            <a:pt x="73557" y="11201"/>
                          </a:cubicBezTo>
                          <a:cubicBezTo>
                            <a:pt x="73541" y="11061"/>
                            <a:pt x="73524" y="10963"/>
                            <a:pt x="73507" y="10911"/>
                          </a:cubicBezTo>
                          <a:cubicBezTo>
                            <a:pt x="73869" y="10965"/>
                            <a:pt x="75937" y="11257"/>
                            <a:pt x="79063" y="11327"/>
                          </a:cubicBezTo>
                          <a:cubicBezTo>
                            <a:pt x="82190" y="11257"/>
                            <a:pt x="84258" y="10965"/>
                            <a:pt x="84620" y="10911"/>
                          </a:cubicBezTo>
                          <a:cubicBezTo>
                            <a:pt x="84603" y="10963"/>
                            <a:pt x="84586" y="11061"/>
                            <a:pt x="84570" y="11201"/>
                          </a:cubicBezTo>
                          <a:cubicBezTo>
                            <a:pt x="87662" y="10991"/>
                            <a:pt x="91184" y="10513"/>
                            <a:pt x="94843" y="9560"/>
                          </a:cubicBezTo>
                          <a:cubicBezTo>
                            <a:pt x="106205" y="6603"/>
                            <a:pt x="110042" y="0"/>
                            <a:pt x="110042" y="0"/>
                          </a:cubicBezTo>
                          <a:cubicBezTo>
                            <a:pt x="110042" y="0"/>
                            <a:pt x="148820" y="7479"/>
                            <a:pt x="158127" y="38569"/>
                          </a:cubicBezTo>
                          <a:cubicBezTo>
                            <a:pt x="148082" y="52299"/>
                            <a:pt x="135432" y="52143"/>
                            <a:pt x="134125" y="52143"/>
                          </a:cubicBezTo>
                          <a:cubicBezTo>
                            <a:pt x="132818" y="52143"/>
                            <a:pt x="126670" y="41036"/>
                            <a:pt x="126670" y="41036"/>
                          </a:cubicBezTo>
                          <a:cubicBezTo>
                            <a:pt x="126670" y="41036"/>
                            <a:pt x="130592" y="89530"/>
                            <a:pt x="130592" y="91867"/>
                          </a:cubicBezTo>
                          <a:cubicBezTo>
                            <a:pt x="130592" y="93713"/>
                            <a:pt x="94323" y="92644"/>
                            <a:pt x="79063" y="92112"/>
                          </a:cubicBezTo>
                          <a:close/>
                          <a:moveTo>
                            <a:pt x="84620" y="10911"/>
                          </a:moveTo>
                          <a:cubicBezTo>
                            <a:pt x="84658" y="10905"/>
                            <a:pt x="84677" y="10902"/>
                            <a:pt x="84677" y="10902"/>
                          </a:cubicBezTo>
                          <a:cubicBezTo>
                            <a:pt x="84658" y="10850"/>
                            <a:pt x="84639" y="10854"/>
                            <a:pt x="84620" y="10911"/>
                          </a:cubicBezTo>
                          <a:close/>
                          <a:moveTo>
                            <a:pt x="73450" y="10902"/>
                          </a:moveTo>
                          <a:cubicBezTo>
                            <a:pt x="73450" y="10902"/>
                            <a:pt x="73469" y="10905"/>
                            <a:pt x="73507" y="10911"/>
                          </a:cubicBezTo>
                          <a:cubicBezTo>
                            <a:pt x="73488" y="10854"/>
                            <a:pt x="73469" y="10850"/>
                            <a:pt x="73450" y="10902"/>
                          </a:cubicBezTo>
                          <a:close/>
                        </a:path>
                      </a:pathLst>
                    </a:custGeom>
                    <a:solidFill>
                      <a:srgbClr val="EB6D71"/>
                    </a:solidFill>
                    <a:ln w="7600" cap="flat">
                      <a:solidFill>
                        <a:srgbClr val="EB6D71"/>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Freeform: Shape 646">
                      <a:extLst>
                        <a:ext uri="{FF2B5EF4-FFF2-40B4-BE49-F238E27FC236}">
                          <a16:creationId xmlns:a16="http://schemas.microsoft.com/office/drawing/2014/main" id="{C7A06A5D-D7B1-522B-6E5A-D77B9EDB501A}"/>
                        </a:ext>
                      </a:extLst>
                    </p:cNvPr>
                    <p:cNvSpPr/>
                    <p:nvPr/>
                  </p:nvSpPr>
                  <p:spPr>
                    <a:xfrm>
                      <a:off x="835284" y="2113724"/>
                      <a:ext cx="131912" cy="169220"/>
                    </a:xfrm>
                    <a:custGeom>
                      <a:avLst/>
                      <a:gdLst/>
                      <a:ahLst/>
                      <a:cxnLst/>
                      <a:rect l="l" t="t" r="r" b="b"/>
                      <a:pathLst>
                        <a:path w="131912" h="169220" stroke="0">
                          <a:moveTo>
                            <a:pt x="65956" y="168647"/>
                          </a:moveTo>
                          <a:lnTo>
                            <a:pt x="0" y="169220"/>
                          </a:lnTo>
                          <a:cubicBezTo>
                            <a:pt x="0" y="169220"/>
                            <a:pt x="5331" y="125980"/>
                            <a:pt x="8395" y="110444"/>
                          </a:cubicBezTo>
                          <a:cubicBezTo>
                            <a:pt x="8635" y="109230"/>
                            <a:pt x="8894" y="108041"/>
                            <a:pt x="9167" y="106881"/>
                          </a:cubicBezTo>
                          <a:cubicBezTo>
                            <a:pt x="10757" y="96771"/>
                            <a:pt x="14441" y="73933"/>
                            <a:pt x="16770" y="64219"/>
                          </a:cubicBezTo>
                          <a:cubicBezTo>
                            <a:pt x="19397" y="61870"/>
                            <a:pt x="23540" y="45760"/>
                            <a:pt x="24607" y="41472"/>
                          </a:cubicBezTo>
                          <a:lnTo>
                            <a:pt x="19805" y="3618"/>
                          </a:lnTo>
                          <a:lnTo>
                            <a:pt x="30935" y="0"/>
                          </a:lnTo>
                          <a:lnTo>
                            <a:pt x="36543" y="40526"/>
                          </a:lnTo>
                          <a:cubicBezTo>
                            <a:pt x="44727" y="40627"/>
                            <a:pt x="55458" y="40791"/>
                            <a:pt x="65956" y="40961"/>
                          </a:cubicBezTo>
                          <a:cubicBezTo>
                            <a:pt x="76459" y="40791"/>
                            <a:pt x="87187" y="40627"/>
                            <a:pt x="95369" y="40526"/>
                          </a:cubicBezTo>
                          <a:lnTo>
                            <a:pt x="100978" y="0"/>
                          </a:lnTo>
                          <a:lnTo>
                            <a:pt x="112107" y="3618"/>
                          </a:lnTo>
                          <a:lnTo>
                            <a:pt x="107305" y="41472"/>
                          </a:lnTo>
                          <a:cubicBezTo>
                            <a:pt x="108372" y="45760"/>
                            <a:pt x="112515" y="61870"/>
                            <a:pt x="115143" y="64219"/>
                          </a:cubicBezTo>
                          <a:cubicBezTo>
                            <a:pt x="117471" y="73933"/>
                            <a:pt x="121155" y="96771"/>
                            <a:pt x="122745" y="106881"/>
                          </a:cubicBezTo>
                          <a:cubicBezTo>
                            <a:pt x="123019" y="108041"/>
                            <a:pt x="123277" y="109230"/>
                            <a:pt x="123517" y="110444"/>
                          </a:cubicBezTo>
                          <a:cubicBezTo>
                            <a:pt x="126581" y="125980"/>
                            <a:pt x="131912" y="169220"/>
                            <a:pt x="131912" y="169220"/>
                          </a:cubicBezTo>
                          <a:lnTo>
                            <a:pt x="65956" y="168647"/>
                          </a:lnTo>
                          <a:close/>
                        </a:path>
                        <a:path w="131912" h="169220" fill="none">
                          <a:moveTo>
                            <a:pt x="65956" y="168647"/>
                          </a:moveTo>
                          <a:lnTo>
                            <a:pt x="0" y="169220"/>
                          </a:lnTo>
                          <a:cubicBezTo>
                            <a:pt x="0" y="169220"/>
                            <a:pt x="5331" y="125980"/>
                            <a:pt x="8395" y="110444"/>
                          </a:cubicBezTo>
                          <a:cubicBezTo>
                            <a:pt x="8635" y="109230"/>
                            <a:pt x="8894" y="108041"/>
                            <a:pt x="9167" y="106881"/>
                          </a:cubicBezTo>
                          <a:cubicBezTo>
                            <a:pt x="10757" y="96771"/>
                            <a:pt x="14441" y="73933"/>
                            <a:pt x="16770" y="64219"/>
                          </a:cubicBezTo>
                          <a:cubicBezTo>
                            <a:pt x="19397" y="61870"/>
                            <a:pt x="23540" y="45760"/>
                            <a:pt x="24607" y="41472"/>
                          </a:cubicBezTo>
                          <a:lnTo>
                            <a:pt x="19805" y="3618"/>
                          </a:lnTo>
                          <a:lnTo>
                            <a:pt x="30935" y="0"/>
                          </a:lnTo>
                          <a:lnTo>
                            <a:pt x="36543" y="40526"/>
                          </a:lnTo>
                          <a:cubicBezTo>
                            <a:pt x="44727" y="40627"/>
                            <a:pt x="55458" y="40791"/>
                            <a:pt x="65956" y="40961"/>
                          </a:cubicBezTo>
                          <a:cubicBezTo>
                            <a:pt x="76459" y="40791"/>
                            <a:pt x="87187" y="40627"/>
                            <a:pt x="95369" y="40526"/>
                          </a:cubicBezTo>
                          <a:lnTo>
                            <a:pt x="100978" y="0"/>
                          </a:lnTo>
                          <a:lnTo>
                            <a:pt x="112107" y="3618"/>
                          </a:lnTo>
                          <a:lnTo>
                            <a:pt x="107305" y="41472"/>
                          </a:lnTo>
                          <a:cubicBezTo>
                            <a:pt x="108372" y="45760"/>
                            <a:pt x="112515" y="61870"/>
                            <a:pt x="115143" y="64219"/>
                          </a:cubicBezTo>
                          <a:cubicBezTo>
                            <a:pt x="117471" y="73933"/>
                            <a:pt x="121155" y="96771"/>
                            <a:pt x="122745" y="106881"/>
                          </a:cubicBezTo>
                          <a:cubicBezTo>
                            <a:pt x="123019" y="108041"/>
                            <a:pt x="123277" y="109230"/>
                            <a:pt x="123517" y="110444"/>
                          </a:cubicBezTo>
                          <a:cubicBezTo>
                            <a:pt x="126581" y="125980"/>
                            <a:pt x="131912" y="169220"/>
                            <a:pt x="131912" y="169220"/>
                          </a:cubicBezTo>
                          <a:lnTo>
                            <a:pt x="65956" y="168647"/>
                          </a:lnTo>
                          <a:close/>
                        </a:path>
                      </a:pathLst>
                    </a:custGeom>
                    <a:solidFill>
                      <a:srgbClr val="EBC4DB"/>
                    </a:solidFill>
                    <a:ln w="7600" cap="flat">
                      <a:solidFill>
                        <a:srgbClr val="EBC4D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0" name="Freeform: Shape 647">
                      <a:extLst>
                        <a:ext uri="{FF2B5EF4-FFF2-40B4-BE49-F238E27FC236}">
                          <a16:creationId xmlns:a16="http://schemas.microsoft.com/office/drawing/2014/main" id="{81A3DB04-102B-343E-59A1-BE4D3DA81309}"/>
                        </a:ext>
                      </a:extLst>
                    </p:cNvPr>
                    <p:cNvSpPr/>
                    <p:nvPr/>
                  </p:nvSpPr>
                  <p:spPr>
                    <a:xfrm>
                      <a:off x="866724" y="2111820"/>
                      <a:ext cx="69113" cy="18465"/>
                    </a:xfrm>
                    <a:custGeom>
                      <a:avLst/>
                      <a:gdLst/>
                      <a:ahLst/>
                      <a:cxnLst/>
                      <a:rect l="l" t="t" r="r" b="b"/>
                      <a:pathLst>
                        <a:path w="69113" h="18465" stroke="0">
                          <a:moveTo>
                            <a:pt x="6577" y="0"/>
                          </a:moveTo>
                          <a:cubicBezTo>
                            <a:pt x="6577" y="0"/>
                            <a:pt x="20742" y="11343"/>
                            <a:pt x="33895" y="9947"/>
                          </a:cubicBezTo>
                          <a:cubicBezTo>
                            <a:pt x="33895" y="22649"/>
                            <a:pt x="11636" y="19031"/>
                            <a:pt x="11636" y="12700"/>
                          </a:cubicBezTo>
                          <a:cubicBezTo>
                            <a:pt x="11636" y="6369"/>
                            <a:pt x="0" y="9987"/>
                            <a:pt x="0" y="4107"/>
                          </a:cubicBezTo>
                          <a:cubicBezTo>
                            <a:pt x="0" y="-1772"/>
                            <a:pt x="6577" y="0"/>
                            <a:pt x="6577" y="0"/>
                          </a:cubicBezTo>
                          <a:close/>
                          <a:moveTo>
                            <a:pt x="62536" y="0"/>
                          </a:moveTo>
                          <a:cubicBezTo>
                            <a:pt x="62536" y="0"/>
                            <a:pt x="48371" y="11343"/>
                            <a:pt x="35218" y="9947"/>
                          </a:cubicBezTo>
                          <a:cubicBezTo>
                            <a:pt x="35218" y="22649"/>
                            <a:pt x="57477" y="19031"/>
                            <a:pt x="57477" y="12700"/>
                          </a:cubicBezTo>
                          <a:cubicBezTo>
                            <a:pt x="57477" y="6369"/>
                            <a:pt x="69113" y="9987"/>
                            <a:pt x="69113" y="4107"/>
                          </a:cubicBezTo>
                          <a:cubicBezTo>
                            <a:pt x="69113" y="-1772"/>
                            <a:pt x="62536" y="0"/>
                            <a:pt x="62536" y="0"/>
                          </a:cubicBezTo>
                          <a:close/>
                        </a:path>
                        <a:path w="69113" h="18465" fill="none">
                          <a:moveTo>
                            <a:pt x="6577" y="0"/>
                          </a:moveTo>
                          <a:cubicBezTo>
                            <a:pt x="6577" y="0"/>
                            <a:pt x="20742" y="11343"/>
                            <a:pt x="33895" y="9947"/>
                          </a:cubicBezTo>
                          <a:cubicBezTo>
                            <a:pt x="33895" y="22649"/>
                            <a:pt x="11636" y="19031"/>
                            <a:pt x="11636" y="12700"/>
                          </a:cubicBezTo>
                          <a:cubicBezTo>
                            <a:pt x="11636" y="6369"/>
                            <a:pt x="0" y="9987"/>
                            <a:pt x="0" y="4107"/>
                          </a:cubicBezTo>
                          <a:cubicBezTo>
                            <a:pt x="0" y="-1772"/>
                            <a:pt x="6577" y="0"/>
                            <a:pt x="6577" y="0"/>
                          </a:cubicBezTo>
                          <a:close/>
                          <a:moveTo>
                            <a:pt x="62536" y="0"/>
                          </a:moveTo>
                          <a:cubicBezTo>
                            <a:pt x="62536" y="0"/>
                            <a:pt x="48371" y="11343"/>
                            <a:pt x="35218" y="9947"/>
                          </a:cubicBezTo>
                          <a:cubicBezTo>
                            <a:pt x="35218" y="22649"/>
                            <a:pt x="57477" y="19031"/>
                            <a:pt x="57477" y="12700"/>
                          </a:cubicBezTo>
                          <a:cubicBezTo>
                            <a:pt x="57477" y="6369"/>
                            <a:pt x="69113" y="9987"/>
                            <a:pt x="69113" y="4107"/>
                          </a:cubicBezTo>
                          <a:cubicBezTo>
                            <a:pt x="69113" y="-1772"/>
                            <a:pt x="62536" y="0"/>
                            <a:pt x="62536" y="0"/>
                          </a:cubicBezTo>
                          <a:close/>
                        </a:path>
                      </a:pathLst>
                    </a:custGeom>
                    <a:solidFill>
                      <a:srgbClr val="FDE1E7"/>
                    </a:solidFill>
                    <a:ln w="7600" cap="flat">
                      <a:solidFill>
                        <a:srgbClr val="FDE1E7"/>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Freeform: Shape 648">
                      <a:extLst>
                        <a:ext uri="{FF2B5EF4-FFF2-40B4-BE49-F238E27FC236}">
                          <a16:creationId xmlns:a16="http://schemas.microsoft.com/office/drawing/2014/main" id="{9366C924-7BB5-F6FD-0B2B-A972A18BBED5}"/>
                        </a:ext>
                      </a:extLst>
                    </p:cNvPr>
                    <p:cNvSpPr/>
                    <p:nvPr/>
                  </p:nvSpPr>
                  <p:spPr>
                    <a:xfrm>
                      <a:off x="844057" y="2252905"/>
                      <a:ext cx="114539" cy="19489"/>
                    </a:xfrm>
                    <a:custGeom>
                      <a:avLst/>
                      <a:gdLst/>
                      <a:ahLst/>
                      <a:cxnLst/>
                      <a:rect l="l" t="t" r="r" b="b"/>
                      <a:pathLst>
                        <a:path w="114539" h="19489" stroke="0">
                          <a:moveTo>
                            <a:pt x="42650" y="0"/>
                          </a:moveTo>
                          <a:cubicBezTo>
                            <a:pt x="42650" y="10763"/>
                            <a:pt x="33102" y="19489"/>
                            <a:pt x="21325" y="19489"/>
                          </a:cubicBezTo>
                          <a:cubicBezTo>
                            <a:pt x="9548" y="19489"/>
                            <a:pt x="0" y="10763"/>
                            <a:pt x="0" y="0"/>
                          </a:cubicBezTo>
                          <a:lnTo>
                            <a:pt x="42650" y="0"/>
                          </a:lnTo>
                          <a:close/>
                          <a:moveTo>
                            <a:pt x="71889" y="0"/>
                          </a:moveTo>
                          <a:cubicBezTo>
                            <a:pt x="71889" y="10764"/>
                            <a:pt x="81436" y="19489"/>
                            <a:pt x="93214" y="19489"/>
                          </a:cubicBezTo>
                          <a:cubicBezTo>
                            <a:pt x="104991" y="19489"/>
                            <a:pt x="114539" y="10764"/>
                            <a:pt x="114539" y="0"/>
                          </a:cubicBezTo>
                          <a:lnTo>
                            <a:pt x="71889" y="0"/>
                          </a:lnTo>
                          <a:close/>
                        </a:path>
                        <a:path w="114539" h="19489" fill="none">
                          <a:moveTo>
                            <a:pt x="42650" y="0"/>
                          </a:moveTo>
                          <a:cubicBezTo>
                            <a:pt x="42650" y="10763"/>
                            <a:pt x="33102" y="19489"/>
                            <a:pt x="21325" y="19489"/>
                          </a:cubicBezTo>
                          <a:cubicBezTo>
                            <a:pt x="9548" y="19489"/>
                            <a:pt x="0" y="10763"/>
                            <a:pt x="0" y="0"/>
                          </a:cubicBezTo>
                          <a:lnTo>
                            <a:pt x="42650" y="0"/>
                          </a:lnTo>
                          <a:close/>
                          <a:moveTo>
                            <a:pt x="71889" y="0"/>
                          </a:moveTo>
                          <a:cubicBezTo>
                            <a:pt x="71889" y="10764"/>
                            <a:pt x="81436" y="19489"/>
                            <a:pt x="93214" y="19489"/>
                          </a:cubicBezTo>
                          <a:cubicBezTo>
                            <a:pt x="104991" y="19489"/>
                            <a:pt x="114539" y="10764"/>
                            <a:pt x="114539" y="0"/>
                          </a:cubicBezTo>
                          <a:lnTo>
                            <a:pt x="71889" y="0"/>
                          </a:lnTo>
                          <a:close/>
                        </a:path>
                      </a:pathLst>
                    </a:custGeom>
                    <a:solidFill>
                      <a:srgbClr val="EFA0AE"/>
                    </a:solidFill>
                    <a:ln w="7600" cap="flat">
                      <a:solidFill>
                        <a:srgbClr val="EFA0A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649">
                      <a:extLst>
                        <a:ext uri="{FF2B5EF4-FFF2-40B4-BE49-F238E27FC236}">
                          <a16:creationId xmlns:a16="http://schemas.microsoft.com/office/drawing/2014/main" id="{2B592DE0-866E-BD58-9DC7-4424218C2125}"/>
                        </a:ext>
                      </a:extLst>
                    </p:cNvPr>
                    <p:cNvSpPr/>
                    <p:nvPr/>
                  </p:nvSpPr>
                  <p:spPr>
                    <a:xfrm>
                      <a:off x="780964" y="1981600"/>
                      <a:ext cx="237102" cy="100841"/>
                    </a:xfrm>
                    <a:custGeom>
                      <a:avLst/>
                      <a:gdLst/>
                      <a:ahLst/>
                      <a:cxnLst/>
                      <a:rect l="l" t="t" r="r" b="b"/>
                      <a:pathLst>
                        <a:path w="237102" h="100841" stroke="0">
                          <a:moveTo>
                            <a:pt x="46620" y="66663"/>
                          </a:moveTo>
                          <a:cubicBezTo>
                            <a:pt x="42772" y="25384"/>
                            <a:pt x="78987" y="0"/>
                            <a:pt x="118271" y="0"/>
                          </a:cubicBezTo>
                          <a:cubicBezTo>
                            <a:pt x="157735" y="0"/>
                            <a:pt x="190615" y="25333"/>
                            <a:pt x="190204" y="67186"/>
                          </a:cubicBezTo>
                          <a:cubicBezTo>
                            <a:pt x="188588" y="72561"/>
                            <a:pt x="178167" y="67330"/>
                            <a:pt x="169188" y="60450"/>
                          </a:cubicBezTo>
                          <a:cubicBezTo>
                            <a:pt x="160209" y="53570"/>
                            <a:pt x="160863" y="39416"/>
                            <a:pt x="154729" y="48332"/>
                          </a:cubicBezTo>
                          <a:cubicBezTo>
                            <a:pt x="148594" y="57248"/>
                            <a:pt x="125810" y="61258"/>
                            <a:pt x="111924" y="64489"/>
                          </a:cubicBezTo>
                          <a:cubicBezTo>
                            <a:pt x="94446" y="68557"/>
                            <a:pt x="46339" y="78231"/>
                            <a:pt x="46620" y="66663"/>
                          </a:cubicBezTo>
                          <a:close/>
                          <a:moveTo>
                            <a:pt x="11410" y="61758"/>
                          </a:moveTo>
                          <a:cubicBezTo>
                            <a:pt x="10706" y="96096"/>
                            <a:pt x="6420" y="95345"/>
                            <a:pt x="0" y="99245"/>
                          </a:cubicBezTo>
                          <a:cubicBezTo>
                            <a:pt x="-5300" y="103069"/>
                            <a:pt x="36778" y="102005"/>
                            <a:pt x="36778" y="73266"/>
                          </a:cubicBezTo>
                          <a:cubicBezTo>
                            <a:pt x="36778" y="44526"/>
                            <a:pt x="46566" y="34985"/>
                            <a:pt x="46566" y="34985"/>
                          </a:cubicBezTo>
                          <a:cubicBezTo>
                            <a:pt x="46566" y="34985"/>
                            <a:pt x="12115" y="27420"/>
                            <a:pt x="11410" y="61758"/>
                          </a:cubicBezTo>
                          <a:close/>
                          <a:moveTo>
                            <a:pt x="190536" y="34985"/>
                          </a:moveTo>
                          <a:cubicBezTo>
                            <a:pt x="190536" y="34985"/>
                            <a:pt x="200324" y="44526"/>
                            <a:pt x="200324" y="73266"/>
                          </a:cubicBezTo>
                          <a:cubicBezTo>
                            <a:pt x="200324" y="102005"/>
                            <a:pt x="242402" y="103069"/>
                            <a:pt x="236543" y="99245"/>
                          </a:cubicBezTo>
                          <a:cubicBezTo>
                            <a:pt x="230682" y="95345"/>
                            <a:pt x="226397" y="96096"/>
                            <a:pt x="225692" y="61758"/>
                          </a:cubicBezTo>
                          <a:cubicBezTo>
                            <a:pt x="224987" y="27421"/>
                            <a:pt x="190536" y="34985"/>
                            <a:pt x="190536" y="34985"/>
                          </a:cubicBezTo>
                          <a:close/>
                        </a:path>
                        <a:path w="237102" h="100841" fill="none">
                          <a:moveTo>
                            <a:pt x="46620" y="66663"/>
                          </a:moveTo>
                          <a:cubicBezTo>
                            <a:pt x="42772" y="25384"/>
                            <a:pt x="78987" y="0"/>
                            <a:pt x="118271" y="0"/>
                          </a:cubicBezTo>
                          <a:cubicBezTo>
                            <a:pt x="157735" y="0"/>
                            <a:pt x="190615" y="25333"/>
                            <a:pt x="190204" y="67186"/>
                          </a:cubicBezTo>
                          <a:cubicBezTo>
                            <a:pt x="188588" y="72561"/>
                            <a:pt x="178167" y="67330"/>
                            <a:pt x="169188" y="60450"/>
                          </a:cubicBezTo>
                          <a:cubicBezTo>
                            <a:pt x="160209" y="53570"/>
                            <a:pt x="160863" y="39416"/>
                            <a:pt x="154729" y="48332"/>
                          </a:cubicBezTo>
                          <a:cubicBezTo>
                            <a:pt x="148594" y="57248"/>
                            <a:pt x="125810" y="61258"/>
                            <a:pt x="111924" y="64489"/>
                          </a:cubicBezTo>
                          <a:cubicBezTo>
                            <a:pt x="94446" y="68557"/>
                            <a:pt x="46339" y="78231"/>
                            <a:pt x="46620" y="66663"/>
                          </a:cubicBezTo>
                          <a:close/>
                          <a:moveTo>
                            <a:pt x="11410" y="61758"/>
                          </a:moveTo>
                          <a:cubicBezTo>
                            <a:pt x="10706" y="96096"/>
                            <a:pt x="6420" y="95345"/>
                            <a:pt x="0" y="99245"/>
                          </a:cubicBezTo>
                          <a:cubicBezTo>
                            <a:pt x="-5300" y="103069"/>
                            <a:pt x="36778" y="102005"/>
                            <a:pt x="36778" y="73266"/>
                          </a:cubicBezTo>
                          <a:cubicBezTo>
                            <a:pt x="36778" y="44526"/>
                            <a:pt x="46566" y="34985"/>
                            <a:pt x="46566" y="34985"/>
                          </a:cubicBezTo>
                          <a:cubicBezTo>
                            <a:pt x="46566" y="34985"/>
                            <a:pt x="12115" y="27420"/>
                            <a:pt x="11410" y="61758"/>
                          </a:cubicBezTo>
                          <a:close/>
                          <a:moveTo>
                            <a:pt x="190536" y="34985"/>
                          </a:moveTo>
                          <a:cubicBezTo>
                            <a:pt x="190536" y="34985"/>
                            <a:pt x="200324" y="44526"/>
                            <a:pt x="200324" y="73266"/>
                          </a:cubicBezTo>
                          <a:cubicBezTo>
                            <a:pt x="200324" y="102005"/>
                            <a:pt x="242402" y="103069"/>
                            <a:pt x="236543" y="99245"/>
                          </a:cubicBezTo>
                          <a:cubicBezTo>
                            <a:pt x="230682" y="95345"/>
                            <a:pt x="226397" y="96096"/>
                            <a:pt x="225692" y="61758"/>
                          </a:cubicBezTo>
                          <a:cubicBezTo>
                            <a:pt x="224987" y="27421"/>
                            <a:pt x="190536" y="34985"/>
                            <a:pt x="190536" y="34985"/>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Freeform: Shape 650">
                      <a:extLst>
                        <a:ext uri="{FF2B5EF4-FFF2-40B4-BE49-F238E27FC236}">
                          <a16:creationId xmlns:a16="http://schemas.microsoft.com/office/drawing/2014/main" id="{67C5A4CC-8AC9-1BD0-DDF2-28104723920A}"/>
                        </a:ext>
                      </a:extLst>
                    </p:cNvPr>
                    <p:cNvSpPr/>
                    <p:nvPr/>
                  </p:nvSpPr>
                  <p:spPr>
                    <a:xfrm>
                      <a:off x="859850" y="2058311"/>
                      <a:ext cx="82708" cy="13973"/>
                    </a:xfrm>
                    <a:custGeom>
                      <a:avLst/>
                      <a:gdLst/>
                      <a:ahLst/>
                      <a:cxnLst/>
                      <a:rect l="l" t="t" r="r" b="b"/>
                      <a:pathLst>
                        <a:path w="82708" h="13973" stroke="0">
                          <a:moveTo>
                            <a:pt x="5375" y="0"/>
                          </a:moveTo>
                          <a:cubicBezTo>
                            <a:pt x="9546" y="0"/>
                            <a:pt x="11953" y="2151"/>
                            <a:pt x="11953" y="4805"/>
                          </a:cubicBezTo>
                          <a:lnTo>
                            <a:pt x="11953" y="9168"/>
                          </a:lnTo>
                          <a:cubicBezTo>
                            <a:pt x="11953" y="11822"/>
                            <a:pt x="9546" y="13973"/>
                            <a:pt x="6577" y="13973"/>
                          </a:cubicBezTo>
                          <a:cubicBezTo>
                            <a:pt x="2407" y="13973"/>
                            <a:pt x="0" y="11822"/>
                            <a:pt x="0" y="9168"/>
                          </a:cubicBezTo>
                          <a:lnTo>
                            <a:pt x="0" y="4805"/>
                          </a:lnTo>
                          <a:cubicBezTo>
                            <a:pt x="0" y="2151"/>
                            <a:pt x="2407" y="0"/>
                            <a:pt x="5375" y="0"/>
                          </a:cubicBezTo>
                          <a:close/>
                          <a:moveTo>
                            <a:pt x="70756" y="4805"/>
                          </a:moveTo>
                          <a:lnTo>
                            <a:pt x="70756" y="9168"/>
                          </a:lnTo>
                          <a:cubicBezTo>
                            <a:pt x="70756" y="11822"/>
                            <a:pt x="73162" y="13973"/>
                            <a:pt x="77333" y="13973"/>
                          </a:cubicBezTo>
                          <a:cubicBezTo>
                            <a:pt x="80302" y="13973"/>
                            <a:pt x="82708" y="11822"/>
                            <a:pt x="82708" y="9168"/>
                          </a:cubicBezTo>
                          <a:lnTo>
                            <a:pt x="82708" y="4805"/>
                          </a:lnTo>
                          <a:cubicBezTo>
                            <a:pt x="82708" y="2151"/>
                            <a:pt x="80302" y="0"/>
                            <a:pt x="76131" y="0"/>
                          </a:cubicBezTo>
                          <a:cubicBezTo>
                            <a:pt x="73162" y="0"/>
                            <a:pt x="70756" y="2151"/>
                            <a:pt x="70756" y="4805"/>
                          </a:cubicBezTo>
                          <a:close/>
                        </a:path>
                        <a:path w="82708" h="13973" fill="none">
                          <a:moveTo>
                            <a:pt x="5375" y="0"/>
                          </a:moveTo>
                          <a:cubicBezTo>
                            <a:pt x="9546" y="0"/>
                            <a:pt x="11953" y="2151"/>
                            <a:pt x="11953" y="4805"/>
                          </a:cubicBezTo>
                          <a:lnTo>
                            <a:pt x="11953" y="9168"/>
                          </a:lnTo>
                          <a:cubicBezTo>
                            <a:pt x="11953" y="11822"/>
                            <a:pt x="9546" y="13973"/>
                            <a:pt x="6577" y="13973"/>
                          </a:cubicBezTo>
                          <a:cubicBezTo>
                            <a:pt x="2407" y="13973"/>
                            <a:pt x="0" y="11822"/>
                            <a:pt x="0" y="9168"/>
                          </a:cubicBezTo>
                          <a:lnTo>
                            <a:pt x="0" y="4805"/>
                          </a:lnTo>
                          <a:cubicBezTo>
                            <a:pt x="0" y="2151"/>
                            <a:pt x="2407" y="0"/>
                            <a:pt x="5375" y="0"/>
                          </a:cubicBezTo>
                          <a:close/>
                          <a:moveTo>
                            <a:pt x="70756" y="4805"/>
                          </a:moveTo>
                          <a:lnTo>
                            <a:pt x="70756" y="9168"/>
                          </a:lnTo>
                          <a:cubicBezTo>
                            <a:pt x="70756" y="11822"/>
                            <a:pt x="73162" y="13973"/>
                            <a:pt x="77333" y="13973"/>
                          </a:cubicBezTo>
                          <a:cubicBezTo>
                            <a:pt x="80302" y="13973"/>
                            <a:pt x="82708" y="11822"/>
                            <a:pt x="82708" y="9168"/>
                          </a:cubicBezTo>
                          <a:lnTo>
                            <a:pt x="82708" y="4805"/>
                          </a:lnTo>
                          <a:cubicBezTo>
                            <a:pt x="82708" y="2151"/>
                            <a:pt x="80302" y="0"/>
                            <a:pt x="76131" y="0"/>
                          </a:cubicBezTo>
                          <a:cubicBezTo>
                            <a:pt x="73162" y="0"/>
                            <a:pt x="70756" y="2151"/>
                            <a:pt x="70756" y="4805"/>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Freeform: Shape 651">
                      <a:extLst>
                        <a:ext uri="{FF2B5EF4-FFF2-40B4-BE49-F238E27FC236}">
                          <a16:creationId xmlns:a16="http://schemas.microsoft.com/office/drawing/2014/main" id="{9547FF85-F4E4-37F7-5591-0EB0B0910130}"/>
                        </a:ext>
                      </a:extLst>
                    </p:cNvPr>
                    <p:cNvSpPr/>
                    <p:nvPr/>
                  </p:nvSpPr>
                  <p:spPr>
                    <a:xfrm>
                      <a:off x="814962" y="1996414"/>
                      <a:ext cx="25454" cy="43397"/>
                    </a:xfrm>
                    <a:custGeom>
                      <a:avLst/>
                      <a:gdLst/>
                      <a:ahLst/>
                      <a:cxnLst/>
                      <a:rect l="l" t="t" r="r" b="b"/>
                      <a:pathLst>
                        <a:path w="25454" h="43397" stroke="0">
                          <a:moveTo>
                            <a:pt x="17401" y="24895"/>
                          </a:moveTo>
                          <a:cubicBezTo>
                            <a:pt x="20134" y="26913"/>
                            <a:pt x="22838" y="30600"/>
                            <a:pt x="24791" y="34620"/>
                          </a:cubicBezTo>
                          <a:cubicBezTo>
                            <a:pt x="27837" y="40890"/>
                            <a:pt x="19777" y="43397"/>
                            <a:pt x="13217" y="43397"/>
                          </a:cubicBezTo>
                          <a:cubicBezTo>
                            <a:pt x="6657" y="43397"/>
                            <a:pt x="-3230" y="41893"/>
                            <a:pt x="1034" y="34620"/>
                          </a:cubicBezTo>
                          <a:cubicBezTo>
                            <a:pt x="3679" y="30108"/>
                            <a:pt x="6090" y="27022"/>
                            <a:pt x="8485" y="25217"/>
                          </a:cubicBezTo>
                          <a:cubicBezTo>
                            <a:pt x="7164" y="24321"/>
                            <a:pt x="6331" y="23013"/>
                            <a:pt x="6331" y="21556"/>
                          </a:cubicBezTo>
                          <a:cubicBezTo>
                            <a:pt x="6331" y="20172"/>
                            <a:pt x="7083" y="18922"/>
                            <a:pt x="8291" y="18032"/>
                          </a:cubicBezTo>
                          <a:cubicBezTo>
                            <a:pt x="5960" y="16208"/>
                            <a:pt x="3608" y="13168"/>
                            <a:pt x="1034" y="8777"/>
                          </a:cubicBezTo>
                          <a:cubicBezTo>
                            <a:pt x="-3230" y="1505"/>
                            <a:pt x="6657" y="0"/>
                            <a:pt x="13217" y="0"/>
                          </a:cubicBezTo>
                          <a:cubicBezTo>
                            <a:pt x="19777" y="0"/>
                            <a:pt x="27837" y="2508"/>
                            <a:pt x="24791" y="8777"/>
                          </a:cubicBezTo>
                          <a:cubicBezTo>
                            <a:pt x="22880" y="12710"/>
                            <a:pt x="20251" y="16324"/>
                            <a:pt x="17579" y="18369"/>
                          </a:cubicBezTo>
                          <a:cubicBezTo>
                            <a:pt x="18542" y="19225"/>
                            <a:pt x="19123" y="20338"/>
                            <a:pt x="19123" y="21556"/>
                          </a:cubicBezTo>
                          <a:cubicBezTo>
                            <a:pt x="19123" y="22847"/>
                            <a:pt x="18469" y="24021"/>
                            <a:pt x="17401" y="24895"/>
                          </a:cubicBezTo>
                          <a:close/>
                        </a:path>
                        <a:path w="25454" h="43397" fill="none">
                          <a:moveTo>
                            <a:pt x="17401" y="24895"/>
                          </a:moveTo>
                          <a:cubicBezTo>
                            <a:pt x="20134" y="26913"/>
                            <a:pt x="22838" y="30600"/>
                            <a:pt x="24791" y="34620"/>
                          </a:cubicBezTo>
                          <a:cubicBezTo>
                            <a:pt x="27837" y="40890"/>
                            <a:pt x="19777" y="43397"/>
                            <a:pt x="13217" y="43397"/>
                          </a:cubicBezTo>
                          <a:cubicBezTo>
                            <a:pt x="6657" y="43397"/>
                            <a:pt x="-3230" y="41893"/>
                            <a:pt x="1034" y="34620"/>
                          </a:cubicBezTo>
                          <a:cubicBezTo>
                            <a:pt x="3679" y="30108"/>
                            <a:pt x="6090" y="27022"/>
                            <a:pt x="8485" y="25217"/>
                          </a:cubicBezTo>
                          <a:cubicBezTo>
                            <a:pt x="7164" y="24321"/>
                            <a:pt x="6331" y="23013"/>
                            <a:pt x="6331" y="21556"/>
                          </a:cubicBezTo>
                          <a:cubicBezTo>
                            <a:pt x="6331" y="20172"/>
                            <a:pt x="7083" y="18922"/>
                            <a:pt x="8291" y="18032"/>
                          </a:cubicBezTo>
                          <a:cubicBezTo>
                            <a:pt x="5960" y="16208"/>
                            <a:pt x="3608" y="13168"/>
                            <a:pt x="1034" y="8777"/>
                          </a:cubicBezTo>
                          <a:cubicBezTo>
                            <a:pt x="-3230" y="1505"/>
                            <a:pt x="6657" y="0"/>
                            <a:pt x="13217" y="0"/>
                          </a:cubicBezTo>
                          <a:cubicBezTo>
                            <a:pt x="19777" y="0"/>
                            <a:pt x="27837" y="2508"/>
                            <a:pt x="24791" y="8777"/>
                          </a:cubicBezTo>
                          <a:cubicBezTo>
                            <a:pt x="22880" y="12710"/>
                            <a:pt x="20251" y="16324"/>
                            <a:pt x="17579" y="18369"/>
                          </a:cubicBezTo>
                          <a:cubicBezTo>
                            <a:pt x="18542" y="19225"/>
                            <a:pt x="19123" y="20338"/>
                            <a:pt x="19123" y="21556"/>
                          </a:cubicBezTo>
                          <a:cubicBezTo>
                            <a:pt x="19123" y="22847"/>
                            <a:pt x="18469" y="24021"/>
                            <a:pt x="17401" y="24895"/>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Freeform: Shape 652">
                      <a:extLst>
                        <a:ext uri="{FF2B5EF4-FFF2-40B4-BE49-F238E27FC236}">
                          <a16:creationId xmlns:a16="http://schemas.microsoft.com/office/drawing/2014/main" id="{3AEA6218-0ECE-34CE-9BD3-8C1E0275D17F}"/>
                        </a:ext>
                      </a:extLst>
                    </p:cNvPr>
                    <p:cNvSpPr/>
                    <p:nvPr/>
                  </p:nvSpPr>
                  <p:spPr>
                    <a:xfrm>
                      <a:off x="958830" y="1996414"/>
                      <a:ext cx="25454" cy="43397"/>
                    </a:xfrm>
                    <a:custGeom>
                      <a:avLst/>
                      <a:gdLst/>
                      <a:ahLst/>
                      <a:cxnLst/>
                      <a:rect l="l" t="t" r="r" b="b"/>
                      <a:pathLst>
                        <a:path w="25454" h="43397" stroke="0">
                          <a:moveTo>
                            <a:pt x="24420" y="34620"/>
                          </a:moveTo>
                          <a:cubicBezTo>
                            <a:pt x="28684" y="41893"/>
                            <a:pt x="18798" y="43397"/>
                            <a:pt x="12237" y="43397"/>
                          </a:cubicBezTo>
                          <a:cubicBezTo>
                            <a:pt x="5677" y="43397"/>
                            <a:pt x="-2382" y="40890"/>
                            <a:pt x="0" y="34620"/>
                          </a:cubicBezTo>
                          <a:cubicBezTo>
                            <a:pt x="2616" y="30600"/>
                            <a:pt x="5320" y="26913"/>
                            <a:pt x="8053" y="24895"/>
                          </a:cubicBezTo>
                          <a:cubicBezTo>
                            <a:pt x="6985" y="24021"/>
                            <a:pt x="6331" y="22847"/>
                            <a:pt x="6331" y="21556"/>
                          </a:cubicBezTo>
                          <a:cubicBezTo>
                            <a:pt x="6331" y="20338"/>
                            <a:pt x="6913" y="19225"/>
                            <a:pt x="7875" y="18369"/>
                          </a:cubicBezTo>
                          <a:cubicBezTo>
                            <a:pt x="5203" y="16324"/>
                            <a:pt x="2574" y="12710"/>
                            <a:pt x="0" y="8777"/>
                          </a:cubicBezTo>
                          <a:cubicBezTo>
                            <a:pt x="-2382" y="2508"/>
                            <a:pt x="5677" y="0"/>
                            <a:pt x="12237" y="0"/>
                          </a:cubicBezTo>
                          <a:cubicBezTo>
                            <a:pt x="18798" y="0"/>
                            <a:pt x="28684" y="1505"/>
                            <a:pt x="24421" y="8777"/>
                          </a:cubicBezTo>
                          <a:cubicBezTo>
                            <a:pt x="21846" y="13168"/>
                            <a:pt x="19494" y="16208"/>
                            <a:pt x="17163" y="18032"/>
                          </a:cubicBezTo>
                          <a:cubicBezTo>
                            <a:pt x="18371" y="18922"/>
                            <a:pt x="19123" y="20172"/>
                            <a:pt x="19123" y="21556"/>
                          </a:cubicBezTo>
                          <a:cubicBezTo>
                            <a:pt x="19123" y="23013"/>
                            <a:pt x="18291" y="24321"/>
                            <a:pt x="16969" y="25217"/>
                          </a:cubicBezTo>
                          <a:cubicBezTo>
                            <a:pt x="19364" y="27022"/>
                            <a:pt x="21775" y="30108"/>
                            <a:pt x="24420" y="34620"/>
                          </a:cubicBezTo>
                          <a:close/>
                        </a:path>
                        <a:path w="25454" h="43397" fill="none">
                          <a:moveTo>
                            <a:pt x="24420" y="34620"/>
                          </a:moveTo>
                          <a:cubicBezTo>
                            <a:pt x="28684" y="41893"/>
                            <a:pt x="18798" y="43397"/>
                            <a:pt x="12237" y="43397"/>
                          </a:cubicBezTo>
                          <a:cubicBezTo>
                            <a:pt x="5677" y="43397"/>
                            <a:pt x="-2382" y="40890"/>
                            <a:pt x="0" y="34620"/>
                          </a:cubicBezTo>
                          <a:cubicBezTo>
                            <a:pt x="2616" y="30600"/>
                            <a:pt x="5320" y="26913"/>
                            <a:pt x="8053" y="24895"/>
                          </a:cubicBezTo>
                          <a:cubicBezTo>
                            <a:pt x="6985" y="24021"/>
                            <a:pt x="6331" y="22847"/>
                            <a:pt x="6331" y="21556"/>
                          </a:cubicBezTo>
                          <a:cubicBezTo>
                            <a:pt x="6331" y="20338"/>
                            <a:pt x="6913" y="19225"/>
                            <a:pt x="7875" y="18369"/>
                          </a:cubicBezTo>
                          <a:cubicBezTo>
                            <a:pt x="5203" y="16324"/>
                            <a:pt x="2574" y="12710"/>
                            <a:pt x="0" y="8777"/>
                          </a:cubicBezTo>
                          <a:cubicBezTo>
                            <a:pt x="-2382" y="2508"/>
                            <a:pt x="5677" y="0"/>
                            <a:pt x="12237" y="0"/>
                          </a:cubicBezTo>
                          <a:cubicBezTo>
                            <a:pt x="18798" y="0"/>
                            <a:pt x="28684" y="1505"/>
                            <a:pt x="24421" y="8777"/>
                          </a:cubicBezTo>
                          <a:cubicBezTo>
                            <a:pt x="21846" y="13168"/>
                            <a:pt x="19494" y="16208"/>
                            <a:pt x="17163" y="18032"/>
                          </a:cubicBezTo>
                          <a:cubicBezTo>
                            <a:pt x="18371" y="18922"/>
                            <a:pt x="19123" y="20172"/>
                            <a:pt x="19123" y="21556"/>
                          </a:cubicBezTo>
                          <a:cubicBezTo>
                            <a:pt x="19123" y="23013"/>
                            <a:pt x="18291" y="24321"/>
                            <a:pt x="16969" y="25217"/>
                          </a:cubicBezTo>
                          <a:cubicBezTo>
                            <a:pt x="19364" y="27022"/>
                            <a:pt x="21775" y="30108"/>
                            <a:pt x="24420" y="34620"/>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Freeform: Shape 653">
                      <a:extLst>
                        <a:ext uri="{FF2B5EF4-FFF2-40B4-BE49-F238E27FC236}">
                          <a16:creationId xmlns:a16="http://schemas.microsoft.com/office/drawing/2014/main" id="{670D8942-1761-5FA8-25BF-B9824F4D09F3}"/>
                        </a:ext>
                      </a:extLst>
                    </p:cNvPr>
                    <p:cNvSpPr/>
                    <p:nvPr/>
                  </p:nvSpPr>
                  <p:spPr>
                    <a:xfrm>
                      <a:off x="838735" y="2336377"/>
                      <a:ext cx="122022" cy="19229"/>
                    </a:xfrm>
                    <a:custGeom>
                      <a:avLst/>
                      <a:gdLst/>
                      <a:ahLst/>
                      <a:cxnLst/>
                      <a:rect l="l" t="t" r="r" b="b"/>
                      <a:pathLst>
                        <a:path w="122022" h="19229" stroke="0">
                          <a:moveTo>
                            <a:pt x="52940" y="15986"/>
                          </a:moveTo>
                          <a:cubicBezTo>
                            <a:pt x="50979" y="20660"/>
                            <a:pt x="46404" y="18907"/>
                            <a:pt x="24836" y="18907"/>
                          </a:cubicBezTo>
                          <a:cubicBezTo>
                            <a:pt x="3268" y="18907"/>
                            <a:pt x="0" y="20076"/>
                            <a:pt x="0" y="13064"/>
                          </a:cubicBezTo>
                          <a:cubicBezTo>
                            <a:pt x="0" y="6053"/>
                            <a:pt x="20261" y="-5632"/>
                            <a:pt x="28757" y="3132"/>
                          </a:cubicBezTo>
                          <a:cubicBezTo>
                            <a:pt x="37254" y="11896"/>
                            <a:pt x="50979" y="1963"/>
                            <a:pt x="50979" y="1963"/>
                          </a:cubicBezTo>
                          <a:cubicBezTo>
                            <a:pt x="52286" y="3132"/>
                            <a:pt x="54901" y="11312"/>
                            <a:pt x="52940" y="15986"/>
                          </a:cubicBezTo>
                          <a:close/>
                          <a:moveTo>
                            <a:pt x="69082" y="15986"/>
                          </a:moveTo>
                          <a:cubicBezTo>
                            <a:pt x="71043" y="20660"/>
                            <a:pt x="75618" y="18907"/>
                            <a:pt x="97186" y="18907"/>
                          </a:cubicBezTo>
                          <a:cubicBezTo>
                            <a:pt x="118754" y="18907"/>
                            <a:pt x="122022" y="20076"/>
                            <a:pt x="122022" y="13064"/>
                          </a:cubicBezTo>
                          <a:cubicBezTo>
                            <a:pt x="122022" y="6053"/>
                            <a:pt x="101761" y="-5632"/>
                            <a:pt x="93265" y="3132"/>
                          </a:cubicBezTo>
                          <a:cubicBezTo>
                            <a:pt x="84768" y="11896"/>
                            <a:pt x="71043" y="1963"/>
                            <a:pt x="71043" y="1963"/>
                          </a:cubicBezTo>
                          <a:cubicBezTo>
                            <a:pt x="69736" y="3132"/>
                            <a:pt x="67122" y="11312"/>
                            <a:pt x="69082" y="15986"/>
                          </a:cubicBezTo>
                          <a:close/>
                        </a:path>
                        <a:path w="122022" h="19229" fill="none">
                          <a:moveTo>
                            <a:pt x="52940" y="15986"/>
                          </a:moveTo>
                          <a:cubicBezTo>
                            <a:pt x="50979" y="20660"/>
                            <a:pt x="46404" y="18907"/>
                            <a:pt x="24836" y="18907"/>
                          </a:cubicBezTo>
                          <a:cubicBezTo>
                            <a:pt x="3268" y="18907"/>
                            <a:pt x="0" y="20076"/>
                            <a:pt x="0" y="13064"/>
                          </a:cubicBezTo>
                          <a:cubicBezTo>
                            <a:pt x="0" y="6053"/>
                            <a:pt x="20261" y="-5632"/>
                            <a:pt x="28757" y="3132"/>
                          </a:cubicBezTo>
                          <a:cubicBezTo>
                            <a:pt x="37254" y="11896"/>
                            <a:pt x="50979" y="1963"/>
                            <a:pt x="50979" y="1963"/>
                          </a:cubicBezTo>
                          <a:cubicBezTo>
                            <a:pt x="52286" y="3132"/>
                            <a:pt x="54901" y="11312"/>
                            <a:pt x="52940" y="15986"/>
                          </a:cubicBezTo>
                          <a:close/>
                          <a:moveTo>
                            <a:pt x="69082" y="15986"/>
                          </a:moveTo>
                          <a:cubicBezTo>
                            <a:pt x="71043" y="20660"/>
                            <a:pt x="75618" y="18907"/>
                            <a:pt x="97186" y="18907"/>
                          </a:cubicBezTo>
                          <a:cubicBezTo>
                            <a:pt x="118754" y="18907"/>
                            <a:pt x="122022" y="20076"/>
                            <a:pt x="122022" y="13064"/>
                          </a:cubicBezTo>
                          <a:cubicBezTo>
                            <a:pt x="122022" y="6053"/>
                            <a:pt x="101761" y="-5632"/>
                            <a:pt x="93265" y="3132"/>
                          </a:cubicBezTo>
                          <a:cubicBezTo>
                            <a:pt x="84768" y="11896"/>
                            <a:pt x="71043" y="1963"/>
                            <a:pt x="71043" y="1963"/>
                          </a:cubicBezTo>
                          <a:cubicBezTo>
                            <a:pt x="69736" y="3132"/>
                            <a:pt x="67122" y="11312"/>
                            <a:pt x="69082" y="15986"/>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Freeform: Shape 654">
                      <a:extLst>
                        <a:ext uri="{FF2B5EF4-FFF2-40B4-BE49-F238E27FC236}">
                          <a16:creationId xmlns:a16="http://schemas.microsoft.com/office/drawing/2014/main" id="{24A29893-AAFE-9B8E-5F98-E9ECE18441BF}"/>
                        </a:ext>
                      </a:extLst>
                    </p:cNvPr>
                    <p:cNvSpPr/>
                    <p:nvPr/>
                  </p:nvSpPr>
                  <p:spPr>
                    <a:xfrm>
                      <a:off x="753837" y="2140770"/>
                      <a:ext cx="32149" cy="28740"/>
                    </a:xfrm>
                    <a:custGeom>
                      <a:avLst/>
                      <a:gdLst/>
                      <a:ahLst/>
                      <a:cxnLst/>
                      <a:rect l="l" t="t" r="r" b="b"/>
                      <a:pathLst>
                        <a:path w="32149" h="28740" stroke="0">
                          <a:moveTo>
                            <a:pt x="0" y="14370"/>
                          </a:moveTo>
                          <a:cubicBezTo>
                            <a:pt x="0" y="6434"/>
                            <a:pt x="7197" y="0"/>
                            <a:pt x="16075" y="0"/>
                          </a:cubicBezTo>
                          <a:cubicBezTo>
                            <a:pt x="24952" y="0"/>
                            <a:pt x="32149" y="6434"/>
                            <a:pt x="32149" y="14370"/>
                          </a:cubicBezTo>
                          <a:cubicBezTo>
                            <a:pt x="32149" y="22306"/>
                            <a:pt x="24952" y="28740"/>
                            <a:pt x="16075" y="28740"/>
                          </a:cubicBezTo>
                          <a:cubicBezTo>
                            <a:pt x="7197" y="28740"/>
                            <a:pt x="0" y="22306"/>
                            <a:pt x="0" y="14370"/>
                          </a:cubicBezTo>
                          <a:close/>
                        </a:path>
                        <a:path w="32149" h="28740" fill="none">
                          <a:moveTo>
                            <a:pt x="0" y="14370"/>
                          </a:moveTo>
                          <a:cubicBezTo>
                            <a:pt x="0" y="6434"/>
                            <a:pt x="7197" y="0"/>
                            <a:pt x="16075" y="0"/>
                          </a:cubicBezTo>
                          <a:cubicBezTo>
                            <a:pt x="24952" y="0"/>
                            <a:pt x="32149" y="6434"/>
                            <a:pt x="32149" y="14370"/>
                          </a:cubicBezTo>
                          <a:cubicBezTo>
                            <a:pt x="32149" y="22306"/>
                            <a:pt x="24952" y="28740"/>
                            <a:pt x="16075" y="28740"/>
                          </a:cubicBezTo>
                          <a:cubicBezTo>
                            <a:pt x="7197" y="28740"/>
                            <a:pt x="0" y="22306"/>
                            <a:pt x="0" y="14370"/>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 name="Group 19">
                    <a:extLst>
                      <a:ext uri="{FF2B5EF4-FFF2-40B4-BE49-F238E27FC236}">
                        <a16:creationId xmlns:a16="http://schemas.microsoft.com/office/drawing/2014/main" id="{FCFF9C7C-5C95-AA25-BFCF-BFE44FEEA3E6}"/>
                      </a:ext>
                    </a:extLst>
                  </p:cNvPr>
                  <p:cNvGrpSpPr/>
                  <p:nvPr/>
                </p:nvGrpSpPr>
                <p:grpSpPr>
                  <a:xfrm>
                    <a:off x="171321" y="1976914"/>
                    <a:ext cx="230611" cy="385273"/>
                    <a:chOff x="171321" y="1976914"/>
                    <a:chExt cx="230611" cy="385273"/>
                  </a:xfrm>
                </p:grpSpPr>
                <p:sp>
                  <p:nvSpPr>
                    <p:cNvPr id="21" name="Freeform: Shape 656">
                      <a:extLst>
                        <a:ext uri="{FF2B5EF4-FFF2-40B4-BE49-F238E27FC236}">
                          <a16:creationId xmlns:a16="http://schemas.microsoft.com/office/drawing/2014/main" id="{E4A4DF95-AFFF-1E60-51B8-B777A1FE6EC6}"/>
                        </a:ext>
                      </a:extLst>
                    </p:cNvPr>
                    <p:cNvSpPr/>
                    <p:nvPr/>
                  </p:nvSpPr>
                  <p:spPr>
                    <a:xfrm>
                      <a:off x="306187" y="2144438"/>
                      <a:ext cx="95708" cy="57648"/>
                    </a:xfrm>
                    <a:custGeom>
                      <a:avLst/>
                      <a:gdLst/>
                      <a:ahLst/>
                      <a:cxnLst/>
                      <a:rect l="l" t="t" r="r" b="b"/>
                      <a:pathLst>
                        <a:path w="95708" h="57648" stroke="0">
                          <a:moveTo>
                            <a:pt x="0" y="17133"/>
                          </a:moveTo>
                          <a:cubicBezTo>
                            <a:pt x="1450" y="26068"/>
                            <a:pt x="27805" y="53051"/>
                            <a:pt x="27805" y="53051"/>
                          </a:cubicBezTo>
                          <a:cubicBezTo>
                            <a:pt x="27805" y="53051"/>
                            <a:pt x="41024" y="65265"/>
                            <a:pt x="56891" y="49875"/>
                          </a:cubicBezTo>
                          <a:cubicBezTo>
                            <a:pt x="65631" y="41433"/>
                            <a:pt x="73223" y="33639"/>
                            <a:pt x="78302" y="28315"/>
                          </a:cubicBezTo>
                          <a:cubicBezTo>
                            <a:pt x="78806" y="28358"/>
                            <a:pt x="79317" y="28380"/>
                            <a:pt x="79834" y="28380"/>
                          </a:cubicBezTo>
                          <a:cubicBezTo>
                            <a:pt x="88601" y="28380"/>
                            <a:pt x="95708" y="22027"/>
                            <a:pt x="95708" y="14190"/>
                          </a:cubicBezTo>
                          <a:cubicBezTo>
                            <a:pt x="95708" y="6353"/>
                            <a:pt x="88601" y="0"/>
                            <a:pt x="79834" y="0"/>
                          </a:cubicBezTo>
                          <a:cubicBezTo>
                            <a:pt x="71067" y="0"/>
                            <a:pt x="63961" y="6353"/>
                            <a:pt x="63961" y="14190"/>
                          </a:cubicBezTo>
                          <a:cubicBezTo>
                            <a:pt x="63961" y="14468"/>
                            <a:pt x="63970" y="14743"/>
                            <a:pt x="63987" y="15017"/>
                          </a:cubicBezTo>
                          <a:lnTo>
                            <a:pt x="42368" y="35399"/>
                          </a:lnTo>
                          <a:cubicBezTo>
                            <a:pt x="42368" y="35399"/>
                            <a:pt x="32364" y="21769"/>
                            <a:pt x="21219" y="6214"/>
                          </a:cubicBezTo>
                          <a:cubicBezTo>
                            <a:pt x="10074" y="-9341"/>
                            <a:pt x="-1084" y="8197"/>
                            <a:pt x="0" y="17133"/>
                          </a:cubicBezTo>
                          <a:close/>
                        </a:path>
                        <a:path w="95708" h="57648" fill="none">
                          <a:moveTo>
                            <a:pt x="0" y="17133"/>
                          </a:moveTo>
                          <a:cubicBezTo>
                            <a:pt x="1450" y="26068"/>
                            <a:pt x="27805" y="53051"/>
                            <a:pt x="27805" y="53051"/>
                          </a:cubicBezTo>
                          <a:cubicBezTo>
                            <a:pt x="27805" y="53051"/>
                            <a:pt x="41024" y="65265"/>
                            <a:pt x="56891" y="49875"/>
                          </a:cubicBezTo>
                          <a:cubicBezTo>
                            <a:pt x="65631" y="41433"/>
                            <a:pt x="73223" y="33639"/>
                            <a:pt x="78302" y="28315"/>
                          </a:cubicBezTo>
                          <a:cubicBezTo>
                            <a:pt x="78806" y="28358"/>
                            <a:pt x="79317" y="28380"/>
                            <a:pt x="79834" y="28380"/>
                          </a:cubicBezTo>
                          <a:cubicBezTo>
                            <a:pt x="88601" y="28380"/>
                            <a:pt x="95708" y="22027"/>
                            <a:pt x="95708" y="14190"/>
                          </a:cubicBezTo>
                          <a:cubicBezTo>
                            <a:pt x="95708" y="6353"/>
                            <a:pt x="88601" y="0"/>
                            <a:pt x="79834" y="0"/>
                          </a:cubicBezTo>
                          <a:cubicBezTo>
                            <a:pt x="71067" y="0"/>
                            <a:pt x="63961" y="6353"/>
                            <a:pt x="63961" y="14190"/>
                          </a:cubicBezTo>
                          <a:cubicBezTo>
                            <a:pt x="63961" y="14468"/>
                            <a:pt x="63970" y="14743"/>
                            <a:pt x="63987" y="15017"/>
                          </a:cubicBezTo>
                          <a:lnTo>
                            <a:pt x="42368" y="35399"/>
                          </a:lnTo>
                          <a:cubicBezTo>
                            <a:pt x="42368" y="35399"/>
                            <a:pt x="32364" y="21769"/>
                            <a:pt x="21219" y="6214"/>
                          </a:cubicBezTo>
                          <a:cubicBezTo>
                            <a:pt x="10074" y="-9341"/>
                            <a:pt x="-1084" y="8197"/>
                            <a:pt x="0" y="17133"/>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657">
                      <a:extLst>
                        <a:ext uri="{FF2B5EF4-FFF2-40B4-BE49-F238E27FC236}">
                          <a16:creationId xmlns:a16="http://schemas.microsoft.com/office/drawing/2014/main" id="{DEC077BB-22B8-D365-BAA7-61C5C2368345}"/>
                        </a:ext>
                      </a:extLst>
                    </p:cNvPr>
                    <p:cNvSpPr/>
                    <p:nvPr/>
                  </p:nvSpPr>
                  <p:spPr>
                    <a:xfrm>
                      <a:off x="214120" y="2260774"/>
                      <a:ext cx="83203" cy="89809"/>
                    </a:xfrm>
                    <a:custGeom>
                      <a:avLst/>
                      <a:gdLst/>
                      <a:ahLst/>
                      <a:cxnLst/>
                      <a:rect l="l" t="t" r="r" b="b"/>
                      <a:pathLst>
                        <a:path w="83203" h="89809" stroke="0">
                          <a:moveTo>
                            <a:pt x="30332" y="0"/>
                          </a:moveTo>
                          <a:cubicBezTo>
                            <a:pt x="30332" y="0"/>
                            <a:pt x="31623" y="89809"/>
                            <a:pt x="30332" y="89809"/>
                          </a:cubicBezTo>
                          <a:cubicBezTo>
                            <a:pt x="29041" y="89809"/>
                            <a:pt x="9034" y="88186"/>
                            <a:pt x="9034" y="88186"/>
                          </a:cubicBezTo>
                          <a:lnTo>
                            <a:pt x="0" y="2211"/>
                          </a:lnTo>
                          <a:cubicBezTo>
                            <a:pt x="0" y="4265"/>
                            <a:pt x="30332" y="0"/>
                            <a:pt x="30332" y="0"/>
                          </a:cubicBezTo>
                          <a:close/>
                          <a:moveTo>
                            <a:pt x="0" y="2211"/>
                          </a:moveTo>
                          <a:cubicBezTo>
                            <a:pt x="0" y="2180"/>
                            <a:pt x="0" y="2196"/>
                            <a:pt x="0" y="2211"/>
                          </a:cubicBezTo>
                          <a:close/>
                          <a:moveTo>
                            <a:pt x="52869" y="0"/>
                          </a:moveTo>
                          <a:cubicBezTo>
                            <a:pt x="52869" y="0"/>
                            <a:pt x="51578" y="89809"/>
                            <a:pt x="52869" y="89809"/>
                          </a:cubicBezTo>
                          <a:cubicBezTo>
                            <a:pt x="54160" y="89809"/>
                            <a:pt x="74168" y="88186"/>
                            <a:pt x="74168" y="88186"/>
                          </a:cubicBezTo>
                          <a:lnTo>
                            <a:pt x="83203" y="2211"/>
                          </a:lnTo>
                          <a:cubicBezTo>
                            <a:pt x="82758" y="4265"/>
                            <a:pt x="52869" y="0"/>
                            <a:pt x="52869" y="0"/>
                          </a:cubicBezTo>
                          <a:close/>
                          <a:moveTo>
                            <a:pt x="83203" y="2164"/>
                          </a:moveTo>
                          <a:cubicBezTo>
                            <a:pt x="83203" y="2196"/>
                            <a:pt x="83203" y="2180"/>
                            <a:pt x="83203" y="2164"/>
                          </a:cubicBezTo>
                          <a:close/>
                        </a:path>
                        <a:path w="83203" h="89809" fill="none">
                          <a:moveTo>
                            <a:pt x="30332" y="0"/>
                          </a:moveTo>
                          <a:cubicBezTo>
                            <a:pt x="30332" y="0"/>
                            <a:pt x="31623" y="89809"/>
                            <a:pt x="30332" y="89809"/>
                          </a:cubicBezTo>
                          <a:cubicBezTo>
                            <a:pt x="29041" y="89809"/>
                            <a:pt x="9034" y="88186"/>
                            <a:pt x="9034" y="88186"/>
                          </a:cubicBezTo>
                          <a:lnTo>
                            <a:pt x="0" y="2211"/>
                          </a:lnTo>
                          <a:cubicBezTo>
                            <a:pt x="0" y="4265"/>
                            <a:pt x="30332" y="0"/>
                            <a:pt x="30332" y="0"/>
                          </a:cubicBezTo>
                          <a:close/>
                          <a:moveTo>
                            <a:pt x="0" y="2211"/>
                          </a:moveTo>
                          <a:cubicBezTo>
                            <a:pt x="0" y="2180"/>
                            <a:pt x="0" y="2196"/>
                            <a:pt x="0" y="2211"/>
                          </a:cubicBezTo>
                          <a:close/>
                          <a:moveTo>
                            <a:pt x="52869" y="0"/>
                          </a:moveTo>
                          <a:cubicBezTo>
                            <a:pt x="52869" y="0"/>
                            <a:pt x="51578" y="89809"/>
                            <a:pt x="52869" y="89809"/>
                          </a:cubicBezTo>
                          <a:cubicBezTo>
                            <a:pt x="54160" y="89809"/>
                            <a:pt x="74168" y="88186"/>
                            <a:pt x="74168" y="88186"/>
                          </a:cubicBezTo>
                          <a:lnTo>
                            <a:pt x="83203" y="2211"/>
                          </a:lnTo>
                          <a:cubicBezTo>
                            <a:pt x="82758" y="4265"/>
                            <a:pt x="52869" y="0"/>
                            <a:pt x="52869" y="0"/>
                          </a:cubicBezTo>
                          <a:close/>
                          <a:moveTo>
                            <a:pt x="83203" y="2164"/>
                          </a:moveTo>
                          <a:cubicBezTo>
                            <a:pt x="83203" y="2196"/>
                            <a:pt x="83203" y="2180"/>
                            <a:pt x="83203" y="216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658">
                      <a:extLst>
                        <a:ext uri="{FF2B5EF4-FFF2-40B4-BE49-F238E27FC236}">
                          <a16:creationId xmlns:a16="http://schemas.microsoft.com/office/drawing/2014/main" id="{E1869D34-7709-EEFA-DCA5-DBBE39063CC4}"/>
                        </a:ext>
                      </a:extLst>
                    </p:cNvPr>
                    <p:cNvSpPr/>
                    <p:nvPr/>
                  </p:nvSpPr>
                  <p:spPr>
                    <a:xfrm>
                      <a:off x="173303" y="2055762"/>
                      <a:ext cx="163595" cy="27049"/>
                    </a:xfrm>
                    <a:custGeom>
                      <a:avLst/>
                      <a:gdLst/>
                      <a:ahLst/>
                      <a:cxnLst/>
                      <a:rect l="l" t="t" r="r" b="b"/>
                      <a:pathLst>
                        <a:path w="163595" h="27049" stroke="0">
                          <a:moveTo>
                            <a:pt x="0" y="13525"/>
                          </a:moveTo>
                          <a:cubicBezTo>
                            <a:pt x="0" y="6055"/>
                            <a:pt x="7931" y="0"/>
                            <a:pt x="17714" y="0"/>
                          </a:cubicBezTo>
                          <a:cubicBezTo>
                            <a:pt x="27497" y="0"/>
                            <a:pt x="35427" y="6055"/>
                            <a:pt x="35427" y="13525"/>
                          </a:cubicBezTo>
                          <a:cubicBezTo>
                            <a:pt x="35427" y="20994"/>
                            <a:pt x="27497" y="27049"/>
                            <a:pt x="17714" y="27049"/>
                          </a:cubicBezTo>
                          <a:cubicBezTo>
                            <a:pt x="7931" y="27049"/>
                            <a:pt x="0" y="20994"/>
                            <a:pt x="0" y="13525"/>
                          </a:cubicBezTo>
                          <a:close/>
                          <a:moveTo>
                            <a:pt x="145881" y="27049"/>
                          </a:moveTo>
                          <a:cubicBezTo>
                            <a:pt x="155664" y="27049"/>
                            <a:pt x="163595" y="20994"/>
                            <a:pt x="163595" y="13525"/>
                          </a:cubicBezTo>
                          <a:cubicBezTo>
                            <a:pt x="163595" y="6055"/>
                            <a:pt x="155664" y="0"/>
                            <a:pt x="145881" y="0"/>
                          </a:cubicBezTo>
                          <a:cubicBezTo>
                            <a:pt x="136098" y="0"/>
                            <a:pt x="128168" y="6055"/>
                            <a:pt x="128168" y="13525"/>
                          </a:cubicBezTo>
                          <a:cubicBezTo>
                            <a:pt x="128168" y="20994"/>
                            <a:pt x="136098" y="27049"/>
                            <a:pt x="145881" y="27049"/>
                          </a:cubicBezTo>
                          <a:close/>
                        </a:path>
                        <a:path w="163595" h="27049" fill="none">
                          <a:moveTo>
                            <a:pt x="0" y="13525"/>
                          </a:moveTo>
                          <a:cubicBezTo>
                            <a:pt x="0" y="6055"/>
                            <a:pt x="7931" y="0"/>
                            <a:pt x="17714" y="0"/>
                          </a:cubicBezTo>
                          <a:cubicBezTo>
                            <a:pt x="27497" y="0"/>
                            <a:pt x="35427" y="6055"/>
                            <a:pt x="35427" y="13525"/>
                          </a:cubicBezTo>
                          <a:cubicBezTo>
                            <a:pt x="35427" y="20994"/>
                            <a:pt x="27497" y="27049"/>
                            <a:pt x="17714" y="27049"/>
                          </a:cubicBezTo>
                          <a:cubicBezTo>
                            <a:pt x="7931" y="27049"/>
                            <a:pt x="0" y="20994"/>
                            <a:pt x="0" y="13525"/>
                          </a:cubicBezTo>
                          <a:close/>
                          <a:moveTo>
                            <a:pt x="145881" y="27049"/>
                          </a:moveTo>
                          <a:cubicBezTo>
                            <a:pt x="155664" y="27049"/>
                            <a:pt x="163595" y="20994"/>
                            <a:pt x="163595" y="13525"/>
                          </a:cubicBezTo>
                          <a:cubicBezTo>
                            <a:pt x="163595" y="6055"/>
                            <a:pt x="155664" y="0"/>
                            <a:pt x="145881" y="0"/>
                          </a:cubicBezTo>
                          <a:cubicBezTo>
                            <a:pt x="136098" y="0"/>
                            <a:pt x="128168" y="6055"/>
                            <a:pt x="128168" y="13525"/>
                          </a:cubicBezTo>
                          <a:cubicBezTo>
                            <a:pt x="128168" y="20994"/>
                            <a:pt x="136098" y="27049"/>
                            <a:pt x="145881" y="27049"/>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659">
                      <a:extLst>
                        <a:ext uri="{FF2B5EF4-FFF2-40B4-BE49-F238E27FC236}">
                          <a16:creationId xmlns:a16="http://schemas.microsoft.com/office/drawing/2014/main" id="{E51D7C77-1FD0-88D5-7942-D330E7554C64}"/>
                        </a:ext>
                      </a:extLst>
                    </p:cNvPr>
                    <p:cNvSpPr/>
                    <p:nvPr/>
                  </p:nvSpPr>
                  <p:spPr>
                    <a:xfrm>
                      <a:off x="171321" y="2149769"/>
                      <a:ext cx="32393" cy="93819"/>
                    </a:xfrm>
                    <a:custGeom>
                      <a:avLst/>
                      <a:gdLst/>
                      <a:ahLst/>
                      <a:cxnLst/>
                      <a:rect l="l" t="t" r="r" b="b"/>
                      <a:pathLst>
                        <a:path w="32393" h="93819" stroke="0">
                          <a:moveTo>
                            <a:pt x="32381" y="17290"/>
                          </a:moveTo>
                          <a:cubicBezTo>
                            <a:pt x="30470" y="17290"/>
                            <a:pt x="19880" y="46493"/>
                            <a:pt x="19795" y="59445"/>
                          </a:cubicBezTo>
                          <a:cubicBezTo>
                            <a:pt x="19763" y="64426"/>
                            <a:pt x="21501" y="67958"/>
                            <a:pt x="23567" y="70978"/>
                          </a:cubicBezTo>
                          <a:cubicBezTo>
                            <a:pt x="24217" y="71928"/>
                            <a:pt x="24777" y="72855"/>
                            <a:pt x="25251" y="73776"/>
                          </a:cubicBezTo>
                          <a:cubicBezTo>
                            <a:pt x="28951" y="75847"/>
                            <a:pt x="33591" y="78911"/>
                            <a:pt x="30280" y="79704"/>
                          </a:cubicBezTo>
                          <a:cubicBezTo>
                            <a:pt x="29261" y="79948"/>
                            <a:pt x="28199" y="80027"/>
                            <a:pt x="27154" y="79999"/>
                          </a:cubicBezTo>
                          <a:cubicBezTo>
                            <a:pt x="27355" y="81858"/>
                            <a:pt x="27274" y="83845"/>
                            <a:pt x="26933" y="86082"/>
                          </a:cubicBezTo>
                          <a:cubicBezTo>
                            <a:pt x="25432" y="95962"/>
                            <a:pt x="12543" y="95863"/>
                            <a:pt x="8040" y="88709"/>
                          </a:cubicBezTo>
                          <a:cubicBezTo>
                            <a:pt x="4560" y="83180"/>
                            <a:pt x="7046" y="84329"/>
                            <a:pt x="4880" y="77397"/>
                          </a:cubicBezTo>
                          <a:cubicBezTo>
                            <a:pt x="4242" y="75358"/>
                            <a:pt x="2883" y="70146"/>
                            <a:pt x="1657" y="66573"/>
                          </a:cubicBezTo>
                          <a:cubicBezTo>
                            <a:pt x="-4136" y="49690"/>
                            <a:pt x="6075" y="8086"/>
                            <a:pt x="19671" y="1337"/>
                          </a:cubicBezTo>
                          <a:cubicBezTo>
                            <a:pt x="33266" y="-5412"/>
                            <a:pt x="32381" y="15494"/>
                            <a:pt x="32381" y="17290"/>
                          </a:cubicBezTo>
                          <a:close/>
                        </a:path>
                        <a:path w="32393" h="93819" fill="none">
                          <a:moveTo>
                            <a:pt x="32381" y="17290"/>
                          </a:moveTo>
                          <a:cubicBezTo>
                            <a:pt x="30470" y="17290"/>
                            <a:pt x="19880" y="46493"/>
                            <a:pt x="19795" y="59445"/>
                          </a:cubicBezTo>
                          <a:cubicBezTo>
                            <a:pt x="19763" y="64426"/>
                            <a:pt x="21501" y="67958"/>
                            <a:pt x="23567" y="70978"/>
                          </a:cubicBezTo>
                          <a:cubicBezTo>
                            <a:pt x="24217" y="71928"/>
                            <a:pt x="24777" y="72855"/>
                            <a:pt x="25251" y="73776"/>
                          </a:cubicBezTo>
                          <a:cubicBezTo>
                            <a:pt x="28951" y="75847"/>
                            <a:pt x="33591" y="78911"/>
                            <a:pt x="30280" y="79704"/>
                          </a:cubicBezTo>
                          <a:cubicBezTo>
                            <a:pt x="29261" y="79948"/>
                            <a:pt x="28199" y="80027"/>
                            <a:pt x="27154" y="79999"/>
                          </a:cubicBezTo>
                          <a:cubicBezTo>
                            <a:pt x="27355" y="81858"/>
                            <a:pt x="27274" y="83845"/>
                            <a:pt x="26933" y="86082"/>
                          </a:cubicBezTo>
                          <a:cubicBezTo>
                            <a:pt x="25432" y="95962"/>
                            <a:pt x="12543" y="95863"/>
                            <a:pt x="8040" y="88709"/>
                          </a:cubicBezTo>
                          <a:cubicBezTo>
                            <a:pt x="4560" y="83180"/>
                            <a:pt x="7046" y="84329"/>
                            <a:pt x="4880" y="77397"/>
                          </a:cubicBezTo>
                          <a:cubicBezTo>
                            <a:pt x="4242" y="75358"/>
                            <a:pt x="2883" y="70146"/>
                            <a:pt x="1657" y="66573"/>
                          </a:cubicBezTo>
                          <a:cubicBezTo>
                            <a:pt x="-4136" y="49690"/>
                            <a:pt x="6075" y="8086"/>
                            <a:pt x="19671" y="1337"/>
                          </a:cubicBezTo>
                          <a:cubicBezTo>
                            <a:pt x="33266" y="-5412"/>
                            <a:pt x="32381" y="15494"/>
                            <a:pt x="32381" y="17290"/>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Freeform: Shape 660">
                      <a:extLst>
                        <a:ext uri="{FF2B5EF4-FFF2-40B4-BE49-F238E27FC236}">
                          <a16:creationId xmlns:a16="http://schemas.microsoft.com/office/drawing/2014/main" id="{55F66072-4C09-EE24-296C-57DD229FFEF7}"/>
                        </a:ext>
                      </a:extLst>
                    </p:cNvPr>
                    <p:cNvSpPr/>
                    <p:nvPr/>
                  </p:nvSpPr>
                  <p:spPr>
                    <a:xfrm>
                      <a:off x="216960" y="2120676"/>
                      <a:ext cx="80280" cy="32238"/>
                    </a:xfrm>
                    <a:custGeom>
                      <a:avLst/>
                      <a:gdLst/>
                      <a:ahLst/>
                      <a:cxnLst/>
                      <a:rect l="l" t="t" r="r" b="b"/>
                      <a:pathLst>
                        <a:path w="80280" h="32238" stroke="0">
                          <a:moveTo>
                            <a:pt x="0" y="10843"/>
                          </a:moveTo>
                          <a:cubicBezTo>
                            <a:pt x="0" y="916"/>
                            <a:pt x="19892" y="0"/>
                            <a:pt x="41027" y="0"/>
                          </a:cubicBezTo>
                          <a:cubicBezTo>
                            <a:pt x="62162" y="0"/>
                            <a:pt x="80625" y="3189"/>
                            <a:pt x="80275" y="12118"/>
                          </a:cubicBezTo>
                          <a:cubicBezTo>
                            <a:pt x="79911" y="21047"/>
                            <a:pt x="61643" y="32238"/>
                            <a:pt x="40508" y="32238"/>
                          </a:cubicBezTo>
                          <a:cubicBezTo>
                            <a:pt x="19373" y="32238"/>
                            <a:pt x="0" y="20769"/>
                            <a:pt x="0" y="10843"/>
                          </a:cubicBezTo>
                          <a:close/>
                        </a:path>
                        <a:path w="80280" h="32238" fill="none">
                          <a:moveTo>
                            <a:pt x="0" y="10843"/>
                          </a:moveTo>
                          <a:cubicBezTo>
                            <a:pt x="0" y="916"/>
                            <a:pt x="19892" y="0"/>
                            <a:pt x="41027" y="0"/>
                          </a:cubicBezTo>
                          <a:cubicBezTo>
                            <a:pt x="62162" y="0"/>
                            <a:pt x="80625" y="3189"/>
                            <a:pt x="80275" y="12118"/>
                          </a:cubicBezTo>
                          <a:cubicBezTo>
                            <a:pt x="79911" y="21047"/>
                            <a:pt x="61643" y="32238"/>
                            <a:pt x="40508" y="32238"/>
                          </a:cubicBezTo>
                          <a:cubicBezTo>
                            <a:pt x="19373" y="32238"/>
                            <a:pt x="0" y="20769"/>
                            <a:pt x="0" y="10843"/>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reeform: Shape 661">
                      <a:extLst>
                        <a:ext uri="{FF2B5EF4-FFF2-40B4-BE49-F238E27FC236}">
                          <a16:creationId xmlns:a16="http://schemas.microsoft.com/office/drawing/2014/main" id="{9F06E28B-AE7E-99B6-85D7-CD7475D65B25}"/>
                        </a:ext>
                      </a:extLst>
                    </p:cNvPr>
                    <p:cNvSpPr/>
                    <p:nvPr/>
                  </p:nvSpPr>
                  <p:spPr>
                    <a:xfrm>
                      <a:off x="184721" y="1993498"/>
                      <a:ext cx="141216" cy="131170"/>
                    </a:xfrm>
                    <a:custGeom>
                      <a:avLst/>
                      <a:gdLst/>
                      <a:ahLst/>
                      <a:cxnLst/>
                      <a:rect l="l" t="t" r="r" b="b"/>
                      <a:pathLst>
                        <a:path w="141216" h="131170" stroke="0">
                          <a:moveTo>
                            <a:pt x="0" y="65585"/>
                          </a:moveTo>
                          <a:cubicBezTo>
                            <a:pt x="0" y="29364"/>
                            <a:pt x="31612" y="0"/>
                            <a:pt x="70608" y="0"/>
                          </a:cubicBezTo>
                          <a:cubicBezTo>
                            <a:pt x="109604" y="0"/>
                            <a:pt x="141216" y="29364"/>
                            <a:pt x="141216" y="65585"/>
                          </a:cubicBezTo>
                          <a:cubicBezTo>
                            <a:pt x="141216" y="101807"/>
                            <a:pt x="109604" y="131170"/>
                            <a:pt x="70608" y="131170"/>
                          </a:cubicBezTo>
                          <a:cubicBezTo>
                            <a:pt x="31612" y="131170"/>
                            <a:pt x="0" y="101807"/>
                            <a:pt x="0" y="65585"/>
                          </a:cubicBezTo>
                          <a:close/>
                        </a:path>
                        <a:path w="141216" h="131170" fill="none">
                          <a:moveTo>
                            <a:pt x="0" y="65585"/>
                          </a:moveTo>
                          <a:cubicBezTo>
                            <a:pt x="0" y="29364"/>
                            <a:pt x="31612" y="0"/>
                            <a:pt x="70608" y="0"/>
                          </a:cubicBezTo>
                          <a:cubicBezTo>
                            <a:pt x="109604" y="0"/>
                            <a:pt x="141216" y="29364"/>
                            <a:pt x="141216" y="65585"/>
                          </a:cubicBezTo>
                          <a:cubicBezTo>
                            <a:pt x="141216" y="101807"/>
                            <a:pt x="109604" y="131170"/>
                            <a:pt x="70608" y="131170"/>
                          </a:cubicBezTo>
                          <a:cubicBezTo>
                            <a:pt x="31612" y="131170"/>
                            <a:pt x="0" y="101807"/>
                            <a:pt x="0" y="65585"/>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7" name="Group 26">
                      <a:extLst>
                        <a:ext uri="{FF2B5EF4-FFF2-40B4-BE49-F238E27FC236}">
                          <a16:creationId xmlns:a16="http://schemas.microsoft.com/office/drawing/2014/main" id="{690BBDA2-027B-95AE-D90D-A626C348EC91}"/>
                        </a:ext>
                      </a:extLst>
                    </p:cNvPr>
                    <p:cNvGrpSpPr/>
                    <p:nvPr/>
                  </p:nvGrpSpPr>
                  <p:grpSpPr>
                    <a:xfrm>
                      <a:off x="215918" y="2065102"/>
                      <a:ext cx="81675" cy="13798"/>
                      <a:chOff x="215918" y="2065102"/>
                      <a:chExt cx="81675" cy="13798"/>
                    </a:xfrm>
                  </p:grpSpPr>
                  <p:sp>
                    <p:nvSpPr>
                      <p:cNvPr id="35" name="Freeform: Shape 663">
                        <a:extLst>
                          <a:ext uri="{FF2B5EF4-FFF2-40B4-BE49-F238E27FC236}">
                            <a16:creationId xmlns:a16="http://schemas.microsoft.com/office/drawing/2014/main" id="{BE686D51-644B-8C72-52F9-F178A9853211}"/>
                          </a:ext>
                        </a:extLst>
                      </p:cNvPr>
                      <p:cNvSpPr/>
                      <p:nvPr/>
                    </p:nvSpPr>
                    <p:spPr>
                      <a:xfrm>
                        <a:off x="215918" y="2065102"/>
                        <a:ext cx="11803" cy="13798"/>
                      </a:xfrm>
                      <a:custGeom>
                        <a:avLst/>
                        <a:gdLst/>
                        <a:ahLst/>
                        <a:cxnLst/>
                        <a:rect l="l" t="t" r="r" b="b"/>
                        <a:pathLst>
                          <a:path w="11803" h="13798" stroke="0">
                            <a:moveTo>
                              <a:pt x="5308" y="0"/>
                            </a:moveTo>
                            <a:lnTo>
                              <a:pt x="6495" y="0"/>
                            </a:lnTo>
                            <a:cubicBezTo>
                              <a:pt x="9427" y="0"/>
                              <a:pt x="11803" y="2124"/>
                              <a:pt x="11803" y="4745"/>
                            </a:cubicBezTo>
                            <a:lnTo>
                              <a:pt x="11803" y="9053"/>
                            </a:lnTo>
                            <a:cubicBezTo>
                              <a:pt x="11803" y="11674"/>
                              <a:pt x="9427" y="13798"/>
                              <a:pt x="6495" y="13798"/>
                            </a:cubicBezTo>
                            <a:lnTo>
                              <a:pt x="5308" y="13798"/>
                            </a:lnTo>
                            <a:cubicBezTo>
                              <a:pt x="2376" y="13798"/>
                              <a:pt x="0" y="11674"/>
                              <a:pt x="0" y="9053"/>
                            </a:cubicBezTo>
                            <a:lnTo>
                              <a:pt x="0" y="4745"/>
                            </a:lnTo>
                            <a:cubicBezTo>
                              <a:pt x="0" y="2124"/>
                              <a:pt x="2376" y="0"/>
                              <a:pt x="5308" y="0"/>
                            </a:cubicBezTo>
                            <a:close/>
                          </a:path>
                          <a:path w="11803" h="13798" fill="none">
                            <a:moveTo>
                              <a:pt x="5308" y="0"/>
                            </a:moveTo>
                            <a:lnTo>
                              <a:pt x="6495" y="0"/>
                            </a:lnTo>
                            <a:cubicBezTo>
                              <a:pt x="9427" y="0"/>
                              <a:pt x="11803" y="2124"/>
                              <a:pt x="11803" y="4745"/>
                            </a:cubicBezTo>
                            <a:lnTo>
                              <a:pt x="11803" y="9053"/>
                            </a:lnTo>
                            <a:cubicBezTo>
                              <a:pt x="11803" y="11674"/>
                              <a:pt x="9427" y="13798"/>
                              <a:pt x="6495" y="13798"/>
                            </a:cubicBezTo>
                            <a:lnTo>
                              <a:pt x="5308" y="13798"/>
                            </a:lnTo>
                            <a:cubicBezTo>
                              <a:pt x="2376" y="13798"/>
                              <a:pt x="0" y="11674"/>
                              <a:pt x="0" y="9053"/>
                            </a:cubicBezTo>
                            <a:lnTo>
                              <a:pt x="0" y="4745"/>
                            </a:lnTo>
                            <a:cubicBezTo>
                              <a:pt x="0" y="2124"/>
                              <a:pt x="2376" y="0"/>
                              <a:pt x="5308" y="0"/>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Freeform: Shape 664">
                        <a:extLst>
                          <a:ext uri="{FF2B5EF4-FFF2-40B4-BE49-F238E27FC236}">
                            <a16:creationId xmlns:a16="http://schemas.microsoft.com/office/drawing/2014/main" id="{447460E5-A514-AD05-9130-0A1C07A40025}"/>
                          </a:ext>
                        </a:extLst>
                      </p:cNvPr>
                      <p:cNvSpPr/>
                      <p:nvPr/>
                    </p:nvSpPr>
                    <p:spPr>
                      <a:xfrm>
                        <a:off x="285790" y="2065102"/>
                        <a:ext cx="11803" cy="13798"/>
                      </a:xfrm>
                      <a:custGeom>
                        <a:avLst/>
                        <a:gdLst/>
                        <a:ahLst/>
                        <a:cxnLst/>
                        <a:rect l="l" t="t" r="r" b="b"/>
                        <a:pathLst>
                          <a:path w="11803" h="13798" stroke="0">
                            <a:moveTo>
                              <a:pt x="5308" y="0"/>
                            </a:moveTo>
                            <a:lnTo>
                              <a:pt x="6495" y="0"/>
                            </a:lnTo>
                            <a:cubicBezTo>
                              <a:pt x="9427" y="0"/>
                              <a:pt x="11803" y="2124"/>
                              <a:pt x="11803" y="4745"/>
                            </a:cubicBezTo>
                            <a:lnTo>
                              <a:pt x="11803" y="9053"/>
                            </a:lnTo>
                            <a:cubicBezTo>
                              <a:pt x="11803" y="11674"/>
                              <a:pt x="9427" y="13798"/>
                              <a:pt x="6495" y="13798"/>
                            </a:cubicBezTo>
                            <a:lnTo>
                              <a:pt x="5308" y="13798"/>
                            </a:lnTo>
                            <a:cubicBezTo>
                              <a:pt x="2376" y="13798"/>
                              <a:pt x="0" y="11674"/>
                              <a:pt x="0" y="9053"/>
                            </a:cubicBezTo>
                            <a:lnTo>
                              <a:pt x="0" y="4745"/>
                            </a:lnTo>
                            <a:cubicBezTo>
                              <a:pt x="0" y="2124"/>
                              <a:pt x="2376" y="0"/>
                              <a:pt x="5308" y="0"/>
                            </a:cubicBezTo>
                            <a:close/>
                          </a:path>
                          <a:path w="11803" h="13798" fill="none">
                            <a:moveTo>
                              <a:pt x="5308" y="0"/>
                            </a:moveTo>
                            <a:lnTo>
                              <a:pt x="6495" y="0"/>
                            </a:lnTo>
                            <a:cubicBezTo>
                              <a:pt x="9427" y="0"/>
                              <a:pt x="11803" y="2124"/>
                              <a:pt x="11803" y="4745"/>
                            </a:cubicBezTo>
                            <a:lnTo>
                              <a:pt x="11803" y="9053"/>
                            </a:lnTo>
                            <a:cubicBezTo>
                              <a:pt x="11803" y="11674"/>
                              <a:pt x="9427" y="13798"/>
                              <a:pt x="6495" y="13798"/>
                            </a:cubicBezTo>
                            <a:lnTo>
                              <a:pt x="5308" y="13798"/>
                            </a:lnTo>
                            <a:cubicBezTo>
                              <a:pt x="2376" y="13798"/>
                              <a:pt x="0" y="11674"/>
                              <a:pt x="0" y="9053"/>
                            </a:cubicBezTo>
                            <a:lnTo>
                              <a:pt x="0" y="4745"/>
                            </a:lnTo>
                            <a:cubicBezTo>
                              <a:pt x="0" y="2124"/>
                              <a:pt x="2376" y="0"/>
                              <a:pt x="5308" y="0"/>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8" name="Group 27">
                      <a:extLst>
                        <a:ext uri="{FF2B5EF4-FFF2-40B4-BE49-F238E27FC236}">
                          <a16:creationId xmlns:a16="http://schemas.microsoft.com/office/drawing/2014/main" id="{F67CE069-886C-BD04-69DF-46B0E74EC694}"/>
                        </a:ext>
                      </a:extLst>
                    </p:cNvPr>
                    <p:cNvGrpSpPr/>
                    <p:nvPr/>
                  </p:nvGrpSpPr>
                  <p:grpSpPr>
                    <a:xfrm>
                      <a:off x="239736" y="2093341"/>
                      <a:ext cx="34725" cy="16350"/>
                      <a:chOff x="239736" y="2093341"/>
                      <a:chExt cx="34725" cy="16350"/>
                    </a:xfrm>
                  </p:grpSpPr>
                  <p:sp>
                    <p:nvSpPr>
                      <p:cNvPr id="33" name="Freeform: Shape 666">
                        <a:extLst>
                          <a:ext uri="{FF2B5EF4-FFF2-40B4-BE49-F238E27FC236}">
                            <a16:creationId xmlns:a16="http://schemas.microsoft.com/office/drawing/2014/main" id="{CA35C52A-54AF-4396-D2BA-B94CC9473F1C}"/>
                          </a:ext>
                        </a:extLst>
                      </p:cNvPr>
                      <p:cNvSpPr/>
                      <p:nvPr/>
                    </p:nvSpPr>
                    <p:spPr>
                      <a:xfrm>
                        <a:off x="239736" y="2093155"/>
                        <a:ext cx="34725" cy="15001"/>
                      </a:xfrm>
                      <a:custGeom>
                        <a:avLst/>
                        <a:gdLst/>
                        <a:ahLst/>
                        <a:cxnLst/>
                        <a:rect l="l" t="t" r="r" b="b"/>
                        <a:pathLst>
                          <a:path w="34725" h="15001" stroke="0">
                            <a:moveTo>
                              <a:pt x="0" y="3178"/>
                            </a:moveTo>
                            <a:cubicBezTo>
                              <a:pt x="0" y="-1977"/>
                              <a:pt x="7773" y="0"/>
                              <a:pt x="17363" y="0"/>
                            </a:cubicBezTo>
                            <a:cubicBezTo>
                              <a:pt x="26952" y="0"/>
                              <a:pt x="34725" y="-1977"/>
                              <a:pt x="34725" y="3178"/>
                            </a:cubicBezTo>
                            <a:cubicBezTo>
                              <a:pt x="34725" y="8333"/>
                              <a:pt x="27448" y="15001"/>
                              <a:pt x="17859" y="15001"/>
                            </a:cubicBezTo>
                            <a:cubicBezTo>
                              <a:pt x="8270" y="15001"/>
                              <a:pt x="0" y="8333"/>
                              <a:pt x="0" y="3178"/>
                            </a:cubicBezTo>
                            <a:close/>
                          </a:path>
                          <a:path w="34725" h="15001" fill="none">
                            <a:moveTo>
                              <a:pt x="0" y="3178"/>
                            </a:moveTo>
                            <a:cubicBezTo>
                              <a:pt x="0" y="-1977"/>
                              <a:pt x="7773" y="0"/>
                              <a:pt x="17363" y="0"/>
                            </a:cubicBezTo>
                            <a:cubicBezTo>
                              <a:pt x="26952" y="0"/>
                              <a:pt x="34725" y="-1977"/>
                              <a:pt x="34725" y="3178"/>
                            </a:cubicBezTo>
                            <a:cubicBezTo>
                              <a:pt x="34725" y="8333"/>
                              <a:pt x="27448" y="15001"/>
                              <a:pt x="17859" y="15001"/>
                            </a:cubicBezTo>
                            <a:cubicBezTo>
                              <a:pt x="8270" y="15001"/>
                              <a:pt x="0" y="8333"/>
                              <a:pt x="0" y="3178"/>
                            </a:cubicBezTo>
                            <a:close/>
                          </a:path>
                        </a:pathLst>
                      </a:custGeom>
                      <a:solidFill>
                        <a:srgbClr val="AA5527"/>
                      </a:solidFill>
                      <a:ln w="7600" cap="flat">
                        <a:solidFill>
                          <a:srgbClr val="AA5527"/>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Shape 667">
                        <a:extLst>
                          <a:ext uri="{FF2B5EF4-FFF2-40B4-BE49-F238E27FC236}">
                            <a16:creationId xmlns:a16="http://schemas.microsoft.com/office/drawing/2014/main" id="{9D0FAA98-1773-109A-2C8E-770C9472E3BF}"/>
                          </a:ext>
                        </a:extLst>
                      </p:cNvPr>
                      <p:cNvSpPr/>
                      <p:nvPr/>
                    </p:nvSpPr>
                    <p:spPr>
                      <a:xfrm>
                        <a:off x="244785" y="2102091"/>
                        <a:ext cx="24626" cy="7600"/>
                      </a:xfrm>
                      <a:custGeom>
                        <a:avLst/>
                        <a:gdLst/>
                        <a:ahLst/>
                        <a:cxnLst/>
                        <a:rect l="l" t="t" r="r" b="b"/>
                        <a:pathLst>
                          <a:path w="24626" h="7600" stroke="0">
                            <a:moveTo>
                              <a:pt x="24626" y="2349"/>
                            </a:moveTo>
                            <a:cubicBezTo>
                              <a:pt x="21615" y="4621"/>
                              <a:pt x="17439" y="6251"/>
                              <a:pt x="12697" y="6251"/>
                            </a:cubicBezTo>
                            <a:cubicBezTo>
                              <a:pt x="7818" y="6251"/>
                              <a:pt x="3280" y="4525"/>
                              <a:pt x="0" y="2150"/>
                            </a:cubicBezTo>
                            <a:cubicBezTo>
                              <a:pt x="3427" y="794"/>
                              <a:pt x="7585" y="0"/>
                              <a:pt x="12068" y="0"/>
                            </a:cubicBezTo>
                            <a:cubicBezTo>
                              <a:pt x="16767" y="0"/>
                              <a:pt x="21109" y="872"/>
                              <a:pt x="24626" y="2349"/>
                            </a:cubicBezTo>
                            <a:close/>
                          </a:path>
                          <a:path w="24626" h="7600" fill="none">
                            <a:moveTo>
                              <a:pt x="24626" y="2349"/>
                            </a:moveTo>
                            <a:cubicBezTo>
                              <a:pt x="21615" y="4621"/>
                              <a:pt x="17439" y="6251"/>
                              <a:pt x="12697" y="6251"/>
                            </a:cubicBezTo>
                            <a:cubicBezTo>
                              <a:pt x="7818" y="6251"/>
                              <a:pt x="3280" y="4525"/>
                              <a:pt x="0" y="2150"/>
                            </a:cubicBezTo>
                            <a:cubicBezTo>
                              <a:pt x="3427" y="794"/>
                              <a:pt x="7585" y="0"/>
                              <a:pt x="12068" y="0"/>
                            </a:cubicBezTo>
                            <a:cubicBezTo>
                              <a:pt x="16767" y="0"/>
                              <a:pt x="21109" y="872"/>
                              <a:pt x="24626" y="2349"/>
                            </a:cubicBezTo>
                            <a:close/>
                          </a:path>
                        </a:pathLst>
                      </a:custGeom>
                      <a:solidFill>
                        <a:srgbClr val="EF8F8A"/>
                      </a:solidFill>
                      <a:ln w="7600" cap="flat">
                        <a:solidFill>
                          <a:srgbClr val="EF8F8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9" name="Freeform: Shape 668">
                      <a:extLst>
                        <a:ext uri="{FF2B5EF4-FFF2-40B4-BE49-F238E27FC236}">
                          <a16:creationId xmlns:a16="http://schemas.microsoft.com/office/drawing/2014/main" id="{5C25C393-56E6-DA73-E366-93F829C57C25}"/>
                        </a:ext>
                      </a:extLst>
                    </p:cNvPr>
                    <p:cNvSpPr/>
                    <p:nvPr/>
                  </p:nvSpPr>
                  <p:spPr>
                    <a:xfrm>
                      <a:off x="184728" y="1976914"/>
                      <a:ext cx="140803" cy="91843"/>
                    </a:xfrm>
                    <a:custGeom>
                      <a:avLst/>
                      <a:gdLst/>
                      <a:ahLst/>
                      <a:cxnLst/>
                      <a:rect l="l" t="t" r="r" b="b"/>
                      <a:pathLst>
                        <a:path w="140803" h="91843" stroke="0">
                          <a:moveTo>
                            <a:pt x="0" y="76112"/>
                          </a:moveTo>
                          <a:cubicBezTo>
                            <a:pt x="0" y="40609"/>
                            <a:pt x="31520" y="11828"/>
                            <a:pt x="70401" y="11828"/>
                          </a:cubicBezTo>
                          <a:cubicBezTo>
                            <a:pt x="83751" y="11828"/>
                            <a:pt x="96233" y="15221"/>
                            <a:pt x="106870" y="21114"/>
                          </a:cubicBezTo>
                          <a:cubicBezTo>
                            <a:pt x="105917" y="19967"/>
                            <a:pt x="105276" y="18739"/>
                            <a:pt x="105276" y="17570"/>
                          </a:cubicBezTo>
                          <a:cubicBezTo>
                            <a:pt x="105276" y="17570"/>
                            <a:pt x="102615" y="6156"/>
                            <a:pt x="97828" y="1400"/>
                          </a:cubicBezTo>
                          <a:cubicBezTo>
                            <a:pt x="93040" y="-3355"/>
                            <a:pt x="113787" y="4729"/>
                            <a:pt x="113787" y="14716"/>
                          </a:cubicBezTo>
                          <a:cubicBezTo>
                            <a:pt x="113787" y="24682"/>
                            <a:pt x="115827" y="15250"/>
                            <a:pt x="126650" y="19343"/>
                          </a:cubicBezTo>
                          <a:cubicBezTo>
                            <a:pt x="137473" y="23436"/>
                            <a:pt x="114975" y="23902"/>
                            <a:pt x="114975" y="25721"/>
                          </a:cubicBezTo>
                          <a:cubicBezTo>
                            <a:pt x="114975" y="25935"/>
                            <a:pt x="114841" y="26049"/>
                            <a:pt x="114604" y="26076"/>
                          </a:cubicBezTo>
                          <a:cubicBezTo>
                            <a:pt x="130583" y="37860"/>
                            <a:pt x="140803" y="55896"/>
                            <a:pt x="140803" y="76112"/>
                          </a:cubicBezTo>
                          <a:cubicBezTo>
                            <a:pt x="137825" y="96837"/>
                            <a:pt x="127855" y="96062"/>
                            <a:pt x="125136" y="79769"/>
                          </a:cubicBezTo>
                          <a:cubicBezTo>
                            <a:pt x="122417" y="63477"/>
                            <a:pt x="106104" y="50287"/>
                            <a:pt x="106104" y="50287"/>
                          </a:cubicBezTo>
                          <a:cubicBezTo>
                            <a:pt x="106104" y="50287"/>
                            <a:pt x="89881" y="67511"/>
                            <a:pt x="66226" y="72011"/>
                          </a:cubicBezTo>
                          <a:cubicBezTo>
                            <a:pt x="42571" y="76511"/>
                            <a:pt x="71664" y="53391"/>
                            <a:pt x="63507" y="58822"/>
                          </a:cubicBezTo>
                          <a:cubicBezTo>
                            <a:pt x="55350" y="64253"/>
                            <a:pt x="49912" y="76666"/>
                            <a:pt x="29973" y="78994"/>
                          </a:cubicBezTo>
                          <a:cubicBezTo>
                            <a:pt x="10034" y="81321"/>
                            <a:pt x="37224" y="53391"/>
                            <a:pt x="24535" y="63477"/>
                          </a:cubicBezTo>
                          <a:cubicBezTo>
                            <a:pt x="11847" y="73563"/>
                            <a:pt x="9098" y="85814"/>
                            <a:pt x="922" y="86542"/>
                          </a:cubicBezTo>
                          <a:cubicBezTo>
                            <a:pt x="0" y="83147"/>
                            <a:pt x="0" y="79663"/>
                            <a:pt x="0" y="76112"/>
                          </a:cubicBezTo>
                          <a:close/>
                        </a:path>
                        <a:path w="140803" h="91843" fill="none">
                          <a:moveTo>
                            <a:pt x="0" y="76112"/>
                          </a:moveTo>
                          <a:cubicBezTo>
                            <a:pt x="0" y="40609"/>
                            <a:pt x="31520" y="11828"/>
                            <a:pt x="70401" y="11828"/>
                          </a:cubicBezTo>
                          <a:cubicBezTo>
                            <a:pt x="83751" y="11828"/>
                            <a:pt x="96233" y="15221"/>
                            <a:pt x="106870" y="21114"/>
                          </a:cubicBezTo>
                          <a:cubicBezTo>
                            <a:pt x="105917" y="19967"/>
                            <a:pt x="105276" y="18739"/>
                            <a:pt x="105276" y="17570"/>
                          </a:cubicBezTo>
                          <a:cubicBezTo>
                            <a:pt x="105276" y="17570"/>
                            <a:pt x="102615" y="6156"/>
                            <a:pt x="97828" y="1400"/>
                          </a:cubicBezTo>
                          <a:cubicBezTo>
                            <a:pt x="93040" y="-3355"/>
                            <a:pt x="113787" y="4729"/>
                            <a:pt x="113787" y="14716"/>
                          </a:cubicBezTo>
                          <a:cubicBezTo>
                            <a:pt x="113787" y="24682"/>
                            <a:pt x="115827" y="15250"/>
                            <a:pt x="126650" y="19343"/>
                          </a:cubicBezTo>
                          <a:cubicBezTo>
                            <a:pt x="137473" y="23436"/>
                            <a:pt x="114975" y="23902"/>
                            <a:pt x="114975" y="25721"/>
                          </a:cubicBezTo>
                          <a:cubicBezTo>
                            <a:pt x="114975" y="25935"/>
                            <a:pt x="114841" y="26049"/>
                            <a:pt x="114604" y="26076"/>
                          </a:cubicBezTo>
                          <a:cubicBezTo>
                            <a:pt x="130583" y="37860"/>
                            <a:pt x="140803" y="55896"/>
                            <a:pt x="140803" y="76112"/>
                          </a:cubicBezTo>
                          <a:cubicBezTo>
                            <a:pt x="137825" y="96837"/>
                            <a:pt x="127855" y="96062"/>
                            <a:pt x="125136" y="79769"/>
                          </a:cubicBezTo>
                          <a:cubicBezTo>
                            <a:pt x="122417" y="63477"/>
                            <a:pt x="106104" y="50287"/>
                            <a:pt x="106104" y="50287"/>
                          </a:cubicBezTo>
                          <a:cubicBezTo>
                            <a:pt x="106104" y="50287"/>
                            <a:pt x="89881" y="67511"/>
                            <a:pt x="66226" y="72011"/>
                          </a:cubicBezTo>
                          <a:cubicBezTo>
                            <a:pt x="42571" y="76511"/>
                            <a:pt x="71664" y="53391"/>
                            <a:pt x="63507" y="58822"/>
                          </a:cubicBezTo>
                          <a:cubicBezTo>
                            <a:pt x="55350" y="64253"/>
                            <a:pt x="49912" y="76666"/>
                            <a:pt x="29973" y="78994"/>
                          </a:cubicBezTo>
                          <a:cubicBezTo>
                            <a:pt x="10034" y="81321"/>
                            <a:pt x="37224" y="53391"/>
                            <a:pt x="24535" y="63477"/>
                          </a:cubicBezTo>
                          <a:cubicBezTo>
                            <a:pt x="11847" y="73563"/>
                            <a:pt x="9098" y="85814"/>
                            <a:pt x="922" y="86542"/>
                          </a:cubicBezTo>
                          <a:cubicBezTo>
                            <a:pt x="0" y="83147"/>
                            <a:pt x="0" y="79663"/>
                            <a:pt x="0" y="76112"/>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Freeform: Shape 669">
                      <a:extLst>
                        <a:ext uri="{FF2B5EF4-FFF2-40B4-BE49-F238E27FC236}">
                          <a16:creationId xmlns:a16="http://schemas.microsoft.com/office/drawing/2014/main" id="{857B07C2-3D02-057B-2623-1E33C5D2E156}"/>
                        </a:ext>
                      </a:extLst>
                    </p:cNvPr>
                    <p:cNvSpPr/>
                    <p:nvPr/>
                  </p:nvSpPr>
                  <p:spPr>
                    <a:xfrm>
                      <a:off x="175383" y="2122782"/>
                      <a:ext cx="159305" cy="91744"/>
                    </a:xfrm>
                    <a:custGeom>
                      <a:avLst/>
                      <a:gdLst/>
                      <a:ahLst/>
                      <a:cxnLst/>
                      <a:rect l="l" t="t" r="r" b="b"/>
                      <a:pathLst>
                        <a:path w="159305" h="91744" stroke="0">
                          <a:moveTo>
                            <a:pt x="81230" y="90961"/>
                          </a:moveTo>
                          <a:cubicBezTo>
                            <a:pt x="66160" y="91486"/>
                            <a:pt x="30345" y="92541"/>
                            <a:pt x="30345" y="90719"/>
                          </a:cubicBezTo>
                          <a:cubicBezTo>
                            <a:pt x="30345" y="88411"/>
                            <a:pt x="34218" y="40523"/>
                            <a:pt x="34218" y="40523"/>
                          </a:cubicBezTo>
                          <a:cubicBezTo>
                            <a:pt x="34218" y="40523"/>
                            <a:pt x="28147" y="51491"/>
                            <a:pt x="26856" y="51491"/>
                          </a:cubicBezTo>
                          <a:cubicBezTo>
                            <a:pt x="25565" y="51491"/>
                            <a:pt x="9919" y="49515"/>
                            <a:pt x="0" y="35956"/>
                          </a:cubicBezTo>
                          <a:cubicBezTo>
                            <a:pt x="14832" y="5323"/>
                            <a:pt x="50639" y="0"/>
                            <a:pt x="50639" y="0"/>
                          </a:cubicBezTo>
                          <a:cubicBezTo>
                            <a:pt x="50639" y="0"/>
                            <a:pt x="54427" y="6521"/>
                            <a:pt x="65647" y="9441"/>
                          </a:cubicBezTo>
                          <a:cubicBezTo>
                            <a:pt x="69260" y="10381"/>
                            <a:pt x="93199" y="10381"/>
                            <a:pt x="96812" y="9441"/>
                          </a:cubicBezTo>
                          <a:cubicBezTo>
                            <a:pt x="108032" y="6521"/>
                            <a:pt x="111821" y="0"/>
                            <a:pt x="111821" y="0"/>
                          </a:cubicBezTo>
                          <a:cubicBezTo>
                            <a:pt x="111821" y="0"/>
                            <a:pt x="150114" y="7385"/>
                            <a:pt x="159305" y="38086"/>
                          </a:cubicBezTo>
                          <a:cubicBezTo>
                            <a:pt x="149386" y="51645"/>
                            <a:pt x="136894" y="51491"/>
                            <a:pt x="135603" y="51491"/>
                          </a:cubicBezTo>
                          <a:cubicBezTo>
                            <a:pt x="134312" y="51491"/>
                            <a:pt x="128241" y="40523"/>
                            <a:pt x="128241" y="40523"/>
                          </a:cubicBezTo>
                          <a:cubicBezTo>
                            <a:pt x="128241" y="40523"/>
                            <a:pt x="132114" y="88411"/>
                            <a:pt x="132114" y="90719"/>
                          </a:cubicBezTo>
                          <a:cubicBezTo>
                            <a:pt x="132114" y="92541"/>
                            <a:pt x="96299" y="91486"/>
                            <a:pt x="81230" y="90961"/>
                          </a:cubicBezTo>
                          <a:close/>
                        </a:path>
                        <a:path w="159305" h="91744" stroke="0">
                          <a:moveTo>
                            <a:pt x="86717" y="10775"/>
                          </a:moveTo>
                          <a:close/>
                        </a:path>
                        <a:path w="159305" h="91744" stroke="0">
                          <a:moveTo>
                            <a:pt x="75686" y="10766"/>
                          </a:moveTo>
                          <a:close/>
                        </a:path>
                        <a:path w="159305" h="91744" fill="none">
                          <a:moveTo>
                            <a:pt x="81230" y="90961"/>
                          </a:moveTo>
                          <a:cubicBezTo>
                            <a:pt x="66160" y="91486"/>
                            <a:pt x="30345" y="92541"/>
                            <a:pt x="30345" y="90719"/>
                          </a:cubicBezTo>
                          <a:cubicBezTo>
                            <a:pt x="30345" y="88411"/>
                            <a:pt x="34218" y="40523"/>
                            <a:pt x="34218" y="40523"/>
                          </a:cubicBezTo>
                          <a:cubicBezTo>
                            <a:pt x="34218" y="40523"/>
                            <a:pt x="28147" y="51491"/>
                            <a:pt x="26856" y="51491"/>
                          </a:cubicBezTo>
                          <a:cubicBezTo>
                            <a:pt x="25565" y="51491"/>
                            <a:pt x="9919" y="49515"/>
                            <a:pt x="0" y="35956"/>
                          </a:cubicBezTo>
                          <a:cubicBezTo>
                            <a:pt x="14832" y="5323"/>
                            <a:pt x="50639" y="0"/>
                            <a:pt x="50639" y="0"/>
                          </a:cubicBezTo>
                          <a:cubicBezTo>
                            <a:pt x="50639" y="0"/>
                            <a:pt x="54427" y="6521"/>
                            <a:pt x="65647" y="9441"/>
                          </a:cubicBezTo>
                          <a:cubicBezTo>
                            <a:pt x="69260" y="10381"/>
                            <a:pt x="93199" y="10381"/>
                            <a:pt x="96812" y="9441"/>
                          </a:cubicBezTo>
                          <a:cubicBezTo>
                            <a:pt x="108032" y="6521"/>
                            <a:pt x="111821" y="0"/>
                            <a:pt x="111821" y="0"/>
                          </a:cubicBezTo>
                          <a:cubicBezTo>
                            <a:pt x="111821" y="0"/>
                            <a:pt x="150114" y="7385"/>
                            <a:pt x="159305" y="38086"/>
                          </a:cubicBezTo>
                          <a:cubicBezTo>
                            <a:pt x="149386" y="51645"/>
                            <a:pt x="136894" y="51491"/>
                            <a:pt x="135603" y="51491"/>
                          </a:cubicBezTo>
                          <a:cubicBezTo>
                            <a:pt x="134312" y="51491"/>
                            <a:pt x="128241" y="40523"/>
                            <a:pt x="128241" y="40523"/>
                          </a:cubicBezTo>
                          <a:cubicBezTo>
                            <a:pt x="128241" y="40523"/>
                            <a:pt x="132114" y="88411"/>
                            <a:pt x="132114" y="90719"/>
                          </a:cubicBezTo>
                          <a:cubicBezTo>
                            <a:pt x="132114" y="92541"/>
                            <a:pt x="96299" y="91486"/>
                            <a:pt x="81230" y="90961"/>
                          </a:cubicBezTo>
                          <a:close/>
                        </a:path>
                        <a:path w="159305" h="91744" fill="none">
                          <a:moveTo>
                            <a:pt x="86717" y="10775"/>
                          </a:moveTo>
                          <a:close/>
                        </a:path>
                        <a:path w="159305" h="91744" fill="none">
                          <a:moveTo>
                            <a:pt x="75686" y="10766"/>
                          </a:moveTo>
                          <a:close/>
                        </a:path>
                      </a:pathLst>
                    </a:custGeom>
                    <a:solidFill>
                      <a:srgbClr val="89C3EB"/>
                    </a:solidFill>
                    <a:ln w="7600" cap="flat">
                      <a:solidFill>
                        <a:srgbClr val="89C3E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Freeform: Shape 670">
                      <a:extLst>
                        <a:ext uri="{FF2B5EF4-FFF2-40B4-BE49-F238E27FC236}">
                          <a16:creationId xmlns:a16="http://schemas.microsoft.com/office/drawing/2014/main" id="{4EAD2FF7-306D-D7E7-BDD5-3FB5FB1617C9}"/>
                        </a:ext>
                      </a:extLst>
                    </p:cNvPr>
                    <p:cNvSpPr/>
                    <p:nvPr/>
                  </p:nvSpPr>
                  <p:spPr>
                    <a:xfrm>
                      <a:off x="203788" y="2208885"/>
                      <a:ext cx="106834" cy="63260"/>
                    </a:xfrm>
                    <a:custGeom>
                      <a:avLst/>
                      <a:gdLst/>
                      <a:ahLst/>
                      <a:cxnLst/>
                      <a:rect l="l" t="t" r="r" b="b"/>
                      <a:pathLst>
                        <a:path w="106834" h="63260" stroke="0">
                          <a:moveTo>
                            <a:pt x="3872" y="0"/>
                          </a:moveTo>
                          <a:cubicBezTo>
                            <a:pt x="9734" y="0"/>
                            <a:pt x="33869" y="0"/>
                            <a:pt x="48102" y="0"/>
                          </a:cubicBezTo>
                          <a:cubicBezTo>
                            <a:pt x="48747" y="0"/>
                            <a:pt x="94571" y="0"/>
                            <a:pt x="102962" y="0"/>
                          </a:cubicBezTo>
                          <a:cubicBezTo>
                            <a:pt x="102962" y="0"/>
                            <a:pt x="106834" y="12116"/>
                            <a:pt x="106834" y="27694"/>
                          </a:cubicBezTo>
                          <a:cubicBezTo>
                            <a:pt x="106834" y="43272"/>
                            <a:pt x="102962" y="62888"/>
                            <a:pt x="102962" y="62888"/>
                          </a:cubicBezTo>
                          <a:lnTo>
                            <a:pt x="55847" y="62888"/>
                          </a:lnTo>
                          <a:lnTo>
                            <a:pt x="52682" y="37189"/>
                          </a:lnTo>
                          <a:lnTo>
                            <a:pt x="48441" y="63260"/>
                          </a:lnTo>
                          <a:lnTo>
                            <a:pt x="3872" y="62889"/>
                          </a:lnTo>
                          <a:cubicBezTo>
                            <a:pt x="3872" y="62889"/>
                            <a:pt x="0" y="43273"/>
                            <a:pt x="0" y="27695"/>
                          </a:cubicBezTo>
                          <a:cubicBezTo>
                            <a:pt x="0" y="12117"/>
                            <a:pt x="3872" y="0"/>
                            <a:pt x="3872" y="0"/>
                          </a:cubicBezTo>
                          <a:close/>
                        </a:path>
                        <a:path w="106834" h="63260" fill="none">
                          <a:moveTo>
                            <a:pt x="3872" y="0"/>
                          </a:moveTo>
                          <a:cubicBezTo>
                            <a:pt x="9734" y="0"/>
                            <a:pt x="33869" y="0"/>
                            <a:pt x="48102" y="0"/>
                          </a:cubicBezTo>
                          <a:cubicBezTo>
                            <a:pt x="48747" y="0"/>
                            <a:pt x="94571" y="0"/>
                            <a:pt x="102962" y="0"/>
                          </a:cubicBezTo>
                          <a:cubicBezTo>
                            <a:pt x="102962" y="0"/>
                            <a:pt x="106834" y="12116"/>
                            <a:pt x="106834" y="27694"/>
                          </a:cubicBezTo>
                          <a:cubicBezTo>
                            <a:pt x="106834" y="43272"/>
                            <a:pt x="102962" y="62888"/>
                            <a:pt x="102962" y="62888"/>
                          </a:cubicBezTo>
                          <a:lnTo>
                            <a:pt x="55847" y="62888"/>
                          </a:lnTo>
                          <a:lnTo>
                            <a:pt x="52682" y="37189"/>
                          </a:lnTo>
                          <a:lnTo>
                            <a:pt x="48441" y="63260"/>
                          </a:lnTo>
                          <a:lnTo>
                            <a:pt x="3872" y="62889"/>
                          </a:lnTo>
                          <a:cubicBezTo>
                            <a:pt x="3872" y="62889"/>
                            <a:pt x="0" y="43273"/>
                            <a:pt x="0" y="27695"/>
                          </a:cubicBezTo>
                          <a:cubicBezTo>
                            <a:pt x="0" y="12117"/>
                            <a:pt x="3872" y="0"/>
                            <a:pt x="3872" y="0"/>
                          </a:cubicBezTo>
                          <a:close/>
                        </a:path>
                      </a:pathLst>
                    </a:custGeom>
                    <a:solidFill>
                      <a:srgbClr val="0E2350"/>
                    </a:solidFill>
                    <a:ln w="7600" cap="flat">
                      <a:solidFill>
                        <a:srgbClr val="0E235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Shape 671">
                      <a:extLst>
                        <a:ext uri="{FF2B5EF4-FFF2-40B4-BE49-F238E27FC236}">
                          <a16:creationId xmlns:a16="http://schemas.microsoft.com/office/drawing/2014/main" id="{A991E1A0-5298-40C1-C6CD-4A0121DF9A45}"/>
                        </a:ext>
                      </a:extLst>
                    </p:cNvPr>
                    <p:cNvSpPr/>
                    <p:nvPr/>
                  </p:nvSpPr>
                  <p:spPr>
                    <a:xfrm>
                      <a:off x="194895" y="2343199"/>
                      <a:ext cx="120497" cy="18988"/>
                    </a:xfrm>
                    <a:custGeom>
                      <a:avLst/>
                      <a:gdLst/>
                      <a:ahLst/>
                      <a:cxnLst/>
                      <a:rect l="l" t="t" r="r" b="b"/>
                      <a:pathLst>
                        <a:path w="120497" h="18988" stroke="0">
                          <a:moveTo>
                            <a:pt x="52278" y="15786"/>
                          </a:moveTo>
                          <a:cubicBezTo>
                            <a:pt x="50342" y="20401"/>
                            <a:pt x="45824" y="18671"/>
                            <a:pt x="24525" y="18671"/>
                          </a:cubicBezTo>
                          <a:cubicBezTo>
                            <a:pt x="3227" y="18671"/>
                            <a:pt x="0" y="19825"/>
                            <a:pt x="0" y="12901"/>
                          </a:cubicBezTo>
                          <a:cubicBezTo>
                            <a:pt x="0" y="5978"/>
                            <a:pt x="20008" y="-5562"/>
                            <a:pt x="28398" y="3093"/>
                          </a:cubicBezTo>
                          <a:cubicBezTo>
                            <a:pt x="36788" y="11747"/>
                            <a:pt x="50342" y="1939"/>
                            <a:pt x="50342" y="1939"/>
                          </a:cubicBezTo>
                          <a:cubicBezTo>
                            <a:pt x="51632" y="3093"/>
                            <a:pt x="54214" y="11170"/>
                            <a:pt x="52278" y="15786"/>
                          </a:cubicBezTo>
                          <a:close/>
                          <a:moveTo>
                            <a:pt x="68219" y="15786"/>
                          </a:moveTo>
                          <a:cubicBezTo>
                            <a:pt x="70155" y="20401"/>
                            <a:pt x="74673" y="18671"/>
                            <a:pt x="95971" y="18671"/>
                          </a:cubicBezTo>
                          <a:cubicBezTo>
                            <a:pt x="117270" y="18671"/>
                            <a:pt x="120497" y="19825"/>
                            <a:pt x="120497" y="12901"/>
                          </a:cubicBezTo>
                          <a:cubicBezTo>
                            <a:pt x="120497" y="5978"/>
                            <a:pt x="100489" y="-5562"/>
                            <a:pt x="92099" y="3093"/>
                          </a:cubicBezTo>
                          <a:cubicBezTo>
                            <a:pt x="83709" y="11747"/>
                            <a:pt x="70155" y="1939"/>
                            <a:pt x="70155" y="1939"/>
                          </a:cubicBezTo>
                          <a:cubicBezTo>
                            <a:pt x="68864" y="3093"/>
                            <a:pt x="66282" y="11170"/>
                            <a:pt x="68219" y="15786"/>
                          </a:cubicBezTo>
                          <a:close/>
                        </a:path>
                        <a:path w="120497" h="18988" fill="none">
                          <a:moveTo>
                            <a:pt x="52278" y="15786"/>
                          </a:moveTo>
                          <a:cubicBezTo>
                            <a:pt x="50342" y="20401"/>
                            <a:pt x="45824" y="18671"/>
                            <a:pt x="24525" y="18671"/>
                          </a:cubicBezTo>
                          <a:cubicBezTo>
                            <a:pt x="3227" y="18671"/>
                            <a:pt x="0" y="19825"/>
                            <a:pt x="0" y="12901"/>
                          </a:cubicBezTo>
                          <a:cubicBezTo>
                            <a:pt x="0" y="5978"/>
                            <a:pt x="20008" y="-5562"/>
                            <a:pt x="28398" y="3093"/>
                          </a:cubicBezTo>
                          <a:cubicBezTo>
                            <a:pt x="36788" y="11747"/>
                            <a:pt x="50342" y="1939"/>
                            <a:pt x="50342" y="1939"/>
                          </a:cubicBezTo>
                          <a:cubicBezTo>
                            <a:pt x="51632" y="3093"/>
                            <a:pt x="54214" y="11170"/>
                            <a:pt x="52278" y="15786"/>
                          </a:cubicBezTo>
                          <a:close/>
                          <a:moveTo>
                            <a:pt x="68219" y="15786"/>
                          </a:moveTo>
                          <a:cubicBezTo>
                            <a:pt x="70155" y="20401"/>
                            <a:pt x="74673" y="18671"/>
                            <a:pt x="95971" y="18671"/>
                          </a:cubicBezTo>
                          <a:cubicBezTo>
                            <a:pt x="117270" y="18671"/>
                            <a:pt x="120497" y="19825"/>
                            <a:pt x="120497" y="12901"/>
                          </a:cubicBezTo>
                          <a:cubicBezTo>
                            <a:pt x="120497" y="5978"/>
                            <a:pt x="100489" y="-5562"/>
                            <a:pt x="92099" y="3093"/>
                          </a:cubicBezTo>
                          <a:cubicBezTo>
                            <a:pt x="83709" y="11747"/>
                            <a:pt x="70155" y="1939"/>
                            <a:pt x="70155" y="1939"/>
                          </a:cubicBezTo>
                          <a:cubicBezTo>
                            <a:pt x="68864" y="3093"/>
                            <a:pt x="66282" y="11170"/>
                            <a:pt x="68219" y="15786"/>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grpSp>
        <p:pic>
          <p:nvPicPr>
            <p:cNvPr id="5" name="Picture 4">
              <a:extLst>
                <a:ext uri="{FF2B5EF4-FFF2-40B4-BE49-F238E27FC236}">
                  <a16:creationId xmlns:a16="http://schemas.microsoft.com/office/drawing/2014/main" id="{6528BB38-6F6A-E15A-F3CD-000704969C82}"/>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66942" y="1802291"/>
              <a:ext cx="646000" cy="1507334"/>
            </a:xfrm>
            <a:prstGeom prst="rect">
              <a:avLst/>
            </a:prstGeom>
            <a:ln w="7600" cap="flat">
              <a:noFill/>
              <a:miter/>
            </a:ln>
          </p:spPr>
        </p:pic>
      </p:grpSp>
      <p:grpSp>
        <p:nvGrpSpPr>
          <p:cNvPr id="1265" name="Group 1264">
            <a:extLst>
              <a:ext uri="{FF2B5EF4-FFF2-40B4-BE49-F238E27FC236}">
                <a16:creationId xmlns:a16="http://schemas.microsoft.com/office/drawing/2014/main" id="{C83645DE-FE5F-89B4-DB7A-6AB99461AF33}"/>
              </a:ext>
              <a:ext uri="{C183D7F6-B498-43B3-948B-1728B52AA6E4}">
                <adec:decorative xmlns:adec="http://schemas.microsoft.com/office/drawing/2017/decorative" val="1"/>
              </a:ext>
            </a:extLst>
          </p:cNvPr>
          <p:cNvGrpSpPr/>
          <p:nvPr/>
        </p:nvGrpSpPr>
        <p:grpSpPr>
          <a:xfrm>
            <a:off x="4406510" y="2359492"/>
            <a:ext cx="5400644" cy="4028002"/>
            <a:chOff x="-653144" y="1127336"/>
            <a:chExt cx="5400644" cy="4028002"/>
          </a:xfrm>
        </p:grpSpPr>
        <p:grpSp>
          <p:nvGrpSpPr>
            <p:cNvPr id="1266" name="Group 1265">
              <a:extLst>
                <a:ext uri="{FF2B5EF4-FFF2-40B4-BE49-F238E27FC236}">
                  <a16:creationId xmlns:a16="http://schemas.microsoft.com/office/drawing/2014/main" id="{626B2059-3E87-073E-BC1B-C682D55987B9}"/>
                </a:ext>
              </a:extLst>
            </p:cNvPr>
            <p:cNvGrpSpPr/>
            <p:nvPr/>
          </p:nvGrpSpPr>
          <p:grpSpPr>
            <a:xfrm>
              <a:off x="-653144" y="2311556"/>
              <a:ext cx="5400644" cy="2843782"/>
              <a:chOff x="-653144" y="2311556"/>
              <a:chExt cx="5400644" cy="2843782"/>
            </a:xfrm>
          </p:grpSpPr>
          <p:grpSp>
            <p:nvGrpSpPr>
              <p:cNvPr id="1505" name="Group 1504">
                <a:extLst>
                  <a:ext uri="{FF2B5EF4-FFF2-40B4-BE49-F238E27FC236}">
                    <a16:creationId xmlns:a16="http://schemas.microsoft.com/office/drawing/2014/main" id="{D4258690-0762-627B-53E2-D464FC60E32A}"/>
                  </a:ext>
                </a:extLst>
              </p:cNvPr>
              <p:cNvGrpSpPr/>
              <p:nvPr/>
            </p:nvGrpSpPr>
            <p:grpSpPr>
              <a:xfrm>
                <a:off x="-653144" y="4360741"/>
                <a:ext cx="1986496" cy="794597"/>
                <a:chOff x="-653144" y="4360741"/>
                <a:chExt cx="1986496" cy="794597"/>
              </a:xfrm>
            </p:grpSpPr>
            <p:sp>
              <p:nvSpPr>
                <p:cNvPr id="1519" name="Rectangle">
                  <a:extLst>
                    <a:ext uri="{FF2B5EF4-FFF2-40B4-BE49-F238E27FC236}">
                      <a16:creationId xmlns:a16="http://schemas.microsoft.com/office/drawing/2014/main" id="{DA212A09-233A-F3D1-746A-B4DB50F45E3E}"/>
                    </a:ext>
                  </a:extLst>
                </p:cNvPr>
                <p:cNvSpPr/>
                <p:nvPr/>
              </p:nvSpPr>
              <p:spPr>
                <a:xfrm>
                  <a:off x="-653144" y="4640279"/>
                  <a:ext cx="1986496" cy="515059"/>
                </a:xfrm>
                <a:custGeom>
                  <a:avLst/>
                  <a:gdLst>
                    <a:gd name="connsiteX0" fmla="*/ 0 w 1986496"/>
                    <a:gd name="connsiteY0" fmla="*/ 257529 h 515059"/>
                    <a:gd name="connsiteX1" fmla="*/ 993248 w 1986496"/>
                    <a:gd name="connsiteY1" fmla="*/ 0 h 515059"/>
                    <a:gd name="connsiteX2" fmla="*/ 1986496 w 1986496"/>
                    <a:gd name="connsiteY2" fmla="*/ 257529 h 515059"/>
                    <a:gd name="connsiteX3" fmla="*/ 993248 w 1986496"/>
                    <a:gd name="connsiteY3" fmla="*/ 515059 h 515059"/>
                  </a:gdLst>
                  <a:ahLst/>
                  <a:cxnLst>
                    <a:cxn ang="10800000">
                      <a:pos x="connsiteX0" y="connsiteY0"/>
                    </a:cxn>
                    <a:cxn ang="16200000">
                      <a:pos x="connsiteX1" y="connsiteY1"/>
                    </a:cxn>
                    <a:cxn ang="0">
                      <a:pos x="connsiteX2" y="connsiteY2"/>
                    </a:cxn>
                    <a:cxn ang="5400000">
                      <a:pos x="connsiteX3" y="connsiteY3"/>
                    </a:cxn>
                  </a:cxnLst>
                  <a:rect l="l" t="t" r="r" b="b"/>
                  <a:pathLst>
                    <a:path w="1986496" h="515059" stroke="0">
                      <a:moveTo>
                        <a:pt x="1986496" y="515059"/>
                      </a:moveTo>
                      <a:lnTo>
                        <a:pt x="1986496" y="0"/>
                      </a:lnTo>
                      <a:lnTo>
                        <a:pt x="0" y="0"/>
                      </a:lnTo>
                      <a:lnTo>
                        <a:pt x="0" y="515059"/>
                      </a:lnTo>
                      <a:lnTo>
                        <a:pt x="1986496" y="515059"/>
                      </a:lnTo>
                      <a:close/>
                    </a:path>
                    <a:path w="1986496" h="515059" fill="none">
                      <a:moveTo>
                        <a:pt x="1986496" y="515059"/>
                      </a:moveTo>
                      <a:lnTo>
                        <a:pt x="1986496" y="0"/>
                      </a:lnTo>
                      <a:lnTo>
                        <a:pt x="0" y="0"/>
                      </a:lnTo>
                      <a:lnTo>
                        <a:pt x="0" y="515059"/>
                      </a:lnTo>
                      <a:lnTo>
                        <a:pt x="1986496" y="515059"/>
                      </a:lnTo>
                      <a:close/>
                    </a:path>
                  </a:pathLst>
                </a:custGeom>
                <a:solidFill>
                  <a:srgbClr val="FFFFFF"/>
                </a:solidFill>
                <a:ln w="22800" cap="flat">
                  <a:solidFill>
                    <a:srgbClr val="A72724"/>
                  </a:solidFill>
                  <a:miter/>
                </a:ln>
              </p:spPr>
              <p:txBody>
                <a:bodyPr wrap="square" lIns="38100" tIns="38100" rIns="38100" bIns="381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12" b="1" i="0" u="none" strike="noStrike" kern="1200" cap="none" spc="0" normalizeH="0" baseline="0" noProof="0">
                      <a:ln>
                        <a:noFill/>
                      </a:ln>
                      <a:solidFill>
                        <a:srgbClr val="A72724"/>
                      </a:solidFill>
                      <a:effectLst/>
                      <a:uLnTx/>
                      <a:uFillTx/>
                      <a:latin typeface="Calibri"/>
                      <a:ea typeface="Calibri"/>
                      <a:cs typeface="Calibri"/>
                    </a:rPr>
                    <a:t>Engaging families in</a:t>
                  </a:r>
                </a:p>
              </p:txBody>
            </p:sp>
            <p:sp>
              <p:nvSpPr>
                <p:cNvPr id="1520" name="Trapezoid">
                  <a:extLst>
                    <a:ext uri="{FF2B5EF4-FFF2-40B4-BE49-F238E27FC236}">
                      <a16:creationId xmlns:a16="http://schemas.microsoft.com/office/drawing/2014/main" id="{AC8479D5-769F-67AF-5499-36D0E395CD04}"/>
                    </a:ext>
                  </a:extLst>
                </p:cNvPr>
                <p:cNvSpPr/>
                <p:nvPr/>
              </p:nvSpPr>
              <p:spPr>
                <a:xfrm>
                  <a:off x="-653144" y="4360741"/>
                  <a:ext cx="1986496" cy="271939"/>
                </a:xfrm>
                <a:custGeom>
                  <a:avLst/>
                  <a:gdLst>
                    <a:gd name="connsiteX0" fmla="*/ 129260 w 1986496"/>
                    <a:gd name="connsiteY0" fmla="*/ 135970 h 271939"/>
                    <a:gd name="connsiteX1" fmla="*/ 993248 w 1986496"/>
                    <a:gd name="connsiteY1" fmla="*/ 0 h 271939"/>
                    <a:gd name="connsiteX2" fmla="*/ 1857235 w 1986496"/>
                    <a:gd name="connsiteY2" fmla="*/ 135970 h 271939"/>
                    <a:gd name="connsiteX3" fmla="*/ 993248 w 1986496"/>
                    <a:gd name="connsiteY3" fmla="*/ 271939 h 271939"/>
                  </a:gdLst>
                  <a:ahLst/>
                  <a:cxnLst>
                    <a:cxn ang="10800000">
                      <a:pos x="connsiteX0" y="connsiteY0"/>
                    </a:cxn>
                    <a:cxn ang="16200000">
                      <a:pos x="connsiteX1" y="connsiteY1"/>
                    </a:cxn>
                    <a:cxn ang="0">
                      <a:pos x="connsiteX2" y="connsiteY2"/>
                    </a:cxn>
                    <a:cxn ang="5400000">
                      <a:pos x="connsiteX3" y="connsiteY3"/>
                    </a:cxn>
                  </a:cxnLst>
                  <a:rect l="l" t="t" r="r" b="b"/>
                  <a:pathLst>
                    <a:path w="1986496" h="271939" stroke="0">
                      <a:moveTo>
                        <a:pt x="258519" y="0"/>
                      </a:moveTo>
                      <a:lnTo>
                        <a:pt x="1727982" y="0"/>
                      </a:lnTo>
                      <a:lnTo>
                        <a:pt x="1986496" y="271939"/>
                      </a:lnTo>
                      <a:lnTo>
                        <a:pt x="0" y="271939"/>
                      </a:lnTo>
                      <a:lnTo>
                        <a:pt x="258519" y="0"/>
                      </a:lnTo>
                      <a:close/>
                    </a:path>
                    <a:path w="1986496" h="271939" fill="none">
                      <a:moveTo>
                        <a:pt x="258519" y="0"/>
                      </a:moveTo>
                      <a:lnTo>
                        <a:pt x="1727982" y="0"/>
                      </a:lnTo>
                      <a:lnTo>
                        <a:pt x="1986496" y="271939"/>
                      </a:lnTo>
                      <a:lnTo>
                        <a:pt x="0" y="271939"/>
                      </a:lnTo>
                      <a:lnTo>
                        <a:pt x="258519" y="0"/>
                      </a:lnTo>
                      <a:close/>
                    </a:path>
                  </a:pathLst>
                </a:custGeom>
                <a:solidFill>
                  <a:srgbClr val="A72724"/>
                </a:solidFill>
                <a:ln w="7600" cap="flat">
                  <a:no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06" name="Group 1505">
                <a:extLst>
                  <a:ext uri="{FF2B5EF4-FFF2-40B4-BE49-F238E27FC236}">
                    <a16:creationId xmlns:a16="http://schemas.microsoft.com/office/drawing/2014/main" id="{60A5C108-D325-4061-440F-5FA8C57382A1}"/>
                  </a:ext>
                </a:extLst>
              </p:cNvPr>
              <p:cNvGrpSpPr/>
              <p:nvPr/>
            </p:nvGrpSpPr>
            <p:grpSpPr>
              <a:xfrm>
                <a:off x="160496" y="3847634"/>
                <a:ext cx="1986496" cy="794597"/>
                <a:chOff x="160496" y="3847634"/>
                <a:chExt cx="1986496" cy="794597"/>
              </a:xfrm>
            </p:grpSpPr>
            <p:sp>
              <p:nvSpPr>
                <p:cNvPr id="1517" name="Rectangle">
                  <a:extLst>
                    <a:ext uri="{FF2B5EF4-FFF2-40B4-BE49-F238E27FC236}">
                      <a16:creationId xmlns:a16="http://schemas.microsoft.com/office/drawing/2014/main" id="{9EEED994-52FE-162F-3600-102F4C323A34}"/>
                    </a:ext>
                  </a:extLst>
                </p:cNvPr>
                <p:cNvSpPr/>
                <p:nvPr/>
              </p:nvSpPr>
              <p:spPr>
                <a:xfrm>
                  <a:off x="160496" y="4127173"/>
                  <a:ext cx="1986496" cy="515059"/>
                </a:xfrm>
                <a:custGeom>
                  <a:avLst/>
                  <a:gdLst>
                    <a:gd name="connsiteX0" fmla="*/ 0 w 1986496"/>
                    <a:gd name="connsiteY0" fmla="*/ 257529 h 515059"/>
                    <a:gd name="connsiteX1" fmla="*/ 993248 w 1986496"/>
                    <a:gd name="connsiteY1" fmla="*/ 0 h 515059"/>
                    <a:gd name="connsiteX2" fmla="*/ 1986496 w 1986496"/>
                    <a:gd name="connsiteY2" fmla="*/ 257529 h 515059"/>
                    <a:gd name="connsiteX3" fmla="*/ 993248 w 1986496"/>
                    <a:gd name="connsiteY3" fmla="*/ 515059 h 515059"/>
                  </a:gdLst>
                  <a:ahLst/>
                  <a:cxnLst>
                    <a:cxn ang="10800000">
                      <a:pos x="connsiteX0" y="connsiteY0"/>
                    </a:cxn>
                    <a:cxn ang="16200000">
                      <a:pos x="connsiteX1" y="connsiteY1"/>
                    </a:cxn>
                    <a:cxn ang="0">
                      <a:pos x="connsiteX2" y="connsiteY2"/>
                    </a:cxn>
                    <a:cxn ang="5400000">
                      <a:pos x="connsiteX3" y="connsiteY3"/>
                    </a:cxn>
                  </a:cxnLst>
                  <a:rect l="l" t="t" r="r" b="b"/>
                  <a:pathLst>
                    <a:path w="1986496" h="515059" stroke="0">
                      <a:moveTo>
                        <a:pt x="1986496" y="515059"/>
                      </a:moveTo>
                      <a:lnTo>
                        <a:pt x="1986496" y="0"/>
                      </a:lnTo>
                      <a:lnTo>
                        <a:pt x="0" y="0"/>
                      </a:lnTo>
                      <a:lnTo>
                        <a:pt x="0" y="515059"/>
                      </a:lnTo>
                      <a:lnTo>
                        <a:pt x="1986496" y="515059"/>
                      </a:lnTo>
                      <a:close/>
                    </a:path>
                    <a:path w="1986496" h="515059" fill="none">
                      <a:moveTo>
                        <a:pt x="1986496" y="515059"/>
                      </a:moveTo>
                      <a:lnTo>
                        <a:pt x="1986496" y="0"/>
                      </a:lnTo>
                      <a:lnTo>
                        <a:pt x="0" y="0"/>
                      </a:lnTo>
                      <a:lnTo>
                        <a:pt x="0" y="515059"/>
                      </a:lnTo>
                      <a:lnTo>
                        <a:pt x="1986496" y="515059"/>
                      </a:lnTo>
                      <a:close/>
                    </a:path>
                  </a:pathLst>
                </a:custGeom>
                <a:solidFill>
                  <a:srgbClr val="FFFFFF"/>
                </a:solidFill>
                <a:ln w="22800" cap="flat">
                  <a:solidFill>
                    <a:srgbClr val="C17A28"/>
                  </a:solidFill>
                  <a:miter/>
                </a:ln>
              </p:spPr>
              <p:txBody>
                <a:bodyPr wrap="square" lIns="38100" tIns="38100" rIns="38100" bIns="381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12" b="1" i="0" u="none" strike="noStrike" kern="1200" cap="none" spc="0" normalizeH="0" baseline="0" noProof="0">
                      <a:ln>
                        <a:noFill/>
                      </a:ln>
                      <a:solidFill>
                        <a:srgbClr val="C17A28"/>
                      </a:solidFill>
                      <a:effectLst/>
                      <a:uLnTx/>
                      <a:uFillTx/>
                      <a:latin typeface="Calibri"/>
                      <a:ea typeface="Calibri"/>
                      <a:cs typeface="Calibri"/>
                    </a:rPr>
                    <a:t>a learning outcome</a:t>
                  </a:r>
                </a:p>
              </p:txBody>
            </p:sp>
            <p:sp>
              <p:nvSpPr>
                <p:cNvPr id="1518" name="Trapezoid">
                  <a:extLst>
                    <a:ext uri="{FF2B5EF4-FFF2-40B4-BE49-F238E27FC236}">
                      <a16:creationId xmlns:a16="http://schemas.microsoft.com/office/drawing/2014/main" id="{75144C97-5ED3-C9CC-6C04-26CF516CE285}"/>
                    </a:ext>
                  </a:extLst>
                </p:cNvPr>
                <p:cNvSpPr/>
                <p:nvPr/>
              </p:nvSpPr>
              <p:spPr>
                <a:xfrm>
                  <a:off x="160496" y="3847634"/>
                  <a:ext cx="1986496" cy="271939"/>
                </a:xfrm>
                <a:custGeom>
                  <a:avLst/>
                  <a:gdLst>
                    <a:gd name="connsiteX0" fmla="*/ 129260 w 1986496"/>
                    <a:gd name="connsiteY0" fmla="*/ 135970 h 271939"/>
                    <a:gd name="connsiteX1" fmla="*/ 993248 w 1986496"/>
                    <a:gd name="connsiteY1" fmla="*/ 0 h 271939"/>
                    <a:gd name="connsiteX2" fmla="*/ 1857235 w 1986496"/>
                    <a:gd name="connsiteY2" fmla="*/ 135970 h 271939"/>
                    <a:gd name="connsiteX3" fmla="*/ 993248 w 1986496"/>
                    <a:gd name="connsiteY3" fmla="*/ 271939 h 271939"/>
                  </a:gdLst>
                  <a:ahLst/>
                  <a:cxnLst>
                    <a:cxn ang="10800000">
                      <a:pos x="connsiteX0" y="connsiteY0"/>
                    </a:cxn>
                    <a:cxn ang="16200000">
                      <a:pos x="connsiteX1" y="connsiteY1"/>
                    </a:cxn>
                    <a:cxn ang="0">
                      <a:pos x="connsiteX2" y="connsiteY2"/>
                    </a:cxn>
                    <a:cxn ang="5400000">
                      <a:pos x="connsiteX3" y="connsiteY3"/>
                    </a:cxn>
                  </a:cxnLst>
                  <a:rect l="l" t="t" r="r" b="b"/>
                  <a:pathLst>
                    <a:path w="1986496" h="271939" stroke="0">
                      <a:moveTo>
                        <a:pt x="258519" y="0"/>
                      </a:moveTo>
                      <a:lnTo>
                        <a:pt x="1727982" y="0"/>
                      </a:lnTo>
                      <a:lnTo>
                        <a:pt x="1986496" y="271939"/>
                      </a:lnTo>
                      <a:lnTo>
                        <a:pt x="0" y="271939"/>
                      </a:lnTo>
                      <a:lnTo>
                        <a:pt x="258519" y="0"/>
                      </a:lnTo>
                      <a:close/>
                    </a:path>
                    <a:path w="1986496" h="271939" fill="none">
                      <a:moveTo>
                        <a:pt x="258519" y="0"/>
                      </a:moveTo>
                      <a:lnTo>
                        <a:pt x="1727982" y="0"/>
                      </a:lnTo>
                      <a:lnTo>
                        <a:pt x="1986496" y="271939"/>
                      </a:lnTo>
                      <a:lnTo>
                        <a:pt x="0" y="271939"/>
                      </a:lnTo>
                      <a:lnTo>
                        <a:pt x="258519" y="0"/>
                      </a:lnTo>
                      <a:close/>
                    </a:path>
                  </a:pathLst>
                </a:custGeom>
                <a:solidFill>
                  <a:srgbClr val="C17A28"/>
                </a:solidFill>
                <a:ln w="7600" cap="flat">
                  <a:no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07" name="Group 1506">
                <a:extLst>
                  <a:ext uri="{FF2B5EF4-FFF2-40B4-BE49-F238E27FC236}">
                    <a16:creationId xmlns:a16="http://schemas.microsoft.com/office/drawing/2014/main" id="{8F88856A-4A99-A327-2D4A-1B3D687F9EA8}"/>
                  </a:ext>
                </a:extLst>
              </p:cNvPr>
              <p:cNvGrpSpPr/>
              <p:nvPr/>
            </p:nvGrpSpPr>
            <p:grpSpPr>
              <a:xfrm>
                <a:off x="1052843" y="3341979"/>
                <a:ext cx="1986496" cy="794602"/>
                <a:chOff x="1052843" y="3341979"/>
                <a:chExt cx="1986496" cy="794602"/>
              </a:xfrm>
            </p:grpSpPr>
            <p:sp>
              <p:nvSpPr>
                <p:cNvPr id="1515" name="Rectangle">
                  <a:extLst>
                    <a:ext uri="{FF2B5EF4-FFF2-40B4-BE49-F238E27FC236}">
                      <a16:creationId xmlns:a16="http://schemas.microsoft.com/office/drawing/2014/main" id="{6118BEC4-B1F8-7EB9-CE43-F33797EBF7F0}"/>
                    </a:ext>
                  </a:extLst>
                </p:cNvPr>
                <p:cNvSpPr/>
                <p:nvPr/>
              </p:nvSpPr>
              <p:spPr>
                <a:xfrm>
                  <a:off x="1052843" y="3621520"/>
                  <a:ext cx="1986496" cy="515061"/>
                </a:xfrm>
                <a:custGeom>
                  <a:avLst/>
                  <a:gdLst>
                    <a:gd name="connsiteX0" fmla="*/ 0 w 1986496"/>
                    <a:gd name="connsiteY0" fmla="*/ 257531 h 515061"/>
                    <a:gd name="connsiteX1" fmla="*/ 993248 w 1986496"/>
                    <a:gd name="connsiteY1" fmla="*/ 0 h 515061"/>
                    <a:gd name="connsiteX2" fmla="*/ 1986496 w 1986496"/>
                    <a:gd name="connsiteY2" fmla="*/ 257531 h 515061"/>
                    <a:gd name="connsiteX3" fmla="*/ 993248 w 1986496"/>
                    <a:gd name="connsiteY3" fmla="*/ 515061 h 515061"/>
                  </a:gdLst>
                  <a:ahLst/>
                  <a:cxnLst>
                    <a:cxn ang="10800000">
                      <a:pos x="connsiteX0" y="connsiteY0"/>
                    </a:cxn>
                    <a:cxn ang="16200000">
                      <a:pos x="connsiteX1" y="connsiteY1"/>
                    </a:cxn>
                    <a:cxn ang="0">
                      <a:pos x="connsiteX2" y="connsiteY2"/>
                    </a:cxn>
                    <a:cxn ang="5400000">
                      <a:pos x="connsiteX3" y="connsiteY3"/>
                    </a:cxn>
                  </a:cxnLst>
                  <a:rect l="l" t="t" r="r" b="b"/>
                  <a:pathLst>
                    <a:path w="1986496" h="515061" stroke="0">
                      <a:moveTo>
                        <a:pt x="1986496" y="515061"/>
                      </a:moveTo>
                      <a:lnTo>
                        <a:pt x="1986496" y="0"/>
                      </a:lnTo>
                      <a:lnTo>
                        <a:pt x="0" y="0"/>
                      </a:lnTo>
                      <a:lnTo>
                        <a:pt x="0" y="515061"/>
                      </a:lnTo>
                      <a:lnTo>
                        <a:pt x="1986496" y="515061"/>
                      </a:lnTo>
                      <a:close/>
                    </a:path>
                    <a:path w="1986496" h="515061" fill="none">
                      <a:moveTo>
                        <a:pt x="1986496" y="515061"/>
                      </a:moveTo>
                      <a:lnTo>
                        <a:pt x="1986496" y="0"/>
                      </a:lnTo>
                      <a:lnTo>
                        <a:pt x="0" y="0"/>
                      </a:lnTo>
                      <a:lnTo>
                        <a:pt x="0" y="515061"/>
                      </a:lnTo>
                      <a:lnTo>
                        <a:pt x="1986496" y="515061"/>
                      </a:lnTo>
                      <a:close/>
                    </a:path>
                  </a:pathLst>
                </a:custGeom>
                <a:solidFill>
                  <a:srgbClr val="FFFFFF"/>
                </a:solidFill>
                <a:ln w="22800" cap="flat">
                  <a:solidFill>
                    <a:srgbClr val="718D39"/>
                  </a:solidFill>
                  <a:miter/>
                </a:ln>
              </p:spPr>
              <p:txBody>
                <a:bodyPr wrap="square" lIns="38100" tIns="38100" rIns="38100" bIns="381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12" b="1" i="0" u="none" strike="noStrike" kern="1200" cap="none" spc="0" normalizeH="0" baseline="0" noProof="0">
                      <a:ln>
                        <a:noFill/>
                      </a:ln>
                      <a:solidFill>
                        <a:srgbClr val="718D39"/>
                      </a:solidFill>
                      <a:effectLst/>
                      <a:uLnTx/>
                      <a:uFillTx/>
                      <a:latin typeface="Calibri"/>
                      <a:ea typeface="Calibri"/>
                      <a:cs typeface="Calibri"/>
                    </a:rPr>
                    <a:t>that meets the needs</a:t>
                  </a:r>
                </a:p>
              </p:txBody>
            </p:sp>
            <p:sp>
              <p:nvSpPr>
                <p:cNvPr id="1516" name="Trapezoid">
                  <a:extLst>
                    <a:ext uri="{FF2B5EF4-FFF2-40B4-BE49-F238E27FC236}">
                      <a16:creationId xmlns:a16="http://schemas.microsoft.com/office/drawing/2014/main" id="{1E5EE686-BA5C-83E2-6002-6B1BFE0C6D1D}"/>
                    </a:ext>
                  </a:extLst>
                </p:cNvPr>
                <p:cNvSpPr/>
                <p:nvPr/>
              </p:nvSpPr>
              <p:spPr>
                <a:xfrm>
                  <a:off x="1052843" y="3341979"/>
                  <a:ext cx="1986496" cy="271940"/>
                </a:xfrm>
                <a:custGeom>
                  <a:avLst/>
                  <a:gdLst>
                    <a:gd name="connsiteX0" fmla="*/ 129260 w 1986496"/>
                    <a:gd name="connsiteY0" fmla="*/ 135970 h 271940"/>
                    <a:gd name="connsiteX1" fmla="*/ 993248 w 1986496"/>
                    <a:gd name="connsiteY1" fmla="*/ 0 h 271940"/>
                    <a:gd name="connsiteX2" fmla="*/ 1857235 w 1986496"/>
                    <a:gd name="connsiteY2" fmla="*/ 135970 h 271940"/>
                    <a:gd name="connsiteX3" fmla="*/ 993248 w 1986496"/>
                    <a:gd name="connsiteY3" fmla="*/ 271940 h 271940"/>
                  </a:gdLst>
                  <a:ahLst/>
                  <a:cxnLst>
                    <a:cxn ang="10800000">
                      <a:pos x="connsiteX0" y="connsiteY0"/>
                    </a:cxn>
                    <a:cxn ang="16200000">
                      <a:pos x="connsiteX1" y="connsiteY1"/>
                    </a:cxn>
                    <a:cxn ang="0">
                      <a:pos x="connsiteX2" y="connsiteY2"/>
                    </a:cxn>
                    <a:cxn ang="5400000">
                      <a:pos x="connsiteX3" y="connsiteY3"/>
                    </a:cxn>
                  </a:cxnLst>
                  <a:rect l="l" t="t" r="r" b="b"/>
                  <a:pathLst>
                    <a:path w="1986496" h="271940" stroke="0">
                      <a:moveTo>
                        <a:pt x="258519" y="0"/>
                      </a:moveTo>
                      <a:lnTo>
                        <a:pt x="1727982" y="0"/>
                      </a:lnTo>
                      <a:lnTo>
                        <a:pt x="1986496" y="271940"/>
                      </a:lnTo>
                      <a:lnTo>
                        <a:pt x="0" y="271940"/>
                      </a:lnTo>
                      <a:lnTo>
                        <a:pt x="258519" y="0"/>
                      </a:lnTo>
                      <a:close/>
                    </a:path>
                    <a:path w="1986496" h="271940" fill="none">
                      <a:moveTo>
                        <a:pt x="258519" y="0"/>
                      </a:moveTo>
                      <a:lnTo>
                        <a:pt x="1727982" y="0"/>
                      </a:lnTo>
                      <a:lnTo>
                        <a:pt x="1986496" y="271940"/>
                      </a:lnTo>
                      <a:lnTo>
                        <a:pt x="0" y="271940"/>
                      </a:lnTo>
                      <a:lnTo>
                        <a:pt x="258519" y="0"/>
                      </a:lnTo>
                      <a:close/>
                    </a:path>
                  </a:pathLst>
                </a:custGeom>
                <a:solidFill>
                  <a:srgbClr val="718D39"/>
                </a:solidFill>
                <a:ln w="7600" cap="flat">
                  <a:no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08" name="Group 1507">
                <a:extLst>
                  <a:ext uri="{FF2B5EF4-FFF2-40B4-BE49-F238E27FC236}">
                    <a16:creationId xmlns:a16="http://schemas.microsoft.com/office/drawing/2014/main" id="{DC4F0900-0A2A-5688-9C4E-1BEE58526217}"/>
                  </a:ext>
                </a:extLst>
              </p:cNvPr>
              <p:cNvGrpSpPr/>
              <p:nvPr/>
            </p:nvGrpSpPr>
            <p:grpSpPr>
              <a:xfrm>
                <a:off x="1847370" y="2828873"/>
                <a:ext cx="1986496" cy="794600"/>
                <a:chOff x="1847370" y="2828873"/>
                <a:chExt cx="1986496" cy="794600"/>
              </a:xfrm>
            </p:grpSpPr>
            <p:sp>
              <p:nvSpPr>
                <p:cNvPr id="1513" name="Rectangle">
                  <a:extLst>
                    <a:ext uri="{FF2B5EF4-FFF2-40B4-BE49-F238E27FC236}">
                      <a16:creationId xmlns:a16="http://schemas.microsoft.com/office/drawing/2014/main" id="{60985AB8-411A-E048-8C5A-E1F827354229}"/>
                    </a:ext>
                  </a:extLst>
                </p:cNvPr>
                <p:cNvSpPr/>
                <p:nvPr/>
              </p:nvSpPr>
              <p:spPr>
                <a:xfrm>
                  <a:off x="1847370" y="3108413"/>
                  <a:ext cx="1986496" cy="515060"/>
                </a:xfrm>
                <a:custGeom>
                  <a:avLst/>
                  <a:gdLst>
                    <a:gd name="connsiteX0" fmla="*/ 0 w 1986496"/>
                    <a:gd name="connsiteY0" fmla="*/ 257530 h 515060"/>
                    <a:gd name="connsiteX1" fmla="*/ 993248 w 1986496"/>
                    <a:gd name="connsiteY1" fmla="*/ 0 h 515060"/>
                    <a:gd name="connsiteX2" fmla="*/ 1986496 w 1986496"/>
                    <a:gd name="connsiteY2" fmla="*/ 257530 h 515060"/>
                    <a:gd name="connsiteX3" fmla="*/ 993248 w 1986496"/>
                    <a:gd name="connsiteY3" fmla="*/ 515060 h 515060"/>
                  </a:gdLst>
                  <a:ahLst/>
                  <a:cxnLst>
                    <a:cxn ang="10800000">
                      <a:pos x="connsiteX0" y="connsiteY0"/>
                    </a:cxn>
                    <a:cxn ang="16200000">
                      <a:pos x="connsiteX1" y="connsiteY1"/>
                    </a:cxn>
                    <a:cxn ang="0">
                      <a:pos x="connsiteX2" y="connsiteY2"/>
                    </a:cxn>
                    <a:cxn ang="5400000">
                      <a:pos x="connsiteX3" y="connsiteY3"/>
                    </a:cxn>
                  </a:cxnLst>
                  <a:rect l="l" t="t" r="r" b="b"/>
                  <a:pathLst>
                    <a:path w="1986496" h="515060" stroke="0">
                      <a:moveTo>
                        <a:pt x="1986496" y="515060"/>
                      </a:moveTo>
                      <a:lnTo>
                        <a:pt x="1986496" y="0"/>
                      </a:lnTo>
                      <a:lnTo>
                        <a:pt x="0" y="0"/>
                      </a:lnTo>
                      <a:lnTo>
                        <a:pt x="0" y="515060"/>
                      </a:lnTo>
                      <a:lnTo>
                        <a:pt x="1986496" y="515060"/>
                      </a:lnTo>
                      <a:close/>
                    </a:path>
                    <a:path w="1986496" h="515060" fill="none">
                      <a:moveTo>
                        <a:pt x="1986496" y="515060"/>
                      </a:moveTo>
                      <a:lnTo>
                        <a:pt x="1986496" y="0"/>
                      </a:lnTo>
                      <a:lnTo>
                        <a:pt x="0" y="0"/>
                      </a:lnTo>
                      <a:lnTo>
                        <a:pt x="0" y="515060"/>
                      </a:lnTo>
                      <a:lnTo>
                        <a:pt x="1986496" y="515060"/>
                      </a:lnTo>
                      <a:close/>
                    </a:path>
                  </a:pathLst>
                </a:custGeom>
                <a:solidFill>
                  <a:srgbClr val="FFFFFF"/>
                </a:solidFill>
                <a:ln w="22800" cap="flat">
                  <a:solidFill>
                    <a:srgbClr val="108976"/>
                  </a:solidFill>
                  <a:miter/>
                </a:ln>
              </p:spPr>
              <p:txBody>
                <a:bodyPr wrap="square" lIns="38100" tIns="38100" rIns="38100" bIns="381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12" b="1" i="0" u="none" strike="noStrike" kern="1200" cap="none" spc="0" normalizeH="0" baseline="0" noProof="0">
                      <a:ln>
                        <a:noFill/>
                      </a:ln>
                      <a:solidFill>
                        <a:srgbClr val="108976"/>
                      </a:solidFill>
                      <a:effectLst/>
                      <a:uLnTx/>
                      <a:uFillTx/>
                      <a:latin typeface="Calibri"/>
                      <a:ea typeface="Calibri"/>
                      <a:cs typeface="Calibri"/>
                    </a:rPr>
                    <a:t>of each individual</a:t>
                  </a:r>
                </a:p>
              </p:txBody>
            </p:sp>
            <p:sp>
              <p:nvSpPr>
                <p:cNvPr id="1514" name="Trapezoid">
                  <a:extLst>
                    <a:ext uri="{FF2B5EF4-FFF2-40B4-BE49-F238E27FC236}">
                      <a16:creationId xmlns:a16="http://schemas.microsoft.com/office/drawing/2014/main" id="{FB11242C-9087-F7E9-C2A1-11D5DDC162C6}"/>
                    </a:ext>
                  </a:extLst>
                </p:cNvPr>
                <p:cNvSpPr/>
                <p:nvPr/>
              </p:nvSpPr>
              <p:spPr>
                <a:xfrm>
                  <a:off x="1847370" y="2828873"/>
                  <a:ext cx="1986496" cy="271939"/>
                </a:xfrm>
                <a:custGeom>
                  <a:avLst/>
                  <a:gdLst>
                    <a:gd name="connsiteX0" fmla="*/ 129260 w 1986496"/>
                    <a:gd name="connsiteY0" fmla="*/ 135970 h 271939"/>
                    <a:gd name="connsiteX1" fmla="*/ 993248 w 1986496"/>
                    <a:gd name="connsiteY1" fmla="*/ 0 h 271939"/>
                    <a:gd name="connsiteX2" fmla="*/ 1857235 w 1986496"/>
                    <a:gd name="connsiteY2" fmla="*/ 135970 h 271939"/>
                    <a:gd name="connsiteX3" fmla="*/ 993248 w 1986496"/>
                    <a:gd name="connsiteY3" fmla="*/ 271939 h 271939"/>
                  </a:gdLst>
                  <a:ahLst/>
                  <a:cxnLst>
                    <a:cxn ang="10800000">
                      <a:pos x="connsiteX0" y="connsiteY0"/>
                    </a:cxn>
                    <a:cxn ang="16200000">
                      <a:pos x="connsiteX1" y="connsiteY1"/>
                    </a:cxn>
                    <a:cxn ang="0">
                      <a:pos x="connsiteX2" y="connsiteY2"/>
                    </a:cxn>
                    <a:cxn ang="5400000">
                      <a:pos x="connsiteX3" y="connsiteY3"/>
                    </a:cxn>
                  </a:cxnLst>
                  <a:rect l="l" t="t" r="r" b="b"/>
                  <a:pathLst>
                    <a:path w="1986496" h="271939" stroke="0">
                      <a:moveTo>
                        <a:pt x="258519" y="0"/>
                      </a:moveTo>
                      <a:lnTo>
                        <a:pt x="1727982" y="0"/>
                      </a:lnTo>
                      <a:lnTo>
                        <a:pt x="1986496" y="271939"/>
                      </a:lnTo>
                      <a:lnTo>
                        <a:pt x="0" y="271939"/>
                      </a:lnTo>
                      <a:lnTo>
                        <a:pt x="258519" y="0"/>
                      </a:lnTo>
                      <a:close/>
                    </a:path>
                    <a:path w="1986496" h="271939" fill="none">
                      <a:moveTo>
                        <a:pt x="258519" y="0"/>
                      </a:moveTo>
                      <a:lnTo>
                        <a:pt x="1727982" y="0"/>
                      </a:lnTo>
                      <a:lnTo>
                        <a:pt x="1986496" y="271939"/>
                      </a:lnTo>
                      <a:lnTo>
                        <a:pt x="0" y="271939"/>
                      </a:lnTo>
                      <a:lnTo>
                        <a:pt x="258519" y="0"/>
                      </a:lnTo>
                      <a:close/>
                    </a:path>
                  </a:pathLst>
                </a:custGeom>
                <a:solidFill>
                  <a:srgbClr val="108976"/>
                </a:solidFill>
                <a:ln w="7600" cap="flat">
                  <a:no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09" name="Group 1508">
                <a:extLst>
                  <a:ext uri="{FF2B5EF4-FFF2-40B4-BE49-F238E27FC236}">
                    <a16:creationId xmlns:a16="http://schemas.microsoft.com/office/drawing/2014/main" id="{E0AF8876-C017-76C6-8A67-486E52424574}"/>
                  </a:ext>
                </a:extLst>
              </p:cNvPr>
              <p:cNvGrpSpPr/>
              <p:nvPr/>
            </p:nvGrpSpPr>
            <p:grpSpPr>
              <a:xfrm>
                <a:off x="2761004" y="2311556"/>
                <a:ext cx="1986496" cy="794600"/>
                <a:chOff x="2761004" y="2311556"/>
                <a:chExt cx="1986496" cy="794600"/>
              </a:xfrm>
            </p:grpSpPr>
            <p:sp>
              <p:nvSpPr>
                <p:cNvPr id="1511" name="Trapezoid">
                  <a:extLst>
                    <a:ext uri="{FF2B5EF4-FFF2-40B4-BE49-F238E27FC236}">
                      <a16:creationId xmlns:a16="http://schemas.microsoft.com/office/drawing/2014/main" id="{038790DC-0770-D7EE-3B52-D9E61C4D9BFD}"/>
                    </a:ext>
                  </a:extLst>
                </p:cNvPr>
                <p:cNvSpPr/>
                <p:nvPr/>
              </p:nvSpPr>
              <p:spPr>
                <a:xfrm>
                  <a:off x="2761004" y="2311556"/>
                  <a:ext cx="1986496" cy="271939"/>
                </a:xfrm>
                <a:custGeom>
                  <a:avLst/>
                  <a:gdLst>
                    <a:gd name="connsiteX0" fmla="*/ 129260 w 1986496"/>
                    <a:gd name="connsiteY0" fmla="*/ 135970 h 271939"/>
                    <a:gd name="connsiteX1" fmla="*/ 993248 w 1986496"/>
                    <a:gd name="connsiteY1" fmla="*/ 0 h 271939"/>
                    <a:gd name="connsiteX2" fmla="*/ 1857235 w 1986496"/>
                    <a:gd name="connsiteY2" fmla="*/ 135970 h 271939"/>
                    <a:gd name="connsiteX3" fmla="*/ 993248 w 1986496"/>
                    <a:gd name="connsiteY3" fmla="*/ 271939 h 271939"/>
                  </a:gdLst>
                  <a:ahLst/>
                  <a:cxnLst>
                    <a:cxn ang="10800000">
                      <a:pos x="connsiteX0" y="connsiteY0"/>
                    </a:cxn>
                    <a:cxn ang="16200000">
                      <a:pos x="connsiteX1" y="connsiteY1"/>
                    </a:cxn>
                    <a:cxn ang="0">
                      <a:pos x="connsiteX2" y="connsiteY2"/>
                    </a:cxn>
                    <a:cxn ang="5400000">
                      <a:pos x="connsiteX3" y="connsiteY3"/>
                    </a:cxn>
                  </a:cxnLst>
                  <a:rect l="l" t="t" r="r" b="b"/>
                  <a:pathLst>
                    <a:path w="1986496" h="271939" stroke="0">
                      <a:moveTo>
                        <a:pt x="258519" y="0"/>
                      </a:moveTo>
                      <a:lnTo>
                        <a:pt x="1727982" y="0"/>
                      </a:lnTo>
                      <a:lnTo>
                        <a:pt x="1986496" y="271939"/>
                      </a:lnTo>
                      <a:lnTo>
                        <a:pt x="0" y="271939"/>
                      </a:lnTo>
                      <a:lnTo>
                        <a:pt x="258519" y="0"/>
                      </a:lnTo>
                      <a:close/>
                    </a:path>
                    <a:path w="1986496" h="271939" fill="none">
                      <a:moveTo>
                        <a:pt x="258519" y="0"/>
                      </a:moveTo>
                      <a:lnTo>
                        <a:pt x="1727982" y="0"/>
                      </a:lnTo>
                      <a:lnTo>
                        <a:pt x="1986496" y="271939"/>
                      </a:lnTo>
                      <a:lnTo>
                        <a:pt x="0" y="271939"/>
                      </a:lnTo>
                      <a:lnTo>
                        <a:pt x="258519" y="0"/>
                      </a:lnTo>
                      <a:close/>
                    </a:path>
                  </a:pathLst>
                </a:custGeom>
                <a:solidFill>
                  <a:srgbClr val="155C90"/>
                </a:solidFill>
                <a:ln w="7600" cap="flat">
                  <a:no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512" name="Rectangle">
                  <a:extLst>
                    <a:ext uri="{FF2B5EF4-FFF2-40B4-BE49-F238E27FC236}">
                      <a16:creationId xmlns:a16="http://schemas.microsoft.com/office/drawing/2014/main" id="{A13DFCC7-A1D9-399C-1883-E0EDFFC48CD7}"/>
                    </a:ext>
                  </a:extLst>
                </p:cNvPr>
                <p:cNvSpPr/>
                <p:nvPr/>
              </p:nvSpPr>
              <p:spPr>
                <a:xfrm>
                  <a:off x="2761004" y="2591096"/>
                  <a:ext cx="1986496" cy="515060"/>
                </a:xfrm>
                <a:custGeom>
                  <a:avLst/>
                  <a:gdLst>
                    <a:gd name="connsiteX0" fmla="*/ 0 w 1986496"/>
                    <a:gd name="connsiteY0" fmla="*/ 257530 h 515060"/>
                    <a:gd name="connsiteX1" fmla="*/ 993248 w 1986496"/>
                    <a:gd name="connsiteY1" fmla="*/ 0 h 515060"/>
                    <a:gd name="connsiteX2" fmla="*/ 1986496 w 1986496"/>
                    <a:gd name="connsiteY2" fmla="*/ 257530 h 515060"/>
                    <a:gd name="connsiteX3" fmla="*/ 993248 w 1986496"/>
                    <a:gd name="connsiteY3" fmla="*/ 515060 h 515060"/>
                  </a:gdLst>
                  <a:ahLst/>
                  <a:cxnLst>
                    <a:cxn ang="10800000">
                      <a:pos x="connsiteX0" y="connsiteY0"/>
                    </a:cxn>
                    <a:cxn ang="16200000">
                      <a:pos x="connsiteX1" y="connsiteY1"/>
                    </a:cxn>
                    <a:cxn ang="0">
                      <a:pos x="connsiteX2" y="connsiteY2"/>
                    </a:cxn>
                    <a:cxn ang="5400000">
                      <a:pos x="connsiteX3" y="connsiteY3"/>
                    </a:cxn>
                  </a:cxnLst>
                  <a:rect l="l" t="t" r="r" b="b"/>
                  <a:pathLst>
                    <a:path w="1986496" h="515060" stroke="0">
                      <a:moveTo>
                        <a:pt x="1986496" y="515060"/>
                      </a:moveTo>
                      <a:lnTo>
                        <a:pt x="1986496" y="0"/>
                      </a:lnTo>
                      <a:lnTo>
                        <a:pt x="0" y="0"/>
                      </a:lnTo>
                      <a:lnTo>
                        <a:pt x="0" y="515060"/>
                      </a:lnTo>
                      <a:lnTo>
                        <a:pt x="1986496" y="515060"/>
                      </a:lnTo>
                      <a:close/>
                    </a:path>
                    <a:path w="1986496" h="515060" fill="none">
                      <a:moveTo>
                        <a:pt x="1986496" y="515060"/>
                      </a:moveTo>
                      <a:lnTo>
                        <a:pt x="1986496" y="0"/>
                      </a:lnTo>
                      <a:lnTo>
                        <a:pt x="0" y="0"/>
                      </a:lnTo>
                      <a:lnTo>
                        <a:pt x="0" y="515060"/>
                      </a:lnTo>
                      <a:lnTo>
                        <a:pt x="1986496" y="515060"/>
                      </a:lnTo>
                      <a:close/>
                    </a:path>
                  </a:pathLst>
                </a:custGeom>
                <a:solidFill>
                  <a:srgbClr val="FFFFFF"/>
                </a:solidFill>
                <a:ln w="22800" cap="flat">
                  <a:solidFill>
                    <a:srgbClr val="155C90"/>
                  </a:solidFill>
                  <a:miter/>
                </a:ln>
              </p:spPr>
              <p:txBody>
                <a:bodyPr wrap="square" lIns="38100" tIns="38100" rIns="38100" bIns="381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12" b="1" i="0" u="none" strike="noStrike" kern="1200" cap="none" spc="0" normalizeH="0" baseline="0" noProof="0">
                      <a:ln>
                        <a:noFill/>
                      </a:ln>
                      <a:solidFill>
                        <a:srgbClr val="155C90"/>
                      </a:solidFill>
                      <a:effectLst/>
                      <a:uLnTx/>
                      <a:uFillTx/>
                      <a:latin typeface="Calibri"/>
                      <a:ea typeface="Calibri"/>
                      <a:cs typeface="Calibri"/>
                    </a:rPr>
                    <a:t>within the family</a:t>
                  </a:r>
                </a:p>
              </p:txBody>
            </p:sp>
          </p:grpSp>
          <p:pic>
            <p:nvPicPr>
              <p:cNvPr id="1510" name="Picture 1509">
                <a:extLst>
                  <a:ext uri="{FF2B5EF4-FFF2-40B4-BE49-F238E27FC236}">
                    <a16:creationId xmlns:a16="http://schemas.microsoft.com/office/drawing/2014/main" id="{8FA7C762-4173-4612-6C6E-F6BC2C60660F}"/>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426872" y="2708136"/>
                <a:ext cx="640834" cy="1384978"/>
              </a:xfrm>
              <a:prstGeom prst="rect">
                <a:avLst/>
              </a:prstGeom>
              <a:ln w="7600" cap="flat">
                <a:noFill/>
                <a:miter/>
              </a:ln>
            </p:spPr>
          </p:pic>
        </p:grpSp>
        <p:grpSp>
          <p:nvGrpSpPr>
            <p:cNvPr id="1267" name="Group 1266">
              <a:extLst>
                <a:ext uri="{FF2B5EF4-FFF2-40B4-BE49-F238E27FC236}">
                  <a16:creationId xmlns:a16="http://schemas.microsoft.com/office/drawing/2014/main" id="{DC445650-82C2-EA99-4124-2D726FFDDC1E}"/>
                </a:ext>
              </a:extLst>
            </p:cNvPr>
            <p:cNvGrpSpPr/>
            <p:nvPr/>
          </p:nvGrpSpPr>
          <p:grpSpPr>
            <a:xfrm>
              <a:off x="-531552" y="3273041"/>
              <a:ext cx="676400" cy="1302415"/>
              <a:chOff x="-531552" y="3273041"/>
              <a:chExt cx="676400" cy="1302415"/>
            </a:xfrm>
          </p:grpSpPr>
          <p:grpSp>
            <p:nvGrpSpPr>
              <p:cNvPr id="1461" name="Group 1460">
                <a:extLst>
                  <a:ext uri="{FF2B5EF4-FFF2-40B4-BE49-F238E27FC236}">
                    <a16:creationId xmlns:a16="http://schemas.microsoft.com/office/drawing/2014/main" id="{34C19D8E-37A4-4483-8F28-4D6846A5B284}"/>
                  </a:ext>
                </a:extLst>
              </p:cNvPr>
              <p:cNvGrpSpPr/>
              <p:nvPr/>
            </p:nvGrpSpPr>
            <p:grpSpPr>
              <a:xfrm>
                <a:off x="-531552" y="3273041"/>
                <a:ext cx="376163" cy="1302415"/>
                <a:chOff x="-531552" y="3273041"/>
                <a:chExt cx="376163" cy="1302415"/>
              </a:xfrm>
            </p:grpSpPr>
            <p:sp>
              <p:nvSpPr>
                <p:cNvPr id="1482" name="Freeform: Shape 180">
                  <a:extLst>
                    <a:ext uri="{FF2B5EF4-FFF2-40B4-BE49-F238E27FC236}">
                      <a16:creationId xmlns:a16="http://schemas.microsoft.com/office/drawing/2014/main" id="{8BAB2F95-03CB-0A72-CE84-78C39291F18A}"/>
                    </a:ext>
                  </a:extLst>
                </p:cNvPr>
                <p:cNvSpPr/>
                <p:nvPr/>
              </p:nvSpPr>
              <p:spPr>
                <a:xfrm>
                  <a:off x="-460579" y="3474723"/>
                  <a:ext cx="231422" cy="69241"/>
                </a:xfrm>
                <a:custGeom>
                  <a:avLst/>
                  <a:gdLst/>
                  <a:ahLst/>
                  <a:cxnLst/>
                  <a:rect l="l" t="t" r="r" b="b"/>
                  <a:pathLst>
                    <a:path w="231422" h="69241" stroke="0">
                      <a:moveTo>
                        <a:pt x="0" y="34620"/>
                      </a:moveTo>
                      <a:cubicBezTo>
                        <a:pt x="0" y="15500"/>
                        <a:pt x="12817" y="0"/>
                        <a:pt x="28628" y="0"/>
                      </a:cubicBezTo>
                      <a:cubicBezTo>
                        <a:pt x="44438" y="0"/>
                        <a:pt x="57255" y="15500"/>
                        <a:pt x="57255" y="34620"/>
                      </a:cubicBezTo>
                      <a:cubicBezTo>
                        <a:pt x="57255" y="53741"/>
                        <a:pt x="44438" y="69241"/>
                        <a:pt x="28628" y="69241"/>
                      </a:cubicBezTo>
                      <a:cubicBezTo>
                        <a:pt x="12817" y="69241"/>
                        <a:pt x="0" y="53741"/>
                        <a:pt x="0" y="34620"/>
                      </a:cubicBezTo>
                      <a:close/>
                      <a:moveTo>
                        <a:pt x="202794" y="69241"/>
                      </a:moveTo>
                      <a:cubicBezTo>
                        <a:pt x="218605" y="69241"/>
                        <a:pt x="231422" y="53741"/>
                        <a:pt x="231422" y="34620"/>
                      </a:cubicBezTo>
                      <a:cubicBezTo>
                        <a:pt x="231422" y="15500"/>
                        <a:pt x="218605" y="0"/>
                        <a:pt x="202794" y="0"/>
                      </a:cubicBezTo>
                      <a:cubicBezTo>
                        <a:pt x="186984" y="0"/>
                        <a:pt x="174167" y="15500"/>
                        <a:pt x="174167" y="34620"/>
                      </a:cubicBezTo>
                      <a:cubicBezTo>
                        <a:pt x="174167" y="53741"/>
                        <a:pt x="186984" y="69241"/>
                        <a:pt x="202794" y="69241"/>
                      </a:cubicBezTo>
                      <a:close/>
                    </a:path>
                    <a:path w="231422" h="69241" fill="none">
                      <a:moveTo>
                        <a:pt x="0" y="34620"/>
                      </a:moveTo>
                      <a:cubicBezTo>
                        <a:pt x="0" y="15500"/>
                        <a:pt x="12817" y="0"/>
                        <a:pt x="28628" y="0"/>
                      </a:cubicBezTo>
                      <a:cubicBezTo>
                        <a:pt x="44438" y="0"/>
                        <a:pt x="57255" y="15500"/>
                        <a:pt x="57255" y="34620"/>
                      </a:cubicBezTo>
                      <a:cubicBezTo>
                        <a:pt x="57255" y="53741"/>
                        <a:pt x="44438" y="69241"/>
                        <a:pt x="28628" y="69241"/>
                      </a:cubicBezTo>
                      <a:cubicBezTo>
                        <a:pt x="12817" y="69241"/>
                        <a:pt x="0" y="53741"/>
                        <a:pt x="0" y="34620"/>
                      </a:cubicBezTo>
                      <a:close/>
                      <a:moveTo>
                        <a:pt x="202794" y="69241"/>
                      </a:moveTo>
                      <a:cubicBezTo>
                        <a:pt x="218605" y="69241"/>
                        <a:pt x="231422" y="53741"/>
                        <a:pt x="231422" y="34620"/>
                      </a:cubicBezTo>
                      <a:cubicBezTo>
                        <a:pt x="231422" y="15500"/>
                        <a:pt x="218605" y="0"/>
                        <a:pt x="202794" y="0"/>
                      </a:cubicBezTo>
                      <a:cubicBezTo>
                        <a:pt x="186984" y="0"/>
                        <a:pt x="174167" y="15500"/>
                        <a:pt x="174167" y="34620"/>
                      </a:cubicBezTo>
                      <a:cubicBezTo>
                        <a:pt x="174167" y="53741"/>
                        <a:pt x="186984" y="69241"/>
                        <a:pt x="202794" y="69241"/>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83" name="Freeform: Shape 181">
                  <a:extLst>
                    <a:ext uri="{FF2B5EF4-FFF2-40B4-BE49-F238E27FC236}">
                      <a16:creationId xmlns:a16="http://schemas.microsoft.com/office/drawing/2014/main" id="{0655AA5F-1012-AAEA-0B86-FE65A6A35A71}"/>
                    </a:ext>
                  </a:extLst>
                </p:cNvPr>
                <p:cNvSpPr/>
                <p:nvPr/>
              </p:nvSpPr>
              <p:spPr>
                <a:xfrm flipH="1">
                  <a:off x="-257939" y="3660763"/>
                  <a:ext cx="102550" cy="338168"/>
                </a:xfrm>
                <a:custGeom>
                  <a:avLst/>
                  <a:gdLst/>
                  <a:ahLst/>
                  <a:cxnLst/>
                  <a:rect l="l" t="t" r="r" b="b"/>
                  <a:pathLst>
                    <a:path w="102550" h="338168" stroke="0">
                      <a:moveTo>
                        <a:pt x="102550" y="0"/>
                      </a:moveTo>
                      <a:cubicBezTo>
                        <a:pt x="102550" y="0"/>
                        <a:pt x="24631" y="37997"/>
                        <a:pt x="2925" y="155750"/>
                      </a:cubicBezTo>
                      <a:cubicBezTo>
                        <a:pt x="-18781" y="273503"/>
                        <a:pt x="87440" y="338168"/>
                        <a:pt x="87440" y="338168"/>
                      </a:cubicBezTo>
                      <a:lnTo>
                        <a:pt x="96084" y="271592"/>
                      </a:lnTo>
                      <a:cubicBezTo>
                        <a:pt x="96084" y="271592"/>
                        <a:pt x="43262" y="239636"/>
                        <a:pt x="50945" y="179717"/>
                      </a:cubicBezTo>
                      <a:cubicBezTo>
                        <a:pt x="58628" y="119799"/>
                        <a:pt x="93203" y="115805"/>
                        <a:pt x="93203" y="115805"/>
                      </a:cubicBezTo>
                      <a:lnTo>
                        <a:pt x="102550" y="0"/>
                      </a:lnTo>
                      <a:close/>
                    </a:path>
                    <a:path w="102550" h="338168" fill="none">
                      <a:moveTo>
                        <a:pt x="102550" y="0"/>
                      </a:moveTo>
                      <a:cubicBezTo>
                        <a:pt x="102550" y="0"/>
                        <a:pt x="24631" y="37997"/>
                        <a:pt x="2925" y="155750"/>
                      </a:cubicBezTo>
                      <a:cubicBezTo>
                        <a:pt x="-18781" y="273503"/>
                        <a:pt x="87440" y="338168"/>
                        <a:pt x="87440" y="338168"/>
                      </a:cubicBezTo>
                      <a:lnTo>
                        <a:pt x="96084" y="271592"/>
                      </a:lnTo>
                      <a:cubicBezTo>
                        <a:pt x="96084" y="271592"/>
                        <a:pt x="43262" y="239636"/>
                        <a:pt x="50945" y="179717"/>
                      </a:cubicBezTo>
                      <a:cubicBezTo>
                        <a:pt x="58628" y="119799"/>
                        <a:pt x="93203" y="115805"/>
                        <a:pt x="93203" y="115805"/>
                      </a:cubicBezTo>
                      <a:lnTo>
                        <a:pt x="102550" y="0"/>
                      </a:lnTo>
                      <a:close/>
                    </a:path>
                  </a:pathLst>
                </a:custGeom>
                <a:solidFill>
                  <a:srgbClr val="B4866C"/>
                </a:solidFill>
                <a:ln w="7600" cap="flat">
                  <a:solidFill>
                    <a:srgbClr val="B4866C"/>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84" name="Freeform: Shape 182">
                  <a:extLst>
                    <a:ext uri="{FF2B5EF4-FFF2-40B4-BE49-F238E27FC236}">
                      <a16:creationId xmlns:a16="http://schemas.microsoft.com/office/drawing/2014/main" id="{CBEE4090-7EAF-96E4-A198-A1F3C8A95F1E}"/>
                    </a:ext>
                  </a:extLst>
                </p:cNvPr>
                <p:cNvSpPr/>
                <p:nvPr/>
              </p:nvSpPr>
              <p:spPr>
                <a:xfrm>
                  <a:off x="-390622" y="3670161"/>
                  <a:ext cx="91382" cy="239021"/>
                </a:xfrm>
                <a:custGeom>
                  <a:avLst/>
                  <a:gdLst/>
                  <a:ahLst/>
                  <a:cxnLst/>
                  <a:rect l="l" t="t" r="r" b="b"/>
                  <a:pathLst>
                    <a:path w="91382" h="239021" stroke="0">
                      <a:moveTo>
                        <a:pt x="91382" y="239021"/>
                      </a:moveTo>
                      <a:lnTo>
                        <a:pt x="0" y="239021"/>
                      </a:lnTo>
                      <a:lnTo>
                        <a:pt x="0" y="0"/>
                      </a:lnTo>
                      <a:lnTo>
                        <a:pt x="91382" y="0"/>
                      </a:lnTo>
                      <a:lnTo>
                        <a:pt x="91382" y="239021"/>
                      </a:lnTo>
                      <a:close/>
                    </a:path>
                    <a:path w="91382" h="239021" fill="none">
                      <a:moveTo>
                        <a:pt x="91382" y="239021"/>
                      </a:moveTo>
                      <a:lnTo>
                        <a:pt x="0" y="239021"/>
                      </a:lnTo>
                      <a:lnTo>
                        <a:pt x="0" y="0"/>
                      </a:lnTo>
                      <a:lnTo>
                        <a:pt x="91382" y="0"/>
                      </a:lnTo>
                      <a:lnTo>
                        <a:pt x="91382" y="239021"/>
                      </a:lnTo>
                      <a:close/>
                    </a:path>
                  </a:pathLst>
                </a:custGeom>
                <a:solidFill>
                  <a:srgbClr val="FFFFFF"/>
                </a:solidFill>
                <a:ln w="7600" cap="flat">
                  <a:solidFill>
                    <a:srgbClr val="FFFFF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85" name="Freeform: Shape 183">
                  <a:extLst>
                    <a:ext uri="{FF2B5EF4-FFF2-40B4-BE49-F238E27FC236}">
                      <a16:creationId xmlns:a16="http://schemas.microsoft.com/office/drawing/2014/main" id="{0CF0AB84-0AB8-A035-6DAC-567180E774DD}"/>
                    </a:ext>
                  </a:extLst>
                </p:cNvPr>
                <p:cNvSpPr/>
                <p:nvPr/>
              </p:nvSpPr>
              <p:spPr>
                <a:xfrm>
                  <a:off x="-384377" y="3598169"/>
                  <a:ext cx="81813" cy="101396"/>
                </a:xfrm>
                <a:custGeom>
                  <a:avLst/>
                  <a:gdLst/>
                  <a:ahLst/>
                  <a:cxnLst/>
                  <a:rect l="l" t="t" r="r" b="b"/>
                  <a:pathLst>
                    <a:path w="81813" h="101396" stroke="0">
                      <a:moveTo>
                        <a:pt x="0" y="0"/>
                      </a:moveTo>
                      <a:lnTo>
                        <a:pt x="81813" y="0"/>
                      </a:lnTo>
                      <a:lnTo>
                        <a:pt x="81813" y="68743"/>
                      </a:lnTo>
                      <a:cubicBezTo>
                        <a:pt x="81813" y="68743"/>
                        <a:pt x="66938" y="101396"/>
                        <a:pt x="43385" y="101396"/>
                      </a:cubicBezTo>
                      <a:cubicBezTo>
                        <a:pt x="19833" y="101396"/>
                        <a:pt x="0" y="68743"/>
                        <a:pt x="0" y="68743"/>
                      </a:cubicBezTo>
                      <a:lnTo>
                        <a:pt x="0" y="0"/>
                      </a:lnTo>
                      <a:close/>
                    </a:path>
                    <a:path w="81813" h="101396" fill="none">
                      <a:moveTo>
                        <a:pt x="0" y="0"/>
                      </a:moveTo>
                      <a:lnTo>
                        <a:pt x="81813" y="0"/>
                      </a:lnTo>
                      <a:lnTo>
                        <a:pt x="81813" y="68743"/>
                      </a:lnTo>
                      <a:cubicBezTo>
                        <a:pt x="81813" y="68743"/>
                        <a:pt x="66938" y="101396"/>
                        <a:pt x="43385" y="101396"/>
                      </a:cubicBezTo>
                      <a:cubicBezTo>
                        <a:pt x="19833" y="101396"/>
                        <a:pt x="0" y="68743"/>
                        <a:pt x="0" y="68743"/>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86" name="Freeform: Shape 184">
                  <a:extLst>
                    <a:ext uri="{FF2B5EF4-FFF2-40B4-BE49-F238E27FC236}">
                      <a16:creationId xmlns:a16="http://schemas.microsoft.com/office/drawing/2014/main" id="{1FDE7D81-362A-3EF5-EDFA-C20CB6C60365}"/>
                    </a:ext>
                  </a:extLst>
                </p:cNvPr>
                <p:cNvSpPr/>
                <p:nvPr/>
              </p:nvSpPr>
              <p:spPr>
                <a:xfrm>
                  <a:off x="-438581" y="3315338"/>
                  <a:ext cx="189205" cy="335858"/>
                </a:xfrm>
                <a:custGeom>
                  <a:avLst/>
                  <a:gdLst/>
                  <a:ahLst/>
                  <a:cxnLst/>
                  <a:rect l="l" t="t" r="r" b="b"/>
                  <a:pathLst>
                    <a:path w="189205" h="335858" stroke="0">
                      <a:moveTo>
                        <a:pt x="0" y="170194"/>
                      </a:moveTo>
                      <a:cubicBezTo>
                        <a:pt x="0" y="77458"/>
                        <a:pt x="40154" y="0"/>
                        <a:pt x="94180" y="0"/>
                      </a:cubicBezTo>
                      <a:cubicBezTo>
                        <a:pt x="148205" y="0"/>
                        <a:pt x="189205" y="75165"/>
                        <a:pt x="189205" y="167915"/>
                      </a:cubicBezTo>
                      <a:cubicBezTo>
                        <a:pt x="189205" y="260606"/>
                        <a:pt x="163108" y="337540"/>
                        <a:pt x="94180" y="335830"/>
                      </a:cubicBezTo>
                      <a:cubicBezTo>
                        <a:pt x="25252" y="334002"/>
                        <a:pt x="0" y="262899"/>
                        <a:pt x="0" y="170194"/>
                      </a:cubicBezTo>
                      <a:close/>
                    </a:path>
                    <a:path w="189205" h="335858" fill="none">
                      <a:moveTo>
                        <a:pt x="0" y="170194"/>
                      </a:moveTo>
                      <a:cubicBezTo>
                        <a:pt x="0" y="77458"/>
                        <a:pt x="40154" y="0"/>
                        <a:pt x="94180" y="0"/>
                      </a:cubicBezTo>
                      <a:cubicBezTo>
                        <a:pt x="148205" y="0"/>
                        <a:pt x="189205" y="75165"/>
                        <a:pt x="189205" y="167915"/>
                      </a:cubicBezTo>
                      <a:cubicBezTo>
                        <a:pt x="189205" y="260606"/>
                        <a:pt x="163108" y="337540"/>
                        <a:pt x="94180" y="335830"/>
                      </a:cubicBezTo>
                      <a:cubicBezTo>
                        <a:pt x="25252" y="334002"/>
                        <a:pt x="0" y="262899"/>
                        <a:pt x="0" y="17019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87" name="Freeform: Shape 185">
                  <a:extLst>
                    <a:ext uri="{FF2B5EF4-FFF2-40B4-BE49-F238E27FC236}">
                      <a16:creationId xmlns:a16="http://schemas.microsoft.com/office/drawing/2014/main" id="{23E7EB87-0154-FA23-10B4-75C4E611D2B9}"/>
                    </a:ext>
                  </a:extLst>
                </p:cNvPr>
                <p:cNvSpPr/>
                <p:nvPr/>
              </p:nvSpPr>
              <p:spPr>
                <a:xfrm>
                  <a:off x="-370553" y="3590374"/>
                  <a:ext cx="55517" cy="25040"/>
                </a:xfrm>
                <a:custGeom>
                  <a:avLst/>
                  <a:gdLst/>
                  <a:ahLst/>
                  <a:cxnLst/>
                  <a:rect l="l" t="t" r="r" b="b"/>
                  <a:pathLst>
                    <a:path w="55517" h="25040" stroke="0">
                      <a:moveTo>
                        <a:pt x="28024" y="18831"/>
                      </a:moveTo>
                      <a:cubicBezTo>
                        <a:pt x="51071" y="18650"/>
                        <a:pt x="46143" y="0"/>
                        <a:pt x="53237" y="0"/>
                      </a:cubicBezTo>
                      <a:cubicBezTo>
                        <a:pt x="60387" y="0"/>
                        <a:pt x="50378" y="25280"/>
                        <a:pt x="27983" y="25039"/>
                      </a:cubicBezTo>
                      <a:cubicBezTo>
                        <a:pt x="5588" y="24790"/>
                        <a:pt x="-4930" y="0"/>
                        <a:pt x="2221" y="0"/>
                      </a:cubicBezTo>
                      <a:cubicBezTo>
                        <a:pt x="9314" y="0"/>
                        <a:pt x="4976" y="19012"/>
                        <a:pt x="28024" y="18831"/>
                      </a:cubicBezTo>
                      <a:close/>
                    </a:path>
                    <a:path w="55517" h="25040" fill="none">
                      <a:moveTo>
                        <a:pt x="28024" y="18831"/>
                      </a:moveTo>
                      <a:cubicBezTo>
                        <a:pt x="51071" y="18650"/>
                        <a:pt x="46143" y="0"/>
                        <a:pt x="53237" y="0"/>
                      </a:cubicBezTo>
                      <a:cubicBezTo>
                        <a:pt x="60387" y="0"/>
                        <a:pt x="50378" y="25280"/>
                        <a:pt x="27983" y="25039"/>
                      </a:cubicBezTo>
                      <a:cubicBezTo>
                        <a:pt x="5588" y="24790"/>
                        <a:pt x="-4930" y="0"/>
                        <a:pt x="2221" y="0"/>
                      </a:cubicBezTo>
                      <a:cubicBezTo>
                        <a:pt x="9314" y="0"/>
                        <a:pt x="4976" y="19012"/>
                        <a:pt x="28024" y="18831"/>
                      </a:cubicBezTo>
                      <a:close/>
                    </a:path>
                  </a:pathLst>
                </a:custGeom>
                <a:solidFill>
                  <a:srgbClr val="B4866C"/>
                </a:solidFill>
                <a:ln w="7600" cap="flat">
                  <a:solidFill>
                    <a:srgbClr val="B4866C"/>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88" name="Freeform: Shape 186">
                  <a:extLst>
                    <a:ext uri="{FF2B5EF4-FFF2-40B4-BE49-F238E27FC236}">
                      <a16:creationId xmlns:a16="http://schemas.microsoft.com/office/drawing/2014/main" id="{2003F9FC-A3FF-EA58-303D-D4B5A20478BE}"/>
                    </a:ext>
                  </a:extLst>
                </p:cNvPr>
                <p:cNvSpPr/>
                <p:nvPr/>
              </p:nvSpPr>
              <p:spPr>
                <a:xfrm>
                  <a:off x="-441120" y="3969299"/>
                  <a:ext cx="195298" cy="22123"/>
                </a:xfrm>
                <a:custGeom>
                  <a:avLst/>
                  <a:gdLst/>
                  <a:ahLst/>
                  <a:cxnLst/>
                  <a:rect l="l" t="t" r="r" b="b"/>
                  <a:pathLst>
                    <a:path w="195298" h="22123" stroke="0">
                      <a:moveTo>
                        <a:pt x="5583" y="0"/>
                      </a:moveTo>
                      <a:lnTo>
                        <a:pt x="189715" y="0"/>
                      </a:lnTo>
                      <a:cubicBezTo>
                        <a:pt x="192798" y="0"/>
                        <a:pt x="195298" y="3068"/>
                        <a:pt x="195298" y="6852"/>
                      </a:cubicBezTo>
                      <a:lnTo>
                        <a:pt x="195298" y="15271"/>
                      </a:lnTo>
                      <a:cubicBezTo>
                        <a:pt x="195298" y="19055"/>
                        <a:pt x="192798" y="22123"/>
                        <a:pt x="189715" y="22123"/>
                      </a:cubicBezTo>
                      <a:lnTo>
                        <a:pt x="5583" y="22123"/>
                      </a:lnTo>
                      <a:cubicBezTo>
                        <a:pt x="2500" y="22123"/>
                        <a:pt x="0" y="19055"/>
                        <a:pt x="0" y="15271"/>
                      </a:cubicBezTo>
                      <a:lnTo>
                        <a:pt x="0" y="6852"/>
                      </a:lnTo>
                      <a:cubicBezTo>
                        <a:pt x="0" y="3068"/>
                        <a:pt x="2500" y="0"/>
                        <a:pt x="5583" y="0"/>
                      </a:cubicBezTo>
                      <a:close/>
                    </a:path>
                    <a:path w="195298" h="22123" fill="none">
                      <a:moveTo>
                        <a:pt x="5583" y="0"/>
                      </a:moveTo>
                      <a:lnTo>
                        <a:pt x="189715" y="0"/>
                      </a:lnTo>
                      <a:cubicBezTo>
                        <a:pt x="192798" y="0"/>
                        <a:pt x="195298" y="3068"/>
                        <a:pt x="195298" y="6852"/>
                      </a:cubicBezTo>
                      <a:lnTo>
                        <a:pt x="195298" y="15271"/>
                      </a:lnTo>
                      <a:cubicBezTo>
                        <a:pt x="195298" y="19055"/>
                        <a:pt x="192798" y="22123"/>
                        <a:pt x="189715" y="22123"/>
                      </a:cubicBezTo>
                      <a:lnTo>
                        <a:pt x="5583" y="22123"/>
                      </a:lnTo>
                      <a:cubicBezTo>
                        <a:pt x="2500" y="22123"/>
                        <a:pt x="0" y="19055"/>
                        <a:pt x="0" y="15271"/>
                      </a:cubicBezTo>
                      <a:lnTo>
                        <a:pt x="0" y="6852"/>
                      </a:lnTo>
                      <a:cubicBezTo>
                        <a:pt x="0" y="3068"/>
                        <a:pt x="2500" y="0"/>
                        <a:pt x="5583" y="0"/>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89" name="Freeform: Shape 187">
                  <a:extLst>
                    <a:ext uri="{FF2B5EF4-FFF2-40B4-BE49-F238E27FC236}">
                      <a16:creationId xmlns:a16="http://schemas.microsoft.com/office/drawing/2014/main" id="{3A9CD981-CD36-E83E-DC48-5CE7D811BC1E}"/>
                    </a:ext>
                  </a:extLst>
                </p:cNvPr>
                <p:cNvSpPr/>
                <p:nvPr/>
              </p:nvSpPr>
              <p:spPr>
                <a:xfrm>
                  <a:off x="-440388" y="3990214"/>
                  <a:ext cx="193835" cy="523640"/>
                </a:xfrm>
                <a:custGeom>
                  <a:avLst/>
                  <a:gdLst/>
                  <a:ahLst/>
                  <a:cxnLst/>
                  <a:rect l="l" t="t" r="r" b="b"/>
                  <a:pathLst>
                    <a:path w="193835" h="523640" stroke="0">
                      <a:moveTo>
                        <a:pt x="0" y="0"/>
                      </a:moveTo>
                      <a:lnTo>
                        <a:pt x="193835" y="0"/>
                      </a:lnTo>
                      <a:cubicBezTo>
                        <a:pt x="193835" y="0"/>
                        <a:pt x="172641" y="522663"/>
                        <a:pt x="178499" y="522663"/>
                      </a:cubicBezTo>
                      <a:cubicBezTo>
                        <a:pt x="184357" y="522663"/>
                        <a:pt x="117582" y="523640"/>
                        <a:pt x="117582" y="523640"/>
                      </a:cubicBezTo>
                      <a:lnTo>
                        <a:pt x="104847" y="97423"/>
                      </a:lnTo>
                      <a:lnTo>
                        <a:pt x="88987" y="97423"/>
                      </a:lnTo>
                      <a:lnTo>
                        <a:pt x="76252" y="523640"/>
                      </a:lnTo>
                      <a:cubicBezTo>
                        <a:pt x="76252" y="523640"/>
                        <a:pt x="9478" y="522663"/>
                        <a:pt x="15336" y="522663"/>
                      </a:cubicBezTo>
                      <a:cubicBezTo>
                        <a:pt x="21193" y="522663"/>
                        <a:pt x="0" y="0"/>
                        <a:pt x="0" y="0"/>
                      </a:cubicBezTo>
                      <a:close/>
                    </a:path>
                    <a:path w="193835" h="523640" fill="none">
                      <a:moveTo>
                        <a:pt x="0" y="0"/>
                      </a:moveTo>
                      <a:lnTo>
                        <a:pt x="193835" y="0"/>
                      </a:lnTo>
                      <a:cubicBezTo>
                        <a:pt x="193835" y="0"/>
                        <a:pt x="172641" y="522663"/>
                        <a:pt x="178499" y="522663"/>
                      </a:cubicBezTo>
                      <a:cubicBezTo>
                        <a:pt x="184357" y="522663"/>
                        <a:pt x="117582" y="523640"/>
                        <a:pt x="117582" y="523640"/>
                      </a:cubicBezTo>
                      <a:lnTo>
                        <a:pt x="104847" y="97423"/>
                      </a:lnTo>
                      <a:lnTo>
                        <a:pt x="88987" y="97423"/>
                      </a:lnTo>
                      <a:lnTo>
                        <a:pt x="76252" y="523640"/>
                      </a:lnTo>
                      <a:cubicBezTo>
                        <a:pt x="76252" y="523640"/>
                        <a:pt x="9478" y="522663"/>
                        <a:pt x="15336" y="522663"/>
                      </a:cubicBezTo>
                      <a:cubicBezTo>
                        <a:pt x="21193" y="522663"/>
                        <a:pt x="0" y="0"/>
                        <a:pt x="0" y="0"/>
                      </a:cubicBezTo>
                      <a:close/>
                    </a:path>
                  </a:pathLst>
                </a:custGeom>
                <a:solidFill>
                  <a:srgbClr val="3E3938"/>
                </a:solidFill>
                <a:ln w="7600" cap="flat">
                  <a:solidFill>
                    <a:srgbClr val="3E3938"/>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90" name="Freeform: Shape 188">
                  <a:extLst>
                    <a:ext uri="{FF2B5EF4-FFF2-40B4-BE49-F238E27FC236}">
                      <a16:creationId xmlns:a16="http://schemas.microsoft.com/office/drawing/2014/main" id="{DD81EC56-253B-FDEC-D301-68E383A3A0B0}"/>
                    </a:ext>
                  </a:extLst>
                </p:cNvPr>
                <p:cNvSpPr/>
                <p:nvPr/>
              </p:nvSpPr>
              <p:spPr>
                <a:xfrm>
                  <a:off x="-367257" y="3668872"/>
                  <a:ext cx="51786" cy="217416"/>
                </a:xfrm>
                <a:custGeom>
                  <a:avLst/>
                  <a:gdLst/>
                  <a:ahLst/>
                  <a:cxnLst/>
                  <a:rect l="l" t="t" r="r" b="b"/>
                  <a:pathLst>
                    <a:path w="51786" h="217416" stroke="0">
                      <a:moveTo>
                        <a:pt x="51786" y="15202"/>
                      </a:moveTo>
                      <a:lnTo>
                        <a:pt x="38738" y="39184"/>
                      </a:lnTo>
                      <a:lnTo>
                        <a:pt x="11535" y="40030"/>
                      </a:lnTo>
                      <a:lnTo>
                        <a:pt x="0" y="16059"/>
                      </a:lnTo>
                      <a:lnTo>
                        <a:pt x="25791" y="0"/>
                      </a:lnTo>
                      <a:lnTo>
                        <a:pt x="51786" y="15202"/>
                      </a:lnTo>
                      <a:close/>
                      <a:moveTo>
                        <a:pt x="14173" y="41453"/>
                      </a:moveTo>
                      <a:lnTo>
                        <a:pt x="1920" y="124141"/>
                      </a:lnTo>
                      <a:lnTo>
                        <a:pt x="25893" y="217416"/>
                      </a:lnTo>
                      <a:lnTo>
                        <a:pt x="49866" y="121996"/>
                      </a:lnTo>
                      <a:lnTo>
                        <a:pt x="37137" y="40514"/>
                      </a:lnTo>
                      <a:lnTo>
                        <a:pt x="14173" y="41453"/>
                      </a:lnTo>
                      <a:close/>
                    </a:path>
                    <a:path w="51786" h="217416" fill="none">
                      <a:moveTo>
                        <a:pt x="51786" y="15202"/>
                      </a:moveTo>
                      <a:lnTo>
                        <a:pt x="38738" y="39184"/>
                      </a:lnTo>
                      <a:lnTo>
                        <a:pt x="11535" y="40030"/>
                      </a:lnTo>
                      <a:lnTo>
                        <a:pt x="0" y="16059"/>
                      </a:lnTo>
                      <a:lnTo>
                        <a:pt x="25791" y="0"/>
                      </a:lnTo>
                      <a:lnTo>
                        <a:pt x="51786" y="15202"/>
                      </a:lnTo>
                      <a:close/>
                      <a:moveTo>
                        <a:pt x="14173" y="41453"/>
                      </a:moveTo>
                      <a:lnTo>
                        <a:pt x="1920" y="124141"/>
                      </a:lnTo>
                      <a:lnTo>
                        <a:pt x="25893" y="217416"/>
                      </a:lnTo>
                      <a:lnTo>
                        <a:pt x="49866" y="121996"/>
                      </a:lnTo>
                      <a:lnTo>
                        <a:pt x="37137" y="40514"/>
                      </a:lnTo>
                      <a:lnTo>
                        <a:pt x="14173" y="41453"/>
                      </a:ln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91" name="Freeform: Shape 189">
                  <a:extLst>
                    <a:ext uri="{FF2B5EF4-FFF2-40B4-BE49-F238E27FC236}">
                      <a16:creationId xmlns:a16="http://schemas.microsoft.com/office/drawing/2014/main" id="{9403503B-7C7A-9DB0-F4B3-53A0ABE362A2}"/>
                    </a:ext>
                  </a:extLst>
                </p:cNvPr>
                <p:cNvSpPr/>
                <p:nvPr/>
              </p:nvSpPr>
              <p:spPr>
                <a:xfrm>
                  <a:off x="-417993" y="3642513"/>
                  <a:ext cx="148029" cy="75404"/>
                </a:xfrm>
                <a:custGeom>
                  <a:avLst/>
                  <a:gdLst/>
                  <a:ahLst/>
                  <a:cxnLst/>
                  <a:rect l="l" t="t" r="r" b="b"/>
                  <a:pathLst>
                    <a:path w="148029" h="75404" stroke="0">
                      <a:moveTo>
                        <a:pt x="67643" y="26535"/>
                      </a:moveTo>
                      <a:cubicBezTo>
                        <a:pt x="67643" y="26535"/>
                        <a:pt x="22895" y="70761"/>
                        <a:pt x="22895" y="75183"/>
                      </a:cubicBezTo>
                      <a:cubicBezTo>
                        <a:pt x="22895" y="79606"/>
                        <a:pt x="0" y="16216"/>
                        <a:pt x="0" y="16216"/>
                      </a:cubicBezTo>
                      <a:lnTo>
                        <a:pt x="26016" y="0"/>
                      </a:lnTo>
                      <a:lnTo>
                        <a:pt x="67643" y="26535"/>
                      </a:lnTo>
                      <a:close/>
                      <a:moveTo>
                        <a:pt x="80386" y="26535"/>
                      </a:moveTo>
                      <a:cubicBezTo>
                        <a:pt x="80386" y="26535"/>
                        <a:pt x="125134" y="70761"/>
                        <a:pt x="125134" y="75183"/>
                      </a:cubicBezTo>
                      <a:cubicBezTo>
                        <a:pt x="125134" y="79606"/>
                        <a:pt x="148029" y="16216"/>
                        <a:pt x="148029" y="16216"/>
                      </a:cubicBezTo>
                      <a:lnTo>
                        <a:pt x="122012" y="0"/>
                      </a:lnTo>
                      <a:lnTo>
                        <a:pt x="80386" y="26535"/>
                      </a:lnTo>
                      <a:close/>
                    </a:path>
                    <a:path w="148029" h="75404" fill="none">
                      <a:moveTo>
                        <a:pt x="67643" y="26535"/>
                      </a:moveTo>
                      <a:cubicBezTo>
                        <a:pt x="67643" y="26535"/>
                        <a:pt x="22895" y="70761"/>
                        <a:pt x="22895" y="75183"/>
                      </a:cubicBezTo>
                      <a:cubicBezTo>
                        <a:pt x="22895" y="79606"/>
                        <a:pt x="0" y="16216"/>
                        <a:pt x="0" y="16216"/>
                      </a:cubicBezTo>
                      <a:lnTo>
                        <a:pt x="26016" y="0"/>
                      </a:lnTo>
                      <a:lnTo>
                        <a:pt x="67643" y="26535"/>
                      </a:lnTo>
                      <a:close/>
                      <a:moveTo>
                        <a:pt x="80386" y="26535"/>
                      </a:moveTo>
                      <a:cubicBezTo>
                        <a:pt x="80386" y="26535"/>
                        <a:pt x="125134" y="70761"/>
                        <a:pt x="125134" y="75183"/>
                      </a:cubicBezTo>
                      <a:cubicBezTo>
                        <a:pt x="125134" y="79606"/>
                        <a:pt x="148029" y="16216"/>
                        <a:pt x="148029" y="16216"/>
                      </a:cubicBezTo>
                      <a:lnTo>
                        <a:pt x="122012" y="0"/>
                      </a:lnTo>
                      <a:lnTo>
                        <a:pt x="80386" y="26535"/>
                      </a:lnTo>
                      <a:close/>
                    </a:path>
                  </a:pathLst>
                </a:custGeom>
                <a:solidFill>
                  <a:srgbClr val="EEEEEE"/>
                </a:solidFill>
                <a:ln w="7600" cap="flat">
                  <a:solidFill>
                    <a:srgbClr val="EEEEE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92" name="Freeform: Shape 190">
                  <a:extLst>
                    <a:ext uri="{FF2B5EF4-FFF2-40B4-BE49-F238E27FC236}">
                      <a16:creationId xmlns:a16="http://schemas.microsoft.com/office/drawing/2014/main" id="{2AB9B203-6D79-4760-1DF5-DC71E68E8D66}"/>
                    </a:ext>
                  </a:extLst>
                </p:cNvPr>
                <p:cNvSpPr/>
                <p:nvPr/>
              </p:nvSpPr>
              <p:spPr>
                <a:xfrm>
                  <a:off x="-449969" y="3645646"/>
                  <a:ext cx="211377" cy="409418"/>
                </a:xfrm>
                <a:custGeom>
                  <a:avLst/>
                  <a:gdLst/>
                  <a:ahLst/>
                  <a:cxnLst/>
                  <a:rect l="l" t="t" r="r" b="b"/>
                  <a:pathLst>
                    <a:path w="211377" h="409418" stroke="0">
                      <a:moveTo>
                        <a:pt x="51158" y="0"/>
                      </a:moveTo>
                      <a:lnTo>
                        <a:pt x="107047" y="186830"/>
                      </a:lnTo>
                      <a:lnTo>
                        <a:pt x="161891" y="0"/>
                      </a:lnTo>
                      <a:lnTo>
                        <a:pt x="192083" y="15116"/>
                      </a:lnTo>
                      <a:cubicBezTo>
                        <a:pt x="192083" y="15116"/>
                        <a:pt x="205501" y="113948"/>
                        <a:pt x="208017" y="193014"/>
                      </a:cubicBezTo>
                      <a:cubicBezTo>
                        <a:pt x="210533" y="272064"/>
                        <a:pt x="211377" y="408490"/>
                        <a:pt x="211377" y="408514"/>
                      </a:cubicBezTo>
                      <a:cubicBezTo>
                        <a:pt x="211377" y="408543"/>
                        <a:pt x="110658" y="406912"/>
                        <a:pt x="110658" y="409418"/>
                      </a:cubicBezTo>
                      <a:cubicBezTo>
                        <a:pt x="110658" y="409418"/>
                        <a:pt x="110631" y="409418"/>
                        <a:pt x="110579" y="408117"/>
                      </a:cubicBezTo>
                      <a:cubicBezTo>
                        <a:pt x="95259" y="406521"/>
                        <a:pt x="0" y="408624"/>
                        <a:pt x="0" y="408624"/>
                      </a:cubicBezTo>
                      <a:cubicBezTo>
                        <a:pt x="0" y="408624"/>
                        <a:pt x="2516" y="272080"/>
                        <a:pt x="5032" y="193014"/>
                      </a:cubicBezTo>
                      <a:cubicBezTo>
                        <a:pt x="7548" y="113948"/>
                        <a:pt x="20966" y="15116"/>
                        <a:pt x="20966" y="15116"/>
                      </a:cubicBezTo>
                      <a:lnTo>
                        <a:pt x="51158" y="0"/>
                      </a:lnTo>
                      <a:close/>
                    </a:path>
                    <a:path w="211377" h="409418" fill="none">
                      <a:moveTo>
                        <a:pt x="51158" y="0"/>
                      </a:moveTo>
                      <a:lnTo>
                        <a:pt x="107047" y="186830"/>
                      </a:lnTo>
                      <a:lnTo>
                        <a:pt x="161891" y="0"/>
                      </a:lnTo>
                      <a:lnTo>
                        <a:pt x="192083" y="15116"/>
                      </a:lnTo>
                      <a:cubicBezTo>
                        <a:pt x="192083" y="15116"/>
                        <a:pt x="205501" y="113948"/>
                        <a:pt x="208017" y="193014"/>
                      </a:cubicBezTo>
                      <a:cubicBezTo>
                        <a:pt x="210533" y="272064"/>
                        <a:pt x="211377" y="408490"/>
                        <a:pt x="211377" y="408514"/>
                      </a:cubicBezTo>
                      <a:cubicBezTo>
                        <a:pt x="211377" y="408543"/>
                        <a:pt x="110658" y="406912"/>
                        <a:pt x="110658" y="409418"/>
                      </a:cubicBezTo>
                      <a:cubicBezTo>
                        <a:pt x="110658" y="409418"/>
                        <a:pt x="110631" y="409418"/>
                        <a:pt x="110579" y="408117"/>
                      </a:cubicBezTo>
                      <a:cubicBezTo>
                        <a:pt x="95259" y="406521"/>
                        <a:pt x="0" y="408624"/>
                        <a:pt x="0" y="408624"/>
                      </a:cubicBezTo>
                      <a:cubicBezTo>
                        <a:pt x="0" y="408624"/>
                        <a:pt x="2516" y="272080"/>
                        <a:pt x="5032" y="193014"/>
                      </a:cubicBezTo>
                      <a:cubicBezTo>
                        <a:pt x="7548" y="113948"/>
                        <a:pt x="20966" y="15116"/>
                        <a:pt x="20966" y="15116"/>
                      </a:cubicBezTo>
                      <a:lnTo>
                        <a:pt x="51158" y="0"/>
                      </a:lnTo>
                      <a:close/>
                    </a:path>
                  </a:pathLst>
                </a:custGeom>
                <a:solidFill>
                  <a:srgbClr val="B4866C"/>
                </a:solidFill>
                <a:ln w="7600" cap="flat">
                  <a:solidFill>
                    <a:srgbClr val="B4866C"/>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93" name="Freeform: Shape 191">
                  <a:extLst>
                    <a:ext uri="{FF2B5EF4-FFF2-40B4-BE49-F238E27FC236}">
                      <a16:creationId xmlns:a16="http://schemas.microsoft.com/office/drawing/2014/main" id="{EA4F895F-39DA-7AE5-308E-1A2F7CBA59E9}"/>
                    </a:ext>
                  </a:extLst>
                </p:cNvPr>
                <p:cNvSpPr/>
                <p:nvPr/>
              </p:nvSpPr>
              <p:spPr>
                <a:xfrm>
                  <a:off x="-448770" y="3272828"/>
                  <a:ext cx="209173" cy="219721"/>
                </a:xfrm>
                <a:custGeom>
                  <a:avLst/>
                  <a:gdLst/>
                  <a:ahLst/>
                  <a:cxnLst/>
                  <a:rect l="l" t="t" r="r" b="b"/>
                  <a:pathLst>
                    <a:path w="209173" h="219721" stroke="0">
                      <a:moveTo>
                        <a:pt x="9127" y="219721"/>
                      </a:moveTo>
                      <a:cubicBezTo>
                        <a:pt x="4580" y="200596"/>
                        <a:pt x="-2137" y="136164"/>
                        <a:pt x="0" y="99605"/>
                      </a:cubicBezTo>
                      <a:cubicBezTo>
                        <a:pt x="3468" y="63478"/>
                        <a:pt x="27684" y="21251"/>
                        <a:pt x="55542" y="13308"/>
                      </a:cubicBezTo>
                      <a:cubicBezTo>
                        <a:pt x="83399" y="5365"/>
                        <a:pt x="115912" y="8643"/>
                        <a:pt x="144137" y="0"/>
                      </a:cubicBezTo>
                      <a:cubicBezTo>
                        <a:pt x="172361" y="-7683"/>
                        <a:pt x="209173" y="90276"/>
                        <a:pt x="209173" y="141588"/>
                      </a:cubicBezTo>
                      <a:cubicBezTo>
                        <a:pt x="208545" y="192900"/>
                        <a:pt x="198234" y="210392"/>
                        <a:pt x="198234" y="210392"/>
                      </a:cubicBezTo>
                      <a:cubicBezTo>
                        <a:pt x="198234" y="210392"/>
                        <a:pt x="200586" y="190567"/>
                        <a:pt x="184122" y="136923"/>
                      </a:cubicBezTo>
                      <a:cubicBezTo>
                        <a:pt x="167657" y="83279"/>
                        <a:pt x="105719" y="96107"/>
                        <a:pt x="105719" y="96107"/>
                      </a:cubicBezTo>
                      <a:cubicBezTo>
                        <a:pt x="105719" y="96107"/>
                        <a:pt x="64950" y="87943"/>
                        <a:pt x="51621" y="99605"/>
                      </a:cubicBezTo>
                      <a:cubicBezTo>
                        <a:pt x="38293" y="111267"/>
                        <a:pt x="24181" y="124095"/>
                        <a:pt x="19477" y="150917"/>
                      </a:cubicBezTo>
                      <a:cubicBezTo>
                        <a:pt x="14772" y="177739"/>
                        <a:pt x="17124" y="200596"/>
                        <a:pt x="9127" y="219721"/>
                      </a:cubicBezTo>
                      <a:close/>
                    </a:path>
                    <a:path w="209173" h="219721" fill="none">
                      <a:moveTo>
                        <a:pt x="9127" y="219721"/>
                      </a:moveTo>
                      <a:cubicBezTo>
                        <a:pt x="4580" y="200596"/>
                        <a:pt x="-2137" y="136164"/>
                        <a:pt x="0" y="99605"/>
                      </a:cubicBezTo>
                      <a:cubicBezTo>
                        <a:pt x="3468" y="63478"/>
                        <a:pt x="27684" y="21251"/>
                        <a:pt x="55542" y="13308"/>
                      </a:cubicBezTo>
                      <a:cubicBezTo>
                        <a:pt x="83399" y="5365"/>
                        <a:pt x="115912" y="8643"/>
                        <a:pt x="144137" y="0"/>
                      </a:cubicBezTo>
                      <a:cubicBezTo>
                        <a:pt x="172361" y="-7683"/>
                        <a:pt x="209173" y="90276"/>
                        <a:pt x="209173" y="141588"/>
                      </a:cubicBezTo>
                      <a:cubicBezTo>
                        <a:pt x="208545" y="192900"/>
                        <a:pt x="198234" y="210392"/>
                        <a:pt x="198234" y="210392"/>
                      </a:cubicBezTo>
                      <a:cubicBezTo>
                        <a:pt x="198234" y="210392"/>
                        <a:pt x="200586" y="190567"/>
                        <a:pt x="184122" y="136923"/>
                      </a:cubicBezTo>
                      <a:cubicBezTo>
                        <a:pt x="167657" y="83279"/>
                        <a:pt x="105719" y="96107"/>
                        <a:pt x="105719" y="96107"/>
                      </a:cubicBezTo>
                      <a:cubicBezTo>
                        <a:pt x="105719" y="96107"/>
                        <a:pt x="64950" y="87943"/>
                        <a:pt x="51621" y="99605"/>
                      </a:cubicBezTo>
                      <a:cubicBezTo>
                        <a:pt x="38293" y="111267"/>
                        <a:pt x="24181" y="124095"/>
                        <a:pt x="19477" y="150917"/>
                      </a:cubicBezTo>
                      <a:cubicBezTo>
                        <a:pt x="14772" y="177739"/>
                        <a:pt x="17124" y="200596"/>
                        <a:pt x="9127" y="219721"/>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94" name="Group 1493">
                  <a:extLst>
                    <a:ext uri="{FF2B5EF4-FFF2-40B4-BE49-F238E27FC236}">
                      <a16:creationId xmlns:a16="http://schemas.microsoft.com/office/drawing/2014/main" id="{B568AF6F-2CDC-91B5-9AB0-06D90769A810}"/>
                    </a:ext>
                  </a:extLst>
                </p:cNvPr>
                <p:cNvGrpSpPr/>
                <p:nvPr/>
              </p:nvGrpSpPr>
              <p:grpSpPr>
                <a:xfrm>
                  <a:off x="-395840" y="3502351"/>
                  <a:ext cx="103721" cy="24784"/>
                  <a:chOff x="-395840" y="3502351"/>
                  <a:chExt cx="103721" cy="24784"/>
                </a:xfrm>
              </p:grpSpPr>
              <p:sp>
                <p:nvSpPr>
                  <p:cNvPr id="1503" name="Freeform: Shape 193">
                    <a:extLst>
                      <a:ext uri="{FF2B5EF4-FFF2-40B4-BE49-F238E27FC236}">
                        <a16:creationId xmlns:a16="http://schemas.microsoft.com/office/drawing/2014/main" id="{AEC3113E-8C55-9487-B658-29DF776018A8}"/>
                      </a:ext>
                    </a:extLst>
                  </p:cNvPr>
                  <p:cNvSpPr/>
                  <p:nvPr/>
                </p:nvSpPr>
                <p:spPr>
                  <a:xfrm>
                    <a:off x="-395840" y="3502351"/>
                    <a:ext cx="19075" cy="24784"/>
                  </a:xfrm>
                  <a:custGeom>
                    <a:avLst/>
                    <a:gdLst/>
                    <a:ahLst/>
                    <a:cxnLst/>
                    <a:rect l="l" t="t" r="r" b="b"/>
                    <a:pathLst>
                      <a:path w="19075" h="24784" stroke="0">
                        <a:moveTo>
                          <a:pt x="8578" y="0"/>
                        </a:moveTo>
                        <a:lnTo>
                          <a:pt x="10497" y="0"/>
                        </a:lnTo>
                        <a:cubicBezTo>
                          <a:pt x="15235" y="0"/>
                          <a:pt x="19075" y="3816"/>
                          <a:pt x="19075" y="8523"/>
                        </a:cubicBezTo>
                        <a:lnTo>
                          <a:pt x="19075" y="16261"/>
                        </a:lnTo>
                        <a:cubicBezTo>
                          <a:pt x="19075" y="20968"/>
                          <a:pt x="15235" y="24784"/>
                          <a:pt x="10497" y="24784"/>
                        </a:cubicBezTo>
                        <a:lnTo>
                          <a:pt x="8578" y="24784"/>
                        </a:lnTo>
                        <a:cubicBezTo>
                          <a:pt x="3841" y="24784"/>
                          <a:pt x="0" y="20968"/>
                          <a:pt x="0" y="16261"/>
                        </a:cubicBezTo>
                        <a:lnTo>
                          <a:pt x="0" y="8523"/>
                        </a:lnTo>
                        <a:cubicBezTo>
                          <a:pt x="0" y="3816"/>
                          <a:pt x="3841" y="0"/>
                          <a:pt x="8578" y="0"/>
                        </a:cubicBezTo>
                        <a:close/>
                      </a:path>
                      <a:path w="19075" h="24784" fill="none">
                        <a:moveTo>
                          <a:pt x="8578" y="0"/>
                        </a:moveTo>
                        <a:lnTo>
                          <a:pt x="10497" y="0"/>
                        </a:lnTo>
                        <a:cubicBezTo>
                          <a:pt x="15235" y="0"/>
                          <a:pt x="19075" y="3816"/>
                          <a:pt x="19075" y="8523"/>
                        </a:cubicBezTo>
                        <a:lnTo>
                          <a:pt x="19075" y="16261"/>
                        </a:lnTo>
                        <a:cubicBezTo>
                          <a:pt x="19075" y="20968"/>
                          <a:pt x="15235" y="24784"/>
                          <a:pt x="10497" y="24784"/>
                        </a:cubicBezTo>
                        <a:lnTo>
                          <a:pt x="8578" y="24784"/>
                        </a:lnTo>
                        <a:cubicBezTo>
                          <a:pt x="3841" y="24784"/>
                          <a:pt x="0" y="20968"/>
                          <a:pt x="0" y="16261"/>
                        </a:cubicBezTo>
                        <a:lnTo>
                          <a:pt x="0" y="8523"/>
                        </a:lnTo>
                        <a:cubicBezTo>
                          <a:pt x="0" y="3816"/>
                          <a:pt x="3841" y="0"/>
                          <a:pt x="8578" y="0"/>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504" name="Freeform: Shape 194">
                    <a:extLst>
                      <a:ext uri="{FF2B5EF4-FFF2-40B4-BE49-F238E27FC236}">
                        <a16:creationId xmlns:a16="http://schemas.microsoft.com/office/drawing/2014/main" id="{454A900C-66EA-E44A-687F-194B8C41464F}"/>
                      </a:ext>
                    </a:extLst>
                  </p:cNvPr>
                  <p:cNvSpPr/>
                  <p:nvPr/>
                </p:nvSpPr>
                <p:spPr>
                  <a:xfrm>
                    <a:off x="-311194" y="3502351"/>
                    <a:ext cx="19075" cy="24784"/>
                  </a:xfrm>
                  <a:custGeom>
                    <a:avLst/>
                    <a:gdLst/>
                    <a:ahLst/>
                    <a:cxnLst/>
                    <a:rect l="l" t="t" r="r" b="b"/>
                    <a:pathLst>
                      <a:path w="19075" h="24784" stroke="0">
                        <a:moveTo>
                          <a:pt x="8578" y="0"/>
                        </a:moveTo>
                        <a:lnTo>
                          <a:pt x="10497" y="0"/>
                        </a:lnTo>
                        <a:cubicBezTo>
                          <a:pt x="15235" y="0"/>
                          <a:pt x="19075" y="3816"/>
                          <a:pt x="19075" y="8523"/>
                        </a:cubicBezTo>
                        <a:lnTo>
                          <a:pt x="19075" y="16261"/>
                        </a:lnTo>
                        <a:cubicBezTo>
                          <a:pt x="19075" y="20968"/>
                          <a:pt x="15235" y="24784"/>
                          <a:pt x="10497" y="24784"/>
                        </a:cubicBezTo>
                        <a:lnTo>
                          <a:pt x="8578" y="24784"/>
                        </a:lnTo>
                        <a:cubicBezTo>
                          <a:pt x="3841" y="24784"/>
                          <a:pt x="0" y="20968"/>
                          <a:pt x="0" y="16261"/>
                        </a:cubicBezTo>
                        <a:lnTo>
                          <a:pt x="0" y="8523"/>
                        </a:lnTo>
                        <a:cubicBezTo>
                          <a:pt x="0" y="3816"/>
                          <a:pt x="3841" y="0"/>
                          <a:pt x="8578" y="0"/>
                        </a:cubicBezTo>
                        <a:close/>
                      </a:path>
                      <a:path w="19075" h="24784" fill="none">
                        <a:moveTo>
                          <a:pt x="8578" y="0"/>
                        </a:moveTo>
                        <a:lnTo>
                          <a:pt x="10497" y="0"/>
                        </a:lnTo>
                        <a:cubicBezTo>
                          <a:pt x="15235" y="0"/>
                          <a:pt x="19075" y="3816"/>
                          <a:pt x="19075" y="8523"/>
                        </a:cubicBezTo>
                        <a:lnTo>
                          <a:pt x="19075" y="16261"/>
                        </a:lnTo>
                        <a:cubicBezTo>
                          <a:pt x="19075" y="20968"/>
                          <a:pt x="15235" y="24784"/>
                          <a:pt x="10497" y="24784"/>
                        </a:cubicBezTo>
                        <a:lnTo>
                          <a:pt x="8578" y="24784"/>
                        </a:lnTo>
                        <a:cubicBezTo>
                          <a:pt x="3841" y="24784"/>
                          <a:pt x="0" y="20968"/>
                          <a:pt x="0" y="16261"/>
                        </a:cubicBezTo>
                        <a:lnTo>
                          <a:pt x="0" y="8523"/>
                        </a:lnTo>
                        <a:cubicBezTo>
                          <a:pt x="0" y="3816"/>
                          <a:pt x="3841" y="0"/>
                          <a:pt x="8578" y="0"/>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495" name="Freeform: Shape 195">
                  <a:extLst>
                    <a:ext uri="{FF2B5EF4-FFF2-40B4-BE49-F238E27FC236}">
                      <a16:creationId xmlns:a16="http://schemas.microsoft.com/office/drawing/2014/main" id="{25BE559D-3334-70D3-ECC1-868167F20C95}"/>
                    </a:ext>
                  </a:extLst>
                </p:cNvPr>
                <p:cNvSpPr/>
                <p:nvPr/>
              </p:nvSpPr>
              <p:spPr>
                <a:xfrm>
                  <a:off x="-388319" y="3567348"/>
                  <a:ext cx="89697" cy="38154"/>
                </a:xfrm>
                <a:custGeom>
                  <a:avLst/>
                  <a:gdLst/>
                  <a:ahLst/>
                  <a:cxnLst/>
                  <a:rect l="l" t="t" r="r" b="b"/>
                  <a:pathLst>
                    <a:path w="89697" h="38154" stroke="0">
                      <a:moveTo>
                        <a:pt x="45928" y="1917"/>
                      </a:moveTo>
                      <a:cubicBezTo>
                        <a:pt x="35758" y="1917"/>
                        <a:pt x="25282" y="1917"/>
                        <a:pt x="11314" y="14522"/>
                      </a:cubicBezTo>
                      <a:cubicBezTo>
                        <a:pt x="-2654" y="27126"/>
                        <a:pt x="-1490" y="31852"/>
                        <a:pt x="3166" y="31852"/>
                      </a:cubicBezTo>
                      <a:cubicBezTo>
                        <a:pt x="7822" y="31852"/>
                        <a:pt x="26446" y="25337"/>
                        <a:pt x="26446" y="25337"/>
                      </a:cubicBezTo>
                      <a:cubicBezTo>
                        <a:pt x="26446" y="25337"/>
                        <a:pt x="24118" y="31852"/>
                        <a:pt x="26446" y="35003"/>
                      </a:cubicBezTo>
                      <a:cubicBezTo>
                        <a:pt x="28774" y="38154"/>
                        <a:pt x="42742" y="31852"/>
                        <a:pt x="39250" y="31852"/>
                      </a:cubicBezTo>
                      <a:cubicBezTo>
                        <a:pt x="39250" y="31852"/>
                        <a:pt x="54382" y="38154"/>
                        <a:pt x="56710" y="38154"/>
                      </a:cubicBezTo>
                      <a:cubicBezTo>
                        <a:pt x="59038" y="38154"/>
                        <a:pt x="67186" y="30277"/>
                        <a:pt x="67186" y="30277"/>
                      </a:cubicBezTo>
                      <a:cubicBezTo>
                        <a:pt x="67186" y="30277"/>
                        <a:pt x="86974" y="36579"/>
                        <a:pt x="89302" y="36579"/>
                      </a:cubicBezTo>
                      <a:cubicBezTo>
                        <a:pt x="91630" y="36579"/>
                        <a:pt x="83482" y="17673"/>
                        <a:pt x="69514" y="8219"/>
                      </a:cubicBezTo>
                      <a:cubicBezTo>
                        <a:pt x="55546" y="-1234"/>
                        <a:pt x="48409" y="-1308"/>
                        <a:pt x="45928" y="1917"/>
                      </a:cubicBezTo>
                      <a:close/>
                    </a:path>
                    <a:path w="89697" h="38154" fill="none">
                      <a:moveTo>
                        <a:pt x="45928" y="1917"/>
                      </a:moveTo>
                      <a:cubicBezTo>
                        <a:pt x="35758" y="1917"/>
                        <a:pt x="25282" y="1917"/>
                        <a:pt x="11314" y="14522"/>
                      </a:cubicBezTo>
                      <a:cubicBezTo>
                        <a:pt x="-2654" y="27126"/>
                        <a:pt x="-1490" y="31852"/>
                        <a:pt x="3166" y="31852"/>
                      </a:cubicBezTo>
                      <a:cubicBezTo>
                        <a:pt x="7822" y="31852"/>
                        <a:pt x="26446" y="25337"/>
                        <a:pt x="26446" y="25337"/>
                      </a:cubicBezTo>
                      <a:cubicBezTo>
                        <a:pt x="26446" y="25337"/>
                        <a:pt x="24118" y="31852"/>
                        <a:pt x="26446" y="35003"/>
                      </a:cubicBezTo>
                      <a:cubicBezTo>
                        <a:pt x="28774" y="38154"/>
                        <a:pt x="42742" y="31852"/>
                        <a:pt x="39250" y="31852"/>
                      </a:cubicBezTo>
                      <a:cubicBezTo>
                        <a:pt x="39250" y="31852"/>
                        <a:pt x="54382" y="38154"/>
                        <a:pt x="56710" y="38154"/>
                      </a:cubicBezTo>
                      <a:cubicBezTo>
                        <a:pt x="59038" y="38154"/>
                        <a:pt x="67186" y="30277"/>
                        <a:pt x="67186" y="30277"/>
                      </a:cubicBezTo>
                      <a:cubicBezTo>
                        <a:pt x="67186" y="30277"/>
                        <a:pt x="86974" y="36579"/>
                        <a:pt x="89302" y="36579"/>
                      </a:cubicBezTo>
                      <a:cubicBezTo>
                        <a:pt x="91630" y="36579"/>
                        <a:pt x="83482" y="17673"/>
                        <a:pt x="69514" y="8219"/>
                      </a:cubicBezTo>
                      <a:cubicBezTo>
                        <a:pt x="55546" y="-1234"/>
                        <a:pt x="48409" y="-1308"/>
                        <a:pt x="45928" y="1917"/>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96" name="Freeform: Shape 196">
                  <a:extLst>
                    <a:ext uri="{FF2B5EF4-FFF2-40B4-BE49-F238E27FC236}">
                      <a16:creationId xmlns:a16="http://schemas.microsoft.com/office/drawing/2014/main" id="{7F4DE8FB-FA8D-6C76-0326-98F0D5ECDEA8}"/>
                    </a:ext>
                  </a:extLst>
                </p:cNvPr>
                <p:cNvSpPr/>
                <p:nvPr/>
              </p:nvSpPr>
              <p:spPr>
                <a:xfrm>
                  <a:off x="-423548" y="3482551"/>
                  <a:ext cx="160912" cy="74327"/>
                </a:xfrm>
                <a:custGeom>
                  <a:avLst/>
                  <a:gdLst/>
                  <a:ahLst/>
                  <a:cxnLst/>
                  <a:rect l="l" t="t" r="r" b="b"/>
                  <a:pathLst>
                    <a:path w="160912" h="74327" stroke="0">
                      <a:moveTo>
                        <a:pt x="0" y="24164"/>
                      </a:moveTo>
                      <a:cubicBezTo>
                        <a:pt x="0" y="2164"/>
                        <a:pt x="20431" y="0"/>
                        <a:pt x="38888" y="0"/>
                      </a:cubicBezTo>
                      <a:cubicBezTo>
                        <a:pt x="57344" y="0"/>
                        <a:pt x="65623" y="15133"/>
                        <a:pt x="65623" y="37164"/>
                      </a:cubicBezTo>
                      <a:cubicBezTo>
                        <a:pt x="65623" y="59133"/>
                        <a:pt x="54685" y="76041"/>
                        <a:pt x="27950" y="74188"/>
                      </a:cubicBezTo>
                      <a:cubicBezTo>
                        <a:pt x="1215" y="72336"/>
                        <a:pt x="0" y="46164"/>
                        <a:pt x="0" y="24164"/>
                      </a:cubicBezTo>
                      <a:close/>
                      <a:moveTo>
                        <a:pt x="28439" y="69591"/>
                      </a:moveTo>
                      <a:cubicBezTo>
                        <a:pt x="52595" y="71238"/>
                        <a:pt x="62476" y="56204"/>
                        <a:pt x="62476" y="36691"/>
                      </a:cubicBezTo>
                      <a:cubicBezTo>
                        <a:pt x="62476" y="17082"/>
                        <a:pt x="56406" y="4330"/>
                        <a:pt x="36476" y="5496"/>
                      </a:cubicBezTo>
                      <a:cubicBezTo>
                        <a:pt x="16546" y="7187"/>
                        <a:pt x="3185" y="5496"/>
                        <a:pt x="3185" y="25111"/>
                      </a:cubicBezTo>
                      <a:cubicBezTo>
                        <a:pt x="3185" y="44672"/>
                        <a:pt x="4283" y="67943"/>
                        <a:pt x="28439" y="69591"/>
                      </a:cubicBezTo>
                      <a:close/>
                      <a:moveTo>
                        <a:pt x="64127" y="41411"/>
                      </a:moveTo>
                      <a:cubicBezTo>
                        <a:pt x="64127" y="33169"/>
                        <a:pt x="71438" y="26488"/>
                        <a:pt x="80456" y="26488"/>
                      </a:cubicBezTo>
                      <a:cubicBezTo>
                        <a:pt x="89475" y="26488"/>
                        <a:pt x="96786" y="33169"/>
                        <a:pt x="96786" y="41411"/>
                      </a:cubicBezTo>
                      <a:cubicBezTo>
                        <a:pt x="96786" y="42579"/>
                        <a:pt x="96639" y="43716"/>
                        <a:pt x="96361" y="44807"/>
                      </a:cubicBezTo>
                      <a:cubicBezTo>
                        <a:pt x="94678" y="38202"/>
                        <a:pt x="88196" y="33281"/>
                        <a:pt x="80456" y="33281"/>
                      </a:cubicBezTo>
                      <a:cubicBezTo>
                        <a:pt x="72716" y="33281"/>
                        <a:pt x="66234" y="38202"/>
                        <a:pt x="64552" y="44807"/>
                      </a:cubicBezTo>
                      <a:cubicBezTo>
                        <a:pt x="64127" y="43716"/>
                        <a:pt x="64127" y="42579"/>
                        <a:pt x="64127" y="41411"/>
                      </a:cubicBezTo>
                      <a:close/>
                      <a:moveTo>
                        <a:pt x="160912" y="24164"/>
                      </a:moveTo>
                      <a:cubicBezTo>
                        <a:pt x="160912" y="2164"/>
                        <a:pt x="140482" y="0"/>
                        <a:pt x="122025" y="0"/>
                      </a:cubicBezTo>
                      <a:cubicBezTo>
                        <a:pt x="103568" y="0"/>
                        <a:pt x="95290" y="15133"/>
                        <a:pt x="95290" y="37164"/>
                      </a:cubicBezTo>
                      <a:cubicBezTo>
                        <a:pt x="95290" y="59133"/>
                        <a:pt x="106227" y="76041"/>
                        <a:pt x="132962" y="74188"/>
                      </a:cubicBezTo>
                      <a:cubicBezTo>
                        <a:pt x="159697" y="72336"/>
                        <a:pt x="160912" y="46164"/>
                        <a:pt x="160912" y="24164"/>
                      </a:cubicBezTo>
                      <a:close/>
                      <a:moveTo>
                        <a:pt x="132474" y="69591"/>
                      </a:moveTo>
                      <a:cubicBezTo>
                        <a:pt x="108318" y="71238"/>
                        <a:pt x="98436" y="56204"/>
                        <a:pt x="98436" y="36691"/>
                      </a:cubicBezTo>
                      <a:cubicBezTo>
                        <a:pt x="98436" y="17082"/>
                        <a:pt x="104506" y="4330"/>
                        <a:pt x="124436" y="5496"/>
                      </a:cubicBezTo>
                      <a:cubicBezTo>
                        <a:pt x="144366" y="7187"/>
                        <a:pt x="157728" y="5496"/>
                        <a:pt x="157728" y="25111"/>
                      </a:cubicBezTo>
                      <a:cubicBezTo>
                        <a:pt x="157728" y="44672"/>
                        <a:pt x="156630" y="67943"/>
                        <a:pt x="132474" y="69591"/>
                      </a:cubicBezTo>
                      <a:close/>
                    </a:path>
                    <a:path w="160912" h="74327" fill="none">
                      <a:moveTo>
                        <a:pt x="0" y="24164"/>
                      </a:moveTo>
                      <a:cubicBezTo>
                        <a:pt x="0" y="2164"/>
                        <a:pt x="20431" y="0"/>
                        <a:pt x="38888" y="0"/>
                      </a:cubicBezTo>
                      <a:cubicBezTo>
                        <a:pt x="57344" y="0"/>
                        <a:pt x="65623" y="15133"/>
                        <a:pt x="65623" y="37164"/>
                      </a:cubicBezTo>
                      <a:cubicBezTo>
                        <a:pt x="65623" y="59133"/>
                        <a:pt x="54685" y="76041"/>
                        <a:pt x="27950" y="74188"/>
                      </a:cubicBezTo>
                      <a:cubicBezTo>
                        <a:pt x="1215" y="72336"/>
                        <a:pt x="0" y="46164"/>
                        <a:pt x="0" y="24164"/>
                      </a:cubicBezTo>
                      <a:close/>
                      <a:moveTo>
                        <a:pt x="28439" y="69591"/>
                      </a:moveTo>
                      <a:cubicBezTo>
                        <a:pt x="52595" y="71238"/>
                        <a:pt x="62476" y="56204"/>
                        <a:pt x="62476" y="36691"/>
                      </a:cubicBezTo>
                      <a:cubicBezTo>
                        <a:pt x="62476" y="17082"/>
                        <a:pt x="56406" y="4330"/>
                        <a:pt x="36476" y="5496"/>
                      </a:cubicBezTo>
                      <a:cubicBezTo>
                        <a:pt x="16546" y="7187"/>
                        <a:pt x="3185" y="5496"/>
                        <a:pt x="3185" y="25111"/>
                      </a:cubicBezTo>
                      <a:cubicBezTo>
                        <a:pt x="3185" y="44672"/>
                        <a:pt x="4283" y="67943"/>
                        <a:pt x="28439" y="69591"/>
                      </a:cubicBezTo>
                      <a:close/>
                      <a:moveTo>
                        <a:pt x="64127" y="41411"/>
                      </a:moveTo>
                      <a:cubicBezTo>
                        <a:pt x="64127" y="33169"/>
                        <a:pt x="71438" y="26488"/>
                        <a:pt x="80456" y="26488"/>
                      </a:cubicBezTo>
                      <a:cubicBezTo>
                        <a:pt x="89475" y="26488"/>
                        <a:pt x="96786" y="33169"/>
                        <a:pt x="96786" y="41411"/>
                      </a:cubicBezTo>
                      <a:cubicBezTo>
                        <a:pt x="96786" y="42579"/>
                        <a:pt x="96639" y="43716"/>
                        <a:pt x="96361" y="44807"/>
                      </a:cubicBezTo>
                      <a:cubicBezTo>
                        <a:pt x="94678" y="38202"/>
                        <a:pt x="88196" y="33281"/>
                        <a:pt x="80456" y="33281"/>
                      </a:cubicBezTo>
                      <a:cubicBezTo>
                        <a:pt x="72716" y="33281"/>
                        <a:pt x="66234" y="38202"/>
                        <a:pt x="64552" y="44807"/>
                      </a:cubicBezTo>
                      <a:cubicBezTo>
                        <a:pt x="64127" y="43716"/>
                        <a:pt x="64127" y="42579"/>
                        <a:pt x="64127" y="41411"/>
                      </a:cubicBezTo>
                      <a:close/>
                      <a:moveTo>
                        <a:pt x="160912" y="24164"/>
                      </a:moveTo>
                      <a:cubicBezTo>
                        <a:pt x="160912" y="2164"/>
                        <a:pt x="140482" y="0"/>
                        <a:pt x="122025" y="0"/>
                      </a:cubicBezTo>
                      <a:cubicBezTo>
                        <a:pt x="103568" y="0"/>
                        <a:pt x="95290" y="15133"/>
                        <a:pt x="95290" y="37164"/>
                      </a:cubicBezTo>
                      <a:cubicBezTo>
                        <a:pt x="95290" y="59133"/>
                        <a:pt x="106227" y="76041"/>
                        <a:pt x="132962" y="74188"/>
                      </a:cubicBezTo>
                      <a:cubicBezTo>
                        <a:pt x="159697" y="72336"/>
                        <a:pt x="160912" y="46164"/>
                        <a:pt x="160912" y="24164"/>
                      </a:cubicBezTo>
                      <a:close/>
                      <a:moveTo>
                        <a:pt x="132474" y="69591"/>
                      </a:moveTo>
                      <a:cubicBezTo>
                        <a:pt x="108318" y="71238"/>
                        <a:pt x="98436" y="56204"/>
                        <a:pt x="98436" y="36691"/>
                      </a:cubicBezTo>
                      <a:cubicBezTo>
                        <a:pt x="98436" y="17082"/>
                        <a:pt x="104506" y="4330"/>
                        <a:pt x="124436" y="5496"/>
                      </a:cubicBezTo>
                      <a:cubicBezTo>
                        <a:pt x="144366" y="7187"/>
                        <a:pt x="157728" y="5496"/>
                        <a:pt x="157728" y="25111"/>
                      </a:cubicBezTo>
                      <a:cubicBezTo>
                        <a:pt x="157728" y="44672"/>
                        <a:pt x="156630" y="67943"/>
                        <a:pt x="132474" y="69591"/>
                      </a:cubicBezTo>
                      <a:close/>
                    </a:path>
                  </a:pathLst>
                </a:custGeom>
                <a:solidFill>
                  <a:srgbClr val="717070"/>
                </a:solidFill>
                <a:ln w="7600" cap="flat">
                  <a:solidFill>
                    <a:srgbClr val="71707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97" name="Freeform: Shape 197">
                  <a:extLst>
                    <a:ext uri="{FF2B5EF4-FFF2-40B4-BE49-F238E27FC236}">
                      <a16:creationId xmlns:a16="http://schemas.microsoft.com/office/drawing/2014/main" id="{BDDF4DC6-7C50-2FAC-2B8C-BE65B1A76753}"/>
                    </a:ext>
                  </a:extLst>
                </p:cNvPr>
                <p:cNvSpPr/>
                <p:nvPr/>
              </p:nvSpPr>
              <p:spPr>
                <a:xfrm>
                  <a:off x="-405790" y="3460170"/>
                  <a:ext cx="123434" cy="19433"/>
                </a:xfrm>
                <a:custGeom>
                  <a:avLst/>
                  <a:gdLst/>
                  <a:ahLst/>
                  <a:cxnLst/>
                  <a:rect l="l" t="t" r="r" b="b"/>
                  <a:pathLst>
                    <a:path w="123434" h="19433" stroke="0">
                      <a:moveTo>
                        <a:pt x="0" y="17744"/>
                      </a:moveTo>
                      <a:cubicBezTo>
                        <a:pt x="-834" y="11688"/>
                        <a:pt x="4661" y="4348"/>
                        <a:pt x="12732" y="1349"/>
                      </a:cubicBezTo>
                      <a:cubicBezTo>
                        <a:pt x="20803" y="-1823"/>
                        <a:pt x="28295" y="830"/>
                        <a:pt x="29465" y="6887"/>
                      </a:cubicBezTo>
                      <a:cubicBezTo>
                        <a:pt x="30078" y="10059"/>
                        <a:pt x="23454" y="5646"/>
                        <a:pt x="15787" y="8332"/>
                      </a:cubicBezTo>
                      <a:cubicBezTo>
                        <a:pt x="8817" y="10774"/>
                        <a:pt x="795" y="20628"/>
                        <a:pt x="0" y="17744"/>
                      </a:cubicBezTo>
                      <a:close/>
                      <a:moveTo>
                        <a:pt x="123245" y="18898"/>
                      </a:moveTo>
                      <a:cubicBezTo>
                        <a:pt x="124547" y="12891"/>
                        <a:pt x="119011" y="5837"/>
                        <a:pt x="110881" y="3143"/>
                      </a:cubicBezTo>
                      <a:cubicBezTo>
                        <a:pt x="102751" y="0"/>
                        <a:pt x="95106" y="3136"/>
                        <a:pt x="93804" y="9144"/>
                      </a:cubicBezTo>
                      <a:cubicBezTo>
                        <a:pt x="93122" y="12290"/>
                        <a:pt x="99925" y="7726"/>
                        <a:pt x="107651" y="10125"/>
                      </a:cubicBezTo>
                      <a:cubicBezTo>
                        <a:pt x="114674" y="12307"/>
                        <a:pt x="122625" y="21759"/>
                        <a:pt x="123245" y="18898"/>
                      </a:cubicBezTo>
                      <a:close/>
                    </a:path>
                    <a:path w="123434" h="19433" fill="none">
                      <a:moveTo>
                        <a:pt x="0" y="17744"/>
                      </a:moveTo>
                      <a:cubicBezTo>
                        <a:pt x="-834" y="11688"/>
                        <a:pt x="4661" y="4348"/>
                        <a:pt x="12732" y="1349"/>
                      </a:cubicBezTo>
                      <a:cubicBezTo>
                        <a:pt x="20803" y="-1823"/>
                        <a:pt x="28295" y="830"/>
                        <a:pt x="29465" y="6887"/>
                      </a:cubicBezTo>
                      <a:cubicBezTo>
                        <a:pt x="30078" y="10059"/>
                        <a:pt x="23454" y="5646"/>
                        <a:pt x="15787" y="8332"/>
                      </a:cubicBezTo>
                      <a:cubicBezTo>
                        <a:pt x="8817" y="10774"/>
                        <a:pt x="795" y="20628"/>
                        <a:pt x="0" y="17744"/>
                      </a:cubicBezTo>
                      <a:close/>
                      <a:moveTo>
                        <a:pt x="123245" y="18898"/>
                      </a:moveTo>
                      <a:cubicBezTo>
                        <a:pt x="124547" y="12891"/>
                        <a:pt x="119011" y="5837"/>
                        <a:pt x="110881" y="3143"/>
                      </a:cubicBezTo>
                      <a:cubicBezTo>
                        <a:pt x="102751" y="0"/>
                        <a:pt x="95106" y="3136"/>
                        <a:pt x="93804" y="9144"/>
                      </a:cubicBezTo>
                      <a:cubicBezTo>
                        <a:pt x="93122" y="12290"/>
                        <a:pt x="99925" y="7726"/>
                        <a:pt x="107651" y="10125"/>
                      </a:cubicBezTo>
                      <a:cubicBezTo>
                        <a:pt x="114674" y="12307"/>
                        <a:pt x="122625" y="21759"/>
                        <a:pt x="123245" y="18898"/>
                      </a:cubicBezTo>
                      <a:close/>
                    </a:path>
                  </a:pathLst>
                </a:custGeom>
                <a:solidFill>
                  <a:srgbClr val="9E9F9F"/>
                </a:solidFill>
                <a:ln w="7600" cap="flat">
                  <a:solidFill>
                    <a:srgbClr val="9E9F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98" name="Freeform: Shape 198">
                  <a:extLst>
                    <a:ext uri="{FF2B5EF4-FFF2-40B4-BE49-F238E27FC236}">
                      <a16:creationId xmlns:a16="http://schemas.microsoft.com/office/drawing/2014/main" id="{9A289FD4-838A-6C55-E37A-25BA219A04B0}"/>
                    </a:ext>
                  </a:extLst>
                </p:cNvPr>
                <p:cNvSpPr/>
                <p:nvPr/>
              </p:nvSpPr>
              <p:spPr>
                <a:xfrm>
                  <a:off x="-351545" y="3854134"/>
                  <a:ext cx="16147" cy="127259"/>
                </a:xfrm>
                <a:custGeom>
                  <a:avLst/>
                  <a:gdLst/>
                  <a:ahLst/>
                  <a:cxnLst/>
                  <a:rect l="l" t="t" r="r" b="b"/>
                  <a:pathLst>
                    <a:path w="16147" h="127259" stroke="0">
                      <a:moveTo>
                        <a:pt x="0" y="11193"/>
                      </a:moveTo>
                      <a:cubicBezTo>
                        <a:pt x="0" y="5011"/>
                        <a:pt x="3615" y="0"/>
                        <a:pt x="8074" y="0"/>
                      </a:cubicBezTo>
                      <a:cubicBezTo>
                        <a:pt x="12533" y="0"/>
                        <a:pt x="16147" y="5011"/>
                        <a:pt x="16147" y="11193"/>
                      </a:cubicBezTo>
                      <a:cubicBezTo>
                        <a:pt x="16147" y="17375"/>
                        <a:pt x="12533" y="22387"/>
                        <a:pt x="8074" y="22387"/>
                      </a:cubicBezTo>
                      <a:cubicBezTo>
                        <a:pt x="3615" y="22387"/>
                        <a:pt x="0" y="17375"/>
                        <a:pt x="0" y="11193"/>
                      </a:cubicBezTo>
                      <a:close/>
                      <a:moveTo>
                        <a:pt x="8074" y="72764"/>
                      </a:moveTo>
                      <a:cubicBezTo>
                        <a:pt x="12533" y="72764"/>
                        <a:pt x="16147" y="67752"/>
                        <a:pt x="16147" y="61571"/>
                      </a:cubicBezTo>
                      <a:cubicBezTo>
                        <a:pt x="16147" y="55389"/>
                        <a:pt x="12533" y="50377"/>
                        <a:pt x="8074" y="50377"/>
                      </a:cubicBezTo>
                      <a:cubicBezTo>
                        <a:pt x="3615" y="50377"/>
                        <a:pt x="0" y="55389"/>
                        <a:pt x="0" y="61571"/>
                      </a:cubicBezTo>
                      <a:cubicBezTo>
                        <a:pt x="0" y="67752"/>
                        <a:pt x="3615" y="72764"/>
                        <a:pt x="8074" y="72764"/>
                      </a:cubicBezTo>
                      <a:close/>
                      <a:moveTo>
                        <a:pt x="8074" y="127259"/>
                      </a:moveTo>
                      <a:cubicBezTo>
                        <a:pt x="12533" y="127259"/>
                        <a:pt x="16147" y="122247"/>
                        <a:pt x="16147" y="116065"/>
                      </a:cubicBezTo>
                      <a:cubicBezTo>
                        <a:pt x="16147" y="109883"/>
                        <a:pt x="12533" y="104872"/>
                        <a:pt x="8074" y="104872"/>
                      </a:cubicBezTo>
                      <a:cubicBezTo>
                        <a:pt x="3615" y="104872"/>
                        <a:pt x="0" y="109883"/>
                        <a:pt x="0" y="116065"/>
                      </a:cubicBezTo>
                      <a:cubicBezTo>
                        <a:pt x="0" y="122247"/>
                        <a:pt x="3615" y="127259"/>
                        <a:pt x="8074" y="127259"/>
                      </a:cubicBezTo>
                      <a:close/>
                    </a:path>
                    <a:path w="16147" h="127259" fill="none">
                      <a:moveTo>
                        <a:pt x="0" y="11193"/>
                      </a:moveTo>
                      <a:cubicBezTo>
                        <a:pt x="0" y="5011"/>
                        <a:pt x="3615" y="0"/>
                        <a:pt x="8074" y="0"/>
                      </a:cubicBezTo>
                      <a:cubicBezTo>
                        <a:pt x="12533" y="0"/>
                        <a:pt x="16147" y="5011"/>
                        <a:pt x="16147" y="11193"/>
                      </a:cubicBezTo>
                      <a:cubicBezTo>
                        <a:pt x="16147" y="17375"/>
                        <a:pt x="12533" y="22387"/>
                        <a:pt x="8074" y="22387"/>
                      </a:cubicBezTo>
                      <a:cubicBezTo>
                        <a:pt x="3615" y="22387"/>
                        <a:pt x="0" y="17375"/>
                        <a:pt x="0" y="11193"/>
                      </a:cubicBezTo>
                      <a:close/>
                      <a:moveTo>
                        <a:pt x="8074" y="72764"/>
                      </a:moveTo>
                      <a:cubicBezTo>
                        <a:pt x="12533" y="72764"/>
                        <a:pt x="16147" y="67752"/>
                        <a:pt x="16147" y="61571"/>
                      </a:cubicBezTo>
                      <a:cubicBezTo>
                        <a:pt x="16147" y="55389"/>
                        <a:pt x="12533" y="50377"/>
                        <a:pt x="8074" y="50377"/>
                      </a:cubicBezTo>
                      <a:cubicBezTo>
                        <a:pt x="3615" y="50377"/>
                        <a:pt x="0" y="55389"/>
                        <a:pt x="0" y="61571"/>
                      </a:cubicBezTo>
                      <a:cubicBezTo>
                        <a:pt x="0" y="67752"/>
                        <a:pt x="3615" y="72764"/>
                        <a:pt x="8074" y="72764"/>
                      </a:cubicBezTo>
                      <a:close/>
                      <a:moveTo>
                        <a:pt x="8074" y="127259"/>
                      </a:moveTo>
                      <a:cubicBezTo>
                        <a:pt x="12533" y="127259"/>
                        <a:pt x="16147" y="122247"/>
                        <a:pt x="16147" y="116065"/>
                      </a:cubicBezTo>
                      <a:cubicBezTo>
                        <a:pt x="16147" y="109883"/>
                        <a:pt x="12533" y="104872"/>
                        <a:pt x="8074" y="104872"/>
                      </a:cubicBezTo>
                      <a:cubicBezTo>
                        <a:pt x="3615" y="104872"/>
                        <a:pt x="0" y="109883"/>
                        <a:pt x="0" y="116065"/>
                      </a:cubicBezTo>
                      <a:cubicBezTo>
                        <a:pt x="0" y="122247"/>
                        <a:pt x="3615" y="127259"/>
                        <a:pt x="8074" y="127259"/>
                      </a:cubicBezTo>
                      <a:close/>
                    </a:path>
                  </a:pathLst>
                </a:custGeom>
                <a:solidFill>
                  <a:srgbClr val="705A4D"/>
                </a:solidFill>
                <a:ln w="7600" cap="flat">
                  <a:solidFill>
                    <a:srgbClr val="705A4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99" name="Freeform: Shape 199">
                  <a:extLst>
                    <a:ext uri="{FF2B5EF4-FFF2-40B4-BE49-F238E27FC236}">
                      <a16:creationId xmlns:a16="http://schemas.microsoft.com/office/drawing/2014/main" id="{6B99B2F9-61AA-B7BD-26C8-25A41CCDE19C}"/>
                    </a:ext>
                  </a:extLst>
                </p:cNvPr>
                <p:cNvSpPr/>
                <p:nvPr/>
              </p:nvSpPr>
              <p:spPr>
                <a:xfrm>
                  <a:off x="-472363" y="4507199"/>
                  <a:ext cx="262008" cy="52156"/>
                </a:xfrm>
                <a:custGeom>
                  <a:avLst/>
                  <a:gdLst/>
                  <a:ahLst/>
                  <a:cxnLst/>
                  <a:rect l="l" t="t" r="r" b="b"/>
                  <a:pathLst>
                    <a:path w="262008" h="52156" stroke="0">
                      <a:moveTo>
                        <a:pt x="113648" y="42441"/>
                      </a:moveTo>
                      <a:cubicBezTo>
                        <a:pt x="109439" y="56422"/>
                        <a:pt x="99617" y="51180"/>
                        <a:pt x="53316" y="51180"/>
                      </a:cubicBezTo>
                      <a:cubicBezTo>
                        <a:pt x="7015" y="51180"/>
                        <a:pt x="0" y="54675"/>
                        <a:pt x="0" y="33703"/>
                      </a:cubicBezTo>
                      <a:cubicBezTo>
                        <a:pt x="0" y="24602"/>
                        <a:pt x="22333" y="10743"/>
                        <a:pt x="45665" y="5219"/>
                      </a:cubicBezTo>
                      <a:cubicBezTo>
                        <a:pt x="76098" y="-1986"/>
                        <a:pt x="109439" y="0"/>
                        <a:pt x="109439" y="0"/>
                      </a:cubicBezTo>
                      <a:cubicBezTo>
                        <a:pt x="112245" y="3994"/>
                        <a:pt x="117858" y="28460"/>
                        <a:pt x="113648" y="42441"/>
                      </a:cubicBezTo>
                      <a:close/>
                      <a:moveTo>
                        <a:pt x="148360" y="42455"/>
                      </a:moveTo>
                      <a:cubicBezTo>
                        <a:pt x="152570" y="56436"/>
                        <a:pt x="162391" y="51193"/>
                        <a:pt x="208692" y="51193"/>
                      </a:cubicBezTo>
                      <a:cubicBezTo>
                        <a:pt x="254993" y="51193"/>
                        <a:pt x="262008" y="54688"/>
                        <a:pt x="262008" y="33716"/>
                      </a:cubicBezTo>
                      <a:cubicBezTo>
                        <a:pt x="262008" y="23824"/>
                        <a:pt x="235711" y="10871"/>
                        <a:pt x="209982" y="5234"/>
                      </a:cubicBezTo>
                      <a:cubicBezTo>
                        <a:pt x="181166" y="-1080"/>
                        <a:pt x="152570" y="0"/>
                        <a:pt x="152570" y="0"/>
                      </a:cubicBezTo>
                      <a:cubicBezTo>
                        <a:pt x="149763" y="4007"/>
                        <a:pt x="144151" y="28473"/>
                        <a:pt x="148360" y="42455"/>
                      </a:cubicBezTo>
                      <a:close/>
                    </a:path>
                    <a:path w="262008" h="52156" fill="none">
                      <a:moveTo>
                        <a:pt x="113648" y="42441"/>
                      </a:moveTo>
                      <a:cubicBezTo>
                        <a:pt x="109439" y="56422"/>
                        <a:pt x="99617" y="51180"/>
                        <a:pt x="53316" y="51180"/>
                      </a:cubicBezTo>
                      <a:cubicBezTo>
                        <a:pt x="7015" y="51180"/>
                        <a:pt x="0" y="54675"/>
                        <a:pt x="0" y="33703"/>
                      </a:cubicBezTo>
                      <a:cubicBezTo>
                        <a:pt x="0" y="24602"/>
                        <a:pt x="22333" y="10743"/>
                        <a:pt x="45665" y="5219"/>
                      </a:cubicBezTo>
                      <a:cubicBezTo>
                        <a:pt x="76098" y="-1986"/>
                        <a:pt x="109439" y="0"/>
                        <a:pt x="109439" y="0"/>
                      </a:cubicBezTo>
                      <a:cubicBezTo>
                        <a:pt x="112245" y="3994"/>
                        <a:pt x="117858" y="28460"/>
                        <a:pt x="113648" y="42441"/>
                      </a:cubicBezTo>
                      <a:close/>
                      <a:moveTo>
                        <a:pt x="148360" y="42455"/>
                      </a:moveTo>
                      <a:cubicBezTo>
                        <a:pt x="152570" y="56436"/>
                        <a:pt x="162391" y="51193"/>
                        <a:pt x="208692" y="51193"/>
                      </a:cubicBezTo>
                      <a:cubicBezTo>
                        <a:pt x="254993" y="51193"/>
                        <a:pt x="262008" y="54688"/>
                        <a:pt x="262008" y="33716"/>
                      </a:cubicBezTo>
                      <a:cubicBezTo>
                        <a:pt x="262008" y="23824"/>
                        <a:pt x="235711" y="10871"/>
                        <a:pt x="209982" y="5234"/>
                      </a:cubicBezTo>
                      <a:cubicBezTo>
                        <a:pt x="181166" y="-1080"/>
                        <a:pt x="152570" y="0"/>
                        <a:pt x="152570" y="0"/>
                      </a:cubicBezTo>
                      <a:cubicBezTo>
                        <a:pt x="149763" y="4007"/>
                        <a:pt x="144151" y="28473"/>
                        <a:pt x="148360" y="42455"/>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500" name="Freeform: Shape 200">
                  <a:extLst>
                    <a:ext uri="{FF2B5EF4-FFF2-40B4-BE49-F238E27FC236}">
                      <a16:creationId xmlns:a16="http://schemas.microsoft.com/office/drawing/2014/main" id="{00CA7C34-4425-B1FA-E843-18856D67E376}"/>
                    </a:ext>
                  </a:extLst>
                </p:cNvPr>
                <p:cNvSpPr/>
                <p:nvPr/>
              </p:nvSpPr>
              <p:spPr>
                <a:xfrm>
                  <a:off x="-424922" y="3932936"/>
                  <a:ext cx="55455" cy="642520"/>
                </a:xfrm>
                <a:custGeom>
                  <a:avLst/>
                  <a:gdLst/>
                  <a:ahLst/>
                  <a:cxnLst/>
                  <a:rect l="l" t="t" r="r" b="b"/>
                  <a:pathLst>
                    <a:path w="55455" h="642520" stroke="0">
                      <a:moveTo>
                        <a:pt x="4978" y="11020"/>
                      </a:moveTo>
                      <a:cubicBezTo>
                        <a:pt x="9100" y="1224"/>
                        <a:pt x="25586" y="-2041"/>
                        <a:pt x="35596" y="1224"/>
                      </a:cubicBezTo>
                      <a:cubicBezTo>
                        <a:pt x="45605" y="4490"/>
                        <a:pt x="60861" y="22441"/>
                        <a:pt x="53527" y="33466"/>
                      </a:cubicBezTo>
                      <a:cubicBezTo>
                        <a:pt x="46194" y="44490"/>
                        <a:pt x="46194" y="24898"/>
                        <a:pt x="30297" y="24898"/>
                      </a:cubicBezTo>
                      <a:cubicBezTo>
                        <a:pt x="14399" y="24898"/>
                        <a:pt x="18904" y="44651"/>
                        <a:pt x="18904" y="54875"/>
                      </a:cubicBezTo>
                      <a:lnTo>
                        <a:pt x="17759" y="70458"/>
                      </a:lnTo>
                      <a:lnTo>
                        <a:pt x="17759" y="642520"/>
                      </a:lnTo>
                      <a:lnTo>
                        <a:pt x="1375" y="642520"/>
                      </a:lnTo>
                      <a:lnTo>
                        <a:pt x="1375" y="61879"/>
                      </a:lnTo>
                      <a:lnTo>
                        <a:pt x="0" y="33466"/>
                      </a:lnTo>
                      <a:cubicBezTo>
                        <a:pt x="0" y="23242"/>
                        <a:pt x="856" y="20816"/>
                        <a:pt x="4978" y="11020"/>
                      </a:cubicBezTo>
                      <a:close/>
                    </a:path>
                    <a:path w="55455" h="642520" fill="none">
                      <a:moveTo>
                        <a:pt x="4978" y="11020"/>
                      </a:moveTo>
                      <a:cubicBezTo>
                        <a:pt x="9100" y="1224"/>
                        <a:pt x="25586" y="-2041"/>
                        <a:pt x="35596" y="1224"/>
                      </a:cubicBezTo>
                      <a:cubicBezTo>
                        <a:pt x="45605" y="4490"/>
                        <a:pt x="60861" y="22441"/>
                        <a:pt x="53527" y="33466"/>
                      </a:cubicBezTo>
                      <a:cubicBezTo>
                        <a:pt x="46194" y="44490"/>
                        <a:pt x="46194" y="24898"/>
                        <a:pt x="30297" y="24898"/>
                      </a:cubicBezTo>
                      <a:cubicBezTo>
                        <a:pt x="14399" y="24898"/>
                        <a:pt x="18904" y="44651"/>
                        <a:pt x="18904" y="54875"/>
                      </a:cubicBezTo>
                      <a:lnTo>
                        <a:pt x="17759" y="70458"/>
                      </a:lnTo>
                      <a:lnTo>
                        <a:pt x="17759" y="642520"/>
                      </a:lnTo>
                      <a:lnTo>
                        <a:pt x="1375" y="642520"/>
                      </a:lnTo>
                      <a:lnTo>
                        <a:pt x="1375" y="61879"/>
                      </a:lnTo>
                      <a:lnTo>
                        <a:pt x="0" y="33466"/>
                      </a:lnTo>
                      <a:cubicBezTo>
                        <a:pt x="0" y="23242"/>
                        <a:pt x="856" y="20816"/>
                        <a:pt x="4978" y="11020"/>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501" name="Freeform: Shape 201">
                  <a:extLst>
                    <a:ext uri="{FF2B5EF4-FFF2-40B4-BE49-F238E27FC236}">
                      <a16:creationId xmlns:a16="http://schemas.microsoft.com/office/drawing/2014/main" id="{D881A16F-894B-F82E-6D37-AE410DBFA7C9}"/>
                    </a:ext>
                  </a:extLst>
                </p:cNvPr>
                <p:cNvSpPr/>
                <p:nvPr/>
              </p:nvSpPr>
              <p:spPr>
                <a:xfrm flipH="1">
                  <a:off x="-448822" y="3926118"/>
                  <a:ext cx="49076" cy="75102"/>
                </a:xfrm>
                <a:custGeom>
                  <a:avLst/>
                  <a:gdLst/>
                  <a:ahLst/>
                  <a:cxnLst/>
                  <a:rect l="l" t="t" r="r" b="b"/>
                  <a:pathLst>
                    <a:path w="49076" h="75102" stroke="0">
                      <a:moveTo>
                        <a:pt x="0" y="37551"/>
                      </a:moveTo>
                      <a:cubicBezTo>
                        <a:pt x="0" y="16812"/>
                        <a:pt x="10986" y="0"/>
                        <a:pt x="24538" y="0"/>
                      </a:cubicBezTo>
                      <a:cubicBezTo>
                        <a:pt x="38090" y="0"/>
                        <a:pt x="49076" y="16812"/>
                        <a:pt x="49076" y="37551"/>
                      </a:cubicBezTo>
                      <a:cubicBezTo>
                        <a:pt x="49076" y="58290"/>
                        <a:pt x="38090" y="75102"/>
                        <a:pt x="24538" y="75102"/>
                      </a:cubicBezTo>
                      <a:cubicBezTo>
                        <a:pt x="10986" y="75102"/>
                        <a:pt x="0" y="58290"/>
                        <a:pt x="0" y="37551"/>
                      </a:cubicBezTo>
                      <a:close/>
                    </a:path>
                    <a:path w="49076" h="75102" fill="none">
                      <a:moveTo>
                        <a:pt x="0" y="37551"/>
                      </a:moveTo>
                      <a:cubicBezTo>
                        <a:pt x="0" y="16812"/>
                        <a:pt x="10986" y="0"/>
                        <a:pt x="24538" y="0"/>
                      </a:cubicBezTo>
                      <a:cubicBezTo>
                        <a:pt x="38090" y="0"/>
                        <a:pt x="49076" y="16812"/>
                        <a:pt x="49076" y="37551"/>
                      </a:cubicBezTo>
                      <a:cubicBezTo>
                        <a:pt x="49076" y="58290"/>
                        <a:pt x="38090" y="75102"/>
                        <a:pt x="24538" y="75102"/>
                      </a:cubicBezTo>
                      <a:cubicBezTo>
                        <a:pt x="10986" y="75102"/>
                        <a:pt x="0" y="58290"/>
                        <a:pt x="0" y="37551"/>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502" name="Freeform: Shape 202">
                  <a:extLst>
                    <a:ext uri="{FF2B5EF4-FFF2-40B4-BE49-F238E27FC236}">
                      <a16:creationId xmlns:a16="http://schemas.microsoft.com/office/drawing/2014/main" id="{2FE856D8-D353-703E-B8A9-BE966D831CD3}"/>
                    </a:ext>
                  </a:extLst>
                </p:cNvPr>
                <p:cNvSpPr/>
                <p:nvPr/>
              </p:nvSpPr>
              <p:spPr>
                <a:xfrm>
                  <a:off x="-531552" y="3660763"/>
                  <a:ext cx="102550" cy="338168"/>
                </a:xfrm>
                <a:custGeom>
                  <a:avLst/>
                  <a:gdLst/>
                  <a:ahLst/>
                  <a:cxnLst/>
                  <a:rect l="l" t="t" r="r" b="b"/>
                  <a:pathLst>
                    <a:path w="102550" h="338168" stroke="0">
                      <a:moveTo>
                        <a:pt x="102550" y="0"/>
                      </a:moveTo>
                      <a:cubicBezTo>
                        <a:pt x="102550" y="0"/>
                        <a:pt x="24631" y="37997"/>
                        <a:pt x="2925" y="155750"/>
                      </a:cubicBezTo>
                      <a:cubicBezTo>
                        <a:pt x="-18781" y="273503"/>
                        <a:pt x="87440" y="338168"/>
                        <a:pt x="87440" y="338168"/>
                      </a:cubicBezTo>
                      <a:lnTo>
                        <a:pt x="96084" y="271592"/>
                      </a:lnTo>
                      <a:cubicBezTo>
                        <a:pt x="96084" y="271592"/>
                        <a:pt x="43262" y="239636"/>
                        <a:pt x="50945" y="179717"/>
                      </a:cubicBezTo>
                      <a:cubicBezTo>
                        <a:pt x="58628" y="119799"/>
                        <a:pt x="93203" y="115805"/>
                        <a:pt x="93203" y="115805"/>
                      </a:cubicBezTo>
                      <a:lnTo>
                        <a:pt x="102550" y="0"/>
                      </a:lnTo>
                      <a:close/>
                    </a:path>
                    <a:path w="102550" h="338168" fill="none">
                      <a:moveTo>
                        <a:pt x="102550" y="0"/>
                      </a:moveTo>
                      <a:cubicBezTo>
                        <a:pt x="102550" y="0"/>
                        <a:pt x="24631" y="37997"/>
                        <a:pt x="2925" y="155750"/>
                      </a:cubicBezTo>
                      <a:cubicBezTo>
                        <a:pt x="-18781" y="273503"/>
                        <a:pt x="87440" y="338168"/>
                        <a:pt x="87440" y="338168"/>
                      </a:cubicBezTo>
                      <a:lnTo>
                        <a:pt x="96084" y="271592"/>
                      </a:lnTo>
                      <a:cubicBezTo>
                        <a:pt x="96084" y="271592"/>
                        <a:pt x="43262" y="239636"/>
                        <a:pt x="50945" y="179717"/>
                      </a:cubicBezTo>
                      <a:cubicBezTo>
                        <a:pt x="58628" y="119799"/>
                        <a:pt x="93203" y="115805"/>
                        <a:pt x="93203" y="115805"/>
                      </a:cubicBezTo>
                      <a:lnTo>
                        <a:pt x="102550" y="0"/>
                      </a:lnTo>
                      <a:close/>
                    </a:path>
                  </a:pathLst>
                </a:custGeom>
                <a:solidFill>
                  <a:srgbClr val="B4866C"/>
                </a:solidFill>
                <a:ln w="7600" cap="flat">
                  <a:solidFill>
                    <a:srgbClr val="B4866C"/>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62" name="Group 1461">
                <a:extLst>
                  <a:ext uri="{FF2B5EF4-FFF2-40B4-BE49-F238E27FC236}">
                    <a16:creationId xmlns:a16="http://schemas.microsoft.com/office/drawing/2014/main" id="{C90DFB1C-9838-073B-88A0-4346AFBCDD0A}"/>
                  </a:ext>
                </a:extLst>
              </p:cNvPr>
              <p:cNvGrpSpPr/>
              <p:nvPr/>
            </p:nvGrpSpPr>
            <p:grpSpPr>
              <a:xfrm>
                <a:off x="-142501" y="3308002"/>
                <a:ext cx="287349" cy="1267453"/>
                <a:chOff x="-142501" y="3308002"/>
                <a:chExt cx="287349" cy="1267453"/>
              </a:xfrm>
            </p:grpSpPr>
            <p:sp>
              <p:nvSpPr>
                <p:cNvPr id="1463" name="Freeform: Shape 204">
                  <a:extLst>
                    <a:ext uri="{FF2B5EF4-FFF2-40B4-BE49-F238E27FC236}">
                      <a16:creationId xmlns:a16="http://schemas.microsoft.com/office/drawing/2014/main" id="{00ACB65E-8425-7212-75DE-EF59F3BD509A}"/>
                    </a:ext>
                  </a:extLst>
                </p:cNvPr>
                <p:cNvSpPr/>
                <p:nvPr/>
              </p:nvSpPr>
              <p:spPr>
                <a:xfrm>
                  <a:off x="-95300" y="4485306"/>
                  <a:ext cx="227638" cy="57337"/>
                </a:xfrm>
                <a:custGeom>
                  <a:avLst/>
                  <a:gdLst/>
                  <a:ahLst/>
                  <a:cxnLst/>
                  <a:rect l="l" t="t" r="r" b="b"/>
                  <a:pathLst>
                    <a:path w="227638" h="57337" stroke="0">
                      <a:moveTo>
                        <a:pt x="227615" y="42915"/>
                      </a:moveTo>
                      <a:cubicBezTo>
                        <a:pt x="228341" y="54583"/>
                        <a:pt x="211537" y="59110"/>
                        <a:pt x="192848" y="56717"/>
                      </a:cubicBezTo>
                      <a:cubicBezTo>
                        <a:pt x="174159" y="54325"/>
                        <a:pt x="165106" y="41701"/>
                        <a:pt x="165106" y="41701"/>
                      </a:cubicBezTo>
                      <a:lnTo>
                        <a:pt x="152280" y="39892"/>
                      </a:lnTo>
                      <a:lnTo>
                        <a:pt x="154885" y="55061"/>
                      </a:lnTo>
                      <a:lnTo>
                        <a:pt x="142620" y="54251"/>
                      </a:lnTo>
                      <a:cubicBezTo>
                        <a:pt x="142620" y="54251"/>
                        <a:pt x="141054" y="47295"/>
                        <a:pt x="132400" y="34413"/>
                      </a:cubicBezTo>
                      <a:cubicBezTo>
                        <a:pt x="123745" y="21531"/>
                        <a:pt x="136196" y="0"/>
                        <a:pt x="136196" y="0"/>
                      </a:cubicBezTo>
                      <a:lnTo>
                        <a:pt x="171823" y="4974"/>
                      </a:lnTo>
                      <a:cubicBezTo>
                        <a:pt x="171823" y="4974"/>
                        <a:pt x="226272" y="31248"/>
                        <a:pt x="227615" y="42915"/>
                      </a:cubicBezTo>
                      <a:close/>
                      <a:moveTo>
                        <a:pt x="0" y="42915"/>
                      </a:moveTo>
                      <a:cubicBezTo>
                        <a:pt x="0" y="54583"/>
                        <a:pt x="16100" y="59110"/>
                        <a:pt x="34789" y="56717"/>
                      </a:cubicBezTo>
                      <a:cubicBezTo>
                        <a:pt x="53479" y="54325"/>
                        <a:pt x="62531" y="41701"/>
                        <a:pt x="62531" y="41701"/>
                      </a:cubicBezTo>
                      <a:lnTo>
                        <a:pt x="75358" y="39892"/>
                      </a:lnTo>
                      <a:lnTo>
                        <a:pt x="72752" y="55061"/>
                      </a:lnTo>
                      <a:lnTo>
                        <a:pt x="85017" y="54251"/>
                      </a:lnTo>
                      <a:cubicBezTo>
                        <a:pt x="85017" y="54251"/>
                        <a:pt x="86583" y="47295"/>
                        <a:pt x="95238" y="34413"/>
                      </a:cubicBezTo>
                      <a:cubicBezTo>
                        <a:pt x="103892" y="21531"/>
                        <a:pt x="91442" y="0"/>
                        <a:pt x="91442" y="0"/>
                      </a:cubicBezTo>
                      <a:lnTo>
                        <a:pt x="55815" y="4974"/>
                      </a:lnTo>
                      <a:cubicBezTo>
                        <a:pt x="55815" y="4974"/>
                        <a:pt x="1366" y="31248"/>
                        <a:pt x="0" y="42915"/>
                      </a:cubicBezTo>
                      <a:close/>
                    </a:path>
                    <a:path w="227638" h="57337" fill="none">
                      <a:moveTo>
                        <a:pt x="227615" y="42915"/>
                      </a:moveTo>
                      <a:cubicBezTo>
                        <a:pt x="228341" y="54583"/>
                        <a:pt x="211537" y="59110"/>
                        <a:pt x="192848" y="56717"/>
                      </a:cubicBezTo>
                      <a:cubicBezTo>
                        <a:pt x="174159" y="54325"/>
                        <a:pt x="165106" y="41701"/>
                        <a:pt x="165106" y="41701"/>
                      </a:cubicBezTo>
                      <a:lnTo>
                        <a:pt x="152280" y="39892"/>
                      </a:lnTo>
                      <a:lnTo>
                        <a:pt x="154885" y="55061"/>
                      </a:lnTo>
                      <a:lnTo>
                        <a:pt x="142620" y="54251"/>
                      </a:lnTo>
                      <a:cubicBezTo>
                        <a:pt x="142620" y="54251"/>
                        <a:pt x="141054" y="47295"/>
                        <a:pt x="132400" y="34413"/>
                      </a:cubicBezTo>
                      <a:cubicBezTo>
                        <a:pt x="123745" y="21531"/>
                        <a:pt x="136196" y="0"/>
                        <a:pt x="136196" y="0"/>
                      </a:cubicBezTo>
                      <a:lnTo>
                        <a:pt x="171823" y="4974"/>
                      </a:lnTo>
                      <a:cubicBezTo>
                        <a:pt x="171823" y="4974"/>
                        <a:pt x="226272" y="31248"/>
                        <a:pt x="227615" y="42915"/>
                      </a:cubicBezTo>
                      <a:close/>
                      <a:moveTo>
                        <a:pt x="0" y="42915"/>
                      </a:moveTo>
                      <a:cubicBezTo>
                        <a:pt x="0" y="54583"/>
                        <a:pt x="16100" y="59110"/>
                        <a:pt x="34789" y="56717"/>
                      </a:cubicBezTo>
                      <a:cubicBezTo>
                        <a:pt x="53479" y="54325"/>
                        <a:pt x="62531" y="41701"/>
                        <a:pt x="62531" y="41701"/>
                      </a:cubicBezTo>
                      <a:lnTo>
                        <a:pt x="75358" y="39892"/>
                      </a:lnTo>
                      <a:lnTo>
                        <a:pt x="72752" y="55061"/>
                      </a:lnTo>
                      <a:lnTo>
                        <a:pt x="85017" y="54251"/>
                      </a:lnTo>
                      <a:cubicBezTo>
                        <a:pt x="85017" y="54251"/>
                        <a:pt x="86583" y="47295"/>
                        <a:pt x="95238" y="34413"/>
                      </a:cubicBezTo>
                      <a:cubicBezTo>
                        <a:pt x="103892" y="21531"/>
                        <a:pt x="91442" y="0"/>
                        <a:pt x="91442" y="0"/>
                      </a:cubicBezTo>
                      <a:lnTo>
                        <a:pt x="55815" y="4974"/>
                      </a:lnTo>
                      <a:cubicBezTo>
                        <a:pt x="55815" y="4974"/>
                        <a:pt x="1366" y="31248"/>
                        <a:pt x="0" y="42915"/>
                      </a:cubicBezTo>
                      <a:close/>
                    </a:path>
                  </a:pathLst>
                </a:custGeom>
                <a:solidFill>
                  <a:srgbClr val="CC7EB0"/>
                </a:solidFill>
                <a:ln w="7600" cap="flat">
                  <a:solidFill>
                    <a:srgbClr val="CC7EB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64" name="Freeform: Shape 205">
                  <a:extLst>
                    <a:ext uri="{FF2B5EF4-FFF2-40B4-BE49-F238E27FC236}">
                      <a16:creationId xmlns:a16="http://schemas.microsoft.com/office/drawing/2014/main" id="{A17A7CB5-B68B-3862-4FE0-FB5E3B839B29}"/>
                    </a:ext>
                  </a:extLst>
                </p:cNvPr>
                <p:cNvSpPr/>
                <p:nvPr/>
              </p:nvSpPr>
              <p:spPr>
                <a:xfrm>
                  <a:off x="-48642" y="3642063"/>
                  <a:ext cx="104449" cy="70231"/>
                </a:xfrm>
                <a:custGeom>
                  <a:avLst/>
                  <a:gdLst/>
                  <a:ahLst/>
                  <a:cxnLst/>
                  <a:rect l="l" t="t" r="r" b="b"/>
                  <a:pathLst>
                    <a:path w="104449" h="70231" stroke="0">
                      <a:moveTo>
                        <a:pt x="15440" y="3767"/>
                      </a:moveTo>
                      <a:cubicBezTo>
                        <a:pt x="17965" y="41499"/>
                        <a:pt x="51571" y="56668"/>
                        <a:pt x="51571" y="56668"/>
                      </a:cubicBezTo>
                      <a:cubicBezTo>
                        <a:pt x="51571" y="56668"/>
                        <a:pt x="40323" y="74901"/>
                        <a:pt x="20119" y="69087"/>
                      </a:cubicBezTo>
                      <a:cubicBezTo>
                        <a:pt x="0" y="63273"/>
                        <a:pt x="0" y="3767"/>
                        <a:pt x="0" y="3767"/>
                      </a:cubicBezTo>
                      <a:cubicBezTo>
                        <a:pt x="0" y="3767"/>
                        <a:pt x="10571" y="-4709"/>
                        <a:pt x="15440" y="3767"/>
                      </a:cubicBezTo>
                      <a:close/>
                      <a:moveTo>
                        <a:pt x="89009" y="3767"/>
                      </a:moveTo>
                      <a:cubicBezTo>
                        <a:pt x="86485" y="41499"/>
                        <a:pt x="52878" y="56668"/>
                        <a:pt x="52878" y="56668"/>
                      </a:cubicBezTo>
                      <a:cubicBezTo>
                        <a:pt x="52878" y="56668"/>
                        <a:pt x="64126" y="74901"/>
                        <a:pt x="84330" y="69087"/>
                      </a:cubicBezTo>
                      <a:cubicBezTo>
                        <a:pt x="104449" y="63273"/>
                        <a:pt x="104449" y="3767"/>
                        <a:pt x="104449" y="3767"/>
                      </a:cubicBezTo>
                      <a:cubicBezTo>
                        <a:pt x="104449" y="3767"/>
                        <a:pt x="93878" y="-4709"/>
                        <a:pt x="89009" y="3767"/>
                      </a:cubicBezTo>
                      <a:close/>
                    </a:path>
                    <a:path w="104449" h="70231" fill="none">
                      <a:moveTo>
                        <a:pt x="15440" y="3767"/>
                      </a:moveTo>
                      <a:cubicBezTo>
                        <a:pt x="17965" y="41499"/>
                        <a:pt x="51571" y="56668"/>
                        <a:pt x="51571" y="56668"/>
                      </a:cubicBezTo>
                      <a:cubicBezTo>
                        <a:pt x="51571" y="56668"/>
                        <a:pt x="40323" y="74901"/>
                        <a:pt x="20119" y="69087"/>
                      </a:cubicBezTo>
                      <a:cubicBezTo>
                        <a:pt x="0" y="63273"/>
                        <a:pt x="0" y="3767"/>
                        <a:pt x="0" y="3767"/>
                      </a:cubicBezTo>
                      <a:cubicBezTo>
                        <a:pt x="0" y="3767"/>
                        <a:pt x="10571" y="-4709"/>
                        <a:pt x="15440" y="3767"/>
                      </a:cubicBezTo>
                      <a:close/>
                      <a:moveTo>
                        <a:pt x="89009" y="3767"/>
                      </a:moveTo>
                      <a:cubicBezTo>
                        <a:pt x="86485" y="41499"/>
                        <a:pt x="52878" y="56668"/>
                        <a:pt x="52878" y="56668"/>
                      </a:cubicBezTo>
                      <a:cubicBezTo>
                        <a:pt x="52878" y="56668"/>
                        <a:pt x="64126" y="74901"/>
                        <a:pt x="84330" y="69087"/>
                      </a:cubicBezTo>
                      <a:cubicBezTo>
                        <a:pt x="104449" y="63273"/>
                        <a:pt x="104449" y="3767"/>
                        <a:pt x="104449" y="3767"/>
                      </a:cubicBezTo>
                      <a:cubicBezTo>
                        <a:pt x="104449" y="3767"/>
                        <a:pt x="93878" y="-4709"/>
                        <a:pt x="89009" y="3767"/>
                      </a:cubicBezTo>
                      <a:close/>
                    </a:path>
                  </a:pathLst>
                </a:custGeom>
                <a:solidFill>
                  <a:srgbClr val="EBC4DB"/>
                </a:solidFill>
                <a:ln w="7600" cap="flat">
                  <a:solidFill>
                    <a:srgbClr val="EBC4D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65" name="Freeform: Shape 206">
                  <a:extLst>
                    <a:ext uri="{FF2B5EF4-FFF2-40B4-BE49-F238E27FC236}">
                      <a16:creationId xmlns:a16="http://schemas.microsoft.com/office/drawing/2014/main" id="{5FD6B7A4-946F-2F21-5FFE-2F97C3D55578}"/>
                    </a:ext>
                  </a:extLst>
                </p:cNvPr>
                <p:cNvSpPr/>
                <p:nvPr/>
              </p:nvSpPr>
              <p:spPr>
                <a:xfrm>
                  <a:off x="-70189" y="4296262"/>
                  <a:ext cx="178317" cy="218642"/>
                </a:xfrm>
                <a:custGeom>
                  <a:avLst/>
                  <a:gdLst/>
                  <a:ahLst/>
                  <a:cxnLst/>
                  <a:rect l="l" t="t" r="r" b="b"/>
                  <a:pathLst>
                    <a:path w="178317" h="218642" stroke="0">
                      <a:moveTo>
                        <a:pt x="149479" y="0"/>
                      </a:moveTo>
                      <a:lnTo>
                        <a:pt x="146103" y="185387"/>
                      </a:lnTo>
                      <a:cubicBezTo>
                        <a:pt x="150835" y="189359"/>
                        <a:pt x="166523" y="202339"/>
                        <a:pt x="178317" y="209920"/>
                      </a:cubicBezTo>
                      <a:cubicBezTo>
                        <a:pt x="178317" y="209920"/>
                        <a:pt x="170725" y="222875"/>
                        <a:pt x="154955" y="217207"/>
                      </a:cubicBezTo>
                      <a:cubicBezTo>
                        <a:pt x="143899" y="213233"/>
                        <a:pt x="127222" y="200992"/>
                        <a:pt x="118243" y="194031"/>
                      </a:cubicBezTo>
                      <a:lnTo>
                        <a:pt x="112397" y="187799"/>
                      </a:lnTo>
                      <a:lnTo>
                        <a:pt x="107136" y="0"/>
                      </a:lnTo>
                      <a:lnTo>
                        <a:pt x="149479" y="0"/>
                      </a:lnTo>
                      <a:close/>
                      <a:moveTo>
                        <a:pt x="28838" y="0"/>
                      </a:moveTo>
                      <a:lnTo>
                        <a:pt x="32215" y="185377"/>
                      </a:lnTo>
                      <a:cubicBezTo>
                        <a:pt x="27482" y="189349"/>
                        <a:pt x="11794" y="202328"/>
                        <a:pt x="0" y="209909"/>
                      </a:cubicBezTo>
                      <a:cubicBezTo>
                        <a:pt x="0" y="209909"/>
                        <a:pt x="7593" y="222864"/>
                        <a:pt x="23362" y="217197"/>
                      </a:cubicBezTo>
                      <a:cubicBezTo>
                        <a:pt x="34419" y="213223"/>
                        <a:pt x="51095" y="200981"/>
                        <a:pt x="60074" y="194020"/>
                      </a:cubicBezTo>
                      <a:lnTo>
                        <a:pt x="65920" y="187789"/>
                      </a:lnTo>
                      <a:lnTo>
                        <a:pt x="71180" y="0"/>
                      </a:lnTo>
                      <a:lnTo>
                        <a:pt x="28838" y="0"/>
                      </a:lnTo>
                      <a:close/>
                    </a:path>
                    <a:path w="178317" h="218642" fill="none">
                      <a:moveTo>
                        <a:pt x="149479" y="0"/>
                      </a:moveTo>
                      <a:lnTo>
                        <a:pt x="146103" y="185387"/>
                      </a:lnTo>
                      <a:cubicBezTo>
                        <a:pt x="150835" y="189359"/>
                        <a:pt x="166523" y="202339"/>
                        <a:pt x="178317" y="209920"/>
                      </a:cubicBezTo>
                      <a:cubicBezTo>
                        <a:pt x="178317" y="209920"/>
                        <a:pt x="170725" y="222875"/>
                        <a:pt x="154955" y="217207"/>
                      </a:cubicBezTo>
                      <a:cubicBezTo>
                        <a:pt x="143899" y="213233"/>
                        <a:pt x="127222" y="200992"/>
                        <a:pt x="118243" y="194031"/>
                      </a:cubicBezTo>
                      <a:lnTo>
                        <a:pt x="112397" y="187799"/>
                      </a:lnTo>
                      <a:lnTo>
                        <a:pt x="107136" y="0"/>
                      </a:lnTo>
                      <a:lnTo>
                        <a:pt x="149479" y="0"/>
                      </a:lnTo>
                      <a:close/>
                      <a:moveTo>
                        <a:pt x="28838" y="0"/>
                      </a:moveTo>
                      <a:lnTo>
                        <a:pt x="32215" y="185377"/>
                      </a:lnTo>
                      <a:cubicBezTo>
                        <a:pt x="27482" y="189349"/>
                        <a:pt x="11794" y="202328"/>
                        <a:pt x="0" y="209909"/>
                      </a:cubicBezTo>
                      <a:cubicBezTo>
                        <a:pt x="0" y="209909"/>
                        <a:pt x="7593" y="222864"/>
                        <a:pt x="23362" y="217197"/>
                      </a:cubicBezTo>
                      <a:cubicBezTo>
                        <a:pt x="34419" y="213223"/>
                        <a:pt x="51095" y="200981"/>
                        <a:pt x="60074" y="194020"/>
                      </a:cubicBezTo>
                      <a:lnTo>
                        <a:pt x="65920" y="187789"/>
                      </a:lnTo>
                      <a:lnTo>
                        <a:pt x="71180" y="0"/>
                      </a:lnTo>
                      <a:lnTo>
                        <a:pt x="28838" y="0"/>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66" name="Freeform: Shape 207">
                  <a:extLst>
                    <a:ext uri="{FF2B5EF4-FFF2-40B4-BE49-F238E27FC236}">
                      <a16:creationId xmlns:a16="http://schemas.microsoft.com/office/drawing/2014/main" id="{EAABFD71-8E81-1C0C-0C98-E5497C507C2A}"/>
                    </a:ext>
                  </a:extLst>
                </p:cNvPr>
                <p:cNvSpPr/>
                <p:nvPr/>
              </p:nvSpPr>
              <p:spPr>
                <a:xfrm flipH="1">
                  <a:off x="79381" y="3744767"/>
                  <a:ext cx="60809" cy="241887"/>
                </a:xfrm>
                <a:custGeom>
                  <a:avLst/>
                  <a:gdLst/>
                  <a:ahLst/>
                  <a:cxnLst/>
                  <a:rect l="l" t="t" r="r" b="b"/>
                  <a:pathLst>
                    <a:path w="60809" h="241887" stroke="0">
                      <a:moveTo>
                        <a:pt x="26234" y="33303"/>
                      </a:moveTo>
                      <a:cubicBezTo>
                        <a:pt x="26234" y="33303"/>
                        <a:pt x="13151" y="-59977"/>
                        <a:pt x="1938" y="65691"/>
                      </a:cubicBezTo>
                      <a:cubicBezTo>
                        <a:pt x="-9276" y="191361"/>
                        <a:pt x="31841" y="241887"/>
                        <a:pt x="31841" y="241887"/>
                      </a:cubicBezTo>
                      <a:lnTo>
                        <a:pt x="60809" y="219863"/>
                      </a:lnTo>
                      <a:cubicBezTo>
                        <a:pt x="60809" y="219863"/>
                        <a:pt x="34020" y="162469"/>
                        <a:pt x="40513" y="98126"/>
                      </a:cubicBezTo>
                      <a:cubicBezTo>
                        <a:pt x="47006" y="33784"/>
                        <a:pt x="46792" y="39781"/>
                        <a:pt x="46792" y="39781"/>
                      </a:cubicBezTo>
                      <a:lnTo>
                        <a:pt x="26234" y="33303"/>
                      </a:lnTo>
                      <a:close/>
                    </a:path>
                    <a:path w="60809" h="241887" fill="none">
                      <a:moveTo>
                        <a:pt x="26234" y="33303"/>
                      </a:moveTo>
                      <a:cubicBezTo>
                        <a:pt x="26234" y="33303"/>
                        <a:pt x="13151" y="-59977"/>
                        <a:pt x="1938" y="65691"/>
                      </a:cubicBezTo>
                      <a:cubicBezTo>
                        <a:pt x="-9276" y="191361"/>
                        <a:pt x="31841" y="241887"/>
                        <a:pt x="31841" y="241887"/>
                      </a:cubicBezTo>
                      <a:lnTo>
                        <a:pt x="60809" y="219863"/>
                      </a:lnTo>
                      <a:cubicBezTo>
                        <a:pt x="60809" y="219863"/>
                        <a:pt x="34020" y="162469"/>
                        <a:pt x="40513" y="98126"/>
                      </a:cubicBezTo>
                      <a:cubicBezTo>
                        <a:pt x="47006" y="33784"/>
                        <a:pt x="46792" y="39781"/>
                        <a:pt x="46792" y="39781"/>
                      </a:cubicBezTo>
                      <a:lnTo>
                        <a:pt x="26234" y="33303"/>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67" name="Freeform: Shape 208">
                  <a:extLst>
                    <a:ext uri="{FF2B5EF4-FFF2-40B4-BE49-F238E27FC236}">
                      <a16:creationId xmlns:a16="http://schemas.microsoft.com/office/drawing/2014/main" id="{46A9D930-C25D-612C-5549-C9A1AE32B52B}"/>
                    </a:ext>
                  </a:extLst>
                </p:cNvPr>
                <p:cNvSpPr/>
                <p:nvPr/>
              </p:nvSpPr>
              <p:spPr>
                <a:xfrm>
                  <a:off x="-142501" y="3752350"/>
                  <a:ext cx="65450" cy="322207"/>
                </a:xfrm>
                <a:custGeom>
                  <a:avLst/>
                  <a:gdLst/>
                  <a:ahLst/>
                  <a:cxnLst/>
                  <a:rect l="l" t="t" r="r" b="b"/>
                  <a:pathLst>
                    <a:path w="65450" h="322207" stroke="0">
                      <a:moveTo>
                        <a:pt x="64932" y="24332"/>
                      </a:moveTo>
                      <a:cubicBezTo>
                        <a:pt x="64932" y="24332"/>
                        <a:pt x="51469" y="61662"/>
                        <a:pt x="45925" y="125342"/>
                      </a:cubicBezTo>
                      <a:cubicBezTo>
                        <a:pt x="40693" y="185445"/>
                        <a:pt x="40400" y="235908"/>
                        <a:pt x="40383" y="256948"/>
                      </a:cubicBezTo>
                      <a:cubicBezTo>
                        <a:pt x="45469" y="263775"/>
                        <a:pt x="48679" y="273793"/>
                        <a:pt x="48679" y="284960"/>
                      </a:cubicBezTo>
                      <a:cubicBezTo>
                        <a:pt x="48679" y="305531"/>
                        <a:pt x="37782" y="322207"/>
                        <a:pt x="24340" y="322207"/>
                      </a:cubicBezTo>
                      <a:cubicBezTo>
                        <a:pt x="10897" y="322207"/>
                        <a:pt x="0" y="305531"/>
                        <a:pt x="0" y="284960"/>
                      </a:cubicBezTo>
                      <a:cubicBezTo>
                        <a:pt x="0" y="275127"/>
                        <a:pt x="2489" y="266186"/>
                        <a:pt x="6556" y="259529"/>
                      </a:cubicBezTo>
                      <a:cubicBezTo>
                        <a:pt x="4977" y="241351"/>
                        <a:pt x="1591" y="191718"/>
                        <a:pt x="4746" y="127648"/>
                      </a:cubicBezTo>
                      <a:cubicBezTo>
                        <a:pt x="8751" y="46103"/>
                        <a:pt x="21082" y="6068"/>
                        <a:pt x="23752" y="0"/>
                      </a:cubicBezTo>
                      <a:cubicBezTo>
                        <a:pt x="26422" y="-1336"/>
                        <a:pt x="70704" y="24332"/>
                        <a:pt x="64932" y="24332"/>
                      </a:cubicBezTo>
                      <a:close/>
                    </a:path>
                    <a:path w="65450" h="322207" fill="none">
                      <a:moveTo>
                        <a:pt x="64932" y="24332"/>
                      </a:moveTo>
                      <a:cubicBezTo>
                        <a:pt x="64932" y="24332"/>
                        <a:pt x="51469" y="61662"/>
                        <a:pt x="45925" y="125342"/>
                      </a:cubicBezTo>
                      <a:cubicBezTo>
                        <a:pt x="40693" y="185445"/>
                        <a:pt x="40400" y="235908"/>
                        <a:pt x="40383" y="256948"/>
                      </a:cubicBezTo>
                      <a:cubicBezTo>
                        <a:pt x="45469" y="263775"/>
                        <a:pt x="48679" y="273793"/>
                        <a:pt x="48679" y="284960"/>
                      </a:cubicBezTo>
                      <a:cubicBezTo>
                        <a:pt x="48679" y="305531"/>
                        <a:pt x="37782" y="322207"/>
                        <a:pt x="24340" y="322207"/>
                      </a:cubicBezTo>
                      <a:cubicBezTo>
                        <a:pt x="10897" y="322207"/>
                        <a:pt x="0" y="305531"/>
                        <a:pt x="0" y="284960"/>
                      </a:cubicBezTo>
                      <a:cubicBezTo>
                        <a:pt x="0" y="275127"/>
                        <a:pt x="2489" y="266186"/>
                        <a:pt x="6556" y="259529"/>
                      </a:cubicBezTo>
                      <a:cubicBezTo>
                        <a:pt x="4977" y="241351"/>
                        <a:pt x="1591" y="191718"/>
                        <a:pt x="4746" y="127648"/>
                      </a:cubicBezTo>
                      <a:cubicBezTo>
                        <a:pt x="8751" y="46103"/>
                        <a:pt x="21082" y="6068"/>
                        <a:pt x="23752" y="0"/>
                      </a:cubicBezTo>
                      <a:cubicBezTo>
                        <a:pt x="26422" y="-1336"/>
                        <a:pt x="70704" y="24332"/>
                        <a:pt x="64932" y="24332"/>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68" name="Freeform: Shape 209">
                  <a:extLst>
                    <a:ext uri="{FF2B5EF4-FFF2-40B4-BE49-F238E27FC236}">
                      <a16:creationId xmlns:a16="http://schemas.microsoft.com/office/drawing/2014/main" id="{3A9E683D-9C8E-A404-6A90-60153D6E831E}"/>
                    </a:ext>
                  </a:extLst>
                </p:cNvPr>
                <p:cNvSpPr/>
                <p:nvPr/>
              </p:nvSpPr>
              <p:spPr>
                <a:xfrm>
                  <a:off x="-52698" y="3643109"/>
                  <a:ext cx="117514" cy="70129"/>
                </a:xfrm>
                <a:custGeom>
                  <a:avLst/>
                  <a:gdLst/>
                  <a:ahLst/>
                  <a:cxnLst/>
                  <a:rect l="l" t="t" r="r" b="b"/>
                  <a:pathLst>
                    <a:path w="117514" h="70129" stroke="0">
                      <a:moveTo>
                        <a:pt x="21085" y="0"/>
                      </a:moveTo>
                      <a:lnTo>
                        <a:pt x="0" y="8270"/>
                      </a:lnTo>
                      <a:cubicBezTo>
                        <a:pt x="0" y="8270"/>
                        <a:pt x="-3768" y="57886"/>
                        <a:pt x="46932" y="68913"/>
                      </a:cubicBezTo>
                      <a:cubicBezTo>
                        <a:pt x="97631" y="79938"/>
                        <a:pt x="117514" y="12404"/>
                        <a:pt x="117514" y="12404"/>
                      </a:cubicBezTo>
                      <a:cubicBezTo>
                        <a:pt x="117514" y="12404"/>
                        <a:pt x="85702" y="0"/>
                        <a:pt x="83714" y="0"/>
                      </a:cubicBezTo>
                      <a:lnTo>
                        <a:pt x="21085" y="0"/>
                      </a:lnTo>
                      <a:close/>
                    </a:path>
                    <a:path w="117514" h="70129" fill="none">
                      <a:moveTo>
                        <a:pt x="21085" y="0"/>
                      </a:moveTo>
                      <a:lnTo>
                        <a:pt x="0" y="8270"/>
                      </a:lnTo>
                      <a:cubicBezTo>
                        <a:pt x="0" y="8270"/>
                        <a:pt x="-3768" y="57886"/>
                        <a:pt x="46932" y="68913"/>
                      </a:cubicBezTo>
                      <a:cubicBezTo>
                        <a:pt x="97631" y="79938"/>
                        <a:pt x="117514" y="12404"/>
                        <a:pt x="117514" y="12404"/>
                      </a:cubicBezTo>
                      <a:cubicBezTo>
                        <a:pt x="117514" y="12404"/>
                        <a:pt x="85702" y="0"/>
                        <a:pt x="83714" y="0"/>
                      </a:cubicBezTo>
                      <a:lnTo>
                        <a:pt x="21085"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69" name="Freeform: Shape 210">
                  <a:extLst>
                    <a:ext uri="{FF2B5EF4-FFF2-40B4-BE49-F238E27FC236}">
                      <a16:creationId xmlns:a16="http://schemas.microsoft.com/office/drawing/2014/main" id="{45BF1128-FC09-9E33-BCFB-96A915BD736F}"/>
                    </a:ext>
                  </a:extLst>
                </p:cNvPr>
                <p:cNvSpPr/>
                <p:nvPr/>
              </p:nvSpPr>
              <p:spPr>
                <a:xfrm>
                  <a:off x="-115466" y="3308002"/>
                  <a:ext cx="238435" cy="303034"/>
                </a:xfrm>
                <a:custGeom>
                  <a:avLst/>
                  <a:gdLst/>
                  <a:ahLst/>
                  <a:cxnLst/>
                  <a:rect l="l" t="t" r="r" b="b"/>
                  <a:pathLst>
                    <a:path w="238435" h="303034" stroke="0">
                      <a:moveTo>
                        <a:pt x="134495" y="299246"/>
                      </a:moveTo>
                      <a:lnTo>
                        <a:pt x="118431" y="299246"/>
                      </a:lnTo>
                      <a:cubicBezTo>
                        <a:pt x="71462" y="320813"/>
                        <a:pt x="-13887" y="245104"/>
                        <a:pt x="1927" y="203247"/>
                      </a:cubicBezTo>
                      <a:cubicBezTo>
                        <a:pt x="17741" y="161391"/>
                        <a:pt x="-949" y="177336"/>
                        <a:pt x="6455" y="119239"/>
                      </a:cubicBezTo>
                      <a:cubicBezTo>
                        <a:pt x="13731" y="62149"/>
                        <a:pt x="54194" y="3525"/>
                        <a:pt x="113555" y="0"/>
                      </a:cubicBezTo>
                      <a:cubicBezTo>
                        <a:pt x="114603" y="0"/>
                        <a:pt x="115657" y="0"/>
                        <a:pt x="116717" y="0"/>
                      </a:cubicBezTo>
                      <a:cubicBezTo>
                        <a:pt x="118284" y="0"/>
                        <a:pt x="119838" y="0"/>
                        <a:pt x="121336" y="0"/>
                      </a:cubicBezTo>
                      <a:cubicBezTo>
                        <a:pt x="122440" y="0"/>
                        <a:pt x="123494" y="0"/>
                        <a:pt x="124542" y="0"/>
                      </a:cubicBezTo>
                      <a:cubicBezTo>
                        <a:pt x="183903" y="3525"/>
                        <a:pt x="224366" y="62149"/>
                        <a:pt x="231642" y="119239"/>
                      </a:cubicBezTo>
                      <a:cubicBezTo>
                        <a:pt x="239046" y="177336"/>
                        <a:pt x="220356" y="161391"/>
                        <a:pt x="236170" y="203247"/>
                      </a:cubicBezTo>
                      <a:cubicBezTo>
                        <a:pt x="251983" y="245103"/>
                        <a:pt x="181464" y="320810"/>
                        <a:pt x="134495" y="299246"/>
                      </a:cubicBezTo>
                      <a:close/>
                    </a:path>
                    <a:path w="238435" h="303034" fill="none">
                      <a:moveTo>
                        <a:pt x="134495" y="299246"/>
                      </a:moveTo>
                      <a:lnTo>
                        <a:pt x="118431" y="299246"/>
                      </a:lnTo>
                      <a:cubicBezTo>
                        <a:pt x="71462" y="320813"/>
                        <a:pt x="-13887" y="245104"/>
                        <a:pt x="1927" y="203247"/>
                      </a:cubicBezTo>
                      <a:cubicBezTo>
                        <a:pt x="17741" y="161391"/>
                        <a:pt x="-949" y="177336"/>
                        <a:pt x="6455" y="119239"/>
                      </a:cubicBezTo>
                      <a:cubicBezTo>
                        <a:pt x="13731" y="62149"/>
                        <a:pt x="54194" y="3525"/>
                        <a:pt x="113555" y="0"/>
                      </a:cubicBezTo>
                      <a:cubicBezTo>
                        <a:pt x="114603" y="0"/>
                        <a:pt x="115657" y="0"/>
                        <a:pt x="116717" y="0"/>
                      </a:cubicBezTo>
                      <a:cubicBezTo>
                        <a:pt x="118284" y="0"/>
                        <a:pt x="119838" y="0"/>
                        <a:pt x="121336" y="0"/>
                      </a:cubicBezTo>
                      <a:cubicBezTo>
                        <a:pt x="122440" y="0"/>
                        <a:pt x="123494" y="0"/>
                        <a:pt x="124542" y="0"/>
                      </a:cubicBezTo>
                      <a:cubicBezTo>
                        <a:pt x="183903" y="3525"/>
                        <a:pt x="224366" y="62149"/>
                        <a:pt x="231642" y="119239"/>
                      </a:cubicBezTo>
                      <a:cubicBezTo>
                        <a:pt x="239046" y="177336"/>
                        <a:pt x="220356" y="161391"/>
                        <a:pt x="236170" y="203247"/>
                      </a:cubicBezTo>
                      <a:cubicBezTo>
                        <a:pt x="251983" y="245103"/>
                        <a:pt x="181464" y="320810"/>
                        <a:pt x="134495" y="299246"/>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70" name="Freeform: Shape 211">
                  <a:extLst>
                    <a:ext uri="{FF2B5EF4-FFF2-40B4-BE49-F238E27FC236}">
                      <a16:creationId xmlns:a16="http://schemas.microsoft.com/office/drawing/2014/main" id="{A6A86034-92B8-6147-D881-48E4F340055D}"/>
                    </a:ext>
                  </a:extLst>
                </p:cNvPr>
                <p:cNvSpPr/>
                <p:nvPr/>
              </p:nvSpPr>
              <p:spPr>
                <a:xfrm>
                  <a:off x="-32708" y="3597165"/>
                  <a:ext cx="69165" cy="100576"/>
                </a:xfrm>
                <a:custGeom>
                  <a:avLst/>
                  <a:gdLst/>
                  <a:ahLst/>
                  <a:cxnLst/>
                  <a:rect l="l" t="t" r="r" b="b"/>
                  <a:pathLst>
                    <a:path w="69165" h="100576" stroke="0">
                      <a:moveTo>
                        <a:pt x="0" y="0"/>
                      </a:moveTo>
                      <a:lnTo>
                        <a:pt x="69165" y="0"/>
                      </a:lnTo>
                      <a:lnTo>
                        <a:pt x="69165" y="68187"/>
                      </a:lnTo>
                      <a:cubicBezTo>
                        <a:pt x="69165" y="68187"/>
                        <a:pt x="56589" y="100576"/>
                        <a:pt x="36678" y="100576"/>
                      </a:cubicBezTo>
                      <a:cubicBezTo>
                        <a:pt x="16767" y="100576"/>
                        <a:pt x="0" y="68187"/>
                        <a:pt x="0" y="68187"/>
                      </a:cubicBezTo>
                      <a:lnTo>
                        <a:pt x="0" y="0"/>
                      </a:lnTo>
                      <a:close/>
                    </a:path>
                    <a:path w="69165" h="100576" fill="none">
                      <a:moveTo>
                        <a:pt x="0" y="0"/>
                      </a:moveTo>
                      <a:lnTo>
                        <a:pt x="69165" y="0"/>
                      </a:lnTo>
                      <a:lnTo>
                        <a:pt x="69165" y="68187"/>
                      </a:lnTo>
                      <a:cubicBezTo>
                        <a:pt x="69165" y="68187"/>
                        <a:pt x="56589" y="100576"/>
                        <a:pt x="36678" y="100576"/>
                      </a:cubicBezTo>
                      <a:cubicBezTo>
                        <a:pt x="16767" y="100576"/>
                        <a:pt x="0" y="68187"/>
                        <a:pt x="0" y="68187"/>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71" name="Freeform: Shape 212">
                  <a:extLst>
                    <a:ext uri="{FF2B5EF4-FFF2-40B4-BE49-F238E27FC236}">
                      <a16:creationId xmlns:a16="http://schemas.microsoft.com/office/drawing/2014/main" id="{1FC05794-B193-3E08-94FC-74E44600A0A3}"/>
                    </a:ext>
                  </a:extLst>
                </p:cNvPr>
                <p:cNvSpPr/>
                <p:nvPr/>
              </p:nvSpPr>
              <p:spPr>
                <a:xfrm>
                  <a:off x="-89652" y="3472745"/>
                  <a:ext cx="187989" cy="64042"/>
                </a:xfrm>
                <a:custGeom>
                  <a:avLst/>
                  <a:gdLst/>
                  <a:ahLst/>
                  <a:cxnLst/>
                  <a:rect l="l" t="t" r="r" b="b"/>
                  <a:pathLst>
                    <a:path w="187989" h="64042" stroke="0">
                      <a:moveTo>
                        <a:pt x="0" y="32021"/>
                      </a:moveTo>
                      <a:cubicBezTo>
                        <a:pt x="0" y="14336"/>
                        <a:pt x="10741" y="0"/>
                        <a:pt x="23991" y="0"/>
                      </a:cubicBezTo>
                      <a:cubicBezTo>
                        <a:pt x="37241" y="0"/>
                        <a:pt x="47982" y="14336"/>
                        <a:pt x="47982" y="32021"/>
                      </a:cubicBezTo>
                      <a:cubicBezTo>
                        <a:pt x="47982" y="49706"/>
                        <a:pt x="37241" y="64042"/>
                        <a:pt x="23991" y="64042"/>
                      </a:cubicBezTo>
                      <a:cubicBezTo>
                        <a:pt x="10741" y="64042"/>
                        <a:pt x="0" y="49706"/>
                        <a:pt x="0" y="32021"/>
                      </a:cubicBezTo>
                      <a:close/>
                      <a:moveTo>
                        <a:pt x="163998" y="64042"/>
                      </a:moveTo>
                      <a:cubicBezTo>
                        <a:pt x="177248" y="64042"/>
                        <a:pt x="187989" y="49706"/>
                        <a:pt x="187989" y="32021"/>
                      </a:cubicBezTo>
                      <a:cubicBezTo>
                        <a:pt x="187989" y="14336"/>
                        <a:pt x="177248" y="0"/>
                        <a:pt x="163998" y="0"/>
                      </a:cubicBezTo>
                      <a:cubicBezTo>
                        <a:pt x="150748" y="0"/>
                        <a:pt x="140006" y="14336"/>
                        <a:pt x="140006" y="32021"/>
                      </a:cubicBezTo>
                      <a:cubicBezTo>
                        <a:pt x="140006" y="49706"/>
                        <a:pt x="150748" y="64042"/>
                        <a:pt x="163998" y="64042"/>
                      </a:cubicBezTo>
                      <a:close/>
                    </a:path>
                    <a:path w="187989" h="64042" fill="none">
                      <a:moveTo>
                        <a:pt x="0" y="32021"/>
                      </a:moveTo>
                      <a:cubicBezTo>
                        <a:pt x="0" y="14336"/>
                        <a:pt x="10741" y="0"/>
                        <a:pt x="23991" y="0"/>
                      </a:cubicBezTo>
                      <a:cubicBezTo>
                        <a:pt x="37241" y="0"/>
                        <a:pt x="47982" y="14336"/>
                        <a:pt x="47982" y="32021"/>
                      </a:cubicBezTo>
                      <a:cubicBezTo>
                        <a:pt x="47982" y="49706"/>
                        <a:pt x="37241" y="64042"/>
                        <a:pt x="23991" y="64042"/>
                      </a:cubicBezTo>
                      <a:cubicBezTo>
                        <a:pt x="10741" y="64042"/>
                        <a:pt x="0" y="49706"/>
                        <a:pt x="0" y="32021"/>
                      </a:cubicBezTo>
                      <a:close/>
                      <a:moveTo>
                        <a:pt x="163998" y="64042"/>
                      </a:moveTo>
                      <a:cubicBezTo>
                        <a:pt x="177248" y="64042"/>
                        <a:pt x="187989" y="49706"/>
                        <a:pt x="187989" y="32021"/>
                      </a:cubicBezTo>
                      <a:cubicBezTo>
                        <a:pt x="187989" y="14336"/>
                        <a:pt x="177248" y="0"/>
                        <a:pt x="163998" y="0"/>
                      </a:cubicBezTo>
                      <a:cubicBezTo>
                        <a:pt x="150748" y="0"/>
                        <a:pt x="140006" y="14336"/>
                        <a:pt x="140006" y="32021"/>
                      </a:cubicBezTo>
                      <a:cubicBezTo>
                        <a:pt x="140006" y="49706"/>
                        <a:pt x="150748" y="64042"/>
                        <a:pt x="163998" y="64042"/>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72" name="Freeform: Shape 213">
                  <a:extLst>
                    <a:ext uri="{FF2B5EF4-FFF2-40B4-BE49-F238E27FC236}">
                      <a16:creationId xmlns:a16="http://schemas.microsoft.com/office/drawing/2014/main" id="{62BFB277-EF12-AC62-758C-E1E9F66EDB5E}"/>
                    </a:ext>
                  </a:extLst>
                </p:cNvPr>
                <p:cNvSpPr/>
                <p:nvPr/>
              </p:nvSpPr>
              <p:spPr>
                <a:xfrm>
                  <a:off x="-74759" y="3335471"/>
                  <a:ext cx="156683" cy="305288"/>
                </a:xfrm>
                <a:custGeom>
                  <a:avLst/>
                  <a:gdLst/>
                  <a:ahLst/>
                  <a:cxnLst/>
                  <a:rect l="l" t="t" r="r" b="b"/>
                  <a:pathLst>
                    <a:path w="156683" h="305288" stroke="0">
                      <a:moveTo>
                        <a:pt x="0" y="140982"/>
                      </a:moveTo>
                      <a:cubicBezTo>
                        <a:pt x="0" y="48996"/>
                        <a:pt x="32710" y="0"/>
                        <a:pt x="77450" y="0"/>
                      </a:cubicBezTo>
                      <a:cubicBezTo>
                        <a:pt x="122189" y="0"/>
                        <a:pt x="156683" y="46722"/>
                        <a:pt x="156683" y="138722"/>
                      </a:cubicBezTo>
                      <a:cubicBezTo>
                        <a:pt x="156683" y="230663"/>
                        <a:pt x="124304" y="304712"/>
                        <a:pt x="77992" y="305285"/>
                      </a:cubicBezTo>
                      <a:cubicBezTo>
                        <a:pt x="31680" y="305853"/>
                        <a:pt x="0" y="232937"/>
                        <a:pt x="0" y="140982"/>
                      </a:cubicBezTo>
                      <a:close/>
                    </a:path>
                    <a:path w="156683" h="305288" fill="none">
                      <a:moveTo>
                        <a:pt x="0" y="140982"/>
                      </a:moveTo>
                      <a:cubicBezTo>
                        <a:pt x="0" y="48996"/>
                        <a:pt x="32710" y="0"/>
                        <a:pt x="77450" y="0"/>
                      </a:cubicBezTo>
                      <a:cubicBezTo>
                        <a:pt x="122189" y="0"/>
                        <a:pt x="156683" y="46722"/>
                        <a:pt x="156683" y="138722"/>
                      </a:cubicBezTo>
                      <a:cubicBezTo>
                        <a:pt x="156683" y="230663"/>
                        <a:pt x="124304" y="304712"/>
                        <a:pt x="77992" y="305285"/>
                      </a:cubicBezTo>
                      <a:cubicBezTo>
                        <a:pt x="31680" y="305853"/>
                        <a:pt x="0" y="232937"/>
                        <a:pt x="0" y="140982"/>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73" name="Freeform: Shape 214">
                  <a:extLst>
                    <a:ext uri="{FF2B5EF4-FFF2-40B4-BE49-F238E27FC236}">
                      <a16:creationId xmlns:a16="http://schemas.microsoft.com/office/drawing/2014/main" id="{2643EA7A-E444-0C53-B682-07ACB7111418}"/>
                    </a:ext>
                  </a:extLst>
                </p:cNvPr>
                <p:cNvSpPr/>
                <p:nvPr/>
              </p:nvSpPr>
              <p:spPr>
                <a:xfrm>
                  <a:off x="-14371" y="3576883"/>
                  <a:ext cx="35907" cy="15518"/>
                </a:xfrm>
                <a:custGeom>
                  <a:avLst/>
                  <a:gdLst/>
                  <a:ahLst/>
                  <a:cxnLst/>
                  <a:rect l="l" t="t" r="r" b="b"/>
                  <a:pathLst>
                    <a:path w="35907" h="15518" stroke="0">
                      <a:moveTo>
                        <a:pt x="18040" y="11665"/>
                      </a:moveTo>
                      <a:cubicBezTo>
                        <a:pt x="31170" y="12075"/>
                        <a:pt x="29888" y="0"/>
                        <a:pt x="34526" y="0"/>
                      </a:cubicBezTo>
                      <a:cubicBezTo>
                        <a:pt x="39201" y="0"/>
                        <a:pt x="31584" y="16208"/>
                        <a:pt x="18013" y="15495"/>
                      </a:cubicBezTo>
                      <a:cubicBezTo>
                        <a:pt x="4442" y="14781"/>
                        <a:pt x="-3031" y="0"/>
                        <a:pt x="1168" y="0"/>
                      </a:cubicBezTo>
                      <a:cubicBezTo>
                        <a:pt x="5366" y="0"/>
                        <a:pt x="4910" y="11256"/>
                        <a:pt x="18040" y="11665"/>
                      </a:cubicBezTo>
                      <a:close/>
                    </a:path>
                    <a:path w="35907" h="15518" fill="none">
                      <a:moveTo>
                        <a:pt x="18040" y="11665"/>
                      </a:moveTo>
                      <a:cubicBezTo>
                        <a:pt x="31170" y="12075"/>
                        <a:pt x="29888" y="0"/>
                        <a:pt x="34526" y="0"/>
                      </a:cubicBezTo>
                      <a:cubicBezTo>
                        <a:pt x="39201" y="0"/>
                        <a:pt x="31584" y="16208"/>
                        <a:pt x="18013" y="15495"/>
                      </a:cubicBezTo>
                      <a:cubicBezTo>
                        <a:pt x="4442" y="14781"/>
                        <a:pt x="-3031" y="0"/>
                        <a:pt x="1168" y="0"/>
                      </a:cubicBezTo>
                      <a:cubicBezTo>
                        <a:pt x="5366" y="0"/>
                        <a:pt x="4910" y="11256"/>
                        <a:pt x="18040" y="11665"/>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74" name="Freeform: Shape 215">
                  <a:extLst>
                    <a:ext uri="{FF2B5EF4-FFF2-40B4-BE49-F238E27FC236}">
                      <a16:creationId xmlns:a16="http://schemas.microsoft.com/office/drawing/2014/main" id="{23D2B68B-0742-2FC9-6C6E-60FF9A9BF2BE}"/>
                    </a:ext>
                  </a:extLst>
                </p:cNvPr>
                <p:cNvSpPr/>
                <p:nvPr/>
              </p:nvSpPr>
              <p:spPr>
                <a:xfrm>
                  <a:off x="-88122" y="3317025"/>
                  <a:ext cx="183121" cy="159029"/>
                </a:xfrm>
                <a:custGeom>
                  <a:avLst/>
                  <a:gdLst/>
                  <a:ahLst/>
                  <a:cxnLst/>
                  <a:rect l="l" t="t" r="r" b="b"/>
                  <a:pathLst>
                    <a:path w="183121" h="159029" stroke="0">
                      <a:moveTo>
                        <a:pt x="0" y="135325"/>
                      </a:moveTo>
                      <a:cubicBezTo>
                        <a:pt x="5007" y="63190"/>
                        <a:pt x="18967" y="2927"/>
                        <a:pt x="93446" y="0"/>
                      </a:cubicBezTo>
                      <a:cubicBezTo>
                        <a:pt x="164978" y="-2318"/>
                        <a:pt x="191799" y="85159"/>
                        <a:pt x="180709" y="157284"/>
                      </a:cubicBezTo>
                      <a:cubicBezTo>
                        <a:pt x="180709" y="157866"/>
                        <a:pt x="180709" y="158448"/>
                        <a:pt x="180709" y="159029"/>
                      </a:cubicBezTo>
                      <a:cubicBezTo>
                        <a:pt x="166386" y="155839"/>
                        <a:pt x="137740" y="142499"/>
                        <a:pt x="110911" y="88379"/>
                      </a:cubicBezTo>
                      <a:cubicBezTo>
                        <a:pt x="94738" y="122982"/>
                        <a:pt x="50187" y="148178"/>
                        <a:pt x="1528" y="148178"/>
                      </a:cubicBezTo>
                      <a:cubicBezTo>
                        <a:pt x="1188" y="148178"/>
                        <a:pt x="0" y="135358"/>
                        <a:pt x="0" y="135325"/>
                      </a:cubicBezTo>
                      <a:close/>
                    </a:path>
                    <a:path w="183121" h="159029" fill="none">
                      <a:moveTo>
                        <a:pt x="0" y="135325"/>
                      </a:moveTo>
                      <a:cubicBezTo>
                        <a:pt x="5007" y="63190"/>
                        <a:pt x="18967" y="2927"/>
                        <a:pt x="93446" y="0"/>
                      </a:cubicBezTo>
                      <a:cubicBezTo>
                        <a:pt x="164978" y="-2318"/>
                        <a:pt x="191799" y="85159"/>
                        <a:pt x="180709" y="157284"/>
                      </a:cubicBezTo>
                      <a:cubicBezTo>
                        <a:pt x="180709" y="157866"/>
                        <a:pt x="180709" y="158448"/>
                        <a:pt x="180709" y="159029"/>
                      </a:cubicBezTo>
                      <a:cubicBezTo>
                        <a:pt x="166386" y="155839"/>
                        <a:pt x="137740" y="142499"/>
                        <a:pt x="110911" y="88379"/>
                      </a:cubicBezTo>
                      <a:cubicBezTo>
                        <a:pt x="94738" y="122982"/>
                        <a:pt x="50187" y="148178"/>
                        <a:pt x="1528" y="148178"/>
                      </a:cubicBezTo>
                      <a:cubicBezTo>
                        <a:pt x="1188" y="148178"/>
                        <a:pt x="0" y="135358"/>
                        <a:pt x="0" y="135325"/>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75" name="Freeform: Shape 216">
                  <a:extLst>
                    <a:ext uri="{FF2B5EF4-FFF2-40B4-BE49-F238E27FC236}">
                      <a16:creationId xmlns:a16="http://schemas.microsoft.com/office/drawing/2014/main" id="{D73B9DB9-7C5B-6BAB-5312-10E2989CC9BB}"/>
                    </a:ext>
                  </a:extLst>
                </p:cNvPr>
                <p:cNvSpPr/>
                <p:nvPr/>
              </p:nvSpPr>
              <p:spPr>
                <a:xfrm>
                  <a:off x="-132602" y="3645429"/>
                  <a:ext cx="277450" cy="287150"/>
                </a:xfrm>
                <a:custGeom>
                  <a:avLst/>
                  <a:gdLst/>
                  <a:ahLst/>
                  <a:cxnLst/>
                  <a:rect l="l" t="t" r="r" b="b"/>
                  <a:pathLst>
                    <a:path w="277450" h="287150" stroke="0">
                      <a:moveTo>
                        <a:pt x="70625" y="287150"/>
                      </a:moveTo>
                      <a:cubicBezTo>
                        <a:pt x="71702" y="280754"/>
                        <a:pt x="62405" y="128419"/>
                        <a:pt x="62405" y="128419"/>
                      </a:cubicBezTo>
                      <a:lnTo>
                        <a:pt x="52516" y="172647"/>
                      </a:lnTo>
                      <a:cubicBezTo>
                        <a:pt x="52516" y="172647"/>
                        <a:pt x="21382" y="164076"/>
                        <a:pt x="0" y="153097"/>
                      </a:cubicBezTo>
                      <a:cubicBezTo>
                        <a:pt x="7127" y="98201"/>
                        <a:pt x="23218" y="52117"/>
                        <a:pt x="35407" y="33871"/>
                      </a:cubicBezTo>
                      <a:cubicBezTo>
                        <a:pt x="47596" y="15626"/>
                        <a:pt x="82520" y="-6497"/>
                        <a:pt x="88058" y="1794"/>
                      </a:cubicBezTo>
                      <a:cubicBezTo>
                        <a:pt x="93597" y="10084"/>
                        <a:pt x="90236" y="55381"/>
                        <a:pt x="137794" y="55381"/>
                      </a:cubicBezTo>
                      <a:cubicBezTo>
                        <a:pt x="138117" y="55381"/>
                        <a:pt x="138426" y="55501"/>
                        <a:pt x="138725" y="55703"/>
                      </a:cubicBezTo>
                      <a:cubicBezTo>
                        <a:pt x="139024" y="55501"/>
                        <a:pt x="139333" y="55381"/>
                        <a:pt x="139657" y="55381"/>
                      </a:cubicBezTo>
                      <a:cubicBezTo>
                        <a:pt x="187214" y="55381"/>
                        <a:pt x="183853" y="10084"/>
                        <a:pt x="189392" y="1794"/>
                      </a:cubicBezTo>
                      <a:cubicBezTo>
                        <a:pt x="194931" y="-6497"/>
                        <a:pt x="229855" y="15626"/>
                        <a:pt x="242043" y="33872"/>
                      </a:cubicBezTo>
                      <a:cubicBezTo>
                        <a:pt x="254232" y="52117"/>
                        <a:pt x="270323" y="98200"/>
                        <a:pt x="277450" y="153097"/>
                      </a:cubicBezTo>
                      <a:cubicBezTo>
                        <a:pt x="256069" y="164076"/>
                        <a:pt x="224935" y="172647"/>
                        <a:pt x="224935" y="172647"/>
                      </a:cubicBezTo>
                      <a:lnTo>
                        <a:pt x="215045" y="128419"/>
                      </a:lnTo>
                      <a:cubicBezTo>
                        <a:pt x="215045" y="128419"/>
                        <a:pt x="208457" y="280754"/>
                        <a:pt x="209534" y="287150"/>
                      </a:cubicBezTo>
                      <a:lnTo>
                        <a:pt x="70625" y="287150"/>
                      </a:lnTo>
                      <a:close/>
                    </a:path>
                    <a:path w="277450" h="287150" fill="none">
                      <a:moveTo>
                        <a:pt x="70625" y="287150"/>
                      </a:moveTo>
                      <a:cubicBezTo>
                        <a:pt x="71702" y="280754"/>
                        <a:pt x="62405" y="128419"/>
                        <a:pt x="62405" y="128419"/>
                      </a:cubicBezTo>
                      <a:lnTo>
                        <a:pt x="52516" y="172647"/>
                      </a:lnTo>
                      <a:cubicBezTo>
                        <a:pt x="52516" y="172647"/>
                        <a:pt x="21382" y="164076"/>
                        <a:pt x="0" y="153097"/>
                      </a:cubicBezTo>
                      <a:cubicBezTo>
                        <a:pt x="7127" y="98201"/>
                        <a:pt x="23218" y="52117"/>
                        <a:pt x="35407" y="33871"/>
                      </a:cubicBezTo>
                      <a:cubicBezTo>
                        <a:pt x="47596" y="15626"/>
                        <a:pt x="82520" y="-6497"/>
                        <a:pt x="88058" y="1794"/>
                      </a:cubicBezTo>
                      <a:cubicBezTo>
                        <a:pt x="93597" y="10084"/>
                        <a:pt x="90236" y="55381"/>
                        <a:pt x="137794" y="55381"/>
                      </a:cubicBezTo>
                      <a:cubicBezTo>
                        <a:pt x="138117" y="55381"/>
                        <a:pt x="138426" y="55501"/>
                        <a:pt x="138725" y="55703"/>
                      </a:cubicBezTo>
                      <a:cubicBezTo>
                        <a:pt x="139024" y="55501"/>
                        <a:pt x="139333" y="55381"/>
                        <a:pt x="139657" y="55381"/>
                      </a:cubicBezTo>
                      <a:cubicBezTo>
                        <a:pt x="187214" y="55381"/>
                        <a:pt x="183853" y="10084"/>
                        <a:pt x="189392" y="1794"/>
                      </a:cubicBezTo>
                      <a:cubicBezTo>
                        <a:pt x="194931" y="-6497"/>
                        <a:pt x="229855" y="15626"/>
                        <a:pt x="242043" y="33872"/>
                      </a:cubicBezTo>
                      <a:cubicBezTo>
                        <a:pt x="254232" y="52117"/>
                        <a:pt x="270323" y="98200"/>
                        <a:pt x="277450" y="153097"/>
                      </a:cubicBezTo>
                      <a:cubicBezTo>
                        <a:pt x="256069" y="164076"/>
                        <a:pt x="224935" y="172647"/>
                        <a:pt x="224935" y="172647"/>
                      </a:cubicBezTo>
                      <a:lnTo>
                        <a:pt x="215045" y="128419"/>
                      </a:lnTo>
                      <a:cubicBezTo>
                        <a:pt x="215045" y="128419"/>
                        <a:pt x="208457" y="280754"/>
                        <a:pt x="209534" y="287150"/>
                      </a:cubicBezTo>
                      <a:lnTo>
                        <a:pt x="70625" y="287150"/>
                      </a:lnTo>
                      <a:close/>
                    </a:path>
                  </a:pathLst>
                </a:custGeom>
                <a:solidFill>
                  <a:srgbClr val="745398"/>
                </a:solidFill>
                <a:ln w="7600" cap="flat">
                  <a:solidFill>
                    <a:srgbClr val="745398"/>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76" name="Freeform: Shape 217">
                  <a:extLst>
                    <a:ext uri="{FF2B5EF4-FFF2-40B4-BE49-F238E27FC236}">
                      <a16:creationId xmlns:a16="http://schemas.microsoft.com/office/drawing/2014/main" id="{D251F2D6-1D26-0B0D-59BD-F0EF62FB4EBD}"/>
                    </a:ext>
                  </a:extLst>
                </p:cNvPr>
                <p:cNvSpPr/>
                <p:nvPr/>
              </p:nvSpPr>
              <p:spPr>
                <a:xfrm>
                  <a:off x="-86645" y="3910603"/>
                  <a:ext cx="185535" cy="454826"/>
                </a:xfrm>
                <a:custGeom>
                  <a:avLst/>
                  <a:gdLst/>
                  <a:ahLst/>
                  <a:cxnLst/>
                  <a:rect l="l" t="t" r="r" b="b"/>
                  <a:pathLst>
                    <a:path w="185535" h="454826" stroke="0">
                      <a:moveTo>
                        <a:pt x="25212" y="0"/>
                      </a:moveTo>
                      <a:lnTo>
                        <a:pt x="162790" y="0"/>
                      </a:lnTo>
                      <a:cubicBezTo>
                        <a:pt x="162790" y="0"/>
                        <a:pt x="177584" y="97301"/>
                        <a:pt x="183501" y="167448"/>
                      </a:cubicBezTo>
                      <a:cubicBezTo>
                        <a:pt x="189418" y="237595"/>
                        <a:pt x="180542" y="452563"/>
                        <a:pt x="180542" y="452563"/>
                      </a:cubicBezTo>
                      <a:lnTo>
                        <a:pt x="19294" y="454826"/>
                      </a:lnTo>
                      <a:cubicBezTo>
                        <a:pt x="19294" y="454826"/>
                        <a:pt x="0" y="289640"/>
                        <a:pt x="0" y="192339"/>
                      </a:cubicBezTo>
                      <a:cubicBezTo>
                        <a:pt x="0" y="95038"/>
                        <a:pt x="25212" y="0"/>
                        <a:pt x="25212" y="0"/>
                      </a:cubicBezTo>
                      <a:close/>
                    </a:path>
                    <a:path w="185535" h="454826" fill="none">
                      <a:moveTo>
                        <a:pt x="25212" y="0"/>
                      </a:moveTo>
                      <a:lnTo>
                        <a:pt x="162790" y="0"/>
                      </a:lnTo>
                      <a:cubicBezTo>
                        <a:pt x="162790" y="0"/>
                        <a:pt x="177584" y="97301"/>
                        <a:pt x="183501" y="167448"/>
                      </a:cubicBezTo>
                      <a:cubicBezTo>
                        <a:pt x="189418" y="237595"/>
                        <a:pt x="180542" y="452563"/>
                        <a:pt x="180542" y="452563"/>
                      </a:cubicBezTo>
                      <a:lnTo>
                        <a:pt x="19294" y="454826"/>
                      </a:lnTo>
                      <a:cubicBezTo>
                        <a:pt x="19294" y="454826"/>
                        <a:pt x="0" y="289640"/>
                        <a:pt x="0" y="192339"/>
                      </a:cubicBezTo>
                      <a:cubicBezTo>
                        <a:pt x="0" y="95038"/>
                        <a:pt x="25212" y="0"/>
                        <a:pt x="25212" y="0"/>
                      </a:cubicBezTo>
                      <a:close/>
                    </a:path>
                  </a:pathLst>
                </a:custGeom>
                <a:solidFill>
                  <a:srgbClr val="CC7EB0"/>
                </a:solidFill>
                <a:ln w="7600" cap="flat">
                  <a:solidFill>
                    <a:srgbClr val="CC7EB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77" name="Freeform: Shape 218">
                  <a:extLst>
                    <a:ext uri="{FF2B5EF4-FFF2-40B4-BE49-F238E27FC236}">
                      <a16:creationId xmlns:a16="http://schemas.microsoft.com/office/drawing/2014/main" id="{CB3022FF-8D76-12D3-3DA8-D44CFC1201FF}"/>
                    </a:ext>
                  </a:extLst>
                </p:cNvPr>
                <p:cNvSpPr/>
                <p:nvPr/>
              </p:nvSpPr>
              <p:spPr>
                <a:xfrm>
                  <a:off x="53023" y="3991123"/>
                  <a:ext cx="61280" cy="584099"/>
                </a:xfrm>
                <a:custGeom>
                  <a:avLst/>
                  <a:gdLst/>
                  <a:ahLst/>
                  <a:cxnLst/>
                  <a:rect l="l" t="t" r="r" b="b"/>
                  <a:pathLst>
                    <a:path w="61280" h="584099" stroke="0">
                      <a:moveTo>
                        <a:pt x="8649" y="17441"/>
                      </a:moveTo>
                      <a:cubicBezTo>
                        <a:pt x="12999" y="7104"/>
                        <a:pt x="29384" y="-2745"/>
                        <a:pt x="39947" y="0"/>
                      </a:cubicBezTo>
                      <a:cubicBezTo>
                        <a:pt x="50509" y="4146"/>
                        <a:pt x="68232" y="29546"/>
                        <a:pt x="58417" y="39097"/>
                      </a:cubicBezTo>
                      <a:cubicBezTo>
                        <a:pt x="48601" y="48647"/>
                        <a:pt x="45006" y="19112"/>
                        <a:pt x="32674" y="19551"/>
                      </a:cubicBezTo>
                      <a:cubicBezTo>
                        <a:pt x="20343" y="19989"/>
                        <a:pt x="22136" y="80161"/>
                        <a:pt x="22136" y="80161"/>
                      </a:cubicBezTo>
                      <a:lnTo>
                        <a:pt x="17289" y="584099"/>
                      </a:lnTo>
                      <a:lnTo>
                        <a:pt x="0" y="584099"/>
                      </a:lnTo>
                      <a:lnTo>
                        <a:pt x="4847" y="71108"/>
                      </a:lnTo>
                      <a:cubicBezTo>
                        <a:pt x="4847" y="71108"/>
                        <a:pt x="4300" y="27778"/>
                        <a:pt x="8649" y="17441"/>
                      </a:cubicBezTo>
                      <a:close/>
                    </a:path>
                    <a:path w="61280" h="584099" fill="none">
                      <a:moveTo>
                        <a:pt x="8649" y="17441"/>
                      </a:moveTo>
                      <a:cubicBezTo>
                        <a:pt x="12999" y="7104"/>
                        <a:pt x="29384" y="-2745"/>
                        <a:pt x="39947" y="0"/>
                      </a:cubicBezTo>
                      <a:cubicBezTo>
                        <a:pt x="50509" y="4146"/>
                        <a:pt x="68232" y="29546"/>
                        <a:pt x="58417" y="39097"/>
                      </a:cubicBezTo>
                      <a:cubicBezTo>
                        <a:pt x="48601" y="48647"/>
                        <a:pt x="45006" y="19112"/>
                        <a:pt x="32674" y="19551"/>
                      </a:cubicBezTo>
                      <a:cubicBezTo>
                        <a:pt x="20343" y="19989"/>
                        <a:pt x="22136" y="80161"/>
                        <a:pt x="22136" y="80161"/>
                      </a:cubicBezTo>
                      <a:lnTo>
                        <a:pt x="17289" y="584099"/>
                      </a:lnTo>
                      <a:lnTo>
                        <a:pt x="0" y="584099"/>
                      </a:lnTo>
                      <a:lnTo>
                        <a:pt x="4847" y="71108"/>
                      </a:lnTo>
                      <a:cubicBezTo>
                        <a:pt x="4847" y="71108"/>
                        <a:pt x="4300" y="27778"/>
                        <a:pt x="8649" y="17441"/>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78" name="Freeform: Shape 219">
                  <a:extLst>
                    <a:ext uri="{FF2B5EF4-FFF2-40B4-BE49-F238E27FC236}">
                      <a16:creationId xmlns:a16="http://schemas.microsoft.com/office/drawing/2014/main" id="{AABA8F86-8DD5-1507-9177-B833E5F69E0B}"/>
                    </a:ext>
                  </a:extLst>
                </p:cNvPr>
                <p:cNvSpPr/>
                <p:nvPr/>
              </p:nvSpPr>
              <p:spPr>
                <a:xfrm flipH="1">
                  <a:off x="66008" y="3952152"/>
                  <a:ext cx="48679" cy="74495"/>
                </a:xfrm>
                <a:custGeom>
                  <a:avLst/>
                  <a:gdLst/>
                  <a:ahLst/>
                  <a:cxnLst/>
                  <a:rect l="l" t="t" r="r" b="b"/>
                  <a:pathLst>
                    <a:path w="48679" h="74495" stroke="0">
                      <a:moveTo>
                        <a:pt x="0" y="37247"/>
                      </a:moveTo>
                      <a:cubicBezTo>
                        <a:pt x="0" y="16676"/>
                        <a:pt x="10897" y="0"/>
                        <a:pt x="24340" y="0"/>
                      </a:cubicBezTo>
                      <a:cubicBezTo>
                        <a:pt x="37782" y="0"/>
                        <a:pt x="48679" y="16676"/>
                        <a:pt x="48679" y="37247"/>
                      </a:cubicBezTo>
                      <a:cubicBezTo>
                        <a:pt x="48679" y="57818"/>
                        <a:pt x="37782" y="74495"/>
                        <a:pt x="24340" y="74495"/>
                      </a:cubicBezTo>
                      <a:cubicBezTo>
                        <a:pt x="10897" y="74495"/>
                        <a:pt x="0" y="57818"/>
                        <a:pt x="0" y="37247"/>
                      </a:cubicBezTo>
                      <a:close/>
                    </a:path>
                    <a:path w="48679" h="74495" fill="none">
                      <a:moveTo>
                        <a:pt x="0" y="37247"/>
                      </a:moveTo>
                      <a:cubicBezTo>
                        <a:pt x="0" y="16676"/>
                        <a:pt x="10897" y="0"/>
                        <a:pt x="24340" y="0"/>
                      </a:cubicBezTo>
                      <a:cubicBezTo>
                        <a:pt x="37782" y="0"/>
                        <a:pt x="48679" y="16676"/>
                        <a:pt x="48679" y="37247"/>
                      </a:cubicBezTo>
                      <a:cubicBezTo>
                        <a:pt x="48679" y="57818"/>
                        <a:pt x="37782" y="74495"/>
                        <a:pt x="24340" y="74495"/>
                      </a:cubicBezTo>
                      <a:cubicBezTo>
                        <a:pt x="10897" y="74495"/>
                        <a:pt x="0" y="57818"/>
                        <a:pt x="0" y="37247"/>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79" name="Freeform: Shape 220">
                  <a:extLst>
                    <a:ext uri="{FF2B5EF4-FFF2-40B4-BE49-F238E27FC236}">
                      <a16:creationId xmlns:a16="http://schemas.microsoft.com/office/drawing/2014/main" id="{34E89119-AA0A-37E9-2BE8-586A5C04F607}"/>
                    </a:ext>
                  </a:extLst>
                </p:cNvPr>
                <p:cNvSpPr/>
                <p:nvPr/>
              </p:nvSpPr>
              <p:spPr>
                <a:xfrm>
                  <a:off x="-38455" y="3504016"/>
                  <a:ext cx="84074" cy="19204"/>
                </a:xfrm>
                <a:custGeom>
                  <a:avLst/>
                  <a:gdLst/>
                  <a:ahLst/>
                  <a:cxnLst/>
                  <a:rect l="l" t="t" r="r" b="b"/>
                  <a:pathLst>
                    <a:path w="84074" h="19204" stroke="0">
                      <a:moveTo>
                        <a:pt x="6574" y="0"/>
                      </a:moveTo>
                      <a:cubicBezTo>
                        <a:pt x="11675" y="0"/>
                        <a:pt x="14618" y="2957"/>
                        <a:pt x="14618" y="6604"/>
                      </a:cubicBezTo>
                      <a:lnTo>
                        <a:pt x="14618" y="12600"/>
                      </a:lnTo>
                      <a:cubicBezTo>
                        <a:pt x="14618" y="16247"/>
                        <a:pt x="11675" y="19204"/>
                        <a:pt x="8044" y="19204"/>
                      </a:cubicBezTo>
                      <a:cubicBezTo>
                        <a:pt x="2943" y="19204"/>
                        <a:pt x="0" y="16247"/>
                        <a:pt x="0" y="12600"/>
                      </a:cubicBezTo>
                      <a:lnTo>
                        <a:pt x="0" y="6604"/>
                      </a:lnTo>
                      <a:cubicBezTo>
                        <a:pt x="0" y="2957"/>
                        <a:pt x="2943" y="0"/>
                        <a:pt x="6574" y="0"/>
                      </a:cubicBezTo>
                      <a:close/>
                      <a:moveTo>
                        <a:pt x="69457" y="6604"/>
                      </a:moveTo>
                      <a:lnTo>
                        <a:pt x="69457" y="12600"/>
                      </a:lnTo>
                      <a:cubicBezTo>
                        <a:pt x="69457" y="16247"/>
                        <a:pt x="72400" y="19204"/>
                        <a:pt x="77501" y="19204"/>
                      </a:cubicBezTo>
                      <a:cubicBezTo>
                        <a:pt x="81131" y="19204"/>
                        <a:pt x="84074" y="16247"/>
                        <a:pt x="84074" y="12600"/>
                      </a:cubicBezTo>
                      <a:lnTo>
                        <a:pt x="84074" y="6604"/>
                      </a:lnTo>
                      <a:cubicBezTo>
                        <a:pt x="84074" y="2957"/>
                        <a:pt x="81131" y="0"/>
                        <a:pt x="76030" y="0"/>
                      </a:cubicBezTo>
                      <a:cubicBezTo>
                        <a:pt x="72400" y="0"/>
                        <a:pt x="69457" y="2957"/>
                        <a:pt x="69457" y="6604"/>
                      </a:cubicBezTo>
                      <a:close/>
                    </a:path>
                    <a:path w="84074" h="19204" fill="none">
                      <a:moveTo>
                        <a:pt x="6574" y="0"/>
                      </a:moveTo>
                      <a:cubicBezTo>
                        <a:pt x="11675" y="0"/>
                        <a:pt x="14618" y="2957"/>
                        <a:pt x="14618" y="6604"/>
                      </a:cubicBezTo>
                      <a:lnTo>
                        <a:pt x="14618" y="12600"/>
                      </a:lnTo>
                      <a:cubicBezTo>
                        <a:pt x="14618" y="16247"/>
                        <a:pt x="11675" y="19204"/>
                        <a:pt x="8044" y="19204"/>
                      </a:cubicBezTo>
                      <a:cubicBezTo>
                        <a:pt x="2943" y="19204"/>
                        <a:pt x="0" y="16247"/>
                        <a:pt x="0" y="12600"/>
                      </a:cubicBezTo>
                      <a:lnTo>
                        <a:pt x="0" y="6604"/>
                      </a:lnTo>
                      <a:cubicBezTo>
                        <a:pt x="0" y="2957"/>
                        <a:pt x="2943" y="0"/>
                        <a:pt x="6574" y="0"/>
                      </a:cubicBezTo>
                      <a:close/>
                      <a:moveTo>
                        <a:pt x="69457" y="6604"/>
                      </a:moveTo>
                      <a:lnTo>
                        <a:pt x="69457" y="12600"/>
                      </a:lnTo>
                      <a:cubicBezTo>
                        <a:pt x="69457" y="16247"/>
                        <a:pt x="72400" y="19204"/>
                        <a:pt x="77501" y="19204"/>
                      </a:cubicBezTo>
                      <a:cubicBezTo>
                        <a:pt x="81131" y="19204"/>
                        <a:pt x="84074" y="16247"/>
                        <a:pt x="84074" y="12600"/>
                      </a:cubicBezTo>
                      <a:lnTo>
                        <a:pt x="84074" y="6604"/>
                      </a:lnTo>
                      <a:cubicBezTo>
                        <a:pt x="84074" y="2957"/>
                        <a:pt x="81131" y="0"/>
                        <a:pt x="76030" y="0"/>
                      </a:cubicBezTo>
                      <a:cubicBezTo>
                        <a:pt x="72400" y="0"/>
                        <a:pt x="69457" y="2957"/>
                        <a:pt x="69457" y="6604"/>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80" name="Freeform: Shape 221">
                  <a:extLst>
                    <a:ext uri="{FF2B5EF4-FFF2-40B4-BE49-F238E27FC236}">
                      <a16:creationId xmlns:a16="http://schemas.microsoft.com/office/drawing/2014/main" id="{F1E33B8C-678C-7C36-FF44-5653E1B77F7D}"/>
                    </a:ext>
                  </a:extLst>
                </p:cNvPr>
                <p:cNvSpPr/>
                <p:nvPr/>
              </p:nvSpPr>
              <p:spPr>
                <a:xfrm>
                  <a:off x="-58989" y="3489974"/>
                  <a:ext cx="128234" cy="59233"/>
                </a:xfrm>
                <a:custGeom>
                  <a:avLst/>
                  <a:gdLst/>
                  <a:ahLst/>
                  <a:cxnLst/>
                  <a:rect l="l" t="t" r="r" b="b"/>
                  <a:pathLst>
                    <a:path w="128234" h="59233" stroke="0">
                      <a:moveTo>
                        <a:pt x="0" y="19257"/>
                      </a:moveTo>
                      <a:cubicBezTo>
                        <a:pt x="0" y="1725"/>
                        <a:pt x="16282" y="0"/>
                        <a:pt x="30990" y="0"/>
                      </a:cubicBezTo>
                      <a:cubicBezTo>
                        <a:pt x="45699" y="0"/>
                        <a:pt x="52296" y="12060"/>
                        <a:pt x="52296" y="29616"/>
                      </a:cubicBezTo>
                      <a:cubicBezTo>
                        <a:pt x="52296" y="47124"/>
                        <a:pt x="43580" y="60599"/>
                        <a:pt x="22274" y="59122"/>
                      </a:cubicBezTo>
                      <a:cubicBezTo>
                        <a:pt x="968" y="57645"/>
                        <a:pt x="0" y="36789"/>
                        <a:pt x="0" y="19257"/>
                      </a:cubicBezTo>
                      <a:close/>
                      <a:moveTo>
                        <a:pt x="22663" y="55458"/>
                      </a:moveTo>
                      <a:cubicBezTo>
                        <a:pt x="41913" y="56771"/>
                        <a:pt x="49788" y="44790"/>
                        <a:pt x="49788" y="29240"/>
                      </a:cubicBezTo>
                      <a:cubicBezTo>
                        <a:pt x="49788" y="13613"/>
                        <a:pt x="44951" y="3451"/>
                        <a:pt x="29069" y="4380"/>
                      </a:cubicBezTo>
                      <a:cubicBezTo>
                        <a:pt x="13186" y="5727"/>
                        <a:pt x="2538" y="4380"/>
                        <a:pt x="2538" y="20012"/>
                      </a:cubicBezTo>
                      <a:cubicBezTo>
                        <a:pt x="2538" y="35600"/>
                        <a:pt x="3413" y="54145"/>
                        <a:pt x="22663" y="55458"/>
                      </a:cubicBezTo>
                      <a:close/>
                      <a:moveTo>
                        <a:pt x="51104" y="33001"/>
                      </a:moveTo>
                      <a:cubicBezTo>
                        <a:pt x="51104" y="26433"/>
                        <a:pt x="56930" y="21109"/>
                        <a:pt x="64117" y="21109"/>
                      </a:cubicBezTo>
                      <a:cubicBezTo>
                        <a:pt x="71304" y="21109"/>
                        <a:pt x="77130" y="26433"/>
                        <a:pt x="77130" y="33001"/>
                      </a:cubicBezTo>
                      <a:cubicBezTo>
                        <a:pt x="77130" y="33932"/>
                        <a:pt x="77013" y="34838"/>
                        <a:pt x="76792" y="35708"/>
                      </a:cubicBezTo>
                      <a:cubicBezTo>
                        <a:pt x="75451" y="30444"/>
                        <a:pt x="70285" y="26522"/>
                        <a:pt x="64117" y="26522"/>
                      </a:cubicBezTo>
                      <a:cubicBezTo>
                        <a:pt x="57949" y="26522"/>
                        <a:pt x="52783" y="30444"/>
                        <a:pt x="51442" y="35708"/>
                      </a:cubicBezTo>
                      <a:cubicBezTo>
                        <a:pt x="51104" y="34838"/>
                        <a:pt x="51104" y="33932"/>
                        <a:pt x="51104" y="33001"/>
                      </a:cubicBezTo>
                      <a:close/>
                      <a:moveTo>
                        <a:pt x="128234" y="19257"/>
                      </a:moveTo>
                      <a:cubicBezTo>
                        <a:pt x="128234" y="1725"/>
                        <a:pt x="111952" y="0"/>
                        <a:pt x="97244" y="0"/>
                      </a:cubicBezTo>
                      <a:cubicBezTo>
                        <a:pt x="82535" y="0"/>
                        <a:pt x="75938" y="12060"/>
                        <a:pt x="75938" y="29616"/>
                      </a:cubicBezTo>
                      <a:cubicBezTo>
                        <a:pt x="75938" y="47124"/>
                        <a:pt x="84654" y="60599"/>
                        <a:pt x="105960" y="59122"/>
                      </a:cubicBezTo>
                      <a:cubicBezTo>
                        <a:pt x="127265" y="57645"/>
                        <a:pt x="128234" y="36789"/>
                        <a:pt x="128234" y="19257"/>
                      </a:cubicBezTo>
                      <a:close/>
                      <a:moveTo>
                        <a:pt x="105571" y="55458"/>
                      </a:moveTo>
                      <a:cubicBezTo>
                        <a:pt x="86320" y="56771"/>
                        <a:pt x="78445" y="44790"/>
                        <a:pt x="78445" y="29240"/>
                      </a:cubicBezTo>
                      <a:cubicBezTo>
                        <a:pt x="78445" y="13613"/>
                        <a:pt x="83283" y="3451"/>
                        <a:pt x="99165" y="4380"/>
                      </a:cubicBezTo>
                      <a:cubicBezTo>
                        <a:pt x="115048" y="5727"/>
                        <a:pt x="125696" y="4380"/>
                        <a:pt x="125696" y="20012"/>
                      </a:cubicBezTo>
                      <a:cubicBezTo>
                        <a:pt x="125696" y="35600"/>
                        <a:pt x="124821" y="54145"/>
                        <a:pt x="105571" y="55458"/>
                      </a:cubicBezTo>
                      <a:close/>
                    </a:path>
                    <a:path w="128234" h="59233" fill="none">
                      <a:moveTo>
                        <a:pt x="0" y="19257"/>
                      </a:moveTo>
                      <a:cubicBezTo>
                        <a:pt x="0" y="1725"/>
                        <a:pt x="16282" y="0"/>
                        <a:pt x="30990" y="0"/>
                      </a:cubicBezTo>
                      <a:cubicBezTo>
                        <a:pt x="45699" y="0"/>
                        <a:pt x="52296" y="12060"/>
                        <a:pt x="52296" y="29616"/>
                      </a:cubicBezTo>
                      <a:cubicBezTo>
                        <a:pt x="52296" y="47124"/>
                        <a:pt x="43580" y="60599"/>
                        <a:pt x="22274" y="59122"/>
                      </a:cubicBezTo>
                      <a:cubicBezTo>
                        <a:pt x="968" y="57645"/>
                        <a:pt x="0" y="36789"/>
                        <a:pt x="0" y="19257"/>
                      </a:cubicBezTo>
                      <a:close/>
                      <a:moveTo>
                        <a:pt x="22663" y="55458"/>
                      </a:moveTo>
                      <a:cubicBezTo>
                        <a:pt x="41913" y="56771"/>
                        <a:pt x="49788" y="44790"/>
                        <a:pt x="49788" y="29240"/>
                      </a:cubicBezTo>
                      <a:cubicBezTo>
                        <a:pt x="49788" y="13613"/>
                        <a:pt x="44951" y="3451"/>
                        <a:pt x="29069" y="4380"/>
                      </a:cubicBezTo>
                      <a:cubicBezTo>
                        <a:pt x="13186" y="5727"/>
                        <a:pt x="2538" y="4380"/>
                        <a:pt x="2538" y="20012"/>
                      </a:cubicBezTo>
                      <a:cubicBezTo>
                        <a:pt x="2538" y="35600"/>
                        <a:pt x="3413" y="54145"/>
                        <a:pt x="22663" y="55458"/>
                      </a:cubicBezTo>
                      <a:close/>
                      <a:moveTo>
                        <a:pt x="51104" y="33001"/>
                      </a:moveTo>
                      <a:cubicBezTo>
                        <a:pt x="51104" y="26433"/>
                        <a:pt x="56930" y="21109"/>
                        <a:pt x="64117" y="21109"/>
                      </a:cubicBezTo>
                      <a:cubicBezTo>
                        <a:pt x="71304" y="21109"/>
                        <a:pt x="77130" y="26433"/>
                        <a:pt x="77130" y="33001"/>
                      </a:cubicBezTo>
                      <a:cubicBezTo>
                        <a:pt x="77130" y="33932"/>
                        <a:pt x="77013" y="34838"/>
                        <a:pt x="76792" y="35708"/>
                      </a:cubicBezTo>
                      <a:cubicBezTo>
                        <a:pt x="75451" y="30444"/>
                        <a:pt x="70285" y="26522"/>
                        <a:pt x="64117" y="26522"/>
                      </a:cubicBezTo>
                      <a:cubicBezTo>
                        <a:pt x="57949" y="26522"/>
                        <a:pt x="52783" y="30444"/>
                        <a:pt x="51442" y="35708"/>
                      </a:cubicBezTo>
                      <a:cubicBezTo>
                        <a:pt x="51104" y="34838"/>
                        <a:pt x="51104" y="33932"/>
                        <a:pt x="51104" y="33001"/>
                      </a:cubicBezTo>
                      <a:close/>
                      <a:moveTo>
                        <a:pt x="128234" y="19257"/>
                      </a:moveTo>
                      <a:cubicBezTo>
                        <a:pt x="128234" y="1725"/>
                        <a:pt x="111952" y="0"/>
                        <a:pt x="97244" y="0"/>
                      </a:cubicBezTo>
                      <a:cubicBezTo>
                        <a:pt x="82535" y="0"/>
                        <a:pt x="75938" y="12060"/>
                        <a:pt x="75938" y="29616"/>
                      </a:cubicBezTo>
                      <a:cubicBezTo>
                        <a:pt x="75938" y="47124"/>
                        <a:pt x="84654" y="60599"/>
                        <a:pt x="105960" y="59122"/>
                      </a:cubicBezTo>
                      <a:cubicBezTo>
                        <a:pt x="127265" y="57645"/>
                        <a:pt x="128234" y="36789"/>
                        <a:pt x="128234" y="19257"/>
                      </a:cubicBezTo>
                      <a:close/>
                      <a:moveTo>
                        <a:pt x="105571" y="55458"/>
                      </a:moveTo>
                      <a:cubicBezTo>
                        <a:pt x="86320" y="56771"/>
                        <a:pt x="78445" y="44790"/>
                        <a:pt x="78445" y="29240"/>
                      </a:cubicBezTo>
                      <a:cubicBezTo>
                        <a:pt x="78445" y="13613"/>
                        <a:pt x="83283" y="3451"/>
                        <a:pt x="99165" y="4380"/>
                      </a:cubicBezTo>
                      <a:cubicBezTo>
                        <a:pt x="115048" y="5727"/>
                        <a:pt x="125696" y="4380"/>
                        <a:pt x="125696" y="20012"/>
                      </a:cubicBezTo>
                      <a:cubicBezTo>
                        <a:pt x="125696" y="35600"/>
                        <a:pt x="124821" y="54145"/>
                        <a:pt x="105571" y="55458"/>
                      </a:cubicBezTo>
                      <a:close/>
                    </a:path>
                  </a:pathLst>
                </a:custGeom>
                <a:solidFill>
                  <a:srgbClr val="717070"/>
                </a:solidFill>
                <a:ln w="7600" cap="flat">
                  <a:solidFill>
                    <a:srgbClr val="71707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81" name="Freeform: Shape 222">
                  <a:extLst>
                    <a:ext uri="{FF2B5EF4-FFF2-40B4-BE49-F238E27FC236}">
                      <a16:creationId xmlns:a16="http://schemas.microsoft.com/office/drawing/2014/main" id="{7F3AD4D6-0C9F-4D6F-C768-5F6043E4A691}"/>
                    </a:ext>
                  </a:extLst>
                </p:cNvPr>
                <p:cNvSpPr/>
                <p:nvPr/>
              </p:nvSpPr>
              <p:spPr>
                <a:xfrm>
                  <a:off x="-53974" y="3471341"/>
                  <a:ext cx="114380" cy="13059"/>
                </a:xfrm>
                <a:custGeom>
                  <a:avLst/>
                  <a:gdLst/>
                  <a:ahLst/>
                  <a:cxnLst/>
                  <a:rect l="l" t="t" r="r" b="b"/>
                  <a:pathLst>
                    <a:path w="114380" h="13059" stroke="0">
                      <a:moveTo>
                        <a:pt x="0" y="12381"/>
                      </a:moveTo>
                      <a:cubicBezTo>
                        <a:pt x="-892" y="6400"/>
                        <a:pt x="4901" y="2481"/>
                        <a:pt x="9703" y="0"/>
                      </a:cubicBezTo>
                      <a:cubicBezTo>
                        <a:pt x="14504" y="-1086"/>
                        <a:pt x="24345" y="0"/>
                        <a:pt x="25501" y="6436"/>
                      </a:cubicBezTo>
                      <a:cubicBezTo>
                        <a:pt x="26106" y="9569"/>
                        <a:pt x="21512" y="3474"/>
                        <a:pt x="12640" y="5903"/>
                      </a:cubicBezTo>
                      <a:cubicBezTo>
                        <a:pt x="3769" y="8332"/>
                        <a:pt x="815" y="15229"/>
                        <a:pt x="0" y="12381"/>
                      </a:cubicBezTo>
                      <a:close/>
                      <a:moveTo>
                        <a:pt x="114231" y="12381"/>
                      </a:moveTo>
                      <a:cubicBezTo>
                        <a:pt x="115387" y="6400"/>
                        <a:pt x="109594" y="2481"/>
                        <a:pt x="104793" y="0"/>
                      </a:cubicBezTo>
                      <a:cubicBezTo>
                        <a:pt x="99991" y="-1086"/>
                        <a:pt x="90151" y="0"/>
                        <a:pt x="88995" y="6436"/>
                      </a:cubicBezTo>
                      <a:cubicBezTo>
                        <a:pt x="88389" y="9570"/>
                        <a:pt x="92983" y="3474"/>
                        <a:pt x="101855" y="5903"/>
                      </a:cubicBezTo>
                      <a:cubicBezTo>
                        <a:pt x="110727" y="8332"/>
                        <a:pt x="113680" y="15229"/>
                        <a:pt x="114231" y="12381"/>
                      </a:cubicBezTo>
                      <a:close/>
                    </a:path>
                    <a:path w="114380" h="13059" fill="none">
                      <a:moveTo>
                        <a:pt x="0" y="12381"/>
                      </a:moveTo>
                      <a:cubicBezTo>
                        <a:pt x="-892" y="6400"/>
                        <a:pt x="4901" y="2481"/>
                        <a:pt x="9703" y="0"/>
                      </a:cubicBezTo>
                      <a:cubicBezTo>
                        <a:pt x="14504" y="-1086"/>
                        <a:pt x="24345" y="0"/>
                        <a:pt x="25501" y="6436"/>
                      </a:cubicBezTo>
                      <a:cubicBezTo>
                        <a:pt x="26106" y="9569"/>
                        <a:pt x="21512" y="3474"/>
                        <a:pt x="12640" y="5903"/>
                      </a:cubicBezTo>
                      <a:cubicBezTo>
                        <a:pt x="3769" y="8332"/>
                        <a:pt x="815" y="15229"/>
                        <a:pt x="0" y="12381"/>
                      </a:cubicBezTo>
                      <a:close/>
                      <a:moveTo>
                        <a:pt x="114231" y="12381"/>
                      </a:moveTo>
                      <a:cubicBezTo>
                        <a:pt x="115387" y="6400"/>
                        <a:pt x="109594" y="2481"/>
                        <a:pt x="104793" y="0"/>
                      </a:cubicBezTo>
                      <a:cubicBezTo>
                        <a:pt x="99991" y="-1086"/>
                        <a:pt x="90151" y="0"/>
                        <a:pt x="88995" y="6436"/>
                      </a:cubicBezTo>
                      <a:cubicBezTo>
                        <a:pt x="88389" y="9570"/>
                        <a:pt x="92983" y="3474"/>
                        <a:pt x="101855" y="5903"/>
                      </a:cubicBezTo>
                      <a:cubicBezTo>
                        <a:pt x="110727" y="8332"/>
                        <a:pt x="113680" y="15229"/>
                        <a:pt x="114231" y="12381"/>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268" name="Group 1267">
              <a:extLst>
                <a:ext uri="{FF2B5EF4-FFF2-40B4-BE49-F238E27FC236}">
                  <a16:creationId xmlns:a16="http://schemas.microsoft.com/office/drawing/2014/main" id="{83F801BA-9214-0299-659B-C8B654E7A40C}"/>
                </a:ext>
              </a:extLst>
            </p:cNvPr>
            <p:cNvGrpSpPr/>
            <p:nvPr/>
          </p:nvGrpSpPr>
          <p:grpSpPr>
            <a:xfrm>
              <a:off x="2136088" y="1704936"/>
              <a:ext cx="440720" cy="1335472"/>
              <a:chOff x="2136088" y="1704936"/>
              <a:chExt cx="440720" cy="1335472"/>
            </a:xfrm>
          </p:grpSpPr>
          <p:sp>
            <p:nvSpPr>
              <p:cNvPr id="1444" name="Freeform: Shape 224">
                <a:extLst>
                  <a:ext uri="{FF2B5EF4-FFF2-40B4-BE49-F238E27FC236}">
                    <a16:creationId xmlns:a16="http://schemas.microsoft.com/office/drawing/2014/main" id="{898D2443-1DFD-3854-CE1E-57E40AE148F0}"/>
                  </a:ext>
                </a:extLst>
              </p:cNvPr>
              <p:cNvSpPr/>
              <p:nvPr/>
            </p:nvSpPr>
            <p:spPr>
              <a:xfrm>
                <a:off x="2163208" y="1899076"/>
                <a:ext cx="387976" cy="71772"/>
              </a:xfrm>
              <a:custGeom>
                <a:avLst/>
                <a:gdLst/>
                <a:ahLst/>
                <a:cxnLst/>
                <a:rect l="l" t="t" r="r" b="b"/>
                <a:pathLst>
                  <a:path w="387976" h="71772" stroke="0">
                    <a:moveTo>
                      <a:pt x="0" y="35886"/>
                    </a:moveTo>
                    <a:cubicBezTo>
                      <a:pt x="0" y="16067"/>
                      <a:pt x="19503" y="0"/>
                      <a:pt x="43560" y="0"/>
                    </a:cubicBezTo>
                    <a:cubicBezTo>
                      <a:pt x="67618" y="0"/>
                      <a:pt x="87121" y="16067"/>
                      <a:pt x="87121" y="35886"/>
                    </a:cubicBezTo>
                    <a:cubicBezTo>
                      <a:pt x="87121" y="55705"/>
                      <a:pt x="67618" y="71772"/>
                      <a:pt x="43560" y="71772"/>
                    </a:cubicBezTo>
                    <a:cubicBezTo>
                      <a:pt x="19503" y="71772"/>
                      <a:pt x="0" y="55705"/>
                      <a:pt x="0" y="35886"/>
                    </a:cubicBezTo>
                    <a:close/>
                    <a:moveTo>
                      <a:pt x="344415" y="71772"/>
                    </a:moveTo>
                    <a:cubicBezTo>
                      <a:pt x="368473" y="71772"/>
                      <a:pt x="387976" y="55705"/>
                      <a:pt x="387976" y="35886"/>
                    </a:cubicBezTo>
                    <a:cubicBezTo>
                      <a:pt x="387976" y="16067"/>
                      <a:pt x="368473" y="0"/>
                      <a:pt x="344415" y="0"/>
                    </a:cubicBezTo>
                    <a:cubicBezTo>
                      <a:pt x="320358" y="0"/>
                      <a:pt x="300855" y="16067"/>
                      <a:pt x="300855" y="35886"/>
                    </a:cubicBezTo>
                    <a:cubicBezTo>
                      <a:pt x="300855" y="55705"/>
                      <a:pt x="320358" y="71772"/>
                      <a:pt x="344415" y="71772"/>
                    </a:cubicBezTo>
                    <a:close/>
                  </a:path>
                  <a:path w="387976" h="71772" fill="none">
                    <a:moveTo>
                      <a:pt x="0" y="35886"/>
                    </a:moveTo>
                    <a:cubicBezTo>
                      <a:pt x="0" y="16067"/>
                      <a:pt x="19503" y="0"/>
                      <a:pt x="43560" y="0"/>
                    </a:cubicBezTo>
                    <a:cubicBezTo>
                      <a:pt x="67618" y="0"/>
                      <a:pt x="87121" y="16067"/>
                      <a:pt x="87121" y="35886"/>
                    </a:cubicBezTo>
                    <a:cubicBezTo>
                      <a:pt x="87121" y="55705"/>
                      <a:pt x="67618" y="71772"/>
                      <a:pt x="43560" y="71772"/>
                    </a:cubicBezTo>
                    <a:cubicBezTo>
                      <a:pt x="19503" y="71772"/>
                      <a:pt x="0" y="55705"/>
                      <a:pt x="0" y="35886"/>
                    </a:cubicBezTo>
                    <a:close/>
                    <a:moveTo>
                      <a:pt x="344415" y="71772"/>
                    </a:moveTo>
                    <a:cubicBezTo>
                      <a:pt x="368473" y="71772"/>
                      <a:pt x="387976" y="55705"/>
                      <a:pt x="387976" y="35886"/>
                    </a:cubicBezTo>
                    <a:cubicBezTo>
                      <a:pt x="387976" y="16067"/>
                      <a:pt x="368473" y="0"/>
                      <a:pt x="344415" y="0"/>
                    </a:cubicBezTo>
                    <a:cubicBezTo>
                      <a:pt x="320358" y="0"/>
                      <a:pt x="300855" y="16067"/>
                      <a:pt x="300855" y="35886"/>
                    </a:cubicBezTo>
                    <a:cubicBezTo>
                      <a:pt x="300855" y="55705"/>
                      <a:pt x="320358" y="71772"/>
                      <a:pt x="344415" y="71772"/>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45" name="Freeform: Shape 225">
                <a:extLst>
                  <a:ext uri="{FF2B5EF4-FFF2-40B4-BE49-F238E27FC236}">
                    <a16:creationId xmlns:a16="http://schemas.microsoft.com/office/drawing/2014/main" id="{CF2A074C-03D6-CD60-367A-18AA130C23DF}"/>
                  </a:ext>
                </a:extLst>
              </p:cNvPr>
              <p:cNvSpPr/>
              <p:nvPr/>
            </p:nvSpPr>
            <p:spPr>
              <a:xfrm>
                <a:off x="2291627" y="2043959"/>
                <a:ext cx="135951" cy="105102"/>
              </a:xfrm>
              <a:custGeom>
                <a:avLst/>
                <a:gdLst/>
                <a:ahLst/>
                <a:cxnLst/>
                <a:rect l="l" t="t" r="r" b="b"/>
                <a:pathLst>
                  <a:path w="135951" h="105102" stroke="0">
                    <a:moveTo>
                      <a:pt x="0" y="0"/>
                    </a:moveTo>
                    <a:lnTo>
                      <a:pt x="135951" y="0"/>
                    </a:lnTo>
                    <a:lnTo>
                      <a:pt x="135951" y="71256"/>
                    </a:lnTo>
                    <a:cubicBezTo>
                      <a:pt x="135951" y="71256"/>
                      <a:pt x="111232" y="105102"/>
                      <a:pt x="72095" y="105102"/>
                    </a:cubicBezTo>
                    <a:cubicBezTo>
                      <a:pt x="32958" y="105102"/>
                      <a:pt x="0" y="71256"/>
                      <a:pt x="0" y="71256"/>
                    </a:cubicBezTo>
                    <a:lnTo>
                      <a:pt x="0" y="0"/>
                    </a:lnTo>
                    <a:close/>
                  </a:path>
                  <a:path w="135951" h="105102" fill="none">
                    <a:moveTo>
                      <a:pt x="0" y="0"/>
                    </a:moveTo>
                    <a:lnTo>
                      <a:pt x="135951" y="0"/>
                    </a:lnTo>
                    <a:lnTo>
                      <a:pt x="135951" y="71256"/>
                    </a:lnTo>
                    <a:cubicBezTo>
                      <a:pt x="135951" y="71256"/>
                      <a:pt x="111232" y="105102"/>
                      <a:pt x="72095" y="105102"/>
                    </a:cubicBezTo>
                    <a:cubicBezTo>
                      <a:pt x="32958" y="105102"/>
                      <a:pt x="0" y="71256"/>
                      <a:pt x="0" y="71256"/>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46" name="Freeform: Shape 226">
                <a:extLst>
                  <a:ext uri="{FF2B5EF4-FFF2-40B4-BE49-F238E27FC236}">
                    <a16:creationId xmlns:a16="http://schemas.microsoft.com/office/drawing/2014/main" id="{EC2F5622-8DF1-C2D1-AA05-A888A02EE7E2}"/>
                  </a:ext>
                </a:extLst>
              </p:cNvPr>
              <p:cNvSpPr/>
              <p:nvPr/>
            </p:nvSpPr>
            <p:spPr>
              <a:xfrm>
                <a:off x="2489707" y="2474383"/>
                <a:ext cx="81552" cy="77847"/>
              </a:xfrm>
              <a:custGeom>
                <a:avLst/>
                <a:gdLst/>
                <a:ahLst/>
                <a:cxnLst/>
                <a:rect l="l" t="t" r="r" b="b"/>
                <a:pathLst>
                  <a:path w="81552" h="77847" stroke="0">
                    <a:moveTo>
                      <a:pt x="0" y="38924"/>
                    </a:moveTo>
                    <a:cubicBezTo>
                      <a:pt x="0" y="17427"/>
                      <a:pt x="18256" y="0"/>
                      <a:pt x="40776" y="0"/>
                    </a:cubicBezTo>
                    <a:cubicBezTo>
                      <a:pt x="63296" y="0"/>
                      <a:pt x="81552" y="17427"/>
                      <a:pt x="81552" y="38924"/>
                    </a:cubicBezTo>
                    <a:cubicBezTo>
                      <a:pt x="81552" y="60420"/>
                      <a:pt x="63296" y="77847"/>
                      <a:pt x="40776" y="77847"/>
                    </a:cubicBezTo>
                    <a:cubicBezTo>
                      <a:pt x="18256" y="77847"/>
                      <a:pt x="0" y="60420"/>
                      <a:pt x="0" y="38924"/>
                    </a:cubicBezTo>
                    <a:close/>
                  </a:path>
                  <a:path w="81552" h="77847" fill="none">
                    <a:moveTo>
                      <a:pt x="0" y="38924"/>
                    </a:moveTo>
                    <a:cubicBezTo>
                      <a:pt x="0" y="17427"/>
                      <a:pt x="18256" y="0"/>
                      <a:pt x="40776" y="0"/>
                    </a:cubicBezTo>
                    <a:cubicBezTo>
                      <a:pt x="63296" y="0"/>
                      <a:pt x="81552" y="17427"/>
                      <a:pt x="81552" y="38924"/>
                    </a:cubicBezTo>
                    <a:cubicBezTo>
                      <a:pt x="81552" y="60420"/>
                      <a:pt x="63296" y="77847"/>
                      <a:pt x="40776" y="77847"/>
                    </a:cubicBezTo>
                    <a:cubicBezTo>
                      <a:pt x="18256" y="77847"/>
                      <a:pt x="0" y="60420"/>
                      <a:pt x="0" y="3892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47" name="Freeform: Shape 227">
                <a:extLst>
                  <a:ext uri="{FF2B5EF4-FFF2-40B4-BE49-F238E27FC236}">
                    <a16:creationId xmlns:a16="http://schemas.microsoft.com/office/drawing/2014/main" id="{278B85EB-B1D6-4ECF-66DB-09EF3A323640}"/>
                  </a:ext>
                </a:extLst>
              </p:cNvPr>
              <p:cNvSpPr/>
              <p:nvPr/>
            </p:nvSpPr>
            <p:spPr>
              <a:xfrm>
                <a:off x="2485192" y="2109363"/>
                <a:ext cx="88492" cy="388650"/>
              </a:xfrm>
              <a:custGeom>
                <a:avLst/>
                <a:gdLst/>
                <a:ahLst/>
                <a:cxnLst/>
                <a:rect l="l" t="t" r="r" b="b"/>
                <a:pathLst>
                  <a:path w="88492" h="388650" stroke="0">
                    <a:moveTo>
                      <a:pt x="0" y="0"/>
                    </a:moveTo>
                    <a:cubicBezTo>
                      <a:pt x="0" y="0"/>
                      <a:pt x="39886" y="20457"/>
                      <a:pt x="65180" y="77951"/>
                    </a:cubicBezTo>
                    <a:cubicBezTo>
                      <a:pt x="90474" y="135444"/>
                      <a:pt x="88454" y="376071"/>
                      <a:pt x="88454" y="381278"/>
                    </a:cubicBezTo>
                    <a:cubicBezTo>
                      <a:pt x="88454" y="386486"/>
                      <a:pt x="20408" y="388650"/>
                      <a:pt x="20408" y="388650"/>
                    </a:cubicBezTo>
                    <a:lnTo>
                      <a:pt x="0" y="0"/>
                    </a:lnTo>
                    <a:close/>
                  </a:path>
                  <a:path w="88492" h="388650" fill="none">
                    <a:moveTo>
                      <a:pt x="0" y="0"/>
                    </a:moveTo>
                    <a:cubicBezTo>
                      <a:pt x="0" y="0"/>
                      <a:pt x="39886" y="20457"/>
                      <a:pt x="65180" y="77951"/>
                    </a:cubicBezTo>
                    <a:cubicBezTo>
                      <a:pt x="90474" y="135444"/>
                      <a:pt x="88454" y="376071"/>
                      <a:pt x="88454" y="381278"/>
                    </a:cubicBezTo>
                    <a:cubicBezTo>
                      <a:pt x="88454" y="386486"/>
                      <a:pt x="20408" y="388650"/>
                      <a:pt x="20408" y="388650"/>
                    </a:cubicBezTo>
                    <a:lnTo>
                      <a:pt x="0" y="0"/>
                    </a:lnTo>
                    <a:close/>
                  </a:path>
                </a:pathLst>
              </a:custGeom>
              <a:solidFill>
                <a:srgbClr val="DCDCDD"/>
              </a:solidFill>
              <a:ln w="7600" cap="flat">
                <a:solidFill>
                  <a:srgbClr val="DCDCD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48" name="Freeform: Shape 228">
                <a:extLst>
                  <a:ext uri="{FF2B5EF4-FFF2-40B4-BE49-F238E27FC236}">
                    <a16:creationId xmlns:a16="http://schemas.microsoft.com/office/drawing/2014/main" id="{9390CC1E-264C-470D-64EA-7956C04D4453}"/>
                  </a:ext>
                </a:extLst>
              </p:cNvPr>
              <p:cNvSpPr/>
              <p:nvPr/>
            </p:nvSpPr>
            <p:spPr>
              <a:xfrm flipH="1">
                <a:off x="2138521" y="2474407"/>
                <a:ext cx="81552" cy="77847"/>
              </a:xfrm>
              <a:custGeom>
                <a:avLst/>
                <a:gdLst/>
                <a:ahLst/>
                <a:cxnLst/>
                <a:rect l="l" t="t" r="r" b="b"/>
                <a:pathLst>
                  <a:path w="81552" h="77847" stroke="0">
                    <a:moveTo>
                      <a:pt x="0" y="38924"/>
                    </a:moveTo>
                    <a:cubicBezTo>
                      <a:pt x="0" y="17427"/>
                      <a:pt x="18256" y="0"/>
                      <a:pt x="40776" y="0"/>
                    </a:cubicBezTo>
                    <a:cubicBezTo>
                      <a:pt x="63296" y="0"/>
                      <a:pt x="81552" y="17427"/>
                      <a:pt x="81552" y="38924"/>
                    </a:cubicBezTo>
                    <a:cubicBezTo>
                      <a:pt x="81552" y="60420"/>
                      <a:pt x="63296" y="77847"/>
                      <a:pt x="40776" y="77847"/>
                    </a:cubicBezTo>
                    <a:cubicBezTo>
                      <a:pt x="18256" y="77847"/>
                      <a:pt x="0" y="60420"/>
                      <a:pt x="0" y="38924"/>
                    </a:cubicBezTo>
                    <a:close/>
                  </a:path>
                  <a:path w="81552" h="77847" fill="none">
                    <a:moveTo>
                      <a:pt x="0" y="38924"/>
                    </a:moveTo>
                    <a:cubicBezTo>
                      <a:pt x="0" y="17427"/>
                      <a:pt x="18256" y="0"/>
                      <a:pt x="40776" y="0"/>
                    </a:cubicBezTo>
                    <a:cubicBezTo>
                      <a:pt x="63296" y="0"/>
                      <a:pt x="81552" y="17427"/>
                      <a:pt x="81552" y="38924"/>
                    </a:cubicBezTo>
                    <a:cubicBezTo>
                      <a:pt x="81552" y="60420"/>
                      <a:pt x="63296" y="77847"/>
                      <a:pt x="40776" y="77847"/>
                    </a:cubicBezTo>
                    <a:cubicBezTo>
                      <a:pt x="18256" y="77847"/>
                      <a:pt x="0" y="60420"/>
                      <a:pt x="0" y="3892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49" name="Freeform: Shape 229">
                <a:extLst>
                  <a:ext uri="{FF2B5EF4-FFF2-40B4-BE49-F238E27FC236}">
                    <a16:creationId xmlns:a16="http://schemas.microsoft.com/office/drawing/2014/main" id="{8AB24C3B-4A69-C506-F6C2-D10578DBBDF9}"/>
                  </a:ext>
                </a:extLst>
              </p:cNvPr>
              <p:cNvSpPr/>
              <p:nvPr/>
            </p:nvSpPr>
            <p:spPr>
              <a:xfrm flipH="1">
                <a:off x="2136088" y="2109360"/>
                <a:ext cx="88492" cy="388650"/>
              </a:xfrm>
              <a:custGeom>
                <a:avLst/>
                <a:gdLst/>
                <a:ahLst/>
                <a:cxnLst/>
                <a:rect l="l" t="t" r="r" b="b"/>
                <a:pathLst>
                  <a:path w="88492" h="388650" stroke="0">
                    <a:moveTo>
                      <a:pt x="0" y="0"/>
                    </a:moveTo>
                    <a:cubicBezTo>
                      <a:pt x="0" y="0"/>
                      <a:pt x="39886" y="20457"/>
                      <a:pt x="65180" y="77951"/>
                    </a:cubicBezTo>
                    <a:cubicBezTo>
                      <a:pt x="90474" y="135444"/>
                      <a:pt x="88454" y="376071"/>
                      <a:pt x="88454" y="381278"/>
                    </a:cubicBezTo>
                    <a:cubicBezTo>
                      <a:pt x="88454" y="386486"/>
                      <a:pt x="20408" y="388650"/>
                      <a:pt x="20408" y="388650"/>
                    </a:cubicBezTo>
                    <a:lnTo>
                      <a:pt x="0" y="0"/>
                    </a:lnTo>
                    <a:close/>
                  </a:path>
                  <a:path w="88492" h="388650" fill="none">
                    <a:moveTo>
                      <a:pt x="0" y="0"/>
                    </a:moveTo>
                    <a:cubicBezTo>
                      <a:pt x="0" y="0"/>
                      <a:pt x="39886" y="20457"/>
                      <a:pt x="65180" y="77951"/>
                    </a:cubicBezTo>
                    <a:cubicBezTo>
                      <a:pt x="90474" y="135444"/>
                      <a:pt x="88454" y="376071"/>
                      <a:pt x="88454" y="381278"/>
                    </a:cubicBezTo>
                    <a:cubicBezTo>
                      <a:pt x="88454" y="386486"/>
                      <a:pt x="20408" y="388650"/>
                      <a:pt x="20408" y="388650"/>
                    </a:cubicBezTo>
                    <a:lnTo>
                      <a:pt x="0" y="0"/>
                    </a:lnTo>
                    <a:close/>
                  </a:path>
                </a:pathLst>
              </a:custGeom>
              <a:solidFill>
                <a:srgbClr val="DCDCDD"/>
              </a:solidFill>
              <a:ln w="7600" cap="flat">
                <a:solidFill>
                  <a:srgbClr val="DCDCD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50" name="Freeform: Shape 230">
                <a:extLst>
                  <a:ext uri="{FF2B5EF4-FFF2-40B4-BE49-F238E27FC236}">
                    <a16:creationId xmlns:a16="http://schemas.microsoft.com/office/drawing/2014/main" id="{C39CDF89-3D24-69B0-1AA6-73FCD11C61F9}"/>
                  </a:ext>
                </a:extLst>
              </p:cNvPr>
              <p:cNvSpPr/>
              <p:nvPr/>
            </p:nvSpPr>
            <p:spPr>
              <a:xfrm>
                <a:off x="2192862" y="1733866"/>
                <a:ext cx="331446" cy="348134"/>
              </a:xfrm>
              <a:custGeom>
                <a:avLst/>
                <a:gdLst/>
                <a:ahLst/>
                <a:cxnLst/>
                <a:rect l="l" t="t" r="r" b="b"/>
                <a:pathLst>
                  <a:path w="331446" h="348134" stroke="0">
                    <a:moveTo>
                      <a:pt x="0" y="176415"/>
                    </a:moveTo>
                    <a:cubicBezTo>
                      <a:pt x="0" y="80289"/>
                      <a:pt x="70341" y="0"/>
                      <a:pt x="164982" y="0"/>
                    </a:cubicBezTo>
                    <a:cubicBezTo>
                      <a:pt x="259623" y="0"/>
                      <a:pt x="331446" y="77913"/>
                      <a:pt x="331446" y="174053"/>
                    </a:cubicBezTo>
                    <a:cubicBezTo>
                      <a:pt x="331446" y="270132"/>
                      <a:pt x="285729" y="349877"/>
                      <a:pt x="164982" y="348105"/>
                    </a:cubicBezTo>
                    <a:cubicBezTo>
                      <a:pt x="44236" y="346210"/>
                      <a:pt x="0" y="272509"/>
                      <a:pt x="0" y="176415"/>
                    </a:cubicBezTo>
                    <a:close/>
                  </a:path>
                  <a:path w="331446" h="348134" fill="none">
                    <a:moveTo>
                      <a:pt x="0" y="176415"/>
                    </a:moveTo>
                    <a:cubicBezTo>
                      <a:pt x="0" y="80289"/>
                      <a:pt x="70341" y="0"/>
                      <a:pt x="164982" y="0"/>
                    </a:cubicBezTo>
                    <a:cubicBezTo>
                      <a:pt x="259623" y="0"/>
                      <a:pt x="331446" y="77913"/>
                      <a:pt x="331446" y="174053"/>
                    </a:cubicBezTo>
                    <a:cubicBezTo>
                      <a:pt x="331446" y="270132"/>
                      <a:pt x="285729" y="349877"/>
                      <a:pt x="164982" y="348105"/>
                    </a:cubicBezTo>
                    <a:cubicBezTo>
                      <a:pt x="44236" y="346210"/>
                      <a:pt x="0" y="272509"/>
                      <a:pt x="0" y="176415"/>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51" name="Freeform: Shape 231">
                <a:extLst>
                  <a:ext uri="{FF2B5EF4-FFF2-40B4-BE49-F238E27FC236}">
                    <a16:creationId xmlns:a16="http://schemas.microsoft.com/office/drawing/2014/main" id="{3715522C-48A3-1519-4CCB-A0278018A3D6}"/>
                  </a:ext>
                </a:extLst>
              </p:cNvPr>
              <p:cNvSpPr/>
              <p:nvPr/>
            </p:nvSpPr>
            <p:spPr>
              <a:xfrm>
                <a:off x="2194168" y="2450334"/>
                <a:ext cx="322101" cy="542780"/>
              </a:xfrm>
              <a:custGeom>
                <a:avLst/>
                <a:gdLst/>
                <a:ahLst/>
                <a:cxnLst/>
                <a:rect l="l" t="t" r="r" b="b"/>
                <a:pathLst>
                  <a:path w="322101" h="542780" stroke="0">
                    <a:moveTo>
                      <a:pt x="0" y="0"/>
                    </a:moveTo>
                    <a:lnTo>
                      <a:pt x="322101" y="0"/>
                    </a:lnTo>
                    <a:cubicBezTo>
                      <a:pt x="322101" y="0"/>
                      <a:pt x="286884" y="541767"/>
                      <a:pt x="296618" y="541767"/>
                    </a:cubicBezTo>
                    <a:cubicBezTo>
                      <a:pt x="306352" y="541767"/>
                      <a:pt x="195391" y="542780"/>
                      <a:pt x="195391" y="542780"/>
                    </a:cubicBezTo>
                    <a:lnTo>
                      <a:pt x="174228" y="100984"/>
                    </a:lnTo>
                    <a:lnTo>
                      <a:pt x="147874" y="100984"/>
                    </a:lnTo>
                    <a:lnTo>
                      <a:pt x="126711" y="542780"/>
                    </a:lnTo>
                    <a:cubicBezTo>
                      <a:pt x="126711" y="542780"/>
                      <a:pt x="15750" y="541767"/>
                      <a:pt x="25484" y="541767"/>
                    </a:cubicBezTo>
                    <a:cubicBezTo>
                      <a:pt x="35218" y="541767"/>
                      <a:pt x="0" y="0"/>
                      <a:pt x="0" y="0"/>
                    </a:cubicBezTo>
                    <a:close/>
                  </a:path>
                  <a:path w="322101" h="542780" fill="none">
                    <a:moveTo>
                      <a:pt x="0" y="0"/>
                    </a:moveTo>
                    <a:lnTo>
                      <a:pt x="322101" y="0"/>
                    </a:lnTo>
                    <a:cubicBezTo>
                      <a:pt x="322101" y="0"/>
                      <a:pt x="286884" y="541767"/>
                      <a:pt x="296618" y="541767"/>
                    </a:cubicBezTo>
                    <a:cubicBezTo>
                      <a:pt x="306352" y="541767"/>
                      <a:pt x="195391" y="542780"/>
                      <a:pt x="195391" y="542780"/>
                    </a:cubicBezTo>
                    <a:lnTo>
                      <a:pt x="174228" y="100984"/>
                    </a:lnTo>
                    <a:lnTo>
                      <a:pt x="147874" y="100984"/>
                    </a:lnTo>
                    <a:lnTo>
                      <a:pt x="126711" y="542780"/>
                    </a:lnTo>
                    <a:cubicBezTo>
                      <a:pt x="126711" y="542780"/>
                      <a:pt x="15750" y="541767"/>
                      <a:pt x="25484" y="541767"/>
                    </a:cubicBezTo>
                    <a:cubicBezTo>
                      <a:pt x="35218" y="541767"/>
                      <a:pt x="0" y="0"/>
                      <a:pt x="0" y="0"/>
                    </a:cubicBezTo>
                    <a:close/>
                  </a:path>
                </a:pathLst>
              </a:custGeom>
              <a:solidFill>
                <a:srgbClr val="3E3938"/>
              </a:solidFill>
              <a:ln w="7600" cap="flat">
                <a:solidFill>
                  <a:srgbClr val="3E3938"/>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52" name="Freeform: Shape 232">
                <a:extLst>
                  <a:ext uri="{FF2B5EF4-FFF2-40B4-BE49-F238E27FC236}">
                    <a16:creationId xmlns:a16="http://schemas.microsoft.com/office/drawing/2014/main" id="{533D8252-8B40-7A79-4259-C2D3504D63E1}"/>
                  </a:ext>
                </a:extLst>
              </p:cNvPr>
              <p:cNvSpPr/>
              <p:nvPr/>
            </p:nvSpPr>
            <p:spPr>
              <a:xfrm>
                <a:off x="2189868" y="2089922"/>
                <a:ext cx="327802" cy="384907"/>
              </a:xfrm>
              <a:custGeom>
                <a:avLst/>
                <a:gdLst/>
                <a:ahLst/>
                <a:cxnLst/>
                <a:rect l="l" t="t" r="r" b="b"/>
                <a:pathLst>
                  <a:path w="327802" h="384907" stroke="0">
                    <a:moveTo>
                      <a:pt x="244529" y="0"/>
                    </a:moveTo>
                    <a:cubicBezTo>
                      <a:pt x="244529" y="0"/>
                      <a:pt x="278244" y="6674"/>
                      <a:pt x="298089" y="20975"/>
                    </a:cubicBezTo>
                    <a:cubicBezTo>
                      <a:pt x="317933" y="35277"/>
                      <a:pt x="335476" y="359519"/>
                      <a:pt x="324328" y="383152"/>
                    </a:cubicBezTo>
                    <a:cubicBezTo>
                      <a:pt x="282647" y="385492"/>
                      <a:pt x="44864" y="385492"/>
                      <a:pt x="3183" y="383152"/>
                    </a:cubicBezTo>
                    <a:cubicBezTo>
                      <a:pt x="-7966" y="359519"/>
                      <a:pt x="12222" y="35277"/>
                      <a:pt x="32066" y="20975"/>
                    </a:cubicBezTo>
                    <a:cubicBezTo>
                      <a:pt x="51910" y="6674"/>
                      <a:pt x="85626" y="0"/>
                      <a:pt x="85626" y="0"/>
                    </a:cubicBezTo>
                    <a:lnTo>
                      <a:pt x="165077" y="51836"/>
                    </a:lnTo>
                    <a:lnTo>
                      <a:pt x="244529" y="0"/>
                    </a:lnTo>
                    <a:close/>
                  </a:path>
                  <a:path w="327802" h="384907" fill="none">
                    <a:moveTo>
                      <a:pt x="244529" y="0"/>
                    </a:moveTo>
                    <a:cubicBezTo>
                      <a:pt x="244529" y="0"/>
                      <a:pt x="278244" y="6674"/>
                      <a:pt x="298089" y="20975"/>
                    </a:cubicBezTo>
                    <a:cubicBezTo>
                      <a:pt x="317933" y="35277"/>
                      <a:pt x="335476" y="359519"/>
                      <a:pt x="324328" y="383152"/>
                    </a:cubicBezTo>
                    <a:cubicBezTo>
                      <a:pt x="282647" y="385492"/>
                      <a:pt x="44864" y="385492"/>
                      <a:pt x="3183" y="383152"/>
                    </a:cubicBezTo>
                    <a:cubicBezTo>
                      <a:pt x="-7966" y="359519"/>
                      <a:pt x="12222" y="35277"/>
                      <a:pt x="32066" y="20975"/>
                    </a:cubicBezTo>
                    <a:cubicBezTo>
                      <a:pt x="51910" y="6674"/>
                      <a:pt x="85626" y="0"/>
                      <a:pt x="85626" y="0"/>
                    </a:cubicBezTo>
                    <a:lnTo>
                      <a:pt x="165077" y="51836"/>
                    </a:lnTo>
                    <a:lnTo>
                      <a:pt x="244529" y="0"/>
                    </a:lnTo>
                    <a:close/>
                  </a:path>
                </a:pathLst>
              </a:custGeom>
              <a:solidFill>
                <a:srgbClr val="556B2F"/>
              </a:solidFill>
              <a:ln w="7600" cap="flat">
                <a:solidFill>
                  <a:srgbClr val="556B2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53" name="Freeform: Shape 233">
                <a:extLst>
                  <a:ext uri="{FF2B5EF4-FFF2-40B4-BE49-F238E27FC236}">
                    <a16:creationId xmlns:a16="http://schemas.microsoft.com/office/drawing/2014/main" id="{CCDC1E69-A921-D8A4-33EA-7053FDB84A42}"/>
                  </a:ext>
                </a:extLst>
              </p:cNvPr>
              <p:cNvSpPr/>
              <p:nvPr/>
            </p:nvSpPr>
            <p:spPr>
              <a:xfrm>
                <a:off x="2264317" y="2096098"/>
                <a:ext cx="179693" cy="89730"/>
              </a:xfrm>
              <a:custGeom>
                <a:avLst/>
                <a:gdLst/>
                <a:ahLst/>
                <a:cxnLst/>
                <a:rect l="l" t="t" r="r" b="b"/>
                <a:pathLst>
                  <a:path w="179693" h="89730" stroke="0">
                    <a:moveTo>
                      <a:pt x="4197" y="3285"/>
                    </a:moveTo>
                    <a:cubicBezTo>
                      <a:pt x="12453" y="-5045"/>
                      <a:pt x="47750" y="39589"/>
                      <a:pt x="96151" y="37255"/>
                    </a:cubicBezTo>
                    <a:cubicBezTo>
                      <a:pt x="144551" y="34921"/>
                      <a:pt x="164980" y="-12735"/>
                      <a:pt x="174242" y="3285"/>
                    </a:cubicBezTo>
                    <a:cubicBezTo>
                      <a:pt x="193136" y="35964"/>
                      <a:pt x="162347" y="91393"/>
                      <a:pt x="90706" y="89692"/>
                    </a:cubicBezTo>
                    <a:cubicBezTo>
                      <a:pt x="19065" y="87911"/>
                      <a:pt x="-11998" y="19625"/>
                      <a:pt x="4197" y="3285"/>
                    </a:cubicBezTo>
                    <a:close/>
                  </a:path>
                  <a:path w="179693" h="89730" fill="none">
                    <a:moveTo>
                      <a:pt x="4197" y="3285"/>
                    </a:moveTo>
                    <a:cubicBezTo>
                      <a:pt x="12453" y="-5045"/>
                      <a:pt x="47750" y="39589"/>
                      <a:pt x="96151" y="37255"/>
                    </a:cubicBezTo>
                    <a:cubicBezTo>
                      <a:pt x="144551" y="34921"/>
                      <a:pt x="164980" y="-12735"/>
                      <a:pt x="174242" y="3285"/>
                    </a:cubicBezTo>
                    <a:cubicBezTo>
                      <a:pt x="193136" y="35964"/>
                      <a:pt x="162347" y="91393"/>
                      <a:pt x="90706" y="89692"/>
                    </a:cubicBezTo>
                    <a:cubicBezTo>
                      <a:pt x="19065" y="87911"/>
                      <a:pt x="-11998" y="19625"/>
                      <a:pt x="4197" y="3285"/>
                    </a:cubicBezTo>
                    <a:close/>
                  </a:path>
                </a:pathLst>
              </a:custGeom>
              <a:solidFill>
                <a:srgbClr val="DCDCDD"/>
              </a:solidFill>
              <a:ln w="7600" cap="flat">
                <a:solidFill>
                  <a:srgbClr val="DCDCD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54" name="Freeform: Shape 234">
                <a:extLst>
                  <a:ext uri="{FF2B5EF4-FFF2-40B4-BE49-F238E27FC236}">
                    <a16:creationId xmlns:a16="http://schemas.microsoft.com/office/drawing/2014/main" id="{F26ACD05-8A01-71F0-0007-E57463B49F23}"/>
                  </a:ext>
                </a:extLst>
              </p:cNvPr>
              <p:cNvSpPr/>
              <p:nvPr/>
            </p:nvSpPr>
            <p:spPr>
              <a:xfrm>
                <a:off x="2320034" y="2029242"/>
                <a:ext cx="82188" cy="20313"/>
              </a:xfrm>
              <a:custGeom>
                <a:avLst/>
                <a:gdLst/>
                <a:ahLst/>
                <a:cxnLst/>
                <a:rect l="l" t="t" r="r" b="b"/>
                <a:pathLst>
                  <a:path w="82188" h="20313" stroke="0">
                    <a:moveTo>
                      <a:pt x="41487" y="15276"/>
                    </a:moveTo>
                    <a:cubicBezTo>
                      <a:pt x="75607" y="15130"/>
                      <a:pt x="68312" y="0"/>
                      <a:pt x="78813" y="0"/>
                    </a:cubicBezTo>
                    <a:cubicBezTo>
                      <a:pt x="89399" y="0"/>
                      <a:pt x="74582" y="20508"/>
                      <a:pt x="41427" y="20312"/>
                    </a:cubicBezTo>
                    <a:cubicBezTo>
                      <a:pt x="8273" y="20110"/>
                      <a:pt x="-7298" y="0"/>
                      <a:pt x="3288" y="0"/>
                    </a:cubicBezTo>
                    <a:cubicBezTo>
                      <a:pt x="13789" y="0"/>
                      <a:pt x="7367" y="15423"/>
                      <a:pt x="41487" y="15276"/>
                    </a:cubicBezTo>
                    <a:close/>
                  </a:path>
                  <a:path w="82188" h="20313" fill="none">
                    <a:moveTo>
                      <a:pt x="41487" y="15276"/>
                    </a:moveTo>
                    <a:cubicBezTo>
                      <a:pt x="75607" y="15130"/>
                      <a:pt x="68312" y="0"/>
                      <a:pt x="78813" y="0"/>
                    </a:cubicBezTo>
                    <a:cubicBezTo>
                      <a:pt x="89399" y="0"/>
                      <a:pt x="74582" y="20508"/>
                      <a:pt x="41427" y="20312"/>
                    </a:cubicBezTo>
                    <a:cubicBezTo>
                      <a:pt x="8273" y="20110"/>
                      <a:pt x="-7298" y="0"/>
                      <a:pt x="3288" y="0"/>
                    </a:cubicBezTo>
                    <a:cubicBezTo>
                      <a:pt x="13789" y="0"/>
                      <a:pt x="7367" y="15423"/>
                      <a:pt x="41487" y="15276"/>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55" name="Freeform: Shape 235">
                <a:extLst>
                  <a:ext uri="{FF2B5EF4-FFF2-40B4-BE49-F238E27FC236}">
                    <a16:creationId xmlns:a16="http://schemas.microsoft.com/office/drawing/2014/main" id="{E946FFDA-7134-3A28-AD06-52EA62861ADB}"/>
                  </a:ext>
                </a:extLst>
              </p:cNvPr>
              <p:cNvSpPr/>
              <p:nvPr/>
            </p:nvSpPr>
            <p:spPr>
              <a:xfrm>
                <a:off x="2175985" y="1704936"/>
                <a:ext cx="357256" cy="244680"/>
              </a:xfrm>
              <a:custGeom>
                <a:avLst/>
                <a:gdLst/>
                <a:ahLst/>
                <a:cxnLst/>
                <a:rect l="l" t="t" r="r" b="b"/>
                <a:pathLst>
                  <a:path w="357256" h="244680" stroke="0">
                    <a:moveTo>
                      <a:pt x="15589" y="244680"/>
                    </a:moveTo>
                    <a:cubicBezTo>
                      <a:pt x="7823" y="224855"/>
                      <a:pt x="-3650" y="158069"/>
                      <a:pt x="1127" y="120173"/>
                    </a:cubicBezTo>
                    <a:cubicBezTo>
                      <a:pt x="5924" y="82725"/>
                      <a:pt x="47284" y="38954"/>
                      <a:pt x="94863" y="30721"/>
                    </a:cubicBezTo>
                    <a:cubicBezTo>
                      <a:pt x="142441" y="22488"/>
                      <a:pt x="197971" y="25886"/>
                      <a:pt x="246178" y="17424"/>
                    </a:cubicBezTo>
                    <a:cubicBezTo>
                      <a:pt x="294384" y="8963"/>
                      <a:pt x="283313" y="0"/>
                      <a:pt x="302060" y="0"/>
                    </a:cubicBezTo>
                    <a:cubicBezTo>
                      <a:pt x="320807" y="0"/>
                      <a:pt x="343865" y="43517"/>
                      <a:pt x="333152" y="67693"/>
                    </a:cubicBezTo>
                    <a:cubicBezTo>
                      <a:pt x="322440" y="91869"/>
                      <a:pt x="357256" y="110503"/>
                      <a:pt x="357256" y="163690"/>
                    </a:cubicBezTo>
                    <a:cubicBezTo>
                      <a:pt x="356183" y="216877"/>
                      <a:pt x="338574" y="235009"/>
                      <a:pt x="338574" y="235009"/>
                    </a:cubicBezTo>
                    <a:cubicBezTo>
                      <a:pt x="338574" y="235009"/>
                      <a:pt x="342591" y="214460"/>
                      <a:pt x="314471" y="158855"/>
                    </a:cubicBezTo>
                    <a:cubicBezTo>
                      <a:pt x="286350" y="103250"/>
                      <a:pt x="180563" y="116546"/>
                      <a:pt x="180563" y="116546"/>
                    </a:cubicBezTo>
                    <a:cubicBezTo>
                      <a:pt x="180563" y="116546"/>
                      <a:pt x="110931" y="108085"/>
                      <a:pt x="88167" y="120173"/>
                    </a:cubicBezTo>
                    <a:cubicBezTo>
                      <a:pt x="65403" y="132261"/>
                      <a:pt x="41299" y="145558"/>
                      <a:pt x="33265" y="173360"/>
                    </a:cubicBezTo>
                    <a:cubicBezTo>
                      <a:pt x="25230" y="201163"/>
                      <a:pt x="29248" y="224855"/>
                      <a:pt x="15589" y="244680"/>
                    </a:cubicBezTo>
                    <a:close/>
                  </a:path>
                  <a:path w="357256" h="244680" fill="none">
                    <a:moveTo>
                      <a:pt x="15589" y="244680"/>
                    </a:moveTo>
                    <a:cubicBezTo>
                      <a:pt x="7823" y="224855"/>
                      <a:pt x="-3650" y="158069"/>
                      <a:pt x="1127" y="120173"/>
                    </a:cubicBezTo>
                    <a:cubicBezTo>
                      <a:pt x="5924" y="82725"/>
                      <a:pt x="47284" y="38954"/>
                      <a:pt x="94863" y="30721"/>
                    </a:cubicBezTo>
                    <a:cubicBezTo>
                      <a:pt x="142441" y="22488"/>
                      <a:pt x="197971" y="25886"/>
                      <a:pt x="246178" y="17424"/>
                    </a:cubicBezTo>
                    <a:cubicBezTo>
                      <a:pt x="294384" y="8963"/>
                      <a:pt x="283313" y="0"/>
                      <a:pt x="302060" y="0"/>
                    </a:cubicBezTo>
                    <a:cubicBezTo>
                      <a:pt x="320807" y="0"/>
                      <a:pt x="343865" y="43517"/>
                      <a:pt x="333152" y="67693"/>
                    </a:cubicBezTo>
                    <a:cubicBezTo>
                      <a:pt x="322440" y="91869"/>
                      <a:pt x="357256" y="110503"/>
                      <a:pt x="357256" y="163690"/>
                    </a:cubicBezTo>
                    <a:cubicBezTo>
                      <a:pt x="356183" y="216877"/>
                      <a:pt x="338574" y="235009"/>
                      <a:pt x="338574" y="235009"/>
                    </a:cubicBezTo>
                    <a:cubicBezTo>
                      <a:pt x="338574" y="235009"/>
                      <a:pt x="342591" y="214460"/>
                      <a:pt x="314471" y="158855"/>
                    </a:cubicBezTo>
                    <a:cubicBezTo>
                      <a:pt x="286350" y="103250"/>
                      <a:pt x="180563" y="116546"/>
                      <a:pt x="180563" y="116546"/>
                    </a:cubicBezTo>
                    <a:cubicBezTo>
                      <a:pt x="180563" y="116546"/>
                      <a:pt x="110931" y="108085"/>
                      <a:pt x="88167" y="120173"/>
                    </a:cubicBezTo>
                    <a:cubicBezTo>
                      <a:pt x="65403" y="132261"/>
                      <a:pt x="41299" y="145558"/>
                      <a:pt x="33265" y="173360"/>
                    </a:cubicBezTo>
                    <a:cubicBezTo>
                      <a:pt x="25230" y="201163"/>
                      <a:pt x="29248" y="224855"/>
                      <a:pt x="15589" y="244680"/>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56" name="Freeform: Shape 236">
                <a:extLst>
                  <a:ext uri="{FF2B5EF4-FFF2-40B4-BE49-F238E27FC236}">
                    <a16:creationId xmlns:a16="http://schemas.microsoft.com/office/drawing/2014/main" id="{71B39F8B-0993-B7A9-D0E3-F0F18338D431}"/>
                  </a:ext>
                </a:extLst>
              </p:cNvPr>
              <p:cNvSpPr/>
              <p:nvPr/>
            </p:nvSpPr>
            <p:spPr>
              <a:xfrm>
                <a:off x="2262621" y="1927715"/>
                <a:ext cx="191926" cy="32772"/>
              </a:xfrm>
              <a:custGeom>
                <a:avLst/>
                <a:gdLst/>
                <a:ahLst/>
                <a:cxnLst/>
                <a:rect l="l" t="t" r="r" b="b"/>
                <a:pathLst>
                  <a:path w="191926" h="32772" stroke="0">
                    <a:moveTo>
                      <a:pt x="14255" y="0"/>
                    </a:moveTo>
                    <a:cubicBezTo>
                      <a:pt x="25316" y="0"/>
                      <a:pt x="31698" y="5046"/>
                      <a:pt x="31698" y="11270"/>
                    </a:cubicBezTo>
                    <a:lnTo>
                      <a:pt x="31698" y="21502"/>
                    </a:lnTo>
                    <a:cubicBezTo>
                      <a:pt x="31698" y="27726"/>
                      <a:pt x="25316" y="32772"/>
                      <a:pt x="17443" y="32772"/>
                    </a:cubicBezTo>
                    <a:cubicBezTo>
                      <a:pt x="6382" y="32772"/>
                      <a:pt x="0" y="27726"/>
                      <a:pt x="0" y="21502"/>
                    </a:cubicBezTo>
                    <a:lnTo>
                      <a:pt x="0" y="11270"/>
                    </a:lnTo>
                    <a:cubicBezTo>
                      <a:pt x="0" y="5046"/>
                      <a:pt x="6382" y="0"/>
                      <a:pt x="14255" y="0"/>
                    </a:cubicBezTo>
                    <a:close/>
                    <a:moveTo>
                      <a:pt x="160228" y="11270"/>
                    </a:moveTo>
                    <a:lnTo>
                      <a:pt x="160228" y="21502"/>
                    </a:lnTo>
                    <a:cubicBezTo>
                      <a:pt x="160228" y="27726"/>
                      <a:pt x="166610" y="32772"/>
                      <a:pt x="177672" y="32772"/>
                    </a:cubicBezTo>
                    <a:cubicBezTo>
                      <a:pt x="185544" y="32772"/>
                      <a:pt x="191926" y="27726"/>
                      <a:pt x="191926" y="21502"/>
                    </a:cubicBezTo>
                    <a:lnTo>
                      <a:pt x="191926" y="11270"/>
                    </a:lnTo>
                    <a:cubicBezTo>
                      <a:pt x="191926" y="5046"/>
                      <a:pt x="185544" y="0"/>
                      <a:pt x="174483" y="0"/>
                    </a:cubicBezTo>
                    <a:cubicBezTo>
                      <a:pt x="166610" y="0"/>
                      <a:pt x="160228" y="5046"/>
                      <a:pt x="160228" y="11270"/>
                    </a:cubicBezTo>
                    <a:close/>
                  </a:path>
                  <a:path w="191926" h="32772" fill="none">
                    <a:moveTo>
                      <a:pt x="14255" y="0"/>
                    </a:moveTo>
                    <a:cubicBezTo>
                      <a:pt x="25316" y="0"/>
                      <a:pt x="31698" y="5046"/>
                      <a:pt x="31698" y="11270"/>
                    </a:cubicBezTo>
                    <a:lnTo>
                      <a:pt x="31698" y="21502"/>
                    </a:lnTo>
                    <a:cubicBezTo>
                      <a:pt x="31698" y="27726"/>
                      <a:pt x="25316" y="32772"/>
                      <a:pt x="17443" y="32772"/>
                    </a:cubicBezTo>
                    <a:cubicBezTo>
                      <a:pt x="6382" y="32772"/>
                      <a:pt x="0" y="27726"/>
                      <a:pt x="0" y="21502"/>
                    </a:cubicBezTo>
                    <a:lnTo>
                      <a:pt x="0" y="11270"/>
                    </a:lnTo>
                    <a:cubicBezTo>
                      <a:pt x="0" y="5046"/>
                      <a:pt x="6382" y="0"/>
                      <a:pt x="14255" y="0"/>
                    </a:cubicBezTo>
                    <a:close/>
                    <a:moveTo>
                      <a:pt x="160228" y="11270"/>
                    </a:moveTo>
                    <a:lnTo>
                      <a:pt x="160228" y="21502"/>
                    </a:lnTo>
                    <a:cubicBezTo>
                      <a:pt x="160228" y="27726"/>
                      <a:pt x="166610" y="32772"/>
                      <a:pt x="177672" y="32772"/>
                    </a:cubicBezTo>
                    <a:cubicBezTo>
                      <a:pt x="185544" y="32772"/>
                      <a:pt x="191926" y="27726"/>
                      <a:pt x="191926" y="21502"/>
                    </a:cubicBezTo>
                    <a:lnTo>
                      <a:pt x="191926" y="11270"/>
                    </a:lnTo>
                    <a:cubicBezTo>
                      <a:pt x="191926" y="5046"/>
                      <a:pt x="185544" y="0"/>
                      <a:pt x="174483" y="0"/>
                    </a:cubicBezTo>
                    <a:cubicBezTo>
                      <a:pt x="166610" y="0"/>
                      <a:pt x="160228" y="5046"/>
                      <a:pt x="160228" y="11270"/>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57" name="Freeform: Shape 237">
                <a:extLst>
                  <a:ext uri="{FF2B5EF4-FFF2-40B4-BE49-F238E27FC236}">
                    <a16:creationId xmlns:a16="http://schemas.microsoft.com/office/drawing/2014/main" id="{B888239A-30B8-8389-C5A2-7D4FB68CC3ED}"/>
                  </a:ext>
                </a:extLst>
              </p:cNvPr>
              <p:cNvSpPr/>
              <p:nvPr/>
            </p:nvSpPr>
            <p:spPr>
              <a:xfrm>
                <a:off x="2238235" y="1884071"/>
                <a:ext cx="228657" cy="20064"/>
              </a:xfrm>
              <a:custGeom>
                <a:avLst/>
                <a:gdLst/>
                <a:ahLst/>
                <a:cxnLst/>
                <a:rect l="l" t="t" r="r" b="b"/>
                <a:pathLst>
                  <a:path w="228657" h="20064" stroke="0">
                    <a:moveTo>
                      <a:pt x="0" y="18314"/>
                    </a:moveTo>
                    <a:cubicBezTo>
                      <a:pt x="-1490" y="12036"/>
                      <a:pt x="7806" y="4427"/>
                      <a:pt x="21217" y="1319"/>
                    </a:cubicBezTo>
                    <a:cubicBezTo>
                      <a:pt x="34629" y="-1788"/>
                      <a:pt x="47078" y="781"/>
                      <a:pt x="49023" y="7059"/>
                    </a:cubicBezTo>
                    <a:cubicBezTo>
                      <a:pt x="50042" y="10347"/>
                      <a:pt x="39034" y="5773"/>
                      <a:pt x="26294" y="8558"/>
                    </a:cubicBezTo>
                    <a:cubicBezTo>
                      <a:pt x="14712" y="11089"/>
                      <a:pt x="1381" y="21303"/>
                      <a:pt x="0" y="18314"/>
                    </a:cubicBezTo>
                    <a:close/>
                    <a:moveTo>
                      <a:pt x="228342" y="19510"/>
                    </a:moveTo>
                    <a:cubicBezTo>
                      <a:pt x="230505" y="13283"/>
                      <a:pt x="221307" y="5971"/>
                      <a:pt x="207798" y="3179"/>
                    </a:cubicBezTo>
                    <a:cubicBezTo>
                      <a:pt x="194288" y="0"/>
                      <a:pt x="181583" y="3171"/>
                      <a:pt x="179419" y="9399"/>
                    </a:cubicBezTo>
                    <a:cubicBezTo>
                      <a:pt x="178286" y="12660"/>
                      <a:pt x="189591" y="7929"/>
                      <a:pt x="202429" y="10416"/>
                    </a:cubicBezTo>
                    <a:cubicBezTo>
                      <a:pt x="214100" y="12677"/>
                      <a:pt x="227312" y="22475"/>
                      <a:pt x="228342" y="19510"/>
                    </a:cubicBezTo>
                    <a:close/>
                  </a:path>
                  <a:path w="228657" h="20064" fill="none">
                    <a:moveTo>
                      <a:pt x="0" y="18314"/>
                    </a:moveTo>
                    <a:cubicBezTo>
                      <a:pt x="-1490" y="12036"/>
                      <a:pt x="7806" y="4427"/>
                      <a:pt x="21217" y="1319"/>
                    </a:cubicBezTo>
                    <a:cubicBezTo>
                      <a:pt x="34629" y="-1788"/>
                      <a:pt x="47078" y="781"/>
                      <a:pt x="49023" y="7059"/>
                    </a:cubicBezTo>
                    <a:cubicBezTo>
                      <a:pt x="50042" y="10347"/>
                      <a:pt x="39034" y="5773"/>
                      <a:pt x="26294" y="8558"/>
                    </a:cubicBezTo>
                    <a:cubicBezTo>
                      <a:pt x="14712" y="11089"/>
                      <a:pt x="1381" y="21303"/>
                      <a:pt x="0" y="18314"/>
                    </a:cubicBezTo>
                    <a:close/>
                    <a:moveTo>
                      <a:pt x="228342" y="19510"/>
                    </a:moveTo>
                    <a:cubicBezTo>
                      <a:pt x="230505" y="13283"/>
                      <a:pt x="221307" y="5971"/>
                      <a:pt x="207798" y="3179"/>
                    </a:cubicBezTo>
                    <a:cubicBezTo>
                      <a:pt x="194288" y="0"/>
                      <a:pt x="181583" y="3171"/>
                      <a:pt x="179419" y="9399"/>
                    </a:cubicBezTo>
                    <a:cubicBezTo>
                      <a:pt x="178286" y="12660"/>
                      <a:pt x="189591" y="7929"/>
                      <a:pt x="202429" y="10416"/>
                    </a:cubicBezTo>
                    <a:cubicBezTo>
                      <a:pt x="214100" y="12677"/>
                      <a:pt x="227312" y="22475"/>
                      <a:pt x="228342" y="19510"/>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58" name="Freeform: Shape 238">
                <a:extLst>
                  <a:ext uri="{FF2B5EF4-FFF2-40B4-BE49-F238E27FC236}">
                    <a16:creationId xmlns:a16="http://schemas.microsoft.com/office/drawing/2014/main" id="{2E78B92A-C674-6356-2F80-270B66800E9C}"/>
                  </a:ext>
                </a:extLst>
              </p:cNvPr>
              <p:cNvSpPr/>
              <p:nvPr/>
            </p:nvSpPr>
            <p:spPr>
              <a:xfrm>
                <a:off x="2216531" y="1907993"/>
                <a:ext cx="280758" cy="75441"/>
              </a:xfrm>
              <a:custGeom>
                <a:avLst/>
                <a:gdLst/>
                <a:ahLst/>
                <a:cxnLst/>
                <a:rect l="l" t="t" r="r" b="b"/>
                <a:pathLst>
                  <a:path w="280758" h="75441" stroke="0">
                    <a:moveTo>
                      <a:pt x="0" y="24526"/>
                    </a:moveTo>
                    <a:cubicBezTo>
                      <a:pt x="0" y="2196"/>
                      <a:pt x="35647" y="0"/>
                      <a:pt x="67850" y="0"/>
                    </a:cubicBezTo>
                    <a:cubicBezTo>
                      <a:pt x="99087" y="0"/>
                      <a:pt x="113614" y="14435"/>
                      <a:pt x="114458" y="35735"/>
                    </a:cubicBezTo>
                    <a:cubicBezTo>
                      <a:pt x="118954" y="30513"/>
                      <a:pt x="128870" y="26885"/>
                      <a:pt x="140379" y="26885"/>
                    </a:cubicBezTo>
                    <a:cubicBezTo>
                      <a:pt x="151888" y="26885"/>
                      <a:pt x="161804" y="30513"/>
                      <a:pt x="166300" y="35735"/>
                    </a:cubicBezTo>
                    <a:cubicBezTo>
                      <a:pt x="167144" y="14435"/>
                      <a:pt x="181671" y="0"/>
                      <a:pt x="212907" y="0"/>
                    </a:cubicBezTo>
                    <a:cubicBezTo>
                      <a:pt x="245111" y="0"/>
                      <a:pt x="280758" y="2196"/>
                      <a:pt x="280758" y="24526"/>
                    </a:cubicBezTo>
                    <a:cubicBezTo>
                      <a:pt x="280758" y="46855"/>
                      <a:pt x="278638" y="73419"/>
                      <a:pt x="231991" y="75300"/>
                    </a:cubicBezTo>
                    <a:cubicBezTo>
                      <a:pt x="189125" y="77028"/>
                      <a:pt x="169535" y="62676"/>
                      <a:pt x="166641" y="43043"/>
                    </a:cubicBezTo>
                    <a:cubicBezTo>
                      <a:pt x="162321" y="37600"/>
                      <a:pt x="152189" y="33780"/>
                      <a:pt x="140379" y="33780"/>
                    </a:cubicBezTo>
                    <a:cubicBezTo>
                      <a:pt x="128569" y="33780"/>
                      <a:pt x="118437" y="37600"/>
                      <a:pt x="114117" y="43043"/>
                    </a:cubicBezTo>
                    <a:cubicBezTo>
                      <a:pt x="111223" y="62676"/>
                      <a:pt x="91634" y="77028"/>
                      <a:pt x="48767" y="75300"/>
                    </a:cubicBezTo>
                    <a:cubicBezTo>
                      <a:pt x="2120" y="73419"/>
                      <a:pt x="0" y="46855"/>
                      <a:pt x="0" y="24526"/>
                    </a:cubicBezTo>
                    <a:close/>
                    <a:moveTo>
                      <a:pt x="49619" y="70633"/>
                    </a:moveTo>
                    <a:cubicBezTo>
                      <a:pt x="91766" y="72305"/>
                      <a:pt x="109008" y="57046"/>
                      <a:pt x="109008" y="37241"/>
                    </a:cubicBezTo>
                    <a:cubicBezTo>
                      <a:pt x="109008" y="17338"/>
                      <a:pt x="98417" y="4395"/>
                      <a:pt x="63644" y="5579"/>
                    </a:cubicBezTo>
                    <a:cubicBezTo>
                      <a:pt x="28870" y="7294"/>
                      <a:pt x="5557" y="5579"/>
                      <a:pt x="5557" y="25487"/>
                    </a:cubicBezTo>
                    <a:cubicBezTo>
                      <a:pt x="5557" y="45342"/>
                      <a:pt x="7473" y="68961"/>
                      <a:pt x="49619" y="70633"/>
                    </a:cubicBezTo>
                    <a:close/>
                    <a:moveTo>
                      <a:pt x="275201" y="25487"/>
                    </a:moveTo>
                    <a:cubicBezTo>
                      <a:pt x="275201" y="5579"/>
                      <a:pt x="251888" y="7294"/>
                      <a:pt x="217114" y="5579"/>
                    </a:cubicBezTo>
                    <a:cubicBezTo>
                      <a:pt x="182341" y="4395"/>
                      <a:pt x="171750" y="17338"/>
                      <a:pt x="171750" y="37241"/>
                    </a:cubicBezTo>
                    <a:cubicBezTo>
                      <a:pt x="171750" y="57046"/>
                      <a:pt x="188992" y="72305"/>
                      <a:pt x="231139" y="70633"/>
                    </a:cubicBezTo>
                    <a:cubicBezTo>
                      <a:pt x="273285" y="68961"/>
                      <a:pt x="275201" y="45342"/>
                      <a:pt x="275201" y="25487"/>
                    </a:cubicBezTo>
                    <a:close/>
                  </a:path>
                  <a:path w="280758" h="75441" fill="none">
                    <a:moveTo>
                      <a:pt x="0" y="24526"/>
                    </a:moveTo>
                    <a:cubicBezTo>
                      <a:pt x="0" y="2196"/>
                      <a:pt x="35647" y="0"/>
                      <a:pt x="67850" y="0"/>
                    </a:cubicBezTo>
                    <a:cubicBezTo>
                      <a:pt x="99087" y="0"/>
                      <a:pt x="113614" y="14435"/>
                      <a:pt x="114458" y="35735"/>
                    </a:cubicBezTo>
                    <a:cubicBezTo>
                      <a:pt x="118954" y="30513"/>
                      <a:pt x="128870" y="26885"/>
                      <a:pt x="140379" y="26885"/>
                    </a:cubicBezTo>
                    <a:cubicBezTo>
                      <a:pt x="151888" y="26885"/>
                      <a:pt x="161804" y="30513"/>
                      <a:pt x="166300" y="35735"/>
                    </a:cubicBezTo>
                    <a:cubicBezTo>
                      <a:pt x="167144" y="14435"/>
                      <a:pt x="181671" y="0"/>
                      <a:pt x="212907" y="0"/>
                    </a:cubicBezTo>
                    <a:cubicBezTo>
                      <a:pt x="245111" y="0"/>
                      <a:pt x="280758" y="2196"/>
                      <a:pt x="280758" y="24526"/>
                    </a:cubicBezTo>
                    <a:cubicBezTo>
                      <a:pt x="280758" y="46855"/>
                      <a:pt x="278638" y="73419"/>
                      <a:pt x="231991" y="75300"/>
                    </a:cubicBezTo>
                    <a:cubicBezTo>
                      <a:pt x="189125" y="77028"/>
                      <a:pt x="169535" y="62676"/>
                      <a:pt x="166641" y="43043"/>
                    </a:cubicBezTo>
                    <a:cubicBezTo>
                      <a:pt x="162321" y="37600"/>
                      <a:pt x="152189" y="33780"/>
                      <a:pt x="140379" y="33780"/>
                    </a:cubicBezTo>
                    <a:cubicBezTo>
                      <a:pt x="128569" y="33780"/>
                      <a:pt x="118437" y="37600"/>
                      <a:pt x="114117" y="43043"/>
                    </a:cubicBezTo>
                    <a:cubicBezTo>
                      <a:pt x="111223" y="62676"/>
                      <a:pt x="91634" y="77028"/>
                      <a:pt x="48767" y="75300"/>
                    </a:cubicBezTo>
                    <a:cubicBezTo>
                      <a:pt x="2120" y="73419"/>
                      <a:pt x="0" y="46855"/>
                      <a:pt x="0" y="24526"/>
                    </a:cubicBezTo>
                    <a:close/>
                    <a:moveTo>
                      <a:pt x="49619" y="70633"/>
                    </a:moveTo>
                    <a:cubicBezTo>
                      <a:pt x="91766" y="72305"/>
                      <a:pt x="109008" y="57046"/>
                      <a:pt x="109008" y="37241"/>
                    </a:cubicBezTo>
                    <a:cubicBezTo>
                      <a:pt x="109008" y="17338"/>
                      <a:pt x="98417" y="4395"/>
                      <a:pt x="63644" y="5579"/>
                    </a:cubicBezTo>
                    <a:cubicBezTo>
                      <a:pt x="28870" y="7294"/>
                      <a:pt x="5557" y="5579"/>
                      <a:pt x="5557" y="25487"/>
                    </a:cubicBezTo>
                    <a:cubicBezTo>
                      <a:pt x="5557" y="45342"/>
                      <a:pt x="7473" y="68961"/>
                      <a:pt x="49619" y="70633"/>
                    </a:cubicBezTo>
                    <a:close/>
                    <a:moveTo>
                      <a:pt x="275201" y="25487"/>
                    </a:moveTo>
                    <a:cubicBezTo>
                      <a:pt x="275201" y="5579"/>
                      <a:pt x="251888" y="7294"/>
                      <a:pt x="217114" y="5579"/>
                    </a:cubicBezTo>
                    <a:cubicBezTo>
                      <a:pt x="182341" y="4395"/>
                      <a:pt x="171750" y="17338"/>
                      <a:pt x="171750" y="37241"/>
                    </a:cubicBezTo>
                    <a:cubicBezTo>
                      <a:pt x="171750" y="57046"/>
                      <a:pt x="188992" y="72305"/>
                      <a:pt x="231139" y="70633"/>
                    </a:cubicBezTo>
                    <a:cubicBezTo>
                      <a:pt x="273285" y="68961"/>
                      <a:pt x="275201" y="45342"/>
                      <a:pt x="275201" y="25487"/>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59" name="Freeform: Shape 239">
                <a:extLst>
                  <a:ext uri="{FF2B5EF4-FFF2-40B4-BE49-F238E27FC236}">
                    <a16:creationId xmlns:a16="http://schemas.microsoft.com/office/drawing/2014/main" id="{CFA79828-FA31-1859-4A52-C0AE53A1B8F4}"/>
                  </a:ext>
                </a:extLst>
              </p:cNvPr>
              <p:cNvSpPr/>
              <p:nvPr/>
            </p:nvSpPr>
            <p:spPr>
              <a:xfrm>
                <a:off x="2262178" y="2086097"/>
                <a:ext cx="192370" cy="79781"/>
              </a:xfrm>
              <a:custGeom>
                <a:avLst/>
                <a:gdLst/>
                <a:ahLst/>
                <a:cxnLst/>
                <a:rect l="l" t="t" r="r" b="b"/>
                <a:pathLst>
                  <a:path w="192370" h="79781" stroke="0">
                    <a:moveTo>
                      <a:pt x="95199" y="52338"/>
                    </a:moveTo>
                    <a:lnTo>
                      <a:pt x="48657" y="79781"/>
                    </a:lnTo>
                    <a:lnTo>
                      <a:pt x="0" y="14832"/>
                    </a:lnTo>
                    <a:lnTo>
                      <a:pt x="22967" y="0"/>
                    </a:lnTo>
                    <a:lnTo>
                      <a:pt x="95199" y="52338"/>
                    </a:lnTo>
                    <a:close/>
                    <a:moveTo>
                      <a:pt x="97171" y="52338"/>
                    </a:moveTo>
                    <a:lnTo>
                      <a:pt x="143713" y="79781"/>
                    </a:lnTo>
                    <a:lnTo>
                      <a:pt x="192370" y="14832"/>
                    </a:lnTo>
                    <a:lnTo>
                      <a:pt x="169403" y="0"/>
                    </a:lnTo>
                    <a:lnTo>
                      <a:pt x="97171" y="52338"/>
                    </a:lnTo>
                    <a:close/>
                  </a:path>
                  <a:path w="192370" h="79781" fill="none">
                    <a:moveTo>
                      <a:pt x="95199" y="52338"/>
                    </a:moveTo>
                    <a:lnTo>
                      <a:pt x="48657" y="79781"/>
                    </a:lnTo>
                    <a:lnTo>
                      <a:pt x="0" y="14832"/>
                    </a:lnTo>
                    <a:lnTo>
                      <a:pt x="22967" y="0"/>
                    </a:lnTo>
                    <a:lnTo>
                      <a:pt x="95199" y="52338"/>
                    </a:lnTo>
                    <a:close/>
                    <a:moveTo>
                      <a:pt x="97171" y="52338"/>
                    </a:moveTo>
                    <a:lnTo>
                      <a:pt x="143713" y="79781"/>
                    </a:lnTo>
                    <a:lnTo>
                      <a:pt x="192370" y="14832"/>
                    </a:lnTo>
                    <a:lnTo>
                      <a:pt x="169403" y="0"/>
                    </a:lnTo>
                    <a:lnTo>
                      <a:pt x="97171" y="52338"/>
                    </a:lnTo>
                    <a:close/>
                  </a:path>
                </a:pathLst>
              </a:custGeom>
              <a:solidFill>
                <a:srgbClr val="FFFFFF"/>
              </a:solidFill>
              <a:ln w="7600" cap="flat">
                <a:solidFill>
                  <a:srgbClr val="FFFFF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60" name="Freeform: Shape 240">
                <a:extLst>
                  <a:ext uri="{FF2B5EF4-FFF2-40B4-BE49-F238E27FC236}">
                    <a16:creationId xmlns:a16="http://schemas.microsoft.com/office/drawing/2014/main" id="{3DCE377E-0F42-44E7-E98A-F93B6AD7F8EE}"/>
                  </a:ext>
                </a:extLst>
              </p:cNvPr>
              <p:cNvSpPr/>
              <p:nvPr/>
            </p:nvSpPr>
            <p:spPr>
              <a:xfrm>
                <a:off x="2141418" y="2986216"/>
                <a:ext cx="435389" cy="54062"/>
              </a:xfrm>
              <a:custGeom>
                <a:avLst/>
                <a:gdLst/>
                <a:ahLst/>
                <a:cxnLst/>
                <a:rect l="l" t="t" r="r" b="b"/>
                <a:pathLst>
                  <a:path w="435389" h="54062" stroke="0">
                    <a:moveTo>
                      <a:pt x="188853" y="43993"/>
                    </a:moveTo>
                    <a:cubicBezTo>
                      <a:pt x="181858" y="58485"/>
                      <a:pt x="165538" y="53050"/>
                      <a:pt x="88598" y="53050"/>
                    </a:cubicBezTo>
                    <a:cubicBezTo>
                      <a:pt x="11658" y="53050"/>
                      <a:pt x="0" y="56674"/>
                      <a:pt x="0" y="34935"/>
                    </a:cubicBezTo>
                    <a:cubicBezTo>
                      <a:pt x="0" y="25502"/>
                      <a:pt x="37111" y="11136"/>
                      <a:pt x="75883" y="5410"/>
                    </a:cubicBezTo>
                    <a:cubicBezTo>
                      <a:pt x="126454" y="-2058"/>
                      <a:pt x="181858" y="0"/>
                      <a:pt x="181858" y="0"/>
                    </a:cubicBezTo>
                    <a:cubicBezTo>
                      <a:pt x="186521" y="4139"/>
                      <a:pt x="195848" y="29501"/>
                      <a:pt x="188853" y="43993"/>
                    </a:cubicBezTo>
                    <a:close/>
                    <a:moveTo>
                      <a:pt x="246537" y="44006"/>
                    </a:moveTo>
                    <a:cubicBezTo>
                      <a:pt x="253531" y="58499"/>
                      <a:pt x="269852" y="53064"/>
                      <a:pt x="346792" y="53064"/>
                    </a:cubicBezTo>
                    <a:cubicBezTo>
                      <a:pt x="423732" y="53064"/>
                      <a:pt x="435389" y="56687"/>
                      <a:pt x="435389" y="34949"/>
                    </a:cubicBezTo>
                    <a:cubicBezTo>
                      <a:pt x="435389" y="24695"/>
                      <a:pt x="391689" y="11268"/>
                      <a:pt x="348936" y="5425"/>
                    </a:cubicBezTo>
                    <a:cubicBezTo>
                      <a:pt x="301052" y="-1119"/>
                      <a:pt x="253531" y="0"/>
                      <a:pt x="253531" y="0"/>
                    </a:cubicBezTo>
                    <a:cubicBezTo>
                      <a:pt x="248868" y="4153"/>
                      <a:pt x="239542" y="29514"/>
                      <a:pt x="246537" y="44006"/>
                    </a:cubicBezTo>
                    <a:close/>
                  </a:path>
                  <a:path w="435389" h="54062" fill="none">
                    <a:moveTo>
                      <a:pt x="188853" y="43993"/>
                    </a:moveTo>
                    <a:cubicBezTo>
                      <a:pt x="181858" y="58485"/>
                      <a:pt x="165538" y="53050"/>
                      <a:pt x="88598" y="53050"/>
                    </a:cubicBezTo>
                    <a:cubicBezTo>
                      <a:pt x="11658" y="53050"/>
                      <a:pt x="0" y="56674"/>
                      <a:pt x="0" y="34935"/>
                    </a:cubicBezTo>
                    <a:cubicBezTo>
                      <a:pt x="0" y="25502"/>
                      <a:pt x="37111" y="11136"/>
                      <a:pt x="75883" y="5410"/>
                    </a:cubicBezTo>
                    <a:cubicBezTo>
                      <a:pt x="126454" y="-2058"/>
                      <a:pt x="181858" y="0"/>
                      <a:pt x="181858" y="0"/>
                    </a:cubicBezTo>
                    <a:cubicBezTo>
                      <a:pt x="186521" y="4139"/>
                      <a:pt x="195848" y="29501"/>
                      <a:pt x="188853" y="43993"/>
                    </a:cubicBezTo>
                    <a:close/>
                    <a:moveTo>
                      <a:pt x="246537" y="44006"/>
                    </a:moveTo>
                    <a:cubicBezTo>
                      <a:pt x="253531" y="58499"/>
                      <a:pt x="269852" y="53064"/>
                      <a:pt x="346792" y="53064"/>
                    </a:cubicBezTo>
                    <a:cubicBezTo>
                      <a:pt x="423732" y="53064"/>
                      <a:pt x="435389" y="56687"/>
                      <a:pt x="435389" y="34949"/>
                    </a:cubicBezTo>
                    <a:cubicBezTo>
                      <a:pt x="435389" y="24695"/>
                      <a:pt x="391689" y="11268"/>
                      <a:pt x="348936" y="5425"/>
                    </a:cubicBezTo>
                    <a:cubicBezTo>
                      <a:pt x="301052" y="-1119"/>
                      <a:pt x="253531" y="0"/>
                      <a:pt x="253531" y="0"/>
                    </a:cubicBezTo>
                    <a:cubicBezTo>
                      <a:pt x="248868" y="4153"/>
                      <a:pt x="239542" y="29514"/>
                      <a:pt x="246537" y="44006"/>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69" name="Group 1268">
              <a:extLst>
                <a:ext uri="{FF2B5EF4-FFF2-40B4-BE49-F238E27FC236}">
                  <a16:creationId xmlns:a16="http://schemas.microsoft.com/office/drawing/2014/main" id="{24544697-5180-9844-253B-BAF16CC582AD}"/>
                </a:ext>
              </a:extLst>
            </p:cNvPr>
            <p:cNvGrpSpPr/>
            <p:nvPr/>
          </p:nvGrpSpPr>
          <p:grpSpPr>
            <a:xfrm>
              <a:off x="3074648" y="1127336"/>
              <a:ext cx="1436399" cy="1415432"/>
              <a:chOff x="3074648" y="1127336"/>
              <a:chExt cx="1436399" cy="1415432"/>
            </a:xfrm>
          </p:grpSpPr>
          <p:grpSp>
            <p:nvGrpSpPr>
              <p:cNvPr id="1330" name="Group 1329">
                <a:extLst>
                  <a:ext uri="{FF2B5EF4-FFF2-40B4-BE49-F238E27FC236}">
                    <a16:creationId xmlns:a16="http://schemas.microsoft.com/office/drawing/2014/main" id="{EB4D91F2-3B68-8611-378E-55278879120A}"/>
                  </a:ext>
                </a:extLst>
              </p:cNvPr>
              <p:cNvGrpSpPr/>
              <p:nvPr/>
            </p:nvGrpSpPr>
            <p:grpSpPr>
              <a:xfrm>
                <a:off x="3622490" y="1127336"/>
                <a:ext cx="701329" cy="1179203"/>
                <a:chOff x="3622490" y="1127336"/>
                <a:chExt cx="701329" cy="1179203"/>
              </a:xfrm>
            </p:grpSpPr>
            <p:grpSp>
              <p:nvGrpSpPr>
                <p:cNvPr id="1410" name="Group 1409">
                  <a:extLst>
                    <a:ext uri="{FF2B5EF4-FFF2-40B4-BE49-F238E27FC236}">
                      <a16:creationId xmlns:a16="http://schemas.microsoft.com/office/drawing/2014/main" id="{BC411000-B6DD-C17E-B9A0-BCFFE91E5D11}"/>
                    </a:ext>
                  </a:extLst>
                </p:cNvPr>
                <p:cNvGrpSpPr/>
                <p:nvPr/>
              </p:nvGrpSpPr>
              <p:grpSpPr>
                <a:xfrm>
                  <a:off x="3949071" y="1187797"/>
                  <a:ext cx="374748" cy="1118742"/>
                  <a:chOff x="3949071" y="1187797"/>
                  <a:chExt cx="374748" cy="1118742"/>
                </a:xfrm>
              </p:grpSpPr>
              <p:sp>
                <p:nvSpPr>
                  <p:cNvPr id="1428" name="Freeform: Shape 279">
                    <a:extLst>
                      <a:ext uri="{FF2B5EF4-FFF2-40B4-BE49-F238E27FC236}">
                        <a16:creationId xmlns:a16="http://schemas.microsoft.com/office/drawing/2014/main" id="{434DA469-6893-70AA-E758-638E66193DE1}"/>
                      </a:ext>
                    </a:extLst>
                  </p:cNvPr>
                  <p:cNvSpPr/>
                  <p:nvPr/>
                </p:nvSpPr>
                <p:spPr>
                  <a:xfrm>
                    <a:off x="4016085" y="2255297"/>
                    <a:ext cx="287456" cy="51242"/>
                  </a:xfrm>
                  <a:custGeom>
                    <a:avLst/>
                    <a:gdLst/>
                    <a:ahLst/>
                    <a:cxnLst/>
                    <a:rect l="l" t="t" r="r" b="b"/>
                    <a:pathLst>
                      <a:path w="287456" h="51242" stroke="0">
                        <a:moveTo>
                          <a:pt x="287429" y="38351"/>
                        </a:moveTo>
                        <a:cubicBezTo>
                          <a:pt x="288297" y="48778"/>
                          <a:pt x="267536" y="52823"/>
                          <a:pt x="244444" y="50685"/>
                        </a:cubicBezTo>
                        <a:cubicBezTo>
                          <a:pt x="221352" y="48547"/>
                          <a:pt x="210166" y="37266"/>
                          <a:pt x="210166" y="37266"/>
                        </a:cubicBezTo>
                        <a:lnTo>
                          <a:pt x="194319" y="35649"/>
                        </a:lnTo>
                        <a:lnTo>
                          <a:pt x="197538" y="49205"/>
                        </a:lnTo>
                        <a:lnTo>
                          <a:pt x="182384" y="48482"/>
                        </a:lnTo>
                        <a:cubicBezTo>
                          <a:pt x="182384" y="48482"/>
                          <a:pt x="180448" y="42265"/>
                          <a:pt x="169755" y="30753"/>
                        </a:cubicBezTo>
                        <a:cubicBezTo>
                          <a:pt x="159061" y="19241"/>
                          <a:pt x="174446" y="0"/>
                          <a:pt x="174446" y="0"/>
                        </a:cubicBezTo>
                        <a:lnTo>
                          <a:pt x="218465" y="4445"/>
                        </a:lnTo>
                        <a:cubicBezTo>
                          <a:pt x="218465" y="4445"/>
                          <a:pt x="285742" y="27925"/>
                          <a:pt x="287429" y="38351"/>
                        </a:cubicBezTo>
                        <a:close/>
                        <a:moveTo>
                          <a:pt x="0" y="38354"/>
                        </a:moveTo>
                        <a:cubicBezTo>
                          <a:pt x="-843" y="48781"/>
                          <a:pt x="19920" y="52827"/>
                          <a:pt x="43012" y="50689"/>
                        </a:cubicBezTo>
                        <a:cubicBezTo>
                          <a:pt x="66104" y="48551"/>
                          <a:pt x="77289" y="37269"/>
                          <a:pt x="77289" y="37269"/>
                        </a:cubicBezTo>
                        <a:lnTo>
                          <a:pt x="93137" y="35652"/>
                        </a:lnTo>
                        <a:lnTo>
                          <a:pt x="89918" y="49209"/>
                        </a:lnTo>
                        <a:lnTo>
                          <a:pt x="105072" y="48485"/>
                        </a:lnTo>
                        <a:cubicBezTo>
                          <a:pt x="105072" y="48485"/>
                          <a:pt x="107008" y="42268"/>
                          <a:pt x="117701" y="30756"/>
                        </a:cubicBezTo>
                        <a:cubicBezTo>
                          <a:pt x="128394" y="19244"/>
                          <a:pt x="113010" y="0"/>
                          <a:pt x="113010" y="0"/>
                        </a:cubicBezTo>
                        <a:lnTo>
                          <a:pt x="68991" y="4448"/>
                        </a:lnTo>
                        <a:cubicBezTo>
                          <a:pt x="68991" y="4448"/>
                          <a:pt x="1714" y="27928"/>
                          <a:pt x="0" y="38354"/>
                        </a:cubicBezTo>
                        <a:close/>
                      </a:path>
                      <a:path w="287456" h="51242" fill="none">
                        <a:moveTo>
                          <a:pt x="287429" y="38351"/>
                        </a:moveTo>
                        <a:cubicBezTo>
                          <a:pt x="288297" y="48778"/>
                          <a:pt x="267536" y="52823"/>
                          <a:pt x="244444" y="50685"/>
                        </a:cubicBezTo>
                        <a:cubicBezTo>
                          <a:pt x="221352" y="48547"/>
                          <a:pt x="210166" y="37266"/>
                          <a:pt x="210166" y="37266"/>
                        </a:cubicBezTo>
                        <a:lnTo>
                          <a:pt x="194319" y="35649"/>
                        </a:lnTo>
                        <a:lnTo>
                          <a:pt x="197538" y="49205"/>
                        </a:lnTo>
                        <a:lnTo>
                          <a:pt x="182384" y="48482"/>
                        </a:lnTo>
                        <a:cubicBezTo>
                          <a:pt x="182384" y="48482"/>
                          <a:pt x="180448" y="42265"/>
                          <a:pt x="169755" y="30753"/>
                        </a:cubicBezTo>
                        <a:cubicBezTo>
                          <a:pt x="159061" y="19241"/>
                          <a:pt x="174446" y="0"/>
                          <a:pt x="174446" y="0"/>
                        </a:cubicBezTo>
                        <a:lnTo>
                          <a:pt x="218465" y="4445"/>
                        </a:lnTo>
                        <a:cubicBezTo>
                          <a:pt x="218465" y="4445"/>
                          <a:pt x="285742" y="27925"/>
                          <a:pt x="287429" y="38351"/>
                        </a:cubicBezTo>
                        <a:close/>
                        <a:moveTo>
                          <a:pt x="0" y="38354"/>
                        </a:moveTo>
                        <a:cubicBezTo>
                          <a:pt x="-843" y="48781"/>
                          <a:pt x="19920" y="52827"/>
                          <a:pt x="43012" y="50689"/>
                        </a:cubicBezTo>
                        <a:cubicBezTo>
                          <a:pt x="66104" y="48551"/>
                          <a:pt x="77289" y="37269"/>
                          <a:pt x="77289" y="37269"/>
                        </a:cubicBezTo>
                        <a:lnTo>
                          <a:pt x="93137" y="35652"/>
                        </a:lnTo>
                        <a:lnTo>
                          <a:pt x="89918" y="49209"/>
                        </a:lnTo>
                        <a:lnTo>
                          <a:pt x="105072" y="48485"/>
                        </a:lnTo>
                        <a:cubicBezTo>
                          <a:pt x="105072" y="48485"/>
                          <a:pt x="107008" y="42268"/>
                          <a:pt x="117701" y="30756"/>
                        </a:cubicBezTo>
                        <a:cubicBezTo>
                          <a:pt x="128394" y="19244"/>
                          <a:pt x="113010" y="0"/>
                          <a:pt x="113010" y="0"/>
                        </a:cubicBezTo>
                        <a:lnTo>
                          <a:pt x="68991" y="4448"/>
                        </a:lnTo>
                        <a:cubicBezTo>
                          <a:pt x="68991" y="4448"/>
                          <a:pt x="1714" y="27928"/>
                          <a:pt x="0" y="38354"/>
                        </a:cubicBezTo>
                        <a:close/>
                      </a:path>
                    </a:pathLst>
                  </a:custGeom>
                  <a:solidFill>
                    <a:srgbClr val="EB6D71"/>
                  </a:solidFill>
                  <a:ln w="7600" cap="flat">
                    <a:solidFill>
                      <a:srgbClr val="EB6D71"/>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29" name="Freeform: Shape 280">
                    <a:extLst>
                      <a:ext uri="{FF2B5EF4-FFF2-40B4-BE49-F238E27FC236}">
                        <a16:creationId xmlns:a16="http://schemas.microsoft.com/office/drawing/2014/main" id="{FEA135D8-B037-26B8-2F07-C6986590A4CA}"/>
                      </a:ext>
                    </a:extLst>
                  </p:cNvPr>
                  <p:cNvSpPr/>
                  <p:nvPr/>
                </p:nvSpPr>
                <p:spPr>
                  <a:xfrm>
                    <a:off x="4047152" y="1919026"/>
                    <a:ext cx="226463" cy="362721"/>
                  </a:xfrm>
                  <a:custGeom>
                    <a:avLst/>
                    <a:gdLst/>
                    <a:ahLst/>
                    <a:cxnLst/>
                    <a:rect l="l" t="t" r="r" b="b"/>
                    <a:pathLst>
                      <a:path w="226463" h="362721" stroke="0">
                        <a:moveTo>
                          <a:pt x="194712" y="13241"/>
                        </a:moveTo>
                        <a:lnTo>
                          <a:pt x="186659" y="333003"/>
                        </a:lnTo>
                        <a:cubicBezTo>
                          <a:pt x="192506" y="336552"/>
                          <a:pt x="211891" y="348152"/>
                          <a:pt x="226463" y="354926"/>
                        </a:cubicBezTo>
                        <a:cubicBezTo>
                          <a:pt x="226463" y="354926"/>
                          <a:pt x="217082" y="366504"/>
                          <a:pt x="197598" y="361439"/>
                        </a:cubicBezTo>
                        <a:cubicBezTo>
                          <a:pt x="183936" y="357887"/>
                          <a:pt x="163331" y="346948"/>
                          <a:pt x="152236" y="340727"/>
                        </a:cubicBezTo>
                        <a:lnTo>
                          <a:pt x="145013" y="335159"/>
                        </a:lnTo>
                        <a:lnTo>
                          <a:pt x="132033" y="0"/>
                        </a:lnTo>
                        <a:lnTo>
                          <a:pt x="194712" y="13241"/>
                        </a:lnTo>
                        <a:close/>
                        <a:moveTo>
                          <a:pt x="31751" y="13232"/>
                        </a:moveTo>
                        <a:lnTo>
                          <a:pt x="39804" y="332996"/>
                        </a:lnTo>
                        <a:cubicBezTo>
                          <a:pt x="33957" y="336546"/>
                          <a:pt x="14572" y="348145"/>
                          <a:pt x="0" y="354920"/>
                        </a:cubicBezTo>
                        <a:cubicBezTo>
                          <a:pt x="0" y="354920"/>
                          <a:pt x="9381" y="366497"/>
                          <a:pt x="28865" y="361433"/>
                        </a:cubicBezTo>
                        <a:cubicBezTo>
                          <a:pt x="42527" y="357881"/>
                          <a:pt x="63132" y="346941"/>
                          <a:pt x="74227" y="340721"/>
                        </a:cubicBezTo>
                        <a:lnTo>
                          <a:pt x="81450" y="335152"/>
                        </a:lnTo>
                        <a:lnTo>
                          <a:pt x="94430" y="0"/>
                        </a:lnTo>
                        <a:lnTo>
                          <a:pt x="31751" y="13232"/>
                        </a:lnTo>
                        <a:close/>
                      </a:path>
                      <a:path w="226463" h="362721" fill="none">
                        <a:moveTo>
                          <a:pt x="194712" y="13241"/>
                        </a:moveTo>
                        <a:lnTo>
                          <a:pt x="186659" y="333003"/>
                        </a:lnTo>
                        <a:cubicBezTo>
                          <a:pt x="192506" y="336552"/>
                          <a:pt x="211891" y="348152"/>
                          <a:pt x="226463" y="354926"/>
                        </a:cubicBezTo>
                        <a:cubicBezTo>
                          <a:pt x="226463" y="354926"/>
                          <a:pt x="217082" y="366504"/>
                          <a:pt x="197598" y="361439"/>
                        </a:cubicBezTo>
                        <a:cubicBezTo>
                          <a:pt x="183936" y="357887"/>
                          <a:pt x="163331" y="346948"/>
                          <a:pt x="152236" y="340727"/>
                        </a:cubicBezTo>
                        <a:lnTo>
                          <a:pt x="145013" y="335159"/>
                        </a:lnTo>
                        <a:lnTo>
                          <a:pt x="132033" y="0"/>
                        </a:lnTo>
                        <a:lnTo>
                          <a:pt x="194712" y="13241"/>
                        </a:lnTo>
                        <a:close/>
                        <a:moveTo>
                          <a:pt x="31751" y="13232"/>
                        </a:moveTo>
                        <a:lnTo>
                          <a:pt x="39804" y="332996"/>
                        </a:lnTo>
                        <a:cubicBezTo>
                          <a:pt x="33957" y="336546"/>
                          <a:pt x="14572" y="348145"/>
                          <a:pt x="0" y="354920"/>
                        </a:cubicBezTo>
                        <a:cubicBezTo>
                          <a:pt x="0" y="354920"/>
                          <a:pt x="9381" y="366497"/>
                          <a:pt x="28865" y="361433"/>
                        </a:cubicBezTo>
                        <a:cubicBezTo>
                          <a:pt x="42527" y="357881"/>
                          <a:pt x="63132" y="346941"/>
                          <a:pt x="74227" y="340721"/>
                        </a:cubicBezTo>
                        <a:lnTo>
                          <a:pt x="81450" y="335152"/>
                        </a:lnTo>
                        <a:lnTo>
                          <a:pt x="94430" y="0"/>
                        </a:lnTo>
                        <a:lnTo>
                          <a:pt x="31751" y="13232"/>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30" name="Freeform: Shape 281">
                    <a:extLst>
                      <a:ext uri="{FF2B5EF4-FFF2-40B4-BE49-F238E27FC236}">
                        <a16:creationId xmlns:a16="http://schemas.microsoft.com/office/drawing/2014/main" id="{ECDF32A4-58D3-639D-FF32-5556BF0978F6}"/>
                      </a:ext>
                    </a:extLst>
                  </p:cNvPr>
                  <p:cNvSpPr/>
                  <p:nvPr/>
                </p:nvSpPr>
                <p:spPr>
                  <a:xfrm>
                    <a:off x="4247288" y="1584273"/>
                    <a:ext cx="75134" cy="216163"/>
                  </a:xfrm>
                  <a:custGeom>
                    <a:avLst/>
                    <a:gdLst/>
                    <a:ahLst/>
                    <a:cxnLst/>
                    <a:rect l="l" t="t" r="r" b="b"/>
                    <a:pathLst>
                      <a:path w="75134" h="216163" stroke="0">
                        <a:moveTo>
                          <a:pt x="42720" y="29761"/>
                        </a:moveTo>
                        <a:cubicBezTo>
                          <a:pt x="42720" y="29761"/>
                          <a:pt x="58885" y="-53599"/>
                          <a:pt x="72740" y="58705"/>
                        </a:cubicBezTo>
                        <a:cubicBezTo>
                          <a:pt x="86595" y="171010"/>
                          <a:pt x="35793" y="216163"/>
                          <a:pt x="35793" y="216163"/>
                        </a:cubicBezTo>
                        <a:lnTo>
                          <a:pt x="0" y="196481"/>
                        </a:lnTo>
                        <a:cubicBezTo>
                          <a:pt x="0" y="196481"/>
                          <a:pt x="33100" y="145191"/>
                          <a:pt x="25077" y="87691"/>
                        </a:cubicBezTo>
                        <a:cubicBezTo>
                          <a:pt x="17054" y="30191"/>
                          <a:pt x="17319" y="35550"/>
                          <a:pt x="17319" y="35550"/>
                        </a:cubicBezTo>
                        <a:lnTo>
                          <a:pt x="42720" y="29761"/>
                        </a:lnTo>
                        <a:close/>
                      </a:path>
                      <a:path w="75134" h="216163" fill="none">
                        <a:moveTo>
                          <a:pt x="42720" y="29761"/>
                        </a:moveTo>
                        <a:cubicBezTo>
                          <a:pt x="42720" y="29761"/>
                          <a:pt x="58885" y="-53599"/>
                          <a:pt x="72740" y="58705"/>
                        </a:cubicBezTo>
                        <a:cubicBezTo>
                          <a:pt x="86595" y="171010"/>
                          <a:pt x="35793" y="216163"/>
                          <a:pt x="35793" y="216163"/>
                        </a:cubicBezTo>
                        <a:lnTo>
                          <a:pt x="0" y="196481"/>
                        </a:lnTo>
                        <a:cubicBezTo>
                          <a:pt x="0" y="196481"/>
                          <a:pt x="33100" y="145191"/>
                          <a:pt x="25077" y="87691"/>
                        </a:cubicBezTo>
                        <a:cubicBezTo>
                          <a:pt x="17054" y="30191"/>
                          <a:pt x="17319" y="35550"/>
                          <a:pt x="17319" y="35550"/>
                        </a:cubicBezTo>
                        <a:lnTo>
                          <a:pt x="42720" y="29761"/>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31" name="Freeform: Shape 282">
                    <a:extLst>
                      <a:ext uri="{FF2B5EF4-FFF2-40B4-BE49-F238E27FC236}">
                        <a16:creationId xmlns:a16="http://schemas.microsoft.com/office/drawing/2014/main" id="{A1588517-3D9B-DED1-2225-6788EAB464B9}"/>
                      </a:ext>
                    </a:extLst>
                  </p:cNvPr>
                  <p:cNvSpPr/>
                  <p:nvPr/>
                </p:nvSpPr>
                <p:spPr>
                  <a:xfrm>
                    <a:off x="3949012" y="1602765"/>
                    <a:ext cx="100968" cy="286990"/>
                  </a:xfrm>
                  <a:custGeom>
                    <a:avLst/>
                    <a:gdLst/>
                    <a:ahLst/>
                    <a:cxnLst/>
                    <a:rect l="l" t="t" r="r" b="b"/>
                    <a:pathLst>
                      <a:path w="100968" h="286990" stroke="0">
                        <a:moveTo>
                          <a:pt x="100308" y="26084"/>
                        </a:moveTo>
                        <a:cubicBezTo>
                          <a:pt x="100308" y="26084"/>
                          <a:pt x="80838" y="57863"/>
                          <a:pt x="69068" y="113956"/>
                        </a:cubicBezTo>
                        <a:cubicBezTo>
                          <a:pt x="57960" y="166898"/>
                          <a:pt x="53678" y="211791"/>
                          <a:pt x="52024" y="230520"/>
                        </a:cubicBezTo>
                        <a:cubicBezTo>
                          <a:pt x="57753" y="237147"/>
                          <a:pt x="60927" y="246412"/>
                          <a:pt x="60060" y="256353"/>
                        </a:cubicBezTo>
                        <a:cubicBezTo>
                          <a:pt x="58462" y="274666"/>
                          <a:pt x="43753" y="288337"/>
                          <a:pt x="27208" y="286884"/>
                        </a:cubicBezTo>
                        <a:cubicBezTo>
                          <a:pt x="10662" y="285433"/>
                          <a:pt x="-1456" y="269410"/>
                          <a:pt x="0" y="251096"/>
                        </a:cubicBezTo>
                        <a:cubicBezTo>
                          <a:pt x="905" y="242344"/>
                          <a:pt x="4664" y="234652"/>
                          <a:pt x="10186" y="229164"/>
                        </a:cubicBezTo>
                        <a:cubicBezTo>
                          <a:pt x="9655" y="212811"/>
                          <a:pt x="9342" y="168259"/>
                          <a:pt x="18202" y="111562"/>
                        </a:cubicBezTo>
                        <a:cubicBezTo>
                          <a:pt x="29465" y="39399"/>
                          <a:pt x="47753" y="5089"/>
                          <a:pt x="51507" y="0"/>
                        </a:cubicBezTo>
                        <a:cubicBezTo>
                          <a:pt x="54901" y="-925"/>
                          <a:pt x="107412" y="26708"/>
                          <a:pt x="100308" y="26084"/>
                        </a:cubicBezTo>
                        <a:close/>
                      </a:path>
                      <a:path w="100968" h="286990" fill="none">
                        <a:moveTo>
                          <a:pt x="100308" y="26084"/>
                        </a:moveTo>
                        <a:cubicBezTo>
                          <a:pt x="100308" y="26084"/>
                          <a:pt x="80838" y="57863"/>
                          <a:pt x="69068" y="113956"/>
                        </a:cubicBezTo>
                        <a:cubicBezTo>
                          <a:pt x="57960" y="166898"/>
                          <a:pt x="53678" y="211791"/>
                          <a:pt x="52024" y="230520"/>
                        </a:cubicBezTo>
                        <a:cubicBezTo>
                          <a:pt x="57753" y="237147"/>
                          <a:pt x="60927" y="246412"/>
                          <a:pt x="60060" y="256353"/>
                        </a:cubicBezTo>
                        <a:cubicBezTo>
                          <a:pt x="58462" y="274666"/>
                          <a:pt x="43753" y="288337"/>
                          <a:pt x="27208" y="286884"/>
                        </a:cubicBezTo>
                        <a:cubicBezTo>
                          <a:pt x="10662" y="285433"/>
                          <a:pt x="-1456" y="269410"/>
                          <a:pt x="0" y="251096"/>
                        </a:cubicBezTo>
                        <a:cubicBezTo>
                          <a:pt x="905" y="242344"/>
                          <a:pt x="4664" y="234652"/>
                          <a:pt x="10186" y="229164"/>
                        </a:cubicBezTo>
                        <a:cubicBezTo>
                          <a:pt x="9655" y="212811"/>
                          <a:pt x="9342" y="168259"/>
                          <a:pt x="18202" y="111562"/>
                        </a:cubicBezTo>
                        <a:cubicBezTo>
                          <a:pt x="29465" y="39399"/>
                          <a:pt x="47753" y="5089"/>
                          <a:pt x="51507" y="0"/>
                        </a:cubicBezTo>
                        <a:cubicBezTo>
                          <a:pt x="54901" y="-925"/>
                          <a:pt x="107412" y="26708"/>
                          <a:pt x="100308" y="2608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32" name="Freeform: Shape 283">
                    <a:extLst>
                      <a:ext uri="{FF2B5EF4-FFF2-40B4-BE49-F238E27FC236}">
                        <a16:creationId xmlns:a16="http://schemas.microsoft.com/office/drawing/2014/main" id="{23B0F088-4CF4-1E46-1E72-54DADFAFD2D6}"/>
                      </a:ext>
                    </a:extLst>
                  </p:cNvPr>
                  <p:cNvSpPr/>
                  <p:nvPr/>
                </p:nvSpPr>
                <p:spPr>
                  <a:xfrm>
                    <a:off x="4084056" y="1493425"/>
                    <a:ext cx="145278" cy="62671"/>
                  </a:xfrm>
                  <a:custGeom>
                    <a:avLst/>
                    <a:gdLst/>
                    <a:ahLst/>
                    <a:cxnLst/>
                    <a:rect l="l" t="t" r="r" b="b"/>
                    <a:pathLst>
                      <a:path w="145278" h="62671" stroke="0">
                        <a:moveTo>
                          <a:pt x="26091" y="0"/>
                        </a:moveTo>
                        <a:lnTo>
                          <a:pt x="0" y="7390"/>
                        </a:lnTo>
                        <a:cubicBezTo>
                          <a:pt x="0" y="7390"/>
                          <a:pt x="-4616" y="51730"/>
                          <a:pt x="58027" y="61584"/>
                        </a:cubicBezTo>
                        <a:cubicBezTo>
                          <a:pt x="120671" y="71437"/>
                          <a:pt x="145278" y="11085"/>
                          <a:pt x="145278" y="11085"/>
                        </a:cubicBezTo>
                        <a:cubicBezTo>
                          <a:pt x="145278" y="11085"/>
                          <a:pt x="105931" y="0"/>
                          <a:pt x="103475" y="0"/>
                        </a:cubicBezTo>
                        <a:lnTo>
                          <a:pt x="26091" y="0"/>
                        </a:lnTo>
                        <a:close/>
                      </a:path>
                      <a:path w="145278" h="62671" fill="none">
                        <a:moveTo>
                          <a:pt x="26091" y="0"/>
                        </a:moveTo>
                        <a:lnTo>
                          <a:pt x="0" y="7390"/>
                        </a:lnTo>
                        <a:cubicBezTo>
                          <a:pt x="0" y="7390"/>
                          <a:pt x="-4616" y="51730"/>
                          <a:pt x="58027" y="61584"/>
                        </a:cubicBezTo>
                        <a:cubicBezTo>
                          <a:pt x="120671" y="71437"/>
                          <a:pt x="145278" y="11085"/>
                          <a:pt x="145278" y="11085"/>
                        </a:cubicBezTo>
                        <a:cubicBezTo>
                          <a:pt x="145278" y="11085"/>
                          <a:pt x="105931" y="0"/>
                          <a:pt x="103475" y="0"/>
                        </a:cubicBezTo>
                        <a:lnTo>
                          <a:pt x="26091"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33" name="Freeform: Shape 284">
                    <a:extLst>
                      <a:ext uri="{FF2B5EF4-FFF2-40B4-BE49-F238E27FC236}">
                        <a16:creationId xmlns:a16="http://schemas.microsoft.com/office/drawing/2014/main" id="{C713B2D4-9C82-D37F-7D07-0399C7B9E048}"/>
                      </a:ext>
                    </a:extLst>
                  </p:cNvPr>
                  <p:cNvSpPr/>
                  <p:nvPr/>
                </p:nvSpPr>
                <p:spPr>
                  <a:xfrm>
                    <a:off x="4000239" y="1187797"/>
                    <a:ext cx="305882" cy="300626"/>
                  </a:xfrm>
                  <a:custGeom>
                    <a:avLst/>
                    <a:gdLst/>
                    <a:ahLst/>
                    <a:cxnLst/>
                    <a:rect l="l" t="t" r="r" b="b"/>
                    <a:pathLst>
                      <a:path w="305882" h="300626" stroke="0">
                        <a:moveTo>
                          <a:pt x="302703" y="255647"/>
                        </a:moveTo>
                        <a:cubicBezTo>
                          <a:pt x="325422" y="289161"/>
                          <a:pt x="220900" y="313002"/>
                          <a:pt x="162865" y="293732"/>
                        </a:cubicBezTo>
                        <a:lnTo>
                          <a:pt x="143017" y="293732"/>
                        </a:lnTo>
                        <a:cubicBezTo>
                          <a:pt x="84982" y="313005"/>
                          <a:pt x="-19539" y="289161"/>
                          <a:pt x="3179" y="255647"/>
                        </a:cubicBezTo>
                        <a:cubicBezTo>
                          <a:pt x="27944" y="219112"/>
                          <a:pt x="-11312" y="219039"/>
                          <a:pt x="8227" y="181634"/>
                        </a:cubicBezTo>
                        <a:cubicBezTo>
                          <a:pt x="27767" y="144228"/>
                          <a:pt x="4675" y="158478"/>
                          <a:pt x="13823" y="106559"/>
                        </a:cubicBezTo>
                        <a:cubicBezTo>
                          <a:pt x="22812" y="55541"/>
                          <a:pt x="72808" y="3150"/>
                          <a:pt x="146153" y="0"/>
                        </a:cubicBezTo>
                        <a:cubicBezTo>
                          <a:pt x="147448" y="0"/>
                          <a:pt x="148751" y="0"/>
                          <a:pt x="150060" y="0"/>
                        </a:cubicBezTo>
                        <a:cubicBezTo>
                          <a:pt x="151996" y="0"/>
                          <a:pt x="153917" y="0"/>
                          <a:pt x="155821" y="0"/>
                        </a:cubicBezTo>
                        <a:cubicBezTo>
                          <a:pt x="157131" y="0"/>
                          <a:pt x="158434" y="0"/>
                          <a:pt x="159728" y="0"/>
                        </a:cubicBezTo>
                        <a:cubicBezTo>
                          <a:pt x="233074" y="3150"/>
                          <a:pt x="283070" y="55541"/>
                          <a:pt x="292059" y="106559"/>
                        </a:cubicBezTo>
                        <a:cubicBezTo>
                          <a:pt x="301207" y="158478"/>
                          <a:pt x="278115" y="144228"/>
                          <a:pt x="297655" y="181633"/>
                        </a:cubicBezTo>
                        <a:cubicBezTo>
                          <a:pt x="317193" y="219039"/>
                          <a:pt x="277938" y="219112"/>
                          <a:pt x="302703" y="255647"/>
                        </a:cubicBezTo>
                        <a:close/>
                      </a:path>
                      <a:path w="305882" h="300626" fill="none">
                        <a:moveTo>
                          <a:pt x="302703" y="255647"/>
                        </a:moveTo>
                        <a:cubicBezTo>
                          <a:pt x="325422" y="289161"/>
                          <a:pt x="220900" y="313002"/>
                          <a:pt x="162865" y="293732"/>
                        </a:cubicBezTo>
                        <a:lnTo>
                          <a:pt x="143017" y="293732"/>
                        </a:lnTo>
                        <a:cubicBezTo>
                          <a:pt x="84982" y="313005"/>
                          <a:pt x="-19539" y="289161"/>
                          <a:pt x="3179" y="255647"/>
                        </a:cubicBezTo>
                        <a:cubicBezTo>
                          <a:pt x="27944" y="219112"/>
                          <a:pt x="-11312" y="219039"/>
                          <a:pt x="8227" y="181634"/>
                        </a:cubicBezTo>
                        <a:cubicBezTo>
                          <a:pt x="27767" y="144228"/>
                          <a:pt x="4675" y="158478"/>
                          <a:pt x="13823" y="106559"/>
                        </a:cubicBezTo>
                        <a:cubicBezTo>
                          <a:pt x="22812" y="55541"/>
                          <a:pt x="72808" y="3150"/>
                          <a:pt x="146153" y="0"/>
                        </a:cubicBezTo>
                        <a:cubicBezTo>
                          <a:pt x="147448" y="0"/>
                          <a:pt x="148751" y="0"/>
                          <a:pt x="150060" y="0"/>
                        </a:cubicBezTo>
                        <a:cubicBezTo>
                          <a:pt x="151996" y="0"/>
                          <a:pt x="153917" y="0"/>
                          <a:pt x="155821" y="0"/>
                        </a:cubicBezTo>
                        <a:cubicBezTo>
                          <a:pt x="157131" y="0"/>
                          <a:pt x="158434" y="0"/>
                          <a:pt x="159728" y="0"/>
                        </a:cubicBezTo>
                        <a:cubicBezTo>
                          <a:pt x="233074" y="3150"/>
                          <a:pt x="283070" y="55541"/>
                          <a:pt x="292059" y="106559"/>
                        </a:cubicBezTo>
                        <a:cubicBezTo>
                          <a:pt x="301207" y="158478"/>
                          <a:pt x="278115" y="144228"/>
                          <a:pt x="297655" y="181633"/>
                        </a:cubicBezTo>
                        <a:cubicBezTo>
                          <a:pt x="317193" y="219039"/>
                          <a:pt x="277938" y="219112"/>
                          <a:pt x="302703" y="255647"/>
                        </a:cubicBez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34" name="Freeform: Shape 285">
                    <a:extLst>
                      <a:ext uri="{FF2B5EF4-FFF2-40B4-BE49-F238E27FC236}">
                        <a16:creationId xmlns:a16="http://schemas.microsoft.com/office/drawing/2014/main" id="{71102F01-FFA9-31FB-665A-0FD389DFEF1C}"/>
                      </a:ext>
                    </a:extLst>
                  </p:cNvPr>
                  <p:cNvSpPr/>
                  <p:nvPr/>
                </p:nvSpPr>
                <p:spPr>
                  <a:xfrm>
                    <a:off x="4108792" y="1452368"/>
                    <a:ext cx="85459" cy="89880"/>
                  </a:xfrm>
                  <a:custGeom>
                    <a:avLst/>
                    <a:gdLst/>
                    <a:ahLst/>
                    <a:cxnLst/>
                    <a:rect l="l" t="t" r="r" b="b"/>
                    <a:pathLst>
                      <a:path w="85459" h="89880" stroke="0">
                        <a:moveTo>
                          <a:pt x="0" y="0"/>
                        </a:moveTo>
                        <a:lnTo>
                          <a:pt x="85459" y="0"/>
                        </a:lnTo>
                        <a:lnTo>
                          <a:pt x="85459" y="60936"/>
                        </a:lnTo>
                        <a:cubicBezTo>
                          <a:pt x="85459" y="60936"/>
                          <a:pt x="69921" y="89880"/>
                          <a:pt x="45319" y="89880"/>
                        </a:cubicBezTo>
                        <a:cubicBezTo>
                          <a:pt x="20717" y="89880"/>
                          <a:pt x="0" y="60936"/>
                          <a:pt x="0" y="60936"/>
                        </a:cubicBezTo>
                        <a:lnTo>
                          <a:pt x="0" y="0"/>
                        </a:lnTo>
                        <a:close/>
                      </a:path>
                      <a:path w="85459" h="89880" fill="none">
                        <a:moveTo>
                          <a:pt x="0" y="0"/>
                        </a:moveTo>
                        <a:lnTo>
                          <a:pt x="85459" y="0"/>
                        </a:lnTo>
                        <a:lnTo>
                          <a:pt x="85459" y="60936"/>
                        </a:lnTo>
                        <a:cubicBezTo>
                          <a:pt x="85459" y="60936"/>
                          <a:pt x="69921" y="89880"/>
                          <a:pt x="45319" y="89880"/>
                        </a:cubicBezTo>
                        <a:cubicBezTo>
                          <a:pt x="20717" y="89880"/>
                          <a:pt x="0" y="60936"/>
                          <a:pt x="0" y="60936"/>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35" name="Freeform: Shape 286">
                    <a:extLst>
                      <a:ext uri="{FF2B5EF4-FFF2-40B4-BE49-F238E27FC236}">
                        <a16:creationId xmlns:a16="http://schemas.microsoft.com/office/drawing/2014/main" id="{278109A8-C2DA-F1ED-8D9A-2E8839C00AFD}"/>
                      </a:ext>
                    </a:extLst>
                  </p:cNvPr>
                  <p:cNvSpPr/>
                  <p:nvPr/>
                </p:nvSpPr>
                <p:spPr>
                  <a:xfrm>
                    <a:off x="4038445" y="1331940"/>
                    <a:ext cx="232264" cy="57232"/>
                  </a:xfrm>
                  <a:custGeom>
                    <a:avLst/>
                    <a:gdLst/>
                    <a:ahLst/>
                    <a:cxnLst/>
                    <a:rect l="l" t="t" r="r" b="b"/>
                    <a:pathLst>
                      <a:path w="232264" h="57232" stroke="0">
                        <a:moveTo>
                          <a:pt x="0" y="28616"/>
                        </a:moveTo>
                        <a:cubicBezTo>
                          <a:pt x="0" y="12812"/>
                          <a:pt x="13272" y="0"/>
                          <a:pt x="29643" y="0"/>
                        </a:cubicBezTo>
                        <a:cubicBezTo>
                          <a:pt x="46015" y="0"/>
                          <a:pt x="59286" y="12812"/>
                          <a:pt x="59286" y="28616"/>
                        </a:cubicBezTo>
                        <a:cubicBezTo>
                          <a:pt x="59286" y="44420"/>
                          <a:pt x="46015" y="57232"/>
                          <a:pt x="29643" y="57232"/>
                        </a:cubicBezTo>
                        <a:cubicBezTo>
                          <a:pt x="13272" y="57232"/>
                          <a:pt x="0" y="44420"/>
                          <a:pt x="0" y="28616"/>
                        </a:cubicBezTo>
                        <a:close/>
                        <a:moveTo>
                          <a:pt x="202620" y="57232"/>
                        </a:moveTo>
                        <a:cubicBezTo>
                          <a:pt x="218992" y="57232"/>
                          <a:pt x="232264" y="44420"/>
                          <a:pt x="232264" y="28616"/>
                        </a:cubicBezTo>
                        <a:cubicBezTo>
                          <a:pt x="232264" y="12812"/>
                          <a:pt x="218992" y="0"/>
                          <a:pt x="202620" y="0"/>
                        </a:cubicBezTo>
                        <a:cubicBezTo>
                          <a:pt x="186249" y="0"/>
                          <a:pt x="172977" y="12812"/>
                          <a:pt x="172977" y="28616"/>
                        </a:cubicBezTo>
                        <a:cubicBezTo>
                          <a:pt x="172977" y="44420"/>
                          <a:pt x="186249" y="57232"/>
                          <a:pt x="202620" y="57232"/>
                        </a:cubicBezTo>
                        <a:close/>
                      </a:path>
                      <a:path w="232264" h="57232" fill="none">
                        <a:moveTo>
                          <a:pt x="0" y="28616"/>
                        </a:moveTo>
                        <a:cubicBezTo>
                          <a:pt x="0" y="12812"/>
                          <a:pt x="13272" y="0"/>
                          <a:pt x="29643" y="0"/>
                        </a:cubicBezTo>
                        <a:cubicBezTo>
                          <a:pt x="46015" y="0"/>
                          <a:pt x="59286" y="12812"/>
                          <a:pt x="59286" y="28616"/>
                        </a:cubicBezTo>
                        <a:cubicBezTo>
                          <a:pt x="59286" y="44420"/>
                          <a:pt x="46015" y="57232"/>
                          <a:pt x="29643" y="57232"/>
                        </a:cubicBezTo>
                        <a:cubicBezTo>
                          <a:pt x="13272" y="57232"/>
                          <a:pt x="0" y="44420"/>
                          <a:pt x="0" y="28616"/>
                        </a:cubicBezTo>
                        <a:close/>
                        <a:moveTo>
                          <a:pt x="202620" y="57232"/>
                        </a:moveTo>
                        <a:cubicBezTo>
                          <a:pt x="218992" y="57232"/>
                          <a:pt x="232264" y="44420"/>
                          <a:pt x="232264" y="28616"/>
                        </a:cubicBezTo>
                        <a:cubicBezTo>
                          <a:pt x="232264" y="12812"/>
                          <a:pt x="218992" y="0"/>
                          <a:pt x="202620" y="0"/>
                        </a:cubicBezTo>
                        <a:cubicBezTo>
                          <a:pt x="186249" y="0"/>
                          <a:pt x="172977" y="12812"/>
                          <a:pt x="172977" y="28616"/>
                        </a:cubicBezTo>
                        <a:cubicBezTo>
                          <a:pt x="172977" y="44420"/>
                          <a:pt x="186249" y="57232"/>
                          <a:pt x="202620" y="57232"/>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36" name="Freeform: Shape 287">
                    <a:extLst>
                      <a:ext uri="{FF2B5EF4-FFF2-40B4-BE49-F238E27FC236}">
                        <a16:creationId xmlns:a16="http://schemas.microsoft.com/office/drawing/2014/main" id="{2866DA0E-CE0E-BEFD-F295-61D964319AC4}"/>
                      </a:ext>
                    </a:extLst>
                  </p:cNvPr>
                  <p:cNvSpPr/>
                  <p:nvPr/>
                </p:nvSpPr>
                <p:spPr>
                  <a:xfrm>
                    <a:off x="4056843" y="1212343"/>
                    <a:ext cx="193595" cy="272825"/>
                  </a:xfrm>
                  <a:custGeom>
                    <a:avLst/>
                    <a:gdLst/>
                    <a:ahLst/>
                    <a:cxnLst/>
                    <a:rect l="l" t="t" r="r" b="b"/>
                    <a:pathLst>
                      <a:path w="193595" h="272825" stroke="0">
                        <a:moveTo>
                          <a:pt x="0" y="125990"/>
                        </a:moveTo>
                        <a:cubicBezTo>
                          <a:pt x="0" y="43787"/>
                          <a:pt x="40416" y="0"/>
                          <a:pt x="95695" y="0"/>
                        </a:cubicBezTo>
                        <a:cubicBezTo>
                          <a:pt x="150974" y="0"/>
                          <a:pt x="193595" y="41755"/>
                          <a:pt x="193595" y="123971"/>
                        </a:cubicBezTo>
                        <a:cubicBezTo>
                          <a:pt x="193595" y="206134"/>
                          <a:pt x="153588" y="272308"/>
                          <a:pt x="96365" y="272822"/>
                        </a:cubicBezTo>
                        <a:cubicBezTo>
                          <a:pt x="39143" y="273327"/>
                          <a:pt x="0" y="208167"/>
                          <a:pt x="0" y="125990"/>
                        </a:cubicBezTo>
                        <a:close/>
                      </a:path>
                      <a:path w="193595" h="272825" fill="none">
                        <a:moveTo>
                          <a:pt x="0" y="125990"/>
                        </a:moveTo>
                        <a:cubicBezTo>
                          <a:pt x="0" y="43787"/>
                          <a:pt x="40416" y="0"/>
                          <a:pt x="95695" y="0"/>
                        </a:cubicBezTo>
                        <a:cubicBezTo>
                          <a:pt x="150974" y="0"/>
                          <a:pt x="193595" y="41755"/>
                          <a:pt x="193595" y="123971"/>
                        </a:cubicBezTo>
                        <a:cubicBezTo>
                          <a:pt x="193595" y="206134"/>
                          <a:pt x="153588" y="272308"/>
                          <a:pt x="96365" y="272822"/>
                        </a:cubicBezTo>
                        <a:cubicBezTo>
                          <a:pt x="39143" y="273327"/>
                          <a:pt x="0" y="208167"/>
                          <a:pt x="0" y="125990"/>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37" name="Freeform: Shape 288">
                    <a:extLst>
                      <a:ext uri="{FF2B5EF4-FFF2-40B4-BE49-F238E27FC236}">
                        <a16:creationId xmlns:a16="http://schemas.microsoft.com/office/drawing/2014/main" id="{42E3D780-5D51-8E1B-9AC4-1B3A3BF54F5E}"/>
                      </a:ext>
                    </a:extLst>
                  </p:cNvPr>
                  <p:cNvSpPr/>
                  <p:nvPr/>
                </p:nvSpPr>
                <p:spPr>
                  <a:xfrm>
                    <a:off x="4131458" y="1428075"/>
                    <a:ext cx="44366" cy="13877"/>
                  </a:xfrm>
                  <a:custGeom>
                    <a:avLst/>
                    <a:gdLst/>
                    <a:ahLst/>
                    <a:cxnLst/>
                    <a:rect l="l" t="t" r="r" b="b"/>
                    <a:pathLst>
                      <a:path w="44366" h="13877" stroke="0">
                        <a:moveTo>
                          <a:pt x="22289" y="10434"/>
                        </a:moveTo>
                        <a:cubicBezTo>
                          <a:pt x="38513" y="10800"/>
                          <a:pt x="36929" y="0"/>
                          <a:pt x="42659" y="0"/>
                        </a:cubicBezTo>
                        <a:cubicBezTo>
                          <a:pt x="48437" y="0"/>
                          <a:pt x="39024" y="14494"/>
                          <a:pt x="22257" y="13857"/>
                        </a:cubicBezTo>
                        <a:cubicBezTo>
                          <a:pt x="5489" y="13218"/>
                          <a:pt x="-3745" y="0"/>
                          <a:pt x="1443" y="0"/>
                        </a:cubicBezTo>
                        <a:cubicBezTo>
                          <a:pt x="6631" y="0"/>
                          <a:pt x="6066" y="10068"/>
                          <a:pt x="22289" y="10434"/>
                        </a:cubicBezTo>
                        <a:close/>
                      </a:path>
                      <a:path w="44366" h="13877" fill="none">
                        <a:moveTo>
                          <a:pt x="22289" y="10434"/>
                        </a:moveTo>
                        <a:cubicBezTo>
                          <a:pt x="38513" y="10800"/>
                          <a:pt x="36929" y="0"/>
                          <a:pt x="42659" y="0"/>
                        </a:cubicBezTo>
                        <a:cubicBezTo>
                          <a:pt x="48437" y="0"/>
                          <a:pt x="39024" y="14494"/>
                          <a:pt x="22257" y="13857"/>
                        </a:cubicBezTo>
                        <a:cubicBezTo>
                          <a:pt x="5489" y="13218"/>
                          <a:pt x="-3745" y="0"/>
                          <a:pt x="1443" y="0"/>
                        </a:cubicBezTo>
                        <a:cubicBezTo>
                          <a:pt x="6631" y="0"/>
                          <a:pt x="6066" y="10068"/>
                          <a:pt x="22289" y="10434"/>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38" name="Freeform: Shape 289">
                    <a:extLst>
                      <a:ext uri="{FF2B5EF4-FFF2-40B4-BE49-F238E27FC236}">
                        <a16:creationId xmlns:a16="http://schemas.microsoft.com/office/drawing/2014/main" id="{B4E6013E-4E0C-4944-FE36-D3F3F40DF220}"/>
                      </a:ext>
                    </a:extLst>
                  </p:cNvPr>
                  <p:cNvSpPr/>
                  <p:nvPr/>
                </p:nvSpPr>
                <p:spPr>
                  <a:xfrm>
                    <a:off x="4040325" y="1195840"/>
                    <a:ext cx="226262" cy="142157"/>
                  </a:xfrm>
                  <a:custGeom>
                    <a:avLst/>
                    <a:gdLst/>
                    <a:ahLst/>
                    <a:cxnLst/>
                    <a:rect l="l" t="t" r="r" b="b"/>
                    <a:pathLst>
                      <a:path w="226262" h="142157" stroke="0">
                        <a:moveTo>
                          <a:pt x="0" y="120954"/>
                        </a:moveTo>
                        <a:cubicBezTo>
                          <a:pt x="6187" y="56490"/>
                          <a:pt x="23436" y="2636"/>
                          <a:pt x="115461" y="0"/>
                        </a:cubicBezTo>
                        <a:cubicBezTo>
                          <a:pt x="203844" y="-2051"/>
                          <a:pt x="236984" y="76122"/>
                          <a:pt x="223281" y="140578"/>
                        </a:cubicBezTo>
                        <a:cubicBezTo>
                          <a:pt x="223281" y="141098"/>
                          <a:pt x="223281" y="141617"/>
                          <a:pt x="223281" y="142157"/>
                        </a:cubicBezTo>
                        <a:cubicBezTo>
                          <a:pt x="205584" y="139286"/>
                          <a:pt x="170190" y="127364"/>
                          <a:pt x="137040" y="79001"/>
                        </a:cubicBezTo>
                        <a:cubicBezTo>
                          <a:pt x="117057" y="109923"/>
                          <a:pt x="62011" y="132439"/>
                          <a:pt x="1888" y="132439"/>
                        </a:cubicBezTo>
                        <a:cubicBezTo>
                          <a:pt x="1468" y="132439"/>
                          <a:pt x="0" y="120983"/>
                          <a:pt x="0" y="120954"/>
                        </a:cubicBezTo>
                        <a:close/>
                      </a:path>
                      <a:path w="226262" h="142157" fill="none">
                        <a:moveTo>
                          <a:pt x="0" y="120954"/>
                        </a:moveTo>
                        <a:cubicBezTo>
                          <a:pt x="6187" y="56490"/>
                          <a:pt x="23436" y="2636"/>
                          <a:pt x="115461" y="0"/>
                        </a:cubicBezTo>
                        <a:cubicBezTo>
                          <a:pt x="203844" y="-2051"/>
                          <a:pt x="236984" y="76122"/>
                          <a:pt x="223281" y="140578"/>
                        </a:cubicBezTo>
                        <a:cubicBezTo>
                          <a:pt x="223281" y="141098"/>
                          <a:pt x="223281" y="141617"/>
                          <a:pt x="223281" y="142157"/>
                        </a:cubicBezTo>
                        <a:cubicBezTo>
                          <a:pt x="205584" y="139286"/>
                          <a:pt x="170190" y="127364"/>
                          <a:pt x="137040" y="79001"/>
                        </a:cubicBezTo>
                        <a:cubicBezTo>
                          <a:pt x="117057" y="109923"/>
                          <a:pt x="62011" y="132439"/>
                          <a:pt x="1888" y="132439"/>
                        </a:cubicBezTo>
                        <a:cubicBezTo>
                          <a:pt x="1468" y="132439"/>
                          <a:pt x="0" y="120983"/>
                          <a:pt x="0" y="120954"/>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39" name="Freeform: Shape 290">
                    <a:extLst>
                      <a:ext uri="{FF2B5EF4-FFF2-40B4-BE49-F238E27FC236}">
                        <a16:creationId xmlns:a16="http://schemas.microsoft.com/office/drawing/2014/main" id="{29635676-3609-32AF-D512-6BCA51B9702B}"/>
                      </a:ext>
                    </a:extLst>
                  </p:cNvPr>
                  <p:cNvSpPr/>
                  <p:nvPr/>
                </p:nvSpPr>
                <p:spPr>
                  <a:xfrm>
                    <a:off x="4044093" y="1381430"/>
                    <a:ext cx="13967" cy="14005"/>
                  </a:xfrm>
                  <a:custGeom>
                    <a:avLst/>
                    <a:gdLst/>
                    <a:ahLst/>
                    <a:cxnLst/>
                    <a:rect l="l" t="t" r="r" b="b"/>
                    <a:pathLst>
                      <a:path w="13967" h="14005" stroke="0">
                        <a:moveTo>
                          <a:pt x="0" y="7003"/>
                        </a:moveTo>
                        <a:cubicBezTo>
                          <a:pt x="0" y="3135"/>
                          <a:pt x="3127" y="0"/>
                          <a:pt x="6984" y="0"/>
                        </a:cubicBezTo>
                        <a:cubicBezTo>
                          <a:pt x="10840" y="0"/>
                          <a:pt x="13967" y="3135"/>
                          <a:pt x="13967" y="7003"/>
                        </a:cubicBezTo>
                        <a:cubicBezTo>
                          <a:pt x="13967" y="10870"/>
                          <a:pt x="10840" y="14005"/>
                          <a:pt x="6984" y="14005"/>
                        </a:cubicBezTo>
                        <a:cubicBezTo>
                          <a:pt x="3127" y="14005"/>
                          <a:pt x="0" y="10870"/>
                          <a:pt x="0" y="7003"/>
                        </a:cubicBezTo>
                        <a:close/>
                      </a:path>
                      <a:path w="13967" h="14005" fill="none">
                        <a:moveTo>
                          <a:pt x="0" y="7003"/>
                        </a:moveTo>
                        <a:cubicBezTo>
                          <a:pt x="0" y="3135"/>
                          <a:pt x="3127" y="0"/>
                          <a:pt x="6984" y="0"/>
                        </a:cubicBezTo>
                        <a:cubicBezTo>
                          <a:pt x="10840" y="0"/>
                          <a:pt x="13967" y="3135"/>
                          <a:pt x="13967" y="7003"/>
                        </a:cubicBezTo>
                        <a:cubicBezTo>
                          <a:pt x="13967" y="10870"/>
                          <a:pt x="10840" y="14005"/>
                          <a:pt x="6984" y="14005"/>
                        </a:cubicBezTo>
                        <a:cubicBezTo>
                          <a:pt x="3127" y="14005"/>
                          <a:pt x="0" y="10870"/>
                          <a:pt x="0" y="7003"/>
                        </a:cubicBezTo>
                        <a:close/>
                      </a:path>
                    </a:pathLst>
                  </a:custGeom>
                  <a:solidFill>
                    <a:srgbClr val="CFEBF6"/>
                  </a:solidFill>
                  <a:ln w="7600" cap="flat">
                    <a:solidFill>
                      <a:srgbClr val="CFEBF6"/>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40" name="Freeform: Shape 291">
                    <a:extLst>
                      <a:ext uri="{FF2B5EF4-FFF2-40B4-BE49-F238E27FC236}">
                        <a16:creationId xmlns:a16="http://schemas.microsoft.com/office/drawing/2014/main" id="{0DE8FF6C-DAFC-7BCA-F20F-5555605CD65E}"/>
                      </a:ext>
                    </a:extLst>
                  </p:cNvPr>
                  <p:cNvSpPr/>
                  <p:nvPr/>
                </p:nvSpPr>
                <p:spPr>
                  <a:xfrm>
                    <a:off x="4248085" y="1381430"/>
                    <a:ext cx="13967" cy="14005"/>
                  </a:xfrm>
                  <a:custGeom>
                    <a:avLst/>
                    <a:gdLst/>
                    <a:ahLst/>
                    <a:cxnLst/>
                    <a:rect l="l" t="t" r="r" b="b"/>
                    <a:pathLst>
                      <a:path w="13967" h="14005" stroke="0">
                        <a:moveTo>
                          <a:pt x="0" y="7003"/>
                        </a:moveTo>
                        <a:cubicBezTo>
                          <a:pt x="0" y="3135"/>
                          <a:pt x="3127" y="0"/>
                          <a:pt x="6984" y="0"/>
                        </a:cubicBezTo>
                        <a:cubicBezTo>
                          <a:pt x="10840" y="0"/>
                          <a:pt x="13967" y="3135"/>
                          <a:pt x="13967" y="7003"/>
                        </a:cubicBezTo>
                        <a:cubicBezTo>
                          <a:pt x="13967" y="10870"/>
                          <a:pt x="10840" y="14005"/>
                          <a:pt x="6984" y="14005"/>
                        </a:cubicBezTo>
                        <a:cubicBezTo>
                          <a:pt x="3127" y="14005"/>
                          <a:pt x="0" y="10870"/>
                          <a:pt x="0" y="7003"/>
                        </a:cubicBezTo>
                        <a:close/>
                      </a:path>
                      <a:path w="13967" h="14005" fill="none">
                        <a:moveTo>
                          <a:pt x="0" y="7003"/>
                        </a:moveTo>
                        <a:cubicBezTo>
                          <a:pt x="0" y="3135"/>
                          <a:pt x="3127" y="0"/>
                          <a:pt x="6984" y="0"/>
                        </a:cubicBezTo>
                        <a:cubicBezTo>
                          <a:pt x="10840" y="0"/>
                          <a:pt x="13967" y="3135"/>
                          <a:pt x="13967" y="7003"/>
                        </a:cubicBezTo>
                        <a:cubicBezTo>
                          <a:pt x="13967" y="10870"/>
                          <a:pt x="10840" y="14005"/>
                          <a:pt x="6984" y="14005"/>
                        </a:cubicBezTo>
                        <a:cubicBezTo>
                          <a:pt x="3127" y="14005"/>
                          <a:pt x="0" y="10870"/>
                          <a:pt x="0" y="7003"/>
                        </a:cubicBezTo>
                        <a:close/>
                      </a:path>
                    </a:pathLst>
                  </a:custGeom>
                  <a:solidFill>
                    <a:srgbClr val="CFEBF6"/>
                  </a:solidFill>
                  <a:ln w="7600" cap="flat">
                    <a:solidFill>
                      <a:srgbClr val="CFEBF6"/>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41" name="Freeform: Shape 292">
                    <a:extLst>
                      <a:ext uri="{FF2B5EF4-FFF2-40B4-BE49-F238E27FC236}">
                        <a16:creationId xmlns:a16="http://schemas.microsoft.com/office/drawing/2014/main" id="{7644920E-894A-C978-88CE-FA83D7136A3F}"/>
                      </a:ext>
                    </a:extLst>
                  </p:cNvPr>
                  <p:cNvSpPr/>
                  <p:nvPr/>
                </p:nvSpPr>
                <p:spPr>
                  <a:xfrm>
                    <a:off x="3981005" y="1495498"/>
                    <a:ext cx="342814" cy="503339"/>
                  </a:xfrm>
                  <a:custGeom>
                    <a:avLst/>
                    <a:gdLst/>
                    <a:ahLst/>
                    <a:cxnLst/>
                    <a:rect l="l" t="t" r="r" b="b"/>
                    <a:pathLst>
                      <a:path w="342814" h="503339" stroke="0">
                        <a:moveTo>
                          <a:pt x="44333" y="503339"/>
                        </a:moveTo>
                        <a:cubicBezTo>
                          <a:pt x="33268" y="462350"/>
                          <a:pt x="45010" y="322514"/>
                          <a:pt x="72754" y="264869"/>
                        </a:cubicBezTo>
                        <a:cubicBezTo>
                          <a:pt x="83554" y="242428"/>
                          <a:pt x="87086" y="225310"/>
                          <a:pt x="87953" y="215177"/>
                        </a:cubicBezTo>
                        <a:cubicBezTo>
                          <a:pt x="92394" y="163251"/>
                          <a:pt x="77107" y="114849"/>
                          <a:pt x="77107" y="114849"/>
                        </a:cubicBezTo>
                        <a:lnTo>
                          <a:pt x="64887" y="154288"/>
                        </a:lnTo>
                        <a:cubicBezTo>
                          <a:pt x="64887" y="154288"/>
                          <a:pt x="26419" y="146628"/>
                          <a:pt x="0" y="136816"/>
                        </a:cubicBezTo>
                        <a:cubicBezTo>
                          <a:pt x="8806" y="87758"/>
                          <a:pt x="28688" y="46574"/>
                          <a:pt x="43749" y="30270"/>
                        </a:cubicBezTo>
                        <a:cubicBezTo>
                          <a:pt x="58809" y="13965"/>
                          <a:pt x="101960" y="-5806"/>
                          <a:pt x="108804" y="1603"/>
                        </a:cubicBezTo>
                        <a:cubicBezTo>
                          <a:pt x="115647" y="9012"/>
                          <a:pt x="111494" y="49492"/>
                          <a:pt x="170256" y="49492"/>
                        </a:cubicBezTo>
                        <a:cubicBezTo>
                          <a:pt x="170655" y="49492"/>
                          <a:pt x="171038" y="49599"/>
                          <a:pt x="171407" y="49780"/>
                        </a:cubicBezTo>
                        <a:cubicBezTo>
                          <a:pt x="171776" y="49599"/>
                          <a:pt x="172158" y="49492"/>
                          <a:pt x="172558" y="49492"/>
                        </a:cubicBezTo>
                        <a:cubicBezTo>
                          <a:pt x="231319" y="49492"/>
                          <a:pt x="227166" y="9012"/>
                          <a:pt x="234010" y="1603"/>
                        </a:cubicBezTo>
                        <a:cubicBezTo>
                          <a:pt x="240853" y="-5806"/>
                          <a:pt x="284005" y="13965"/>
                          <a:pt x="299065" y="30270"/>
                        </a:cubicBezTo>
                        <a:cubicBezTo>
                          <a:pt x="314125" y="46575"/>
                          <a:pt x="334007" y="87757"/>
                          <a:pt x="342814" y="136816"/>
                        </a:cubicBezTo>
                        <a:cubicBezTo>
                          <a:pt x="316395" y="146628"/>
                          <a:pt x="277927" y="154288"/>
                          <a:pt x="277927" y="154288"/>
                        </a:cubicBezTo>
                        <a:lnTo>
                          <a:pt x="265707" y="114849"/>
                        </a:lnTo>
                        <a:cubicBezTo>
                          <a:pt x="265707" y="114849"/>
                          <a:pt x="250420" y="163251"/>
                          <a:pt x="254861" y="215177"/>
                        </a:cubicBezTo>
                        <a:cubicBezTo>
                          <a:pt x="255727" y="225310"/>
                          <a:pt x="259260" y="242428"/>
                          <a:pt x="270060" y="264869"/>
                        </a:cubicBezTo>
                        <a:cubicBezTo>
                          <a:pt x="297804" y="322514"/>
                          <a:pt x="309545" y="462351"/>
                          <a:pt x="298481" y="503339"/>
                        </a:cubicBezTo>
                        <a:cubicBezTo>
                          <a:pt x="251834" y="503339"/>
                          <a:pt x="90980" y="503339"/>
                          <a:pt x="44333" y="503339"/>
                        </a:cubicBezTo>
                        <a:close/>
                      </a:path>
                      <a:path w="342814" h="503339" fill="none">
                        <a:moveTo>
                          <a:pt x="44333" y="503339"/>
                        </a:moveTo>
                        <a:cubicBezTo>
                          <a:pt x="33268" y="462350"/>
                          <a:pt x="45010" y="322514"/>
                          <a:pt x="72754" y="264869"/>
                        </a:cubicBezTo>
                        <a:cubicBezTo>
                          <a:pt x="83554" y="242428"/>
                          <a:pt x="87086" y="225310"/>
                          <a:pt x="87953" y="215177"/>
                        </a:cubicBezTo>
                        <a:cubicBezTo>
                          <a:pt x="92394" y="163251"/>
                          <a:pt x="77107" y="114849"/>
                          <a:pt x="77107" y="114849"/>
                        </a:cubicBezTo>
                        <a:lnTo>
                          <a:pt x="64887" y="154288"/>
                        </a:lnTo>
                        <a:cubicBezTo>
                          <a:pt x="64887" y="154288"/>
                          <a:pt x="26419" y="146628"/>
                          <a:pt x="0" y="136816"/>
                        </a:cubicBezTo>
                        <a:cubicBezTo>
                          <a:pt x="8806" y="87758"/>
                          <a:pt x="28688" y="46574"/>
                          <a:pt x="43749" y="30270"/>
                        </a:cubicBezTo>
                        <a:cubicBezTo>
                          <a:pt x="58809" y="13965"/>
                          <a:pt x="101960" y="-5806"/>
                          <a:pt x="108804" y="1603"/>
                        </a:cubicBezTo>
                        <a:cubicBezTo>
                          <a:pt x="115647" y="9012"/>
                          <a:pt x="111494" y="49492"/>
                          <a:pt x="170256" y="49492"/>
                        </a:cubicBezTo>
                        <a:cubicBezTo>
                          <a:pt x="170655" y="49492"/>
                          <a:pt x="171038" y="49599"/>
                          <a:pt x="171407" y="49780"/>
                        </a:cubicBezTo>
                        <a:cubicBezTo>
                          <a:pt x="171776" y="49599"/>
                          <a:pt x="172158" y="49492"/>
                          <a:pt x="172558" y="49492"/>
                        </a:cubicBezTo>
                        <a:cubicBezTo>
                          <a:pt x="231319" y="49492"/>
                          <a:pt x="227166" y="9012"/>
                          <a:pt x="234010" y="1603"/>
                        </a:cubicBezTo>
                        <a:cubicBezTo>
                          <a:pt x="240853" y="-5806"/>
                          <a:pt x="284005" y="13965"/>
                          <a:pt x="299065" y="30270"/>
                        </a:cubicBezTo>
                        <a:cubicBezTo>
                          <a:pt x="314125" y="46575"/>
                          <a:pt x="334007" y="87757"/>
                          <a:pt x="342814" y="136816"/>
                        </a:cubicBezTo>
                        <a:cubicBezTo>
                          <a:pt x="316395" y="146628"/>
                          <a:pt x="277927" y="154288"/>
                          <a:pt x="277927" y="154288"/>
                        </a:cubicBezTo>
                        <a:lnTo>
                          <a:pt x="265707" y="114849"/>
                        </a:lnTo>
                        <a:cubicBezTo>
                          <a:pt x="265707" y="114849"/>
                          <a:pt x="250420" y="163251"/>
                          <a:pt x="254861" y="215177"/>
                        </a:cubicBezTo>
                        <a:cubicBezTo>
                          <a:pt x="255727" y="225310"/>
                          <a:pt x="259260" y="242428"/>
                          <a:pt x="270060" y="264869"/>
                        </a:cubicBezTo>
                        <a:cubicBezTo>
                          <a:pt x="297804" y="322514"/>
                          <a:pt x="309545" y="462351"/>
                          <a:pt x="298481" y="503339"/>
                        </a:cubicBezTo>
                        <a:cubicBezTo>
                          <a:pt x="251834" y="503339"/>
                          <a:pt x="90980" y="503339"/>
                          <a:pt x="44333" y="503339"/>
                        </a:cubicBezTo>
                        <a:close/>
                      </a:path>
                    </a:pathLst>
                  </a:custGeom>
                  <a:solidFill>
                    <a:srgbClr val="E85464"/>
                  </a:solidFill>
                  <a:ln w="7600" cap="flat">
                    <a:solidFill>
                      <a:srgbClr val="E85464"/>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42" name="Freeform: Shape 293">
                    <a:extLst>
                      <a:ext uri="{FF2B5EF4-FFF2-40B4-BE49-F238E27FC236}">
                        <a16:creationId xmlns:a16="http://schemas.microsoft.com/office/drawing/2014/main" id="{D0A79B93-9B23-1645-AEA6-3C9D6DA53376}"/>
                      </a:ext>
                    </a:extLst>
                  </p:cNvPr>
                  <p:cNvSpPr/>
                  <p:nvPr/>
                </p:nvSpPr>
                <p:spPr>
                  <a:xfrm>
                    <a:off x="4230767" y="1769603"/>
                    <a:ext cx="60147" cy="66572"/>
                  </a:xfrm>
                  <a:custGeom>
                    <a:avLst/>
                    <a:gdLst/>
                    <a:ahLst/>
                    <a:cxnLst/>
                    <a:rect l="l" t="t" r="r" b="b"/>
                    <a:pathLst>
                      <a:path w="60147" h="66572" stroke="0">
                        <a:moveTo>
                          <a:pt x="60147" y="33286"/>
                        </a:moveTo>
                        <a:cubicBezTo>
                          <a:pt x="60147" y="14903"/>
                          <a:pt x="46683" y="0"/>
                          <a:pt x="30074" y="0"/>
                        </a:cubicBezTo>
                        <a:cubicBezTo>
                          <a:pt x="13464" y="0"/>
                          <a:pt x="0" y="14903"/>
                          <a:pt x="0" y="33286"/>
                        </a:cubicBezTo>
                        <a:cubicBezTo>
                          <a:pt x="0" y="51670"/>
                          <a:pt x="13464" y="66572"/>
                          <a:pt x="30074" y="66572"/>
                        </a:cubicBezTo>
                        <a:cubicBezTo>
                          <a:pt x="46683" y="66572"/>
                          <a:pt x="60147" y="51670"/>
                          <a:pt x="60147" y="33286"/>
                        </a:cubicBezTo>
                        <a:close/>
                      </a:path>
                      <a:path w="60147" h="66572" fill="none">
                        <a:moveTo>
                          <a:pt x="60147" y="33286"/>
                        </a:moveTo>
                        <a:cubicBezTo>
                          <a:pt x="60147" y="14903"/>
                          <a:pt x="46683" y="0"/>
                          <a:pt x="30074" y="0"/>
                        </a:cubicBezTo>
                        <a:cubicBezTo>
                          <a:pt x="13464" y="0"/>
                          <a:pt x="0" y="14903"/>
                          <a:pt x="0" y="33286"/>
                        </a:cubicBezTo>
                        <a:cubicBezTo>
                          <a:pt x="0" y="51670"/>
                          <a:pt x="13464" y="66572"/>
                          <a:pt x="30074" y="66572"/>
                        </a:cubicBezTo>
                        <a:cubicBezTo>
                          <a:pt x="46683" y="66572"/>
                          <a:pt x="60147" y="51670"/>
                          <a:pt x="60147" y="33286"/>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43" name="Freeform: Shape 294">
                    <a:extLst>
                      <a:ext uri="{FF2B5EF4-FFF2-40B4-BE49-F238E27FC236}">
                        <a16:creationId xmlns:a16="http://schemas.microsoft.com/office/drawing/2014/main" id="{D293C21D-ECE1-CDA9-52B4-7CA5BDF80812}"/>
                      </a:ext>
                    </a:extLst>
                  </p:cNvPr>
                  <p:cNvSpPr/>
                  <p:nvPr/>
                </p:nvSpPr>
                <p:spPr>
                  <a:xfrm>
                    <a:off x="4082367" y="1333764"/>
                    <a:ext cx="141485" cy="47239"/>
                  </a:xfrm>
                  <a:custGeom>
                    <a:avLst/>
                    <a:gdLst/>
                    <a:ahLst/>
                    <a:cxnLst/>
                    <a:rect l="l" t="t" r="r" b="b"/>
                    <a:pathLst>
                      <a:path w="141485" h="47239" stroke="0">
                        <a:moveTo>
                          <a:pt x="121914" y="27998"/>
                        </a:moveTo>
                        <a:cubicBezTo>
                          <a:pt x="128980" y="27998"/>
                          <a:pt x="133058" y="30961"/>
                          <a:pt x="133058" y="34615"/>
                        </a:cubicBezTo>
                        <a:lnTo>
                          <a:pt x="133058" y="40622"/>
                        </a:lnTo>
                        <a:cubicBezTo>
                          <a:pt x="133058" y="44277"/>
                          <a:pt x="128980" y="47239"/>
                          <a:pt x="123951" y="47239"/>
                        </a:cubicBezTo>
                        <a:cubicBezTo>
                          <a:pt x="116885" y="47239"/>
                          <a:pt x="112808" y="44277"/>
                          <a:pt x="112808" y="40622"/>
                        </a:cubicBezTo>
                        <a:lnTo>
                          <a:pt x="112808" y="34615"/>
                        </a:lnTo>
                        <a:cubicBezTo>
                          <a:pt x="112808" y="30961"/>
                          <a:pt x="116885" y="27998"/>
                          <a:pt x="121914" y="27998"/>
                        </a:cubicBezTo>
                        <a:close/>
                        <a:moveTo>
                          <a:pt x="10449" y="34615"/>
                        </a:moveTo>
                        <a:lnTo>
                          <a:pt x="10449" y="40622"/>
                        </a:lnTo>
                        <a:cubicBezTo>
                          <a:pt x="10449" y="44277"/>
                          <a:pt x="14526" y="47239"/>
                          <a:pt x="21592" y="47239"/>
                        </a:cubicBezTo>
                        <a:cubicBezTo>
                          <a:pt x="26621" y="47239"/>
                          <a:pt x="30698" y="44277"/>
                          <a:pt x="30698" y="40622"/>
                        </a:cubicBezTo>
                        <a:lnTo>
                          <a:pt x="30698" y="34615"/>
                        </a:lnTo>
                        <a:cubicBezTo>
                          <a:pt x="30698" y="30961"/>
                          <a:pt x="26621" y="27998"/>
                          <a:pt x="19555" y="27998"/>
                        </a:cubicBezTo>
                        <a:cubicBezTo>
                          <a:pt x="14526" y="27998"/>
                          <a:pt x="10449" y="30961"/>
                          <a:pt x="10449" y="34615"/>
                        </a:cubicBezTo>
                        <a:close/>
                        <a:moveTo>
                          <a:pt x="15777" y="5275"/>
                        </a:moveTo>
                        <a:cubicBezTo>
                          <a:pt x="26739" y="3105"/>
                          <a:pt x="32415" y="8552"/>
                          <a:pt x="31667" y="5752"/>
                        </a:cubicBezTo>
                        <a:cubicBezTo>
                          <a:pt x="30239" y="0"/>
                          <a:pt x="18080" y="-971"/>
                          <a:pt x="12147" y="0"/>
                        </a:cubicBezTo>
                        <a:cubicBezTo>
                          <a:pt x="6215" y="2217"/>
                          <a:pt x="-943" y="5719"/>
                          <a:pt x="0" y="11064"/>
                        </a:cubicBezTo>
                        <a:cubicBezTo>
                          <a:pt x="1166" y="13610"/>
                          <a:pt x="4815" y="7446"/>
                          <a:pt x="15777" y="5275"/>
                        </a:cubicBezTo>
                        <a:close/>
                        <a:moveTo>
                          <a:pt x="141301" y="11064"/>
                        </a:moveTo>
                        <a:cubicBezTo>
                          <a:pt x="142728" y="5719"/>
                          <a:pt x="135571" y="2217"/>
                          <a:pt x="129639" y="0"/>
                        </a:cubicBezTo>
                        <a:cubicBezTo>
                          <a:pt x="123707" y="-971"/>
                          <a:pt x="111548" y="0"/>
                          <a:pt x="110120" y="5752"/>
                        </a:cubicBezTo>
                        <a:cubicBezTo>
                          <a:pt x="109371" y="8552"/>
                          <a:pt x="115048" y="3105"/>
                          <a:pt x="126009" y="5275"/>
                        </a:cubicBezTo>
                        <a:cubicBezTo>
                          <a:pt x="136971" y="7446"/>
                          <a:pt x="140621" y="13610"/>
                          <a:pt x="141301" y="11064"/>
                        </a:cubicBezTo>
                        <a:close/>
                      </a:path>
                      <a:path w="141485" h="47239" fill="none">
                        <a:moveTo>
                          <a:pt x="121914" y="27998"/>
                        </a:moveTo>
                        <a:cubicBezTo>
                          <a:pt x="128980" y="27998"/>
                          <a:pt x="133058" y="30961"/>
                          <a:pt x="133058" y="34615"/>
                        </a:cubicBezTo>
                        <a:lnTo>
                          <a:pt x="133058" y="40622"/>
                        </a:lnTo>
                        <a:cubicBezTo>
                          <a:pt x="133058" y="44277"/>
                          <a:pt x="128980" y="47239"/>
                          <a:pt x="123951" y="47239"/>
                        </a:cubicBezTo>
                        <a:cubicBezTo>
                          <a:pt x="116885" y="47239"/>
                          <a:pt x="112808" y="44277"/>
                          <a:pt x="112808" y="40622"/>
                        </a:cubicBezTo>
                        <a:lnTo>
                          <a:pt x="112808" y="34615"/>
                        </a:lnTo>
                        <a:cubicBezTo>
                          <a:pt x="112808" y="30961"/>
                          <a:pt x="116885" y="27998"/>
                          <a:pt x="121914" y="27998"/>
                        </a:cubicBezTo>
                        <a:close/>
                        <a:moveTo>
                          <a:pt x="10449" y="34615"/>
                        </a:moveTo>
                        <a:lnTo>
                          <a:pt x="10449" y="40622"/>
                        </a:lnTo>
                        <a:cubicBezTo>
                          <a:pt x="10449" y="44277"/>
                          <a:pt x="14526" y="47239"/>
                          <a:pt x="21592" y="47239"/>
                        </a:cubicBezTo>
                        <a:cubicBezTo>
                          <a:pt x="26621" y="47239"/>
                          <a:pt x="30698" y="44277"/>
                          <a:pt x="30698" y="40622"/>
                        </a:cubicBezTo>
                        <a:lnTo>
                          <a:pt x="30698" y="34615"/>
                        </a:lnTo>
                        <a:cubicBezTo>
                          <a:pt x="30698" y="30961"/>
                          <a:pt x="26621" y="27998"/>
                          <a:pt x="19555" y="27998"/>
                        </a:cubicBezTo>
                        <a:cubicBezTo>
                          <a:pt x="14526" y="27998"/>
                          <a:pt x="10449" y="30961"/>
                          <a:pt x="10449" y="34615"/>
                        </a:cubicBezTo>
                        <a:close/>
                        <a:moveTo>
                          <a:pt x="15777" y="5275"/>
                        </a:moveTo>
                        <a:cubicBezTo>
                          <a:pt x="26739" y="3105"/>
                          <a:pt x="32415" y="8552"/>
                          <a:pt x="31667" y="5752"/>
                        </a:cubicBezTo>
                        <a:cubicBezTo>
                          <a:pt x="30239" y="0"/>
                          <a:pt x="18080" y="-971"/>
                          <a:pt x="12147" y="0"/>
                        </a:cubicBezTo>
                        <a:cubicBezTo>
                          <a:pt x="6215" y="2217"/>
                          <a:pt x="-943" y="5719"/>
                          <a:pt x="0" y="11064"/>
                        </a:cubicBezTo>
                        <a:cubicBezTo>
                          <a:pt x="1166" y="13610"/>
                          <a:pt x="4815" y="7446"/>
                          <a:pt x="15777" y="5275"/>
                        </a:cubicBezTo>
                        <a:close/>
                        <a:moveTo>
                          <a:pt x="141301" y="11064"/>
                        </a:moveTo>
                        <a:cubicBezTo>
                          <a:pt x="142728" y="5719"/>
                          <a:pt x="135571" y="2217"/>
                          <a:pt x="129639" y="0"/>
                        </a:cubicBezTo>
                        <a:cubicBezTo>
                          <a:pt x="123707" y="-971"/>
                          <a:pt x="111548" y="0"/>
                          <a:pt x="110120" y="5752"/>
                        </a:cubicBezTo>
                        <a:cubicBezTo>
                          <a:pt x="109371" y="8552"/>
                          <a:pt x="115048" y="3105"/>
                          <a:pt x="126009" y="5275"/>
                        </a:cubicBezTo>
                        <a:cubicBezTo>
                          <a:pt x="136971" y="7446"/>
                          <a:pt x="140621" y="13610"/>
                          <a:pt x="141301" y="11064"/>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11" name="Group 1410">
                  <a:extLst>
                    <a:ext uri="{FF2B5EF4-FFF2-40B4-BE49-F238E27FC236}">
                      <a16:creationId xmlns:a16="http://schemas.microsoft.com/office/drawing/2014/main" id="{B4F9704F-FB83-1416-4613-E124A6DD3C56}"/>
                    </a:ext>
                  </a:extLst>
                </p:cNvPr>
                <p:cNvGrpSpPr/>
                <p:nvPr/>
              </p:nvGrpSpPr>
              <p:grpSpPr>
                <a:xfrm>
                  <a:off x="3622490" y="1127336"/>
                  <a:ext cx="374503" cy="1147280"/>
                  <a:chOff x="3622490" y="1127336"/>
                  <a:chExt cx="374503" cy="1147280"/>
                </a:xfrm>
              </p:grpSpPr>
              <p:grpSp>
                <p:nvGrpSpPr>
                  <p:cNvPr id="1412" name="Group 1411">
                    <a:extLst>
                      <a:ext uri="{FF2B5EF4-FFF2-40B4-BE49-F238E27FC236}">
                        <a16:creationId xmlns:a16="http://schemas.microsoft.com/office/drawing/2014/main" id="{53CFAE4C-1123-041C-A1D1-48F549C932C5}"/>
                      </a:ext>
                    </a:extLst>
                  </p:cNvPr>
                  <p:cNvGrpSpPr/>
                  <p:nvPr/>
                </p:nvGrpSpPr>
                <p:grpSpPr>
                  <a:xfrm>
                    <a:off x="3894996" y="1473718"/>
                    <a:ext cx="101997" cy="379442"/>
                    <a:chOff x="3894996" y="1473718"/>
                    <a:chExt cx="101997" cy="379442"/>
                  </a:xfrm>
                </p:grpSpPr>
                <p:sp>
                  <p:nvSpPr>
                    <p:cNvPr id="1426" name="Freeform: Shape 297">
                      <a:extLst>
                        <a:ext uri="{FF2B5EF4-FFF2-40B4-BE49-F238E27FC236}">
                          <a16:creationId xmlns:a16="http://schemas.microsoft.com/office/drawing/2014/main" id="{A234EE6F-C78E-2D6E-C8FB-70318D5806C4}"/>
                        </a:ext>
                      </a:extLst>
                    </p:cNvPr>
                    <p:cNvSpPr/>
                    <p:nvPr/>
                  </p:nvSpPr>
                  <p:spPr>
                    <a:xfrm>
                      <a:off x="3936687" y="1786413"/>
                      <a:ext cx="60306" cy="66748"/>
                    </a:xfrm>
                    <a:custGeom>
                      <a:avLst/>
                      <a:gdLst/>
                      <a:ahLst/>
                      <a:cxnLst/>
                      <a:rect l="l" t="t" r="r" b="b"/>
                      <a:pathLst>
                        <a:path w="60306" h="66748" stroke="0">
                          <a:moveTo>
                            <a:pt x="0" y="33374"/>
                          </a:moveTo>
                          <a:cubicBezTo>
                            <a:pt x="0" y="14942"/>
                            <a:pt x="13500" y="0"/>
                            <a:pt x="30153" y="0"/>
                          </a:cubicBezTo>
                          <a:cubicBezTo>
                            <a:pt x="46806" y="0"/>
                            <a:pt x="60306" y="14942"/>
                            <a:pt x="60306" y="33374"/>
                          </a:cubicBezTo>
                          <a:cubicBezTo>
                            <a:pt x="60306" y="51806"/>
                            <a:pt x="46806" y="66748"/>
                            <a:pt x="30153" y="66748"/>
                          </a:cubicBezTo>
                          <a:cubicBezTo>
                            <a:pt x="13500" y="66748"/>
                            <a:pt x="0" y="51806"/>
                            <a:pt x="0" y="33374"/>
                          </a:cubicBezTo>
                          <a:close/>
                        </a:path>
                        <a:path w="60306" h="66748" fill="none">
                          <a:moveTo>
                            <a:pt x="0" y="33374"/>
                          </a:moveTo>
                          <a:cubicBezTo>
                            <a:pt x="0" y="14942"/>
                            <a:pt x="13500" y="0"/>
                            <a:pt x="30153" y="0"/>
                          </a:cubicBezTo>
                          <a:cubicBezTo>
                            <a:pt x="46806" y="0"/>
                            <a:pt x="60306" y="14942"/>
                            <a:pt x="60306" y="33374"/>
                          </a:cubicBezTo>
                          <a:cubicBezTo>
                            <a:pt x="60306" y="51806"/>
                            <a:pt x="46806" y="66748"/>
                            <a:pt x="30153" y="66748"/>
                          </a:cubicBezTo>
                          <a:cubicBezTo>
                            <a:pt x="13500" y="66748"/>
                            <a:pt x="0" y="51806"/>
                            <a:pt x="0" y="3337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27" name="Freeform: Shape 298">
                      <a:extLst>
                        <a:ext uri="{FF2B5EF4-FFF2-40B4-BE49-F238E27FC236}">
                          <a16:creationId xmlns:a16="http://schemas.microsoft.com/office/drawing/2014/main" id="{2001E4B1-FD65-A40F-E57C-E3D14B8D32E3}"/>
                        </a:ext>
                      </a:extLst>
                    </p:cNvPr>
                    <p:cNvSpPr/>
                    <p:nvPr/>
                  </p:nvSpPr>
                  <p:spPr>
                    <a:xfrm>
                      <a:off x="3894996" y="1473718"/>
                      <a:ext cx="99045" cy="329506"/>
                    </a:xfrm>
                    <a:custGeom>
                      <a:avLst/>
                      <a:gdLst/>
                      <a:ahLst/>
                      <a:cxnLst/>
                      <a:rect l="l" t="t" r="r" b="b"/>
                      <a:pathLst>
                        <a:path w="99045" h="329506" stroke="0">
                          <a:moveTo>
                            <a:pt x="4606" y="0"/>
                          </a:moveTo>
                          <a:cubicBezTo>
                            <a:pt x="4606" y="0"/>
                            <a:pt x="41990" y="23370"/>
                            <a:pt x="66756" y="62345"/>
                          </a:cubicBezTo>
                          <a:cubicBezTo>
                            <a:pt x="78663" y="81085"/>
                            <a:pt x="95201" y="124899"/>
                            <a:pt x="98013" y="184266"/>
                          </a:cubicBezTo>
                          <a:cubicBezTo>
                            <a:pt x="101296" y="253612"/>
                            <a:pt x="95697" y="328209"/>
                            <a:pt x="95697" y="328209"/>
                          </a:cubicBezTo>
                          <a:lnTo>
                            <a:pt x="46123" y="329506"/>
                          </a:lnTo>
                          <a:cubicBezTo>
                            <a:pt x="46123" y="329506"/>
                            <a:pt x="47076" y="231018"/>
                            <a:pt x="40130" y="185427"/>
                          </a:cubicBezTo>
                          <a:cubicBezTo>
                            <a:pt x="37495" y="168881"/>
                            <a:pt x="33184" y="116938"/>
                            <a:pt x="16977" y="96044"/>
                          </a:cubicBezTo>
                          <a:cubicBezTo>
                            <a:pt x="-11673" y="59106"/>
                            <a:pt x="4606" y="0"/>
                            <a:pt x="4606" y="0"/>
                          </a:cubicBezTo>
                          <a:close/>
                        </a:path>
                        <a:path w="99045" h="329506" fill="none">
                          <a:moveTo>
                            <a:pt x="4606" y="0"/>
                          </a:moveTo>
                          <a:cubicBezTo>
                            <a:pt x="4606" y="0"/>
                            <a:pt x="41990" y="23370"/>
                            <a:pt x="66756" y="62345"/>
                          </a:cubicBezTo>
                          <a:cubicBezTo>
                            <a:pt x="78663" y="81085"/>
                            <a:pt x="95201" y="124899"/>
                            <a:pt x="98013" y="184266"/>
                          </a:cubicBezTo>
                          <a:cubicBezTo>
                            <a:pt x="101296" y="253612"/>
                            <a:pt x="95697" y="328209"/>
                            <a:pt x="95697" y="328209"/>
                          </a:cubicBezTo>
                          <a:lnTo>
                            <a:pt x="46123" y="329506"/>
                          </a:lnTo>
                          <a:cubicBezTo>
                            <a:pt x="46123" y="329506"/>
                            <a:pt x="47076" y="231018"/>
                            <a:pt x="40130" y="185427"/>
                          </a:cubicBezTo>
                          <a:cubicBezTo>
                            <a:pt x="37495" y="168881"/>
                            <a:pt x="33184" y="116938"/>
                            <a:pt x="16977" y="96044"/>
                          </a:cubicBezTo>
                          <a:cubicBezTo>
                            <a:pt x="-11673" y="59106"/>
                            <a:pt x="4606" y="0"/>
                            <a:pt x="4606" y="0"/>
                          </a:cubicBezTo>
                          <a:close/>
                        </a:path>
                      </a:pathLst>
                    </a:custGeom>
                    <a:solidFill>
                      <a:srgbClr val="3E62AE"/>
                    </a:solidFill>
                    <a:ln w="7600" cap="flat">
                      <a:solidFill>
                        <a:srgbClr val="3E62A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413" name="Freeform: Shape 299">
                    <a:extLst>
                      <a:ext uri="{FF2B5EF4-FFF2-40B4-BE49-F238E27FC236}">
                        <a16:creationId xmlns:a16="http://schemas.microsoft.com/office/drawing/2014/main" id="{F443004A-BD69-B013-9E4D-0A591682B29C}"/>
                      </a:ext>
                    </a:extLst>
                  </p:cNvPr>
                  <p:cNvSpPr/>
                  <p:nvPr/>
                </p:nvSpPr>
                <p:spPr>
                  <a:xfrm>
                    <a:off x="3675464" y="1299205"/>
                    <a:ext cx="264722" cy="61538"/>
                  </a:xfrm>
                  <a:custGeom>
                    <a:avLst/>
                    <a:gdLst/>
                    <a:ahLst/>
                    <a:cxnLst/>
                    <a:rect l="l" t="t" r="r" b="b"/>
                    <a:pathLst>
                      <a:path w="264722" h="61538" stroke="0">
                        <a:moveTo>
                          <a:pt x="0" y="30769"/>
                        </a:moveTo>
                        <a:cubicBezTo>
                          <a:pt x="0" y="13776"/>
                          <a:pt x="13307" y="0"/>
                          <a:pt x="29721" y="0"/>
                        </a:cubicBezTo>
                        <a:cubicBezTo>
                          <a:pt x="46136" y="0"/>
                          <a:pt x="59442" y="13776"/>
                          <a:pt x="59442" y="30769"/>
                        </a:cubicBezTo>
                        <a:cubicBezTo>
                          <a:pt x="59442" y="47762"/>
                          <a:pt x="46136" y="61538"/>
                          <a:pt x="29721" y="61538"/>
                        </a:cubicBezTo>
                        <a:cubicBezTo>
                          <a:pt x="13307" y="61538"/>
                          <a:pt x="0" y="47762"/>
                          <a:pt x="0" y="30769"/>
                        </a:cubicBezTo>
                        <a:close/>
                        <a:moveTo>
                          <a:pt x="235001" y="61538"/>
                        </a:moveTo>
                        <a:cubicBezTo>
                          <a:pt x="251416" y="61538"/>
                          <a:pt x="264722" y="47763"/>
                          <a:pt x="264722" y="30769"/>
                        </a:cubicBezTo>
                        <a:cubicBezTo>
                          <a:pt x="264722" y="13776"/>
                          <a:pt x="251416" y="0"/>
                          <a:pt x="235001" y="0"/>
                        </a:cubicBezTo>
                        <a:cubicBezTo>
                          <a:pt x="218586" y="0"/>
                          <a:pt x="205280" y="13776"/>
                          <a:pt x="205280" y="30769"/>
                        </a:cubicBezTo>
                        <a:cubicBezTo>
                          <a:pt x="205280" y="47763"/>
                          <a:pt x="218586" y="61538"/>
                          <a:pt x="235001" y="61538"/>
                        </a:cubicBezTo>
                        <a:close/>
                      </a:path>
                      <a:path w="264722" h="61538" fill="none">
                        <a:moveTo>
                          <a:pt x="0" y="30769"/>
                        </a:moveTo>
                        <a:cubicBezTo>
                          <a:pt x="0" y="13776"/>
                          <a:pt x="13307" y="0"/>
                          <a:pt x="29721" y="0"/>
                        </a:cubicBezTo>
                        <a:cubicBezTo>
                          <a:pt x="46136" y="0"/>
                          <a:pt x="59442" y="13776"/>
                          <a:pt x="59442" y="30769"/>
                        </a:cubicBezTo>
                        <a:cubicBezTo>
                          <a:pt x="59442" y="47762"/>
                          <a:pt x="46136" y="61538"/>
                          <a:pt x="29721" y="61538"/>
                        </a:cubicBezTo>
                        <a:cubicBezTo>
                          <a:pt x="13307" y="61538"/>
                          <a:pt x="0" y="47762"/>
                          <a:pt x="0" y="30769"/>
                        </a:cubicBezTo>
                        <a:close/>
                        <a:moveTo>
                          <a:pt x="235001" y="61538"/>
                        </a:moveTo>
                        <a:cubicBezTo>
                          <a:pt x="251416" y="61538"/>
                          <a:pt x="264722" y="47763"/>
                          <a:pt x="264722" y="30769"/>
                        </a:cubicBezTo>
                        <a:cubicBezTo>
                          <a:pt x="264722" y="13776"/>
                          <a:pt x="251416" y="0"/>
                          <a:pt x="235001" y="0"/>
                        </a:cubicBezTo>
                        <a:cubicBezTo>
                          <a:pt x="218586" y="0"/>
                          <a:pt x="205280" y="13776"/>
                          <a:pt x="205280" y="30769"/>
                        </a:cubicBezTo>
                        <a:cubicBezTo>
                          <a:pt x="205280" y="47763"/>
                          <a:pt x="218586" y="61538"/>
                          <a:pt x="235001" y="61538"/>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14" name="Freeform: Shape 300">
                    <a:extLst>
                      <a:ext uri="{FF2B5EF4-FFF2-40B4-BE49-F238E27FC236}">
                        <a16:creationId xmlns:a16="http://schemas.microsoft.com/office/drawing/2014/main" id="{4651272E-E5A1-CD2F-38A0-013F33508C27}"/>
                      </a:ext>
                    </a:extLst>
                  </p:cNvPr>
                  <p:cNvSpPr/>
                  <p:nvPr/>
                </p:nvSpPr>
                <p:spPr>
                  <a:xfrm>
                    <a:off x="3755967" y="1420242"/>
                    <a:ext cx="100532" cy="90117"/>
                  </a:xfrm>
                  <a:custGeom>
                    <a:avLst/>
                    <a:gdLst/>
                    <a:ahLst/>
                    <a:cxnLst/>
                    <a:rect l="l" t="t" r="r" b="b"/>
                    <a:pathLst>
                      <a:path w="100532" h="90117" stroke="0">
                        <a:moveTo>
                          <a:pt x="0" y="0"/>
                        </a:moveTo>
                        <a:lnTo>
                          <a:pt x="100532" y="0"/>
                        </a:lnTo>
                        <a:lnTo>
                          <a:pt x="100532" y="61096"/>
                        </a:lnTo>
                        <a:cubicBezTo>
                          <a:pt x="100532" y="61096"/>
                          <a:pt x="82254" y="90117"/>
                          <a:pt x="53313" y="90117"/>
                        </a:cubicBezTo>
                        <a:cubicBezTo>
                          <a:pt x="24371" y="90117"/>
                          <a:pt x="0" y="61096"/>
                          <a:pt x="0" y="61096"/>
                        </a:cubicBezTo>
                        <a:lnTo>
                          <a:pt x="0" y="0"/>
                        </a:lnTo>
                        <a:close/>
                      </a:path>
                      <a:path w="100532" h="90117" fill="none">
                        <a:moveTo>
                          <a:pt x="0" y="0"/>
                        </a:moveTo>
                        <a:lnTo>
                          <a:pt x="100532" y="0"/>
                        </a:lnTo>
                        <a:lnTo>
                          <a:pt x="100532" y="61096"/>
                        </a:lnTo>
                        <a:cubicBezTo>
                          <a:pt x="100532" y="61096"/>
                          <a:pt x="82254" y="90117"/>
                          <a:pt x="53313" y="90117"/>
                        </a:cubicBezTo>
                        <a:cubicBezTo>
                          <a:pt x="24371" y="90117"/>
                          <a:pt x="0" y="61096"/>
                          <a:pt x="0" y="61096"/>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15" name="Freeform: Shape 301">
                    <a:extLst>
                      <a:ext uri="{FF2B5EF4-FFF2-40B4-BE49-F238E27FC236}">
                        <a16:creationId xmlns:a16="http://schemas.microsoft.com/office/drawing/2014/main" id="{FEC83230-11F7-8D45-1EF8-5C7320B7229F}"/>
                      </a:ext>
                    </a:extLst>
                  </p:cNvPr>
                  <p:cNvSpPr/>
                  <p:nvPr/>
                </p:nvSpPr>
                <p:spPr>
                  <a:xfrm>
                    <a:off x="3622490" y="1774806"/>
                    <a:ext cx="60306" cy="66748"/>
                  </a:xfrm>
                  <a:custGeom>
                    <a:avLst/>
                    <a:gdLst/>
                    <a:ahLst/>
                    <a:cxnLst/>
                    <a:rect l="l" t="t" r="r" b="b"/>
                    <a:pathLst>
                      <a:path w="60306" h="66748" stroke="0">
                        <a:moveTo>
                          <a:pt x="60306" y="33374"/>
                        </a:moveTo>
                        <a:cubicBezTo>
                          <a:pt x="60306" y="14942"/>
                          <a:pt x="46806" y="0"/>
                          <a:pt x="30153" y="0"/>
                        </a:cubicBezTo>
                        <a:cubicBezTo>
                          <a:pt x="13500" y="0"/>
                          <a:pt x="0" y="14942"/>
                          <a:pt x="0" y="33374"/>
                        </a:cubicBezTo>
                        <a:cubicBezTo>
                          <a:pt x="0" y="51806"/>
                          <a:pt x="13500" y="66748"/>
                          <a:pt x="30153" y="66748"/>
                        </a:cubicBezTo>
                        <a:cubicBezTo>
                          <a:pt x="46806" y="66748"/>
                          <a:pt x="60306" y="51806"/>
                          <a:pt x="60306" y="33374"/>
                        </a:cubicBezTo>
                        <a:close/>
                      </a:path>
                      <a:path w="60306" h="66748" fill="none">
                        <a:moveTo>
                          <a:pt x="60306" y="33374"/>
                        </a:moveTo>
                        <a:cubicBezTo>
                          <a:pt x="60306" y="14942"/>
                          <a:pt x="46806" y="0"/>
                          <a:pt x="30153" y="0"/>
                        </a:cubicBezTo>
                        <a:cubicBezTo>
                          <a:pt x="13500" y="0"/>
                          <a:pt x="0" y="14942"/>
                          <a:pt x="0" y="33374"/>
                        </a:cubicBezTo>
                        <a:cubicBezTo>
                          <a:pt x="0" y="51806"/>
                          <a:pt x="13500" y="66748"/>
                          <a:pt x="30153" y="66748"/>
                        </a:cubicBezTo>
                        <a:cubicBezTo>
                          <a:pt x="46806" y="66748"/>
                          <a:pt x="60306" y="51806"/>
                          <a:pt x="60306" y="3337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16" name="Freeform: Shape 302">
                    <a:extLst>
                      <a:ext uri="{FF2B5EF4-FFF2-40B4-BE49-F238E27FC236}">
                        <a16:creationId xmlns:a16="http://schemas.microsoft.com/office/drawing/2014/main" id="{850C9122-3242-D3D7-1803-F8555EBFE191}"/>
                      </a:ext>
                    </a:extLst>
                  </p:cNvPr>
                  <p:cNvSpPr/>
                  <p:nvPr/>
                </p:nvSpPr>
                <p:spPr>
                  <a:xfrm>
                    <a:off x="3629788" y="1468203"/>
                    <a:ext cx="93850" cy="330648"/>
                  </a:xfrm>
                  <a:custGeom>
                    <a:avLst/>
                    <a:gdLst/>
                    <a:ahLst/>
                    <a:cxnLst/>
                    <a:rect l="l" t="t" r="r" b="b"/>
                    <a:pathLst>
                      <a:path w="93850" h="330648" stroke="0">
                        <a:moveTo>
                          <a:pt x="93850" y="0"/>
                        </a:moveTo>
                        <a:cubicBezTo>
                          <a:pt x="93850" y="0"/>
                          <a:pt x="62944" y="14896"/>
                          <a:pt x="40026" y="62370"/>
                        </a:cubicBezTo>
                        <a:cubicBezTo>
                          <a:pt x="17108" y="109843"/>
                          <a:pt x="0" y="315506"/>
                          <a:pt x="0" y="319954"/>
                        </a:cubicBezTo>
                        <a:cubicBezTo>
                          <a:pt x="0" y="324402"/>
                          <a:pt x="49853" y="330648"/>
                          <a:pt x="49853" y="330648"/>
                        </a:cubicBezTo>
                        <a:lnTo>
                          <a:pt x="93850" y="0"/>
                        </a:lnTo>
                        <a:close/>
                      </a:path>
                      <a:path w="93850" h="330648" fill="none">
                        <a:moveTo>
                          <a:pt x="93850" y="0"/>
                        </a:moveTo>
                        <a:cubicBezTo>
                          <a:pt x="93850" y="0"/>
                          <a:pt x="62944" y="14896"/>
                          <a:pt x="40026" y="62370"/>
                        </a:cubicBezTo>
                        <a:cubicBezTo>
                          <a:pt x="17108" y="109843"/>
                          <a:pt x="0" y="315506"/>
                          <a:pt x="0" y="319954"/>
                        </a:cubicBezTo>
                        <a:cubicBezTo>
                          <a:pt x="0" y="324402"/>
                          <a:pt x="49853" y="330648"/>
                          <a:pt x="49853" y="330648"/>
                        </a:cubicBezTo>
                        <a:lnTo>
                          <a:pt x="93850" y="0"/>
                        </a:lnTo>
                        <a:close/>
                      </a:path>
                    </a:pathLst>
                  </a:custGeom>
                  <a:solidFill>
                    <a:srgbClr val="3E62AE"/>
                  </a:solidFill>
                  <a:ln w="7600" cap="flat">
                    <a:solidFill>
                      <a:srgbClr val="3E62A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17" name="Freeform: Shape 303">
                    <a:extLst>
                      <a:ext uri="{FF2B5EF4-FFF2-40B4-BE49-F238E27FC236}">
                        <a16:creationId xmlns:a16="http://schemas.microsoft.com/office/drawing/2014/main" id="{7D740DE0-166D-A668-15C0-79C2C3D78879}"/>
                      </a:ext>
                    </a:extLst>
                  </p:cNvPr>
                  <p:cNvSpPr/>
                  <p:nvPr/>
                </p:nvSpPr>
                <p:spPr>
                  <a:xfrm>
                    <a:off x="3684487" y="1459651"/>
                    <a:ext cx="242394" cy="293669"/>
                  </a:xfrm>
                  <a:custGeom>
                    <a:avLst/>
                    <a:gdLst/>
                    <a:ahLst/>
                    <a:cxnLst/>
                    <a:rect l="l" t="t" r="r" b="b"/>
                    <a:pathLst>
                      <a:path w="242394" h="293669" stroke="0">
                        <a:moveTo>
                          <a:pt x="179950" y="0"/>
                        </a:moveTo>
                        <a:cubicBezTo>
                          <a:pt x="179950" y="0"/>
                          <a:pt x="204881" y="5722"/>
                          <a:pt x="219556" y="17985"/>
                        </a:cubicBezTo>
                        <a:cubicBezTo>
                          <a:pt x="234230" y="30247"/>
                          <a:pt x="248182" y="270762"/>
                          <a:pt x="239937" y="291025"/>
                        </a:cubicBezTo>
                        <a:cubicBezTo>
                          <a:pt x="209114" y="293032"/>
                          <a:pt x="152955" y="293669"/>
                          <a:pt x="127670" y="293669"/>
                        </a:cubicBezTo>
                        <a:cubicBezTo>
                          <a:pt x="127671" y="293669"/>
                          <a:pt x="125314" y="293669"/>
                          <a:pt x="121197" y="293669"/>
                        </a:cubicBezTo>
                        <a:cubicBezTo>
                          <a:pt x="117080" y="293669"/>
                          <a:pt x="114723" y="293669"/>
                          <a:pt x="114723" y="293669"/>
                        </a:cubicBezTo>
                        <a:cubicBezTo>
                          <a:pt x="89439" y="293669"/>
                          <a:pt x="33280" y="293032"/>
                          <a:pt x="2457" y="291025"/>
                        </a:cubicBezTo>
                        <a:cubicBezTo>
                          <a:pt x="-5787" y="270762"/>
                          <a:pt x="8164" y="30247"/>
                          <a:pt x="22838" y="17985"/>
                        </a:cubicBezTo>
                        <a:cubicBezTo>
                          <a:pt x="37513" y="5722"/>
                          <a:pt x="62444" y="0"/>
                          <a:pt x="62444" y="0"/>
                        </a:cubicBezTo>
                        <a:lnTo>
                          <a:pt x="121197" y="44445"/>
                        </a:lnTo>
                        <a:lnTo>
                          <a:pt x="179950" y="0"/>
                        </a:lnTo>
                        <a:close/>
                      </a:path>
                      <a:path w="242394" h="293669" fill="none">
                        <a:moveTo>
                          <a:pt x="179950" y="0"/>
                        </a:moveTo>
                        <a:cubicBezTo>
                          <a:pt x="179950" y="0"/>
                          <a:pt x="204881" y="5722"/>
                          <a:pt x="219556" y="17985"/>
                        </a:cubicBezTo>
                        <a:cubicBezTo>
                          <a:pt x="234230" y="30247"/>
                          <a:pt x="248182" y="270762"/>
                          <a:pt x="239937" y="291025"/>
                        </a:cubicBezTo>
                        <a:cubicBezTo>
                          <a:pt x="209114" y="293032"/>
                          <a:pt x="152955" y="293669"/>
                          <a:pt x="127670" y="293669"/>
                        </a:cubicBezTo>
                        <a:cubicBezTo>
                          <a:pt x="127671" y="293669"/>
                          <a:pt x="125314" y="293669"/>
                          <a:pt x="121197" y="293669"/>
                        </a:cubicBezTo>
                        <a:cubicBezTo>
                          <a:pt x="117080" y="293669"/>
                          <a:pt x="114723" y="293669"/>
                          <a:pt x="114723" y="293669"/>
                        </a:cubicBezTo>
                        <a:cubicBezTo>
                          <a:pt x="89439" y="293669"/>
                          <a:pt x="33280" y="293032"/>
                          <a:pt x="2457" y="291025"/>
                        </a:cubicBezTo>
                        <a:cubicBezTo>
                          <a:pt x="-5787" y="270762"/>
                          <a:pt x="8164" y="30247"/>
                          <a:pt x="22838" y="17985"/>
                        </a:cubicBezTo>
                        <a:cubicBezTo>
                          <a:pt x="37513" y="5722"/>
                          <a:pt x="62444" y="0"/>
                          <a:pt x="62444" y="0"/>
                        </a:cubicBezTo>
                        <a:lnTo>
                          <a:pt x="121197" y="44445"/>
                        </a:lnTo>
                        <a:lnTo>
                          <a:pt x="179950" y="0"/>
                        </a:lnTo>
                        <a:close/>
                      </a:path>
                    </a:pathLst>
                  </a:custGeom>
                  <a:solidFill>
                    <a:srgbClr val="5383C3"/>
                  </a:solidFill>
                  <a:ln w="7600" cap="flat">
                    <a:solidFill>
                      <a:srgbClr val="5383C3"/>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18" name="Freeform: Shape 304">
                    <a:extLst>
                      <a:ext uri="{FF2B5EF4-FFF2-40B4-BE49-F238E27FC236}">
                        <a16:creationId xmlns:a16="http://schemas.microsoft.com/office/drawing/2014/main" id="{D1810906-56D1-1CFB-AF81-F205A46B298F}"/>
                      </a:ext>
                    </a:extLst>
                  </p:cNvPr>
                  <p:cNvSpPr/>
                  <p:nvPr/>
                </p:nvSpPr>
                <p:spPr>
                  <a:xfrm>
                    <a:off x="3685749" y="1750088"/>
                    <a:ext cx="239986" cy="19662"/>
                  </a:xfrm>
                  <a:custGeom>
                    <a:avLst/>
                    <a:gdLst/>
                    <a:ahLst/>
                    <a:cxnLst/>
                    <a:rect l="l" t="t" r="r" b="b"/>
                    <a:pathLst>
                      <a:path w="239986" h="19662" stroke="0">
                        <a:moveTo>
                          <a:pt x="6861" y="0"/>
                        </a:moveTo>
                        <a:lnTo>
                          <a:pt x="233125" y="0"/>
                        </a:lnTo>
                        <a:cubicBezTo>
                          <a:pt x="236914" y="0"/>
                          <a:pt x="239986" y="2726"/>
                          <a:pt x="239986" y="6090"/>
                        </a:cubicBezTo>
                        <a:lnTo>
                          <a:pt x="239986" y="13573"/>
                        </a:lnTo>
                        <a:cubicBezTo>
                          <a:pt x="239986" y="16936"/>
                          <a:pt x="236914" y="19662"/>
                          <a:pt x="233125" y="19662"/>
                        </a:cubicBezTo>
                        <a:lnTo>
                          <a:pt x="6861" y="19662"/>
                        </a:lnTo>
                        <a:cubicBezTo>
                          <a:pt x="3072" y="19662"/>
                          <a:pt x="0" y="16936"/>
                          <a:pt x="0" y="13573"/>
                        </a:cubicBezTo>
                        <a:lnTo>
                          <a:pt x="0" y="6090"/>
                        </a:lnTo>
                        <a:cubicBezTo>
                          <a:pt x="0" y="2726"/>
                          <a:pt x="3072" y="0"/>
                          <a:pt x="6861" y="0"/>
                        </a:cubicBezTo>
                        <a:close/>
                      </a:path>
                      <a:path w="239986" h="19662" fill="none">
                        <a:moveTo>
                          <a:pt x="6861" y="0"/>
                        </a:moveTo>
                        <a:lnTo>
                          <a:pt x="233125" y="0"/>
                        </a:lnTo>
                        <a:cubicBezTo>
                          <a:pt x="236914" y="0"/>
                          <a:pt x="239986" y="2726"/>
                          <a:pt x="239986" y="6090"/>
                        </a:cubicBezTo>
                        <a:lnTo>
                          <a:pt x="239986" y="13573"/>
                        </a:lnTo>
                        <a:cubicBezTo>
                          <a:pt x="239986" y="16936"/>
                          <a:pt x="236914" y="19662"/>
                          <a:pt x="233125" y="19662"/>
                        </a:cubicBezTo>
                        <a:lnTo>
                          <a:pt x="6861" y="19662"/>
                        </a:lnTo>
                        <a:cubicBezTo>
                          <a:pt x="3072" y="19662"/>
                          <a:pt x="0" y="16936"/>
                          <a:pt x="0" y="13573"/>
                        </a:cubicBezTo>
                        <a:lnTo>
                          <a:pt x="0" y="6090"/>
                        </a:lnTo>
                        <a:cubicBezTo>
                          <a:pt x="0" y="2726"/>
                          <a:pt x="3072" y="0"/>
                          <a:pt x="6861" y="0"/>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19" name="Freeform: Shape 305">
                    <a:extLst>
                      <a:ext uri="{FF2B5EF4-FFF2-40B4-BE49-F238E27FC236}">
                        <a16:creationId xmlns:a16="http://schemas.microsoft.com/office/drawing/2014/main" id="{618C1875-D3FA-1C1C-C2D7-B9A5926EDD8C}"/>
                      </a:ext>
                    </a:extLst>
                  </p:cNvPr>
                  <p:cNvSpPr/>
                  <p:nvPr/>
                </p:nvSpPr>
                <p:spPr>
                  <a:xfrm>
                    <a:off x="3686793" y="1768675"/>
                    <a:ext cx="238187" cy="465391"/>
                  </a:xfrm>
                  <a:custGeom>
                    <a:avLst/>
                    <a:gdLst/>
                    <a:ahLst/>
                    <a:cxnLst/>
                    <a:rect l="l" t="t" r="r" b="b"/>
                    <a:pathLst>
                      <a:path w="238187" h="465391" stroke="0">
                        <a:moveTo>
                          <a:pt x="0" y="0"/>
                        </a:moveTo>
                        <a:lnTo>
                          <a:pt x="238187" y="0"/>
                        </a:lnTo>
                        <a:cubicBezTo>
                          <a:pt x="238187" y="0"/>
                          <a:pt x="212144" y="464522"/>
                          <a:pt x="219342" y="464522"/>
                        </a:cubicBezTo>
                        <a:cubicBezTo>
                          <a:pt x="226540" y="464522"/>
                          <a:pt x="144487" y="465391"/>
                          <a:pt x="144487" y="465391"/>
                        </a:cubicBezTo>
                        <a:lnTo>
                          <a:pt x="128838" y="86585"/>
                        </a:lnTo>
                        <a:lnTo>
                          <a:pt x="109349" y="86585"/>
                        </a:lnTo>
                        <a:lnTo>
                          <a:pt x="93700" y="465391"/>
                        </a:lnTo>
                        <a:cubicBezTo>
                          <a:pt x="93700" y="465391"/>
                          <a:pt x="11647" y="464522"/>
                          <a:pt x="18845" y="464522"/>
                        </a:cubicBezTo>
                        <a:cubicBezTo>
                          <a:pt x="26043" y="464522"/>
                          <a:pt x="0" y="0"/>
                          <a:pt x="0" y="0"/>
                        </a:cubicBezTo>
                        <a:close/>
                      </a:path>
                      <a:path w="238187" h="465391" fill="none">
                        <a:moveTo>
                          <a:pt x="0" y="0"/>
                        </a:moveTo>
                        <a:lnTo>
                          <a:pt x="238187" y="0"/>
                        </a:lnTo>
                        <a:cubicBezTo>
                          <a:pt x="238187" y="0"/>
                          <a:pt x="212144" y="464522"/>
                          <a:pt x="219342" y="464522"/>
                        </a:cubicBezTo>
                        <a:cubicBezTo>
                          <a:pt x="226540" y="464522"/>
                          <a:pt x="144487" y="465391"/>
                          <a:pt x="144487" y="465391"/>
                        </a:cubicBezTo>
                        <a:lnTo>
                          <a:pt x="128838" y="86585"/>
                        </a:lnTo>
                        <a:lnTo>
                          <a:pt x="109349" y="86585"/>
                        </a:lnTo>
                        <a:lnTo>
                          <a:pt x="93700" y="465391"/>
                        </a:lnTo>
                        <a:cubicBezTo>
                          <a:pt x="93700" y="465391"/>
                          <a:pt x="11647" y="464522"/>
                          <a:pt x="18845" y="464522"/>
                        </a:cubicBezTo>
                        <a:cubicBezTo>
                          <a:pt x="26043" y="464522"/>
                          <a:pt x="0" y="0"/>
                          <a:pt x="0" y="0"/>
                        </a:cubicBezTo>
                        <a:close/>
                      </a:path>
                    </a:pathLst>
                  </a:custGeom>
                  <a:solidFill>
                    <a:srgbClr val="0E2350"/>
                  </a:solidFill>
                  <a:ln w="7600" cap="flat">
                    <a:solidFill>
                      <a:srgbClr val="0E235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20" name="Freeform: Shape 306">
                    <a:extLst>
                      <a:ext uri="{FF2B5EF4-FFF2-40B4-BE49-F238E27FC236}">
                        <a16:creationId xmlns:a16="http://schemas.microsoft.com/office/drawing/2014/main" id="{BEADFBF8-3DD6-3D55-0EBF-717708C7DDCF}"/>
                      </a:ext>
                    </a:extLst>
                  </p:cNvPr>
                  <p:cNvSpPr/>
                  <p:nvPr/>
                </p:nvSpPr>
                <p:spPr>
                  <a:xfrm>
                    <a:off x="3696882" y="1154637"/>
                    <a:ext cx="222929" cy="298522"/>
                  </a:xfrm>
                  <a:custGeom>
                    <a:avLst/>
                    <a:gdLst/>
                    <a:ahLst/>
                    <a:cxnLst/>
                    <a:rect l="l" t="t" r="r" b="b"/>
                    <a:pathLst>
                      <a:path w="222929" h="298522" stroke="0">
                        <a:moveTo>
                          <a:pt x="0" y="151274"/>
                        </a:moveTo>
                        <a:cubicBezTo>
                          <a:pt x="0" y="68854"/>
                          <a:pt x="47311" y="0"/>
                          <a:pt x="110967" y="0"/>
                        </a:cubicBezTo>
                        <a:cubicBezTo>
                          <a:pt x="174622" y="0"/>
                          <a:pt x="222929" y="66816"/>
                          <a:pt x="222929" y="149249"/>
                        </a:cubicBezTo>
                        <a:cubicBezTo>
                          <a:pt x="222929" y="231629"/>
                          <a:pt x="192180" y="300004"/>
                          <a:pt x="110967" y="298497"/>
                        </a:cubicBezTo>
                        <a:cubicBezTo>
                          <a:pt x="29753" y="296860"/>
                          <a:pt x="0" y="233666"/>
                          <a:pt x="0" y="151274"/>
                        </a:cubicBezTo>
                        <a:close/>
                      </a:path>
                      <a:path w="222929" h="298522" fill="none">
                        <a:moveTo>
                          <a:pt x="0" y="151274"/>
                        </a:moveTo>
                        <a:cubicBezTo>
                          <a:pt x="0" y="68854"/>
                          <a:pt x="47311" y="0"/>
                          <a:pt x="110967" y="0"/>
                        </a:cubicBezTo>
                        <a:cubicBezTo>
                          <a:pt x="174622" y="0"/>
                          <a:pt x="222929" y="66816"/>
                          <a:pt x="222929" y="149249"/>
                        </a:cubicBezTo>
                        <a:cubicBezTo>
                          <a:pt x="222929" y="231629"/>
                          <a:pt x="192180" y="300004"/>
                          <a:pt x="110967" y="298497"/>
                        </a:cubicBezTo>
                        <a:cubicBezTo>
                          <a:pt x="29753" y="296860"/>
                          <a:pt x="0" y="233666"/>
                          <a:pt x="0" y="15127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21" name="Freeform: Shape 307">
                    <a:extLst>
                      <a:ext uri="{FF2B5EF4-FFF2-40B4-BE49-F238E27FC236}">
                        <a16:creationId xmlns:a16="http://schemas.microsoft.com/office/drawing/2014/main" id="{E108254B-7530-F043-FDEB-35C89F5FB501}"/>
                      </a:ext>
                    </a:extLst>
                  </p:cNvPr>
                  <p:cNvSpPr/>
                  <p:nvPr/>
                </p:nvSpPr>
                <p:spPr>
                  <a:xfrm>
                    <a:off x="3678824" y="1127336"/>
                    <a:ext cx="252206" cy="214378"/>
                  </a:xfrm>
                  <a:custGeom>
                    <a:avLst/>
                    <a:gdLst/>
                    <a:ahLst/>
                    <a:cxnLst/>
                    <a:rect l="l" t="t" r="r" b="b"/>
                    <a:pathLst>
                      <a:path w="252206" h="214378" stroke="0">
                        <a:moveTo>
                          <a:pt x="216941" y="103270"/>
                        </a:moveTo>
                        <a:cubicBezTo>
                          <a:pt x="212120" y="115321"/>
                          <a:pt x="184002" y="123665"/>
                          <a:pt x="175165" y="125519"/>
                        </a:cubicBezTo>
                        <a:cubicBezTo>
                          <a:pt x="166328" y="127374"/>
                          <a:pt x="188823" y="103270"/>
                          <a:pt x="190429" y="103270"/>
                        </a:cubicBezTo>
                        <a:cubicBezTo>
                          <a:pt x="190429" y="103270"/>
                          <a:pt x="146243" y="135717"/>
                          <a:pt x="107680" y="132936"/>
                        </a:cubicBezTo>
                        <a:cubicBezTo>
                          <a:pt x="69118" y="130155"/>
                          <a:pt x="34572" y="131082"/>
                          <a:pt x="34572" y="131082"/>
                        </a:cubicBezTo>
                        <a:cubicBezTo>
                          <a:pt x="34572" y="131082"/>
                          <a:pt x="23823" y="193770"/>
                          <a:pt x="22217" y="211385"/>
                        </a:cubicBezTo>
                        <a:cubicBezTo>
                          <a:pt x="20610" y="228999"/>
                          <a:pt x="830" y="140353"/>
                          <a:pt x="10470" y="118103"/>
                        </a:cubicBezTo>
                        <a:cubicBezTo>
                          <a:pt x="7257" y="119957"/>
                          <a:pt x="0" y="118103"/>
                          <a:pt x="0" y="118103"/>
                        </a:cubicBezTo>
                        <a:cubicBezTo>
                          <a:pt x="0" y="118103"/>
                          <a:pt x="19308" y="78238"/>
                          <a:pt x="24931" y="68040"/>
                        </a:cubicBezTo>
                        <a:cubicBezTo>
                          <a:pt x="30555" y="57842"/>
                          <a:pt x="16094" y="61551"/>
                          <a:pt x="16094" y="61551"/>
                        </a:cubicBezTo>
                        <a:cubicBezTo>
                          <a:pt x="16094" y="61551"/>
                          <a:pt x="29752" y="37446"/>
                          <a:pt x="48230" y="23540"/>
                        </a:cubicBezTo>
                        <a:cubicBezTo>
                          <a:pt x="66707" y="9634"/>
                          <a:pt x="111697" y="-7054"/>
                          <a:pt x="143029" y="3144"/>
                        </a:cubicBezTo>
                        <a:cubicBezTo>
                          <a:pt x="174361" y="13342"/>
                          <a:pt x="183199" y="26321"/>
                          <a:pt x="183199" y="26321"/>
                        </a:cubicBezTo>
                        <a:cubicBezTo>
                          <a:pt x="183199" y="26321"/>
                          <a:pt x="195250" y="6853"/>
                          <a:pt x="215334" y="37446"/>
                        </a:cubicBezTo>
                        <a:cubicBezTo>
                          <a:pt x="235419" y="68040"/>
                          <a:pt x="253280" y="90567"/>
                          <a:pt x="252155" y="151755"/>
                        </a:cubicBezTo>
                        <a:cubicBezTo>
                          <a:pt x="250068" y="212943"/>
                          <a:pt x="233411" y="214378"/>
                          <a:pt x="233411" y="214378"/>
                        </a:cubicBezTo>
                        <a:cubicBezTo>
                          <a:pt x="233411" y="214378"/>
                          <a:pt x="232088" y="180776"/>
                          <a:pt x="230764" y="150227"/>
                        </a:cubicBezTo>
                        <a:cubicBezTo>
                          <a:pt x="229440" y="119679"/>
                          <a:pt x="215334" y="103270"/>
                          <a:pt x="216941" y="103270"/>
                        </a:cubicBezTo>
                        <a:close/>
                      </a:path>
                      <a:path w="252206" h="214378" fill="none">
                        <a:moveTo>
                          <a:pt x="216941" y="103270"/>
                        </a:moveTo>
                        <a:cubicBezTo>
                          <a:pt x="212120" y="115321"/>
                          <a:pt x="184002" y="123665"/>
                          <a:pt x="175165" y="125519"/>
                        </a:cubicBezTo>
                        <a:cubicBezTo>
                          <a:pt x="166328" y="127374"/>
                          <a:pt x="188823" y="103270"/>
                          <a:pt x="190429" y="103270"/>
                        </a:cubicBezTo>
                        <a:cubicBezTo>
                          <a:pt x="190429" y="103270"/>
                          <a:pt x="146243" y="135717"/>
                          <a:pt x="107680" y="132936"/>
                        </a:cubicBezTo>
                        <a:cubicBezTo>
                          <a:pt x="69118" y="130155"/>
                          <a:pt x="34572" y="131082"/>
                          <a:pt x="34572" y="131082"/>
                        </a:cubicBezTo>
                        <a:cubicBezTo>
                          <a:pt x="34572" y="131082"/>
                          <a:pt x="23823" y="193770"/>
                          <a:pt x="22217" y="211385"/>
                        </a:cubicBezTo>
                        <a:cubicBezTo>
                          <a:pt x="20610" y="228999"/>
                          <a:pt x="830" y="140353"/>
                          <a:pt x="10470" y="118103"/>
                        </a:cubicBezTo>
                        <a:cubicBezTo>
                          <a:pt x="7257" y="119957"/>
                          <a:pt x="0" y="118103"/>
                          <a:pt x="0" y="118103"/>
                        </a:cubicBezTo>
                        <a:cubicBezTo>
                          <a:pt x="0" y="118103"/>
                          <a:pt x="19308" y="78238"/>
                          <a:pt x="24931" y="68040"/>
                        </a:cubicBezTo>
                        <a:cubicBezTo>
                          <a:pt x="30555" y="57842"/>
                          <a:pt x="16094" y="61551"/>
                          <a:pt x="16094" y="61551"/>
                        </a:cubicBezTo>
                        <a:cubicBezTo>
                          <a:pt x="16094" y="61551"/>
                          <a:pt x="29752" y="37446"/>
                          <a:pt x="48230" y="23540"/>
                        </a:cubicBezTo>
                        <a:cubicBezTo>
                          <a:pt x="66707" y="9634"/>
                          <a:pt x="111697" y="-7054"/>
                          <a:pt x="143029" y="3144"/>
                        </a:cubicBezTo>
                        <a:cubicBezTo>
                          <a:pt x="174361" y="13342"/>
                          <a:pt x="183199" y="26321"/>
                          <a:pt x="183199" y="26321"/>
                        </a:cubicBezTo>
                        <a:cubicBezTo>
                          <a:pt x="183199" y="26321"/>
                          <a:pt x="195250" y="6853"/>
                          <a:pt x="215334" y="37446"/>
                        </a:cubicBezTo>
                        <a:cubicBezTo>
                          <a:pt x="235419" y="68040"/>
                          <a:pt x="253280" y="90567"/>
                          <a:pt x="252155" y="151755"/>
                        </a:cubicBezTo>
                        <a:cubicBezTo>
                          <a:pt x="250068" y="212943"/>
                          <a:pt x="233411" y="214378"/>
                          <a:pt x="233411" y="214378"/>
                        </a:cubicBezTo>
                        <a:cubicBezTo>
                          <a:pt x="233411" y="214378"/>
                          <a:pt x="232088" y="180776"/>
                          <a:pt x="230764" y="150227"/>
                        </a:cubicBezTo>
                        <a:cubicBezTo>
                          <a:pt x="229440" y="119679"/>
                          <a:pt x="215334" y="103270"/>
                          <a:pt x="216941" y="103270"/>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22" name="Freeform: Shape 308">
                    <a:extLst>
                      <a:ext uri="{FF2B5EF4-FFF2-40B4-BE49-F238E27FC236}">
                        <a16:creationId xmlns:a16="http://schemas.microsoft.com/office/drawing/2014/main" id="{FE9430D2-337E-0BF6-C866-0DBD7803B8FA}"/>
                      </a:ext>
                    </a:extLst>
                  </p:cNvPr>
                  <p:cNvSpPr/>
                  <p:nvPr/>
                </p:nvSpPr>
                <p:spPr>
                  <a:xfrm>
                    <a:off x="3774757" y="1397286"/>
                    <a:ext cx="68220" cy="22260"/>
                  </a:xfrm>
                  <a:custGeom>
                    <a:avLst/>
                    <a:gdLst/>
                    <a:ahLst/>
                    <a:cxnLst/>
                    <a:rect l="l" t="t" r="r" b="b"/>
                    <a:pathLst>
                      <a:path w="68220" h="22260" stroke="0">
                        <a:moveTo>
                          <a:pt x="34436" y="16739"/>
                        </a:moveTo>
                        <a:cubicBezTo>
                          <a:pt x="62757" y="16578"/>
                          <a:pt x="56702" y="0"/>
                          <a:pt x="65418" y="0"/>
                        </a:cubicBezTo>
                        <a:cubicBezTo>
                          <a:pt x="74205" y="0"/>
                          <a:pt x="61906" y="22471"/>
                          <a:pt x="34386" y="22259"/>
                        </a:cubicBezTo>
                        <a:cubicBezTo>
                          <a:pt x="6867" y="22035"/>
                          <a:pt x="-6058" y="0"/>
                          <a:pt x="2729" y="0"/>
                        </a:cubicBezTo>
                        <a:cubicBezTo>
                          <a:pt x="11446" y="0"/>
                          <a:pt x="6115" y="16900"/>
                          <a:pt x="34436" y="16739"/>
                        </a:cubicBezTo>
                        <a:close/>
                      </a:path>
                      <a:path w="68220" h="22260" fill="none">
                        <a:moveTo>
                          <a:pt x="34436" y="16739"/>
                        </a:moveTo>
                        <a:cubicBezTo>
                          <a:pt x="62757" y="16578"/>
                          <a:pt x="56702" y="0"/>
                          <a:pt x="65418" y="0"/>
                        </a:cubicBezTo>
                        <a:cubicBezTo>
                          <a:pt x="74205" y="0"/>
                          <a:pt x="61906" y="22471"/>
                          <a:pt x="34386" y="22259"/>
                        </a:cubicBezTo>
                        <a:cubicBezTo>
                          <a:pt x="6867" y="22035"/>
                          <a:pt x="-6058" y="0"/>
                          <a:pt x="2729" y="0"/>
                        </a:cubicBezTo>
                        <a:cubicBezTo>
                          <a:pt x="11446" y="0"/>
                          <a:pt x="6115" y="16900"/>
                          <a:pt x="34436" y="16739"/>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23" name="Freeform: Shape 309">
                    <a:extLst>
                      <a:ext uri="{FF2B5EF4-FFF2-40B4-BE49-F238E27FC236}">
                        <a16:creationId xmlns:a16="http://schemas.microsoft.com/office/drawing/2014/main" id="{BC0F3159-A519-422A-DBDD-AD9D0ADD090B}"/>
                      </a:ext>
                    </a:extLst>
                  </p:cNvPr>
                  <p:cNvSpPr/>
                  <p:nvPr/>
                </p:nvSpPr>
                <p:spPr>
                  <a:xfrm>
                    <a:off x="3734521" y="1456753"/>
                    <a:ext cx="141632" cy="57259"/>
                  </a:xfrm>
                  <a:custGeom>
                    <a:avLst/>
                    <a:gdLst/>
                    <a:ahLst/>
                    <a:cxnLst/>
                    <a:rect l="l" t="t" r="r" b="b"/>
                    <a:pathLst>
                      <a:path w="141632" h="57259" stroke="0">
                        <a:moveTo>
                          <a:pt x="66384" y="40136"/>
                        </a:moveTo>
                        <a:lnTo>
                          <a:pt x="47288" y="57259"/>
                        </a:lnTo>
                        <a:lnTo>
                          <a:pt x="0" y="11598"/>
                        </a:lnTo>
                        <a:lnTo>
                          <a:pt x="12078" y="0"/>
                        </a:lnTo>
                        <a:lnTo>
                          <a:pt x="66384" y="40136"/>
                        </a:lnTo>
                        <a:close/>
                        <a:moveTo>
                          <a:pt x="75247" y="40136"/>
                        </a:moveTo>
                        <a:lnTo>
                          <a:pt x="94344" y="57259"/>
                        </a:lnTo>
                        <a:lnTo>
                          <a:pt x="141632" y="11598"/>
                        </a:lnTo>
                        <a:lnTo>
                          <a:pt x="129554" y="0"/>
                        </a:lnTo>
                        <a:lnTo>
                          <a:pt x="75247" y="40136"/>
                        </a:lnTo>
                        <a:close/>
                      </a:path>
                      <a:path w="141632" h="57259" fill="none">
                        <a:moveTo>
                          <a:pt x="66384" y="40136"/>
                        </a:moveTo>
                        <a:lnTo>
                          <a:pt x="47288" y="57259"/>
                        </a:lnTo>
                        <a:lnTo>
                          <a:pt x="0" y="11598"/>
                        </a:lnTo>
                        <a:lnTo>
                          <a:pt x="12078" y="0"/>
                        </a:lnTo>
                        <a:lnTo>
                          <a:pt x="66384" y="40136"/>
                        </a:lnTo>
                        <a:close/>
                        <a:moveTo>
                          <a:pt x="75247" y="40136"/>
                        </a:moveTo>
                        <a:lnTo>
                          <a:pt x="94344" y="57259"/>
                        </a:lnTo>
                        <a:lnTo>
                          <a:pt x="141632" y="11598"/>
                        </a:lnTo>
                        <a:lnTo>
                          <a:pt x="129554" y="0"/>
                        </a:lnTo>
                        <a:lnTo>
                          <a:pt x="75247" y="40136"/>
                        </a:lnTo>
                        <a:close/>
                      </a:path>
                    </a:pathLst>
                  </a:custGeom>
                  <a:solidFill>
                    <a:srgbClr val="DCDCDD"/>
                  </a:solidFill>
                  <a:ln w="7600" cap="flat">
                    <a:solidFill>
                      <a:srgbClr val="DCDCD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24" name="Freeform: Shape 310">
                    <a:extLst>
                      <a:ext uri="{FF2B5EF4-FFF2-40B4-BE49-F238E27FC236}">
                        <a16:creationId xmlns:a16="http://schemas.microsoft.com/office/drawing/2014/main" id="{9DF7EF5C-FBC1-4AF4-17EB-CD14A9C0B9F8}"/>
                      </a:ext>
                    </a:extLst>
                  </p:cNvPr>
                  <p:cNvSpPr/>
                  <p:nvPr/>
                </p:nvSpPr>
                <p:spPr>
                  <a:xfrm>
                    <a:off x="3724850" y="1289374"/>
                    <a:ext cx="159468" cy="57308"/>
                  </a:xfrm>
                  <a:custGeom>
                    <a:avLst/>
                    <a:gdLst/>
                    <a:ahLst/>
                    <a:cxnLst/>
                    <a:rect l="l" t="t" r="r" b="b"/>
                    <a:pathLst>
                      <a:path w="159468" h="57308" stroke="0">
                        <a:moveTo>
                          <a:pt x="134266" y="34386"/>
                        </a:moveTo>
                        <a:cubicBezTo>
                          <a:pt x="141351" y="34386"/>
                          <a:pt x="145439" y="37915"/>
                          <a:pt x="145439" y="42269"/>
                        </a:cubicBezTo>
                        <a:lnTo>
                          <a:pt x="145439" y="49425"/>
                        </a:lnTo>
                        <a:cubicBezTo>
                          <a:pt x="145439" y="53779"/>
                          <a:pt x="141351" y="57308"/>
                          <a:pt x="136309" y="57308"/>
                        </a:cubicBezTo>
                        <a:cubicBezTo>
                          <a:pt x="129224" y="57308"/>
                          <a:pt x="125136" y="53779"/>
                          <a:pt x="125136" y="49425"/>
                        </a:cubicBezTo>
                        <a:lnTo>
                          <a:pt x="125136" y="42269"/>
                        </a:lnTo>
                        <a:cubicBezTo>
                          <a:pt x="125136" y="37915"/>
                          <a:pt x="129224" y="34386"/>
                          <a:pt x="134266" y="34386"/>
                        </a:cubicBezTo>
                        <a:close/>
                        <a:moveTo>
                          <a:pt x="22507" y="42269"/>
                        </a:moveTo>
                        <a:lnTo>
                          <a:pt x="22507" y="49425"/>
                        </a:lnTo>
                        <a:cubicBezTo>
                          <a:pt x="22507" y="53779"/>
                          <a:pt x="26595" y="57308"/>
                          <a:pt x="33680" y="57308"/>
                        </a:cubicBezTo>
                        <a:cubicBezTo>
                          <a:pt x="38722" y="57308"/>
                          <a:pt x="42810" y="53779"/>
                          <a:pt x="42810" y="49425"/>
                        </a:cubicBezTo>
                        <a:lnTo>
                          <a:pt x="42810" y="42269"/>
                        </a:lnTo>
                        <a:cubicBezTo>
                          <a:pt x="42810" y="37915"/>
                          <a:pt x="38722" y="34386"/>
                          <a:pt x="31638" y="34386"/>
                        </a:cubicBezTo>
                        <a:cubicBezTo>
                          <a:pt x="26595" y="34386"/>
                          <a:pt x="22507" y="37915"/>
                          <a:pt x="22507" y="42269"/>
                        </a:cubicBezTo>
                        <a:close/>
                        <a:moveTo>
                          <a:pt x="18540" y="7227"/>
                        </a:moveTo>
                        <a:cubicBezTo>
                          <a:pt x="27449" y="4977"/>
                          <a:pt x="35222" y="8971"/>
                          <a:pt x="34472" y="6163"/>
                        </a:cubicBezTo>
                        <a:cubicBezTo>
                          <a:pt x="33040" y="804"/>
                          <a:pt x="24277" y="-1498"/>
                          <a:pt x="14901" y="1021"/>
                        </a:cubicBezTo>
                        <a:cubicBezTo>
                          <a:pt x="5524" y="3541"/>
                          <a:pt x="-916" y="9928"/>
                          <a:pt x="0" y="15287"/>
                        </a:cubicBezTo>
                        <a:cubicBezTo>
                          <a:pt x="1198" y="17839"/>
                          <a:pt x="10441" y="9273"/>
                          <a:pt x="18540" y="7227"/>
                        </a:cubicBezTo>
                        <a:close/>
                        <a:moveTo>
                          <a:pt x="159249" y="16595"/>
                        </a:moveTo>
                        <a:cubicBezTo>
                          <a:pt x="160756" y="11256"/>
                          <a:pt x="154349" y="4987"/>
                          <a:pt x="144938" y="2593"/>
                        </a:cubicBezTo>
                        <a:cubicBezTo>
                          <a:pt x="135528" y="0"/>
                          <a:pt x="126678" y="2586"/>
                          <a:pt x="125172" y="7926"/>
                        </a:cubicBezTo>
                        <a:cubicBezTo>
                          <a:pt x="124382" y="10722"/>
                          <a:pt x="132257" y="6666"/>
                          <a:pt x="141199" y="8798"/>
                        </a:cubicBezTo>
                        <a:cubicBezTo>
                          <a:pt x="149328" y="10737"/>
                          <a:pt x="158531" y="19138"/>
                          <a:pt x="159249" y="16595"/>
                        </a:cubicBezTo>
                        <a:close/>
                      </a:path>
                      <a:path w="159468" h="57308" fill="none">
                        <a:moveTo>
                          <a:pt x="134266" y="34386"/>
                        </a:moveTo>
                        <a:cubicBezTo>
                          <a:pt x="141351" y="34386"/>
                          <a:pt x="145439" y="37915"/>
                          <a:pt x="145439" y="42269"/>
                        </a:cubicBezTo>
                        <a:lnTo>
                          <a:pt x="145439" y="49425"/>
                        </a:lnTo>
                        <a:cubicBezTo>
                          <a:pt x="145439" y="53779"/>
                          <a:pt x="141351" y="57308"/>
                          <a:pt x="136309" y="57308"/>
                        </a:cubicBezTo>
                        <a:cubicBezTo>
                          <a:pt x="129224" y="57308"/>
                          <a:pt x="125136" y="53779"/>
                          <a:pt x="125136" y="49425"/>
                        </a:cubicBezTo>
                        <a:lnTo>
                          <a:pt x="125136" y="42269"/>
                        </a:lnTo>
                        <a:cubicBezTo>
                          <a:pt x="125136" y="37915"/>
                          <a:pt x="129224" y="34386"/>
                          <a:pt x="134266" y="34386"/>
                        </a:cubicBezTo>
                        <a:close/>
                        <a:moveTo>
                          <a:pt x="22507" y="42269"/>
                        </a:moveTo>
                        <a:lnTo>
                          <a:pt x="22507" y="49425"/>
                        </a:lnTo>
                        <a:cubicBezTo>
                          <a:pt x="22507" y="53779"/>
                          <a:pt x="26595" y="57308"/>
                          <a:pt x="33680" y="57308"/>
                        </a:cubicBezTo>
                        <a:cubicBezTo>
                          <a:pt x="38722" y="57308"/>
                          <a:pt x="42810" y="53779"/>
                          <a:pt x="42810" y="49425"/>
                        </a:cubicBezTo>
                        <a:lnTo>
                          <a:pt x="42810" y="42269"/>
                        </a:lnTo>
                        <a:cubicBezTo>
                          <a:pt x="42810" y="37915"/>
                          <a:pt x="38722" y="34386"/>
                          <a:pt x="31638" y="34386"/>
                        </a:cubicBezTo>
                        <a:cubicBezTo>
                          <a:pt x="26595" y="34386"/>
                          <a:pt x="22507" y="37915"/>
                          <a:pt x="22507" y="42269"/>
                        </a:cubicBezTo>
                        <a:close/>
                        <a:moveTo>
                          <a:pt x="18540" y="7227"/>
                        </a:moveTo>
                        <a:cubicBezTo>
                          <a:pt x="27449" y="4977"/>
                          <a:pt x="35222" y="8971"/>
                          <a:pt x="34472" y="6163"/>
                        </a:cubicBezTo>
                        <a:cubicBezTo>
                          <a:pt x="33040" y="804"/>
                          <a:pt x="24277" y="-1498"/>
                          <a:pt x="14901" y="1021"/>
                        </a:cubicBezTo>
                        <a:cubicBezTo>
                          <a:pt x="5524" y="3541"/>
                          <a:pt x="-916" y="9928"/>
                          <a:pt x="0" y="15287"/>
                        </a:cubicBezTo>
                        <a:cubicBezTo>
                          <a:pt x="1198" y="17839"/>
                          <a:pt x="10441" y="9273"/>
                          <a:pt x="18540" y="7227"/>
                        </a:cubicBezTo>
                        <a:close/>
                        <a:moveTo>
                          <a:pt x="159249" y="16595"/>
                        </a:moveTo>
                        <a:cubicBezTo>
                          <a:pt x="160756" y="11256"/>
                          <a:pt x="154349" y="4987"/>
                          <a:pt x="144938" y="2593"/>
                        </a:cubicBezTo>
                        <a:cubicBezTo>
                          <a:pt x="135528" y="0"/>
                          <a:pt x="126678" y="2586"/>
                          <a:pt x="125172" y="7926"/>
                        </a:cubicBezTo>
                        <a:cubicBezTo>
                          <a:pt x="124382" y="10722"/>
                          <a:pt x="132257" y="6666"/>
                          <a:pt x="141199" y="8798"/>
                        </a:cubicBezTo>
                        <a:cubicBezTo>
                          <a:pt x="149328" y="10737"/>
                          <a:pt x="158531" y="19138"/>
                          <a:pt x="159249" y="16595"/>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25" name="Freeform: Shape 311">
                    <a:extLst>
                      <a:ext uri="{FF2B5EF4-FFF2-40B4-BE49-F238E27FC236}">
                        <a16:creationId xmlns:a16="http://schemas.microsoft.com/office/drawing/2014/main" id="{C96B6B29-D166-32E9-22DF-119E93B44B3C}"/>
                      </a:ext>
                    </a:extLst>
                  </p:cNvPr>
                  <p:cNvSpPr/>
                  <p:nvPr/>
                </p:nvSpPr>
                <p:spPr>
                  <a:xfrm>
                    <a:off x="3647785" y="2228151"/>
                    <a:ext cx="321961" cy="46354"/>
                  </a:xfrm>
                  <a:custGeom>
                    <a:avLst/>
                    <a:gdLst/>
                    <a:ahLst/>
                    <a:cxnLst/>
                    <a:rect l="l" t="t" r="r" b="b"/>
                    <a:pathLst>
                      <a:path w="321961" h="46354" stroke="0">
                        <a:moveTo>
                          <a:pt x="139652" y="37720"/>
                        </a:moveTo>
                        <a:cubicBezTo>
                          <a:pt x="134480" y="50146"/>
                          <a:pt x="122411" y="45486"/>
                          <a:pt x="65516" y="45486"/>
                        </a:cubicBezTo>
                        <a:cubicBezTo>
                          <a:pt x="8621" y="45486"/>
                          <a:pt x="0" y="48593"/>
                          <a:pt x="0" y="29954"/>
                        </a:cubicBezTo>
                        <a:cubicBezTo>
                          <a:pt x="0" y="21866"/>
                          <a:pt x="27443" y="9548"/>
                          <a:pt x="56114" y="4639"/>
                        </a:cubicBezTo>
                        <a:cubicBezTo>
                          <a:pt x="93510" y="-1765"/>
                          <a:pt x="134480" y="0"/>
                          <a:pt x="134480" y="0"/>
                        </a:cubicBezTo>
                        <a:cubicBezTo>
                          <a:pt x="137928" y="3549"/>
                          <a:pt x="144825" y="25294"/>
                          <a:pt x="139652" y="37720"/>
                        </a:cubicBezTo>
                        <a:close/>
                        <a:moveTo>
                          <a:pt x="182308" y="37732"/>
                        </a:moveTo>
                        <a:cubicBezTo>
                          <a:pt x="187481" y="50158"/>
                          <a:pt x="199549" y="45498"/>
                          <a:pt x="256445" y="45498"/>
                        </a:cubicBezTo>
                        <a:cubicBezTo>
                          <a:pt x="313340" y="45498"/>
                          <a:pt x="321961" y="48605"/>
                          <a:pt x="321961" y="29966"/>
                        </a:cubicBezTo>
                        <a:cubicBezTo>
                          <a:pt x="321961" y="21174"/>
                          <a:pt x="289646" y="9661"/>
                          <a:pt x="258030" y="4651"/>
                        </a:cubicBezTo>
                        <a:cubicBezTo>
                          <a:pt x="222621" y="-960"/>
                          <a:pt x="187481" y="0"/>
                          <a:pt x="187481" y="0"/>
                        </a:cubicBezTo>
                        <a:cubicBezTo>
                          <a:pt x="184033" y="3561"/>
                          <a:pt x="177136" y="25306"/>
                          <a:pt x="182308" y="37732"/>
                        </a:cubicBezTo>
                        <a:close/>
                      </a:path>
                      <a:path w="321961" h="46354" fill="none">
                        <a:moveTo>
                          <a:pt x="139652" y="37720"/>
                        </a:moveTo>
                        <a:cubicBezTo>
                          <a:pt x="134480" y="50146"/>
                          <a:pt x="122411" y="45486"/>
                          <a:pt x="65516" y="45486"/>
                        </a:cubicBezTo>
                        <a:cubicBezTo>
                          <a:pt x="8621" y="45486"/>
                          <a:pt x="0" y="48593"/>
                          <a:pt x="0" y="29954"/>
                        </a:cubicBezTo>
                        <a:cubicBezTo>
                          <a:pt x="0" y="21866"/>
                          <a:pt x="27443" y="9548"/>
                          <a:pt x="56114" y="4639"/>
                        </a:cubicBezTo>
                        <a:cubicBezTo>
                          <a:pt x="93510" y="-1765"/>
                          <a:pt x="134480" y="0"/>
                          <a:pt x="134480" y="0"/>
                        </a:cubicBezTo>
                        <a:cubicBezTo>
                          <a:pt x="137928" y="3549"/>
                          <a:pt x="144825" y="25294"/>
                          <a:pt x="139652" y="37720"/>
                        </a:cubicBezTo>
                        <a:close/>
                        <a:moveTo>
                          <a:pt x="182308" y="37732"/>
                        </a:moveTo>
                        <a:cubicBezTo>
                          <a:pt x="187481" y="50158"/>
                          <a:pt x="199549" y="45498"/>
                          <a:pt x="256445" y="45498"/>
                        </a:cubicBezTo>
                        <a:cubicBezTo>
                          <a:pt x="313340" y="45498"/>
                          <a:pt x="321961" y="48605"/>
                          <a:pt x="321961" y="29966"/>
                        </a:cubicBezTo>
                        <a:cubicBezTo>
                          <a:pt x="321961" y="21174"/>
                          <a:pt x="289646" y="9661"/>
                          <a:pt x="258030" y="4651"/>
                        </a:cubicBezTo>
                        <a:cubicBezTo>
                          <a:pt x="222621" y="-960"/>
                          <a:pt x="187481" y="0"/>
                          <a:pt x="187481" y="0"/>
                        </a:cubicBezTo>
                        <a:cubicBezTo>
                          <a:pt x="184033" y="3561"/>
                          <a:pt x="177136" y="25306"/>
                          <a:pt x="182308" y="37732"/>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331" name="Group 1330">
                <a:extLst>
                  <a:ext uri="{FF2B5EF4-FFF2-40B4-BE49-F238E27FC236}">
                    <a16:creationId xmlns:a16="http://schemas.microsoft.com/office/drawing/2014/main" id="{C016D6AF-1E19-1049-E15D-C9F025152A83}"/>
                  </a:ext>
                </a:extLst>
              </p:cNvPr>
              <p:cNvGrpSpPr/>
              <p:nvPr/>
            </p:nvGrpSpPr>
            <p:grpSpPr>
              <a:xfrm>
                <a:off x="3074648" y="1785905"/>
                <a:ext cx="1436399" cy="651258"/>
                <a:chOff x="3074648" y="1785905"/>
                <a:chExt cx="1436399" cy="651258"/>
              </a:xfrm>
            </p:grpSpPr>
            <p:sp>
              <p:nvSpPr>
                <p:cNvPr id="1408" name="Freeform: Shape 313">
                  <a:extLst>
                    <a:ext uri="{FF2B5EF4-FFF2-40B4-BE49-F238E27FC236}">
                      <a16:creationId xmlns:a16="http://schemas.microsoft.com/office/drawing/2014/main" id="{1F670267-C6EF-E652-BA52-5C4A5038316B}"/>
                    </a:ext>
                  </a:extLst>
                </p:cNvPr>
                <p:cNvSpPr/>
                <p:nvPr/>
              </p:nvSpPr>
              <p:spPr>
                <a:xfrm>
                  <a:off x="3074648" y="1785905"/>
                  <a:ext cx="1436399" cy="651258"/>
                </a:xfrm>
                <a:custGeom>
                  <a:avLst/>
                  <a:gdLst/>
                  <a:ahLst/>
                  <a:cxnLst/>
                  <a:rect l="l" t="t" r="r" b="b"/>
                  <a:pathLst>
                    <a:path w="1436399" h="651258" stroke="0">
                      <a:moveTo>
                        <a:pt x="146253" y="232711"/>
                      </a:moveTo>
                      <a:cubicBezTo>
                        <a:pt x="163224" y="208806"/>
                        <a:pt x="193770" y="176882"/>
                        <a:pt x="240603" y="166278"/>
                      </a:cubicBezTo>
                      <a:cubicBezTo>
                        <a:pt x="318802" y="148571"/>
                        <a:pt x="296099" y="127071"/>
                        <a:pt x="371776" y="52451"/>
                      </a:cubicBezTo>
                      <a:cubicBezTo>
                        <a:pt x="447453" y="-22169"/>
                        <a:pt x="654303" y="-14580"/>
                        <a:pt x="718200" y="58775"/>
                      </a:cubicBezTo>
                      <a:cubicBezTo>
                        <a:pt x="722466" y="64706"/>
                        <a:pt x="726906" y="71530"/>
                        <a:pt x="730758" y="79064"/>
                      </a:cubicBezTo>
                      <a:cubicBezTo>
                        <a:pt x="734612" y="71530"/>
                        <a:pt x="739052" y="64706"/>
                        <a:pt x="744151" y="58775"/>
                      </a:cubicBezTo>
                      <a:cubicBezTo>
                        <a:pt x="807215" y="-14580"/>
                        <a:pt x="1014065" y="-22169"/>
                        <a:pt x="1089742" y="52451"/>
                      </a:cubicBezTo>
                      <a:cubicBezTo>
                        <a:pt x="1165419" y="127071"/>
                        <a:pt x="1142717" y="148571"/>
                        <a:pt x="1220916" y="166278"/>
                      </a:cubicBezTo>
                      <a:cubicBezTo>
                        <a:pt x="1263582" y="175939"/>
                        <a:pt x="1292733" y="203296"/>
                        <a:pt x="1310413" y="226162"/>
                      </a:cubicBezTo>
                      <a:cubicBezTo>
                        <a:pt x="1351838" y="217396"/>
                        <a:pt x="1403415" y="231667"/>
                        <a:pt x="1425350" y="272516"/>
                      </a:cubicBezTo>
                      <a:cubicBezTo>
                        <a:pt x="1455231" y="328165"/>
                        <a:pt x="1422827" y="392667"/>
                        <a:pt x="1348412" y="406579"/>
                      </a:cubicBezTo>
                      <a:cubicBezTo>
                        <a:pt x="1309645" y="413826"/>
                        <a:pt x="1295549" y="427068"/>
                        <a:pt x="1290942" y="438092"/>
                      </a:cubicBezTo>
                      <a:cubicBezTo>
                        <a:pt x="1290453" y="464912"/>
                        <a:pt x="1295136" y="493418"/>
                        <a:pt x="1290834" y="514277"/>
                      </a:cubicBezTo>
                      <a:cubicBezTo>
                        <a:pt x="1285983" y="537790"/>
                        <a:pt x="1264770" y="545804"/>
                        <a:pt x="1246633" y="548252"/>
                      </a:cubicBezTo>
                      <a:cubicBezTo>
                        <a:pt x="1241377" y="586054"/>
                        <a:pt x="1270356" y="630224"/>
                        <a:pt x="1270356" y="630224"/>
                      </a:cubicBezTo>
                      <a:lnTo>
                        <a:pt x="1152961" y="630224"/>
                      </a:lnTo>
                      <a:cubicBezTo>
                        <a:pt x="1152961" y="630224"/>
                        <a:pt x="1147075" y="584482"/>
                        <a:pt x="1158517" y="559156"/>
                      </a:cubicBezTo>
                      <a:lnTo>
                        <a:pt x="255241" y="559156"/>
                      </a:lnTo>
                      <a:cubicBezTo>
                        <a:pt x="259670" y="562156"/>
                        <a:pt x="263862" y="565078"/>
                        <a:pt x="267575" y="567785"/>
                      </a:cubicBezTo>
                      <a:cubicBezTo>
                        <a:pt x="291053" y="584908"/>
                        <a:pt x="282515" y="651258"/>
                        <a:pt x="282515" y="651258"/>
                      </a:cubicBezTo>
                      <a:lnTo>
                        <a:pt x="165120" y="651258"/>
                      </a:lnTo>
                      <a:cubicBezTo>
                        <a:pt x="165120" y="651258"/>
                        <a:pt x="207899" y="586057"/>
                        <a:pt x="180081" y="546294"/>
                      </a:cubicBezTo>
                      <a:cubicBezTo>
                        <a:pt x="164869" y="542361"/>
                        <a:pt x="149970" y="533496"/>
                        <a:pt x="146007" y="514277"/>
                      </a:cubicBezTo>
                      <a:cubicBezTo>
                        <a:pt x="141767" y="493721"/>
                        <a:pt x="146253" y="465741"/>
                        <a:pt x="145917" y="439264"/>
                      </a:cubicBezTo>
                      <a:cubicBezTo>
                        <a:pt x="141826" y="428022"/>
                        <a:pt x="128141" y="414086"/>
                        <a:pt x="87988" y="406579"/>
                      </a:cubicBezTo>
                      <a:cubicBezTo>
                        <a:pt x="13572" y="392667"/>
                        <a:pt x="-18833" y="328165"/>
                        <a:pt x="11050" y="272516"/>
                      </a:cubicBezTo>
                      <a:cubicBezTo>
                        <a:pt x="36757" y="224643"/>
                        <a:pt x="103177" y="213274"/>
                        <a:pt x="146253" y="232711"/>
                      </a:cubicBezTo>
                      <a:close/>
                      <a:moveTo>
                        <a:pt x="1176828" y="432479"/>
                      </a:moveTo>
                      <a:cubicBezTo>
                        <a:pt x="1177579" y="424470"/>
                        <a:pt x="1179307" y="416829"/>
                        <a:pt x="1181471" y="409981"/>
                      </a:cubicBezTo>
                      <a:lnTo>
                        <a:pt x="730760" y="343822"/>
                      </a:lnTo>
                      <a:lnTo>
                        <a:pt x="255984" y="413514"/>
                      </a:lnTo>
                      <a:cubicBezTo>
                        <a:pt x="257647" y="419419"/>
                        <a:pt x="258947" y="425822"/>
                        <a:pt x="259572" y="432479"/>
                      </a:cubicBezTo>
                      <a:lnTo>
                        <a:pt x="1176828" y="432479"/>
                      </a:lnTo>
                      <a:close/>
                    </a:path>
                    <a:path w="1436399" h="651258" fill="none">
                      <a:moveTo>
                        <a:pt x="146253" y="232711"/>
                      </a:moveTo>
                      <a:cubicBezTo>
                        <a:pt x="163224" y="208806"/>
                        <a:pt x="193770" y="176882"/>
                        <a:pt x="240603" y="166278"/>
                      </a:cubicBezTo>
                      <a:cubicBezTo>
                        <a:pt x="318802" y="148571"/>
                        <a:pt x="296099" y="127071"/>
                        <a:pt x="371776" y="52451"/>
                      </a:cubicBezTo>
                      <a:cubicBezTo>
                        <a:pt x="447453" y="-22169"/>
                        <a:pt x="654303" y="-14580"/>
                        <a:pt x="718200" y="58775"/>
                      </a:cubicBezTo>
                      <a:cubicBezTo>
                        <a:pt x="722466" y="64706"/>
                        <a:pt x="726906" y="71530"/>
                        <a:pt x="730758" y="79064"/>
                      </a:cubicBezTo>
                      <a:cubicBezTo>
                        <a:pt x="734612" y="71530"/>
                        <a:pt x="739052" y="64706"/>
                        <a:pt x="744151" y="58775"/>
                      </a:cubicBezTo>
                      <a:cubicBezTo>
                        <a:pt x="807215" y="-14580"/>
                        <a:pt x="1014065" y="-22169"/>
                        <a:pt x="1089742" y="52451"/>
                      </a:cubicBezTo>
                      <a:cubicBezTo>
                        <a:pt x="1165419" y="127071"/>
                        <a:pt x="1142717" y="148571"/>
                        <a:pt x="1220916" y="166278"/>
                      </a:cubicBezTo>
                      <a:cubicBezTo>
                        <a:pt x="1263582" y="175939"/>
                        <a:pt x="1292733" y="203296"/>
                        <a:pt x="1310413" y="226162"/>
                      </a:cubicBezTo>
                      <a:cubicBezTo>
                        <a:pt x="1351838" y="217396"/>
                        <a:pt x="1403415" y="231667"/>
                        <a:pt x="1425350" y="272516"/>
                      </a:cubicBezTo>
                      <a:cubicBezTo>
                        <a:pt x="1455231" y="328165"/>
                        <a:pt x="1422827" y="392667"/>
                        <a:pt x="1348412" y="406579"/>
                      </a:cubicBezTo>
                      <a:cubicBezTo>
                        <a:pt x="1309645" y="413826"/>
                        <a:pt x="1295549" y="427068"/>
                        <a:pt x="1290942" y="438092"/>
                      </a:cubicBezTo>
                      <a:cubicBezTo>
                        <a:pt x="1290453" y="464912"/>
                        <a:pt x="1295136" y="493418"/>
                        <a:pt x="1290834" y="514277"/>
                      </a:cubicBezTo>
                      <a:cubicBezTo>
                        <a:pt x="1285983" y="537790"/>
                        <a:pt x="1264770" y="545804"/>
                        <a:pt x="1246633" y="548252"/>
                      </a:cubicBezTo>
                      <a:cubicBezTo>
                        <a:pt x="1241377" y="586054"/>
                        <a:pt x="1270356" y="630224"/>
                        <a:pt x="1270356" y="630224"/>
                      </a:cubicBezTo>
                      <a:lnTo>
                        <a:pt x="1152961" y="630224"/>
                      </a:lnTo>
                      <a:cubicBezTo>
                        <a:pt x="1152961" y="630224"/>
                        <a:pt x="1147075" y="584482"/>
                        <a:pt x="1158517" y="559156"/>
                      </a:cubicBezTo>
                      <a:lnTo>
                        <a:pt x="255241" y="559156"/>
                      </a:lnTo>
                      <a:cubicBezTo>
                        <a:pt x="259670" y="562156"/>
                        <a:pt x="263862" y="565078"/>
                        <a:pt x="267575" y="567785"/>
                      </a:cubicBezTo>
                      <a:cubicBezTo>
                        <a:pt x="291053" y="584908"/>
                        <a:pt x="282515" y="651258"/>
                        <a:pt x="282515" y="651258"/>
                      </a:cubicBezTo>
                      <a:lnTo>
                        <a:pt x="165120" y="651258"/>
                      </a:lnTo>
                      <a:cubicBezTo>
                        <a:pt x="165120" y="651258"/>
                        <a:pt x="207899" y="586057"/>
                        <a:pt x="180081" y="546294"/>
                      </a:cubicBezTo>
                      <a:cubicBezTo>
                        <a:pt x="164869" y="542361"/>
                        <a:pt x="149970" y="533496"/>
                        <a:pt x="146007" y="514277"/>
                      </a:cubicBezTo>
                      <a:cubicBezTo>
                        <a:pt x="141767" y="493721"/>
                        <a:pt x="146253" y="465741"/>
                        <a:pt x="145917" y="439264"/>
                      </a:cubicBezTo>
                      <a:cubicBezTo>
                        <a:pt x="141826" y="428022"/>
                        <a:pt x="128141" y="414086"/>
                        <a:pt x="87988" y="406579"/>
                      </a:cubicBezTo>
                      <a:cubicBezTo>
                        <a:pt x="13572" y="392667"/>
                        <a:pt x="-18833" y="328165"/>
                        <a:pt x="11050" y="272516"/>
                      </a:cubicBezTo>
                      <a:cubicBezTo>
                        <a:pt x="36757" y="224643"/>
                        <a:pt x="103177" y="213274"/>
                        <a:pt x="146253" y="232711"/>
                      </a:cubicBezTo>
                      <a:close/>
                      <a:moveTo>
                        <a:pt x="1176828" y="432479"/>
                      </a:moveTo>
                      <a:cubicBezTo>
                        <a:pt x="1177579" y="424470"/>
                        <a:pt x="1179307" y="416829"/>
                        <a:pt x="1181471" y="409981"/>
                      </a:cubicBezTo>
                      <a:lnTo>
                        <a:pt x="730760" y="343822"/>
                      </a:lnTo>
                      <a:lnTo>
                        <a:pt x="255984" y="413514"/>
                      </a:lnTo>
                      <a:cubicBezTo>
                        <a:pt x="257647" y="419419"/>
                        <a:pt x="258947" y="425822"/>
                        <a:pt x="259572" y="432479"/>
                      </a:cubicBezTo>
                      <a:lnTo>
                        <a:pt x="1176828" y="432479"/>
                      </a:lnTo>
                      <a:close/>
                    </a:path>
                  </a:pathLst>
                </a:custGeom>
                <a:solidFill>
                  <a:srgbClr val="00AE9D"/>
                </a:solidFill>
                <a:ln w="7600" cap="flat">
                  <a:solidFill>
                    <a:srgbClr val="00AE9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09" name="Freeform: Shape 314">
                  <a:extLst>
                    <a:ext uri="{FF2B5EF4-FFF2-40B4-BE49-F238E27FC236}">
                      <a16:creationId xmlns:a16="http://schemas.microsoft.com/office/drawing/2014/main" id="{9627562F-6668-043C-9C05-19CB1C0DEF51}"/>
                    </a:ext>
                  </a:extLst>
                </p:cNvPr>
                <p:cNvSpPr/>
                <p:nvPr/>
              </p:nvSpPr>
              <p:spPr>
                <a:xfrm>
                  <a:off x="3283604" y="2080361"/>
                  <a:ext cx="1007258" cy="161950"/>
                </a:xfrm>
                <a:custGeom>
                  <a:avLst/>
                  <a:gdLst/>
                  <a:ahLst/>
                  <a:cxnLst/>
                  <a:rect l="l" t="t" r="r" b="b"/>
                  <a:pathLst>
                    <a:path w="1007258" h="161950" stroke="0">
                      <a:moveTo>
                        <a:pt x="854109" y="2938"/>
                      </a:moveTo>
                      <a:cubicBezTo>
                        <a:pt x="899930" y="2261"/>
                        <a:pt x="913952" y="19370"/>
                        <a:pt x="913952" y="19370"/>
                      </a:cubicBezTo>
                      <a:lnTo>
                        <a:pt x="988569" y="99432"/>
                      </a:lnTo>
                      <a:cubicBezTo>
                        <a:pt x="999511" y="104154"/>
                        <a:pt x="1007258" y="115871"/>
                        <a:pt x="1007258" y="129578"/>
                      </a:cubicBezTo>
                      <a:cubicBezTo>
                        <a:pt x="1007258" y="147457"/>
                        <a:pt x="994077" y="161950"/>
                        <a:pt x="977818" y="161950"/>
                      </a:cubicBezTo>
                      <a:lnTo>
                        <a:pt x="29440" y="161950"/>
                      </a:lnTo>
                      <a:cubicBezTo>
                        <a:pt x="13181" y="161950"/>
                        <a:pt x="0" y="147457"/>
                        <a:pt x="0" y="129578"/>
                      </a:cubicBezTo>
                      <a:cubicBezTo>
                        <a:pt x="0" y="114233"/>
                        <a:pt x="9711" y="101381"/>
                        <a:pt x="22743" y="98047"/>
                      </a:cubicBezTo>
                      <a:cubicBezTo>
                        <a:pt x="38180" y="82644"/>
                        <a:pt x="66416" y="44127"/>
                        <a:pt x="84128" y="22677"/>
                      </a:cubicBezTo>
                      <a:cubicBezTo>
                        <a:pt x="106620" y="-4563"/>
                        <a:pt x="140723" y="2938"/>
                        <a:pt x="140723" y="2938"/>
                      </a:cubicBezTo>
                      <a:lnTo>
                        <a:pt x="554612" y="2938"/>
                      </a:lnTo>
                      <a:cubicBezTo>
                        <a:pt x="554612" y="-3999"/>
                        <a:pt x="808287" y="3615"/>
                        <a:pt x="854109" y="2938"/>
                      </a:cubicBezTo>
                      <a:close/>
                    </a:path>
                    <a:path w="1007258" h="161950" fill="none">
                      <a:moveTo>
                        <a:pt x="854109" y="2938"/>
                      </a:moveTo>
                      <a:cubicBezTo>
                        <a:pt x="899930" y="2261"/>
                        <a:pt x="913952" y="19370"/>
                        <a:pt x="913952" y="19370"/>
                      </a:cubicBezTo>
                      <a:lnTo>
                        <a:pt x="988569" y="99432"/>
                      </a:lnTo>
                      <a:cubicBezTo>
                        <a:pt x="999511" y="104154"/>
                        <a:pt x="1007258" y="115871"/>
                        <a:pt x="1007258" y="129578"/>
                      </a:cubicBezTo>
                      <a:cubicBezTo>
                        <a:pt x="1007258" y="147457"/>
                        <a:pt x="994077" y="161950"/>
                        <a:pt x="977818" y="161950"/>
                      </a:cubicBezTo>
                      <a:lnTo>
                        <a:pt x="29440" y="161950"/>
                      </a:lnTo>
                      <a:cubicBezTo>
                        <a:pt x="13181" y="161950"/>
                        <a:pt x="0" y="147457"/>
                        <a:pt x="0" y="129578"/>
                      </a:cubicBezTo>
                      <a:cubicBezTo>
                        <a:pt x="0" y="114233"/>
                        <a:pt x="9711" y="101381"/>
                        <a:pt x="22743" y="98047"/>
                      </a:cubicBezTo>
                      <a:cubicBezTo>
                        <a:pt x="38180" y="82644"/>
                        <a:pt x="66416" y="44127"/>
                        <a:pt x="84128" y="22677"/>
                      </a:cubicBezTo>
                      <a:cubicBezTo>
                        <a:pt x="106620" y="-4563"/>
                        <a:pt x="140723" y="2938"/>
                        <a:pt x="140723" y="2938"/>
                      </a:cubicBezTo>
                      <a:lnTo>
                        <a:pt x="554612" y="2938"/>
                      </a:lnTo>
                      <a:cubicBezTo>
                        <a:pt x="554612" y="-3999"/>
                        <a:pt x="808287" y="3615"/>
                        <a:pt x="854109" y="2938"/>
                      </a:cubicBezTo>
                      <a:close/>
                    </a:path>
                  </a:pathLst>
                </a:custGeom>
                <a:solidFill>
                  <a:srgbClr val="19CBB1"/>
                </a:solidFill>
                <a:ln w="7600" cap="flat">
                  <a:solidFill>
                    <a:srgbClr val="19CBB1"/>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32" name="Group 1331">
                <a:extLst>
                  <a:ext uri="{FF2B5EF4-FFF2-40B4-BE49-F238E27FC236}">
                    <a16:creationId xmlns:a16="http://schemas.microsoft.com/office/drawing/2014/main" id="{35D4E91A-45EE-D4FE-2360-E1DA11234DF0}"/>
                  </a:ext>
                </a:extLst>
              </p:cNvPr>
              <p:cNvGrpSpPr/>
              <p:nvPr/>
            </p:nvGrpSpPr>
            <p:grpSpPr>
              <a:xfrm>
                <a:off x="3385202" y="1438052"/>
                <a:ext cx="391546" cy="1071448"/>
                <a:chOff x="3385202" y="1438052"/>
                <a:chExt cx="391546" cy="1071448"/>
              </a:xfrm>
            </p:grpSpPr>
            <p:sp>
              <p:nvSpPr>
                <p:cNvPr id="1384" name="Freeform: Shape 316">
                  <a:extLst>
                    <a:ext uri="{FF2B5EF4-FFF2-40B4-BE49-F238E27FC236}">
                      <a16:creationId xmlns:a16="http://schemas.microsoft.com/office/drawing/2014/main" id="{E604E37B-2B88-A265-BC55-A67C841EB37B}"/>
                    </a:ext>
                  </a:extLst>
                </p:cNvPr>
                <p:cNvSpPr/>
                <p:nvPr/>
              </p:nvSpPr>
              <p:spPr>
                <a:xfrm>
                  <a:off x="3438205" y="1617299"/>
                  <a:ext cx="284376" cy="61538"/>
                </a:xfrm>
                <a:custGeom>
                  <a:avLst/>
                  <a:gdLst/>
                  <a:ahLst/>
                  <a:cxnLst/>
                  <a:rect l="l" t="t" r="r" b="b"/>
                  <a:pathLst>
                    <a:path w="284376" h="61538" stroke="0">
                      <a:moveTo>
                        <a:pt x="0" y="30769"/>
                      </a:moveTo>
                      <a:cubicBezTo>
                        <a:pt x="0" y="13776"/>
                        <a:pt x="15750" y="0"/>
                        <a:pt x="35178" y="0"/>
                      </a:cubicBezTo>
                      <a:cubicBezTo>
                        <a:pt x="54606" y="0"/>
                        <a:pt x="70356" y="13776"/>
                        <a:pt x="70356" y="30769"/>
                      </a:cubicBezTo>
                      <a:cubicBezTo>
                        <a:pt x="70356" y="47762"/>
                        <a:pt x="54606" y="61538"/>
                        <a:pt x="35178" y="61538"/>
                      </a:cubicBezTo>
                      <a:cubicBezTo>
                        <a:pt x="15750" y="61538"/>
                        <a:pt x="0" y="47762"/>
                        <a:pt x="0" y="30769"/>
                      </a:cubicBezTo>
                      <a:close/>
                      <a:moveTo>
                        <a:pt x="249197" y="61538"/>
                      </a:moveTo>
                      <a:cubicBezTo>
                        <a:pt x="268626" y="61538"/>
                        <a:pt x="284376" y="47762"/>
                        <a:pt x="284376" y="30769"/>
                      </a:cubicBezTo>
                      <a:cubicBezTo>
                        <a:pt x="284376" y="13776"/>
                        <a:pt x="268626" y="0"/>
                        <a:pt x="249197" y="0"/>
                      </a:cubicBezTo>
                      <a:cubicBezTo>
                        <a:pt x="229769" y="0"/>
                        <a:pt x="214020" y="13776"/>
                        <a:pt x="214020" y="30769"/>
                      </a:cubicBezTo>
                      <a:cubicBezTo>
                        <a:pt x="214020" y="47762"/>
                        <a:pt x="229769" y="61538"/>
                        <a:pt x="249197" y="61538"/>
                      </a:cubicBezTo>
                      <a:close/>
                    </a:path>
                    <a:path w="284376" h="61538" fill="none">
                      <a:moveTo>
                        <a:pt x="0" y="30769"/>
                      </a:moveTo>
                      <a:cubicBezTo>
                        <a:pt x="0" y="13776"/>
                        <a:pt x="15750" y="0"/>
                        <a:pt x="35178" y="0"/>
                      </a:cubicBezTo>
                      <a:cubicBezTo>
                        <a:pt x="54606" y="0"/>
                        <a:pt x="70356" y="13776"/>
                        <a:pt x="70356" y="30769"/>
                      </a:cubicBezTo>
                      <a:cubicBezTo>
                        <a:pt x="70356" y="47762"/>
                        <a:pt x="54606" y="61538"/>
                        <a:pt x="35178" y="61538"/>
                      </a:cubicBezTo>
                      <a:cubicBezTo>
                        <a:pt x="15750" y="61538"/>
                        <a:pt x="0" y="47762"/>
                        <a:pt x="0" y="30769"/>
                      </a:cubicBezTo>
                      <a:close/>
                      <a:moveTo>
                        <a:pt x="249197" y="61538"/>
                      </a:moveTo>
                      <a:cubicBezTo>
                        <a:pt x="268626" y="61538"/>
                        <a:pt x="284376" y="47762"/>
                        <a:pt x="284376" y="30769"/>
                      </a:cubicBezTo>
                      <a:cubicBezTo>
                        <a:pt x="284376" y="13776"/>
                        <a:pt x="268626" y="0"/>
                        <a:pt x="249197" y="0"/>
                      </a:cubicBezTo>
                      <a:cubicBezTo>
                        <a:pt x="229769" y="0"/>
                        <a:pt x="214020" y="13776"/>
                        <a:pt x="214020" y="30769"/>
                      </a:cubicBezTo>
                      <a:cubicBezTo>
                        <a:pt x="214020" y="47762"/>
                        <a:pt x="229769" y="61538"/>
                        <a:pt x="249197" y="61538"/>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85" name="Freeform: Shape 317">
                  <a:extLst>
                    <a:ext uri="{FF2B5EF4-FFF2-40B4-BE49-F238E27FC236}">
                      <a16:creationId xmlns:a16="http://schemas.microsoft.com/office/drawing/2014/main" id="{496181C1-2419-20BF-2F20-39E4A0136F6F}"/>
                    </a:ext>
                  </a:extLst>
                </p:cNvPr>
                <p:cNvSpPr/>
                <p:nvPr/>
              </p:nvSpPr>
              <p:spPr>
                <a:xfrm>
                  <a:off x="3524169" y="1790996"/>
                  <a:ext cx="112292" cy="212432"/>
                </a:xfrm>
                <a:custGeom>
                  <a:avLst/>
                  <a:gdLst/>
                  <a:ahLst/>
                  <a:cxnLst/>
                  <a:rect l="l" t="t" r="r" b="b"/>
                  <a:pathLst>
                    <a:path w="112292" h="212432" stroke="0">
                      <a:moveTo>
                        <a:pt x="112292" y="212432"/>
                      </a:moveTo>
                      <a:lnTo>
                        <a:pt x="0" y="212432"/>
                      </a:lnTo>
                      <a:lnTo>
                        <a:pt x="0" y="0"/>
                      </a:lnTo>
                      <a:lnTo>
                        <a:pt x="112292" y="0"/>
                      </a:lnTo>
                      <a:lnTo>
                        <a:pt x="112292" y="212432"/>
                      </a:lnTo>
                      <a:close/>
                    </a:path>
                    <a:path w="112292" h="212432" fill="none">
                      <a:moveTo>
                        <a:pt x="112292" y="212432"/>
                      </a:moveTo>
                      <a:lnTo>
                        <a:pt x="0" y="212432"/>
                      </a:lnTo>
                      <a:lnTo>
                        <a:pt x="0" y="0"/>
                      </a:lnTo>
                      <a:lnTo>
                        <a:pt x="112292" y="0"/>
                      </a:lnTo>
                      <a:lnTo>
                        <a:pt x="112292" y="212432"/>
                      </a:lnTo>
                      <a:close/>
                    </a:path>
                  </a:pathLst>
                </a:custGeom>
                <a:solidFill>
                  <a:srgbClr val="FFFFFF"/>
                </a:solidFill>
                <a:ln w="7600" cap="flat">
                  <a:solidFill>
                    <a:srgbClr val="FFFFF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86" name="Freeform: Shape 318">
                  <a:extLst>
                    <a:ext uri="{FF2B5EF4-FFF2-40B4-BE49-F238E27FC236}">
                      <a16:creationId xmlns:a16="http://schemas.microsoft.com/office/drawing/2014/main" id="{B40EEFF6-F01B-BC41-12A8-104F906AC711}"/>
                    </a:ext>
                  </a:extLst>
                </p:cNvPr>
                <p:cNvSpPr/>
                <p:nvPr/>
              </p:nvSpPr>
              <p:spPr>
                <a:xfrm>
                  <a:off x="3531843" y="1727012"/>
                  <a:ext cx="100533" cy="90117"/>
                </a:xfrm>
                <a:custGeom>
                  <a:avLst/>
                  <a:gdLst/>
                  <a:ahLst/>
                  <a:cxnLst/>
                  <a:rect l="l" t="t" r="r" b="b"/>
                  <a:pathLst>
                    <a:path w="100533" h="90117" stroke="0">
                      <a:moveTo>
                        <a:pt x="0" y="0"/>
                      </a:moveTo>
                      <a:lnTo>
                        <a:pt x="100533" y="0"/>
                      </a:lnTo>
                      <a:lnTo>
                        <a:pt x="100533" y="61096"/>
                      </a:lnTo>
                      <a:cubicBezTo>
                        <a:pt x="100533" y="61096"/>
                        <a:pt x="82254" y="90117"/>
                        <a:pt x="53313" y="90117"/>
                      </a:cubicBezTo>
                      <a:cubicBezTo>
                        <a:pt x="24372" y="90117"/>
                        <a:pt x="0" y="61096"/>
                        <a:pt x="0" y="61096"/>
                      </a:cubicBezTo>
                      <a:lnTo>
                        <a:pt x="0" y="0"/>
                      </a:lnTo>
                      <a:close/>
                    </a:path>
                    <a:path w="100533" h="90117" fill="none">
                      <a:moveTo>
                        <a:pt x="0" y="0"/>
                      </a:moveTo>
                      <a:lnTo>
                        <a:pt x="100533" y="0"/>
                      </a:lnTo>
                      <a:lnTo>
                        <a:pt x="100533" y="61096"/>
                      </a:lnTo>
                      <a:cubicBezTo>
                        <a:pt x="100533" y="61096"/>
                        <a:pt x="82254" y="90117"/>
                        <a:pt x="53313" y="90117"/>
                      </a:cubicBezTo>
                      <a:cubicBezTo>
                        <a:pt x="24372" y="90117"/>
                        <a:pt x="0" y="61096"/>
                        <a:pt x="0" y="61096"/>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87" name="Freeform: Shape 319">
                  <a:extLst>
                    <a:ext uri="{FF2B5EF4-FFF2-40B4-BE49-F238E27FC236}">
                      <a16:creationId xmlns:a16="http://schemas.microsoft.com/office/drawing/2014/main" id="{D087FECB-D8A0-223D-68BF-04D51211A104}"/>
                    </a:ext>
                  </a:extLst>
                </p:cNvPr>
                <p:cNvSpPr/>
                <p:nvPr/>
              </p:nvSpPr>
              <p:spPr>
                <a:xfrm>
                  <a:off x="3465236" y="1475645"/>
                  <a:ext cx="232498" cy="298496"/>
                </a:xfrm>
                <a:custGeom>
                  <a:avLst/>
                  <a:gdLst/>
                  <a:ahLst/>
                  <a:cxnLst/>
                  <a:rect l="l" t="t" r="r" b="b"/>
                  <a:pathLst>
                    <a:path w="232498" h="298496" stroke="0">
                      <a:moveTo>
                        <a:pt x="0" y="151261"/>
                      </a:moveTo>
                      <a:cubicBezTo>
                        <a:pt x="0" y="68841"/>
                        <a:pt x="49342" y="0"/>
                        <a:pt x="115730" y="0"/>
                      </a:cubicBezTo>
                      <a:cubicBezTo>
                        <a:pt x="182117" y="0"/>
                        <a:pt x="232498" y="66804"/>
                        <a:pt x="232498" y="149236"/>
                      </a:cubicBezTo>
                      <a:cubicBezTo>
                        <a:pt x="232498" y="231615"/>
                        <a:pt x="200430" y="299990"/>
                        <a:pt x="115730" y="298471"/>
                      </a:cubicBezTo>
                      <a:cubicBezTo>
                        <a:pt x="31030" y="296846"/>
                        <a:pt x="0" y="233653"/>
                        <a:pt x="0" y="151261"/>
                      </a:cubicBezTo>
                      <a:close/>
                    </a:path>
                    <a:path w="232498" h="298496" fill="none">
                      <a:moveTo>
                        <a:pt x="0" y="151261"/>
                      </a:moveTo>
                      <a:cubicBezTo>
                        <a:pt x="0" y="68841"/>
                        <a:pt x="49342" y="0"/>
                        <a:pt x="115730" y="0"/>
                      </a:cubicBezTo>
                      <a:cubicBezTo>
                        <a:pt x="182117" y="0"/>
                        <a:pt x="232498" y="66804"/>
                        <a:pt x="232498" y="149236"/>
                      </a:cubicBezTo>
                      <a:cubicBezTo>
                        <a:pt x="232498" y="231615"/>
                        <a:pt x="200430" y="299990"/>
                        <a:pt x="115730" y="298471"/>
                      </a:cubicBezTo>
                      <a:cubicBezTo>
                        <a:pt x="31030" y="296846"/>
                        <a:pt x="0" y="233653"/>
                        <a:pt x="0" y="151261"/>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88" name="Freeform: Shape 320">
                  <a:extLst>
                    <a:ext uri="{FF2B5EF4-FFF2-40B4-BE49-F238E27FC236}">
                      <a16:creationId xmlns:a16="http://schemas.microsoft.com/office/drawing/2014/main" id="{3020C72B-0967-D326-178B-F59B957B876A}"/>
                    </a:ext>
                  </a:extLst>
                </p:cNvPr>
                <p:cNvSpPr/>
                <p:nvPr/>
              </p:nvSpPr>
              <p:spPr>
                <a:xfrm>
                  <a:off x="3548831" y="1720084"/>
                  <a:ext cx="68220" cy="22255"/>
                </a:xfrm>
                <a:custGeom>
                  <a:avLst/>
                  <a:gdLst/>
                  <a:ahLst/>
                  <a:cxnLst/>
                  <a:rect l="l" t="t" r="r" b="b"/>
                  <a:pathLst>
                    <a:path w="68220" h="22255" stroke="0">
                      <a:moveTo>
                        <a:pt x="34436" y="16736"/>
                      </a:moveTo>
                      <a:cubicBezTo>
                        <a:pt x="62757" y="16575"/>
                        <a:pt x="56702" y="0"/>
                        <a:pt x="65418" y="0"/>
                      </a:cubicBezTo>
                      <a:cubicBezTo>
                        <a:pt x="74205" y="0"/>
                        <a:pt x="61906" y="22468"/>
                        <a:pt x="34386" y="22253"/>
                      </a:cubicBezTo>
                      <a:cubicBezTo>
                        <a:pt x="6867" y="22032"/>
                        <a:pt x="-6058" y="0"/>
                        <a:pt x="2729" y="0"/>
                      </a:cubicBezTo>
                      <a:cubicBezTo>
                        <a:pt x="11446" y="0"/>
                        <a:pt x="6115" y="16897"/>
                        <a:pt x="34436" y="16736"/>
                      </a:cubicBezTo>
                      <a:close/>
                    </a:path>
                    <a:path w="68220" h="22255" fill="none">
                      <a:moveTo>
                        <a:pt x="34436" y="16736"/>
                      </a:moveTo>
                      <a:cubicBezTo>
                        <a:pt x="62757" y="16575"/>
                        <a:pt x="56702" y="0"/>
                        <a:pt x="65418" y="0"/>
                      </a:cubicBezTo>
                      <a:cubicBezTo>
                        <a:pt x="74205" y="0"/>
                        <a:pt x="61906" y="22468"/>
                        <a:pt x="34386" y="22253"/>
                      </a:cubicBezTo>
                      <a:cubicBezTo>
                        <a:pt x="6867" y="22032"/>
                        <a:pt x="-6058" y="0"/>
                        <a:pt x="2729" y="0"/>
                      </a:cubicBezTo>
                      <a:cubicBezTo>
                        <a:pt x="11446" y="0"/>
                        <a:pt x="6115" y="16897"/>
                        <a:pt x="34436" y="16736"/>
                      </a:cubicBezTo>
                      <a:close/>
                    </a:path>
                  </a:pathLst>
                </a:custGeom>
                <a:solidFill>
                  <a:srgbClr val="B4866C"/>
                </a:solidFill>
                <a:ln w="7600" cap="flat">
                  <a:solidFill>
                    <a:srgbClr val="B4866C"/>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89" name="Freeform: Shape 321">
                  <a:extLst>
                    <a:ext uri="{FF2B5EF4-FFF2-40B4-BE49-F238E27FC236}">
                      <a16:creationId xmlns:a16="http://schemas.microsoft.com/office/drawing/2014/main" id="{79C7DABB-8E6E-0DCE-B459-EAD35ED91385}"/>
                    </a:ext>
                  </a:extLst>
                </p:cNvPr>
                <p:cNvSpPr/>
                <p:nvPr/>
              </p:nvSpPr>
              <p:spPr>
                <a:xfrm>
                  <a:off x="3462116" y="2056858"/>
                  <a:ext cx="239986" cy="19662"/>
                </a:xfrm>
                <a:custGeom>
                  <a:avLst/>
                  <a:gdLst/>
                  <a:ahLst/>
                  <a:cxnLst/>
                  <a:rect l="l" t="t" r="r" b="b"/>
                  <a:pathLst>
                    <a:path w="239986" h="19662" stroke="0">
                      <a:moveTo>
                        <a:pt x="6861" y="0"/>
                      </a:moveTo>
                      <a:lnTo>
                        <a:pt x="233125" y="0"/>
                      </a:lnTo>
                      <a:cubicBezTo>
                        <a:pt x="236914" y="0"/>
                        <a:pt x="239986" y="2726"/>
                        <a:pt x="239986" y="6090"/>
                      </a:cubicBezTo>
                      <a:lnTo>
                        <a:pt x="239986" y="13573"/>
                      </a:lnTo>
                      <a:cubicBezTo>
                        <a:pt x="239986" y="16936"/>
                        <a:pt x="236914" y="19662"/>
                        <a:pt x="233125" y="19662"/>
                      </a:cubicBezTo>
                      <a:lnTo>
                        <a:pt x="6861" y="19662"/>
                      </a:lnTo>
                      <a:cubicBezTo>
                        <a:pt x="3072" y="19662"/>
                        <a:pt x="0" y="16936"/>
                        <a:pt x="0" y="13573"/>
                      </a:cubicBezTo>
                      <a:lnTo>
                        <a:pt x="0" y="6090"/>
                      </a:lnTo>
                      <a:cubicBezTo>
                        <a:pt x="0" y="2726"/>
                        <a:pt x="3072" y="0"/>
                        <a:pt x="6861" y="0"/>
                      </a:cubicBezTo>
                      <a:close/>
                    </a:path>
                    <a:path w="239986" h="19662" fill="none">
                      <a:moveTo>
                        <a:pt x="6861" y="0"/>
                      </a:moveTo>
                      <a:lnTo>
                        <a:pt x="233125" y="0"/>
                      </a:lnTo>
                      <a:cubicBezTo>
                        <a:pt x="236914" y="0"/>
                        <a:pt x="239986" y="2726"/>
                        <a:pt x="239986" y="6090"/>
                      </a:cubicBezTo>
                      <a:lnTo>
                        <a:pt x="239986" y="13573"/>
                      </a:lnTo>
                      <a:cubicBezTo>
                        <a:pt x="239986" y="16936"/>
                        <a:pt x="236914" y="19662"/>
                        <a:pt x="233125" y="19662"/>
                      </a:cubicBezTo>
                      <a:lnTo>
                        <a:pt x="6861" y="19662"/>
                      </a:lnTo>
                      <a:cubicBezTo>
                        <a:pt x="3072" y="19662"/>
                        <a:pt x="0" y="16936"/>
                        <a:pt x="0" y="13573"/>
                      </a:cubicBezTo>
                      <a:lnTo>
                        <a:pt x="0" y="6090"/>
                      </a:lnTo>
                      <a:cubicBezTo>
                        <a:pt x="0" y="2726"/>
                        <a:pt x="3072" y="0"/>
                        <a:pt x="6861" y="0"/>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90" name="Freeform: Shape 322">
                  <a:extLst>
                    <a:ext uri="{FF2B5EF4-FFF2-40B4-BE49-F238E27FC236}">
                      <a16:creationId xmlns:a16="http://schemas.microsoft.com/office/drawing/2014/main" id="{80059FD5-0FBB-DCF5-7ACE-D3E49700824C}"/>
                    </a:ext>
                  </a:extLst>
                </p:cNvPr>
                <p:cNvSpPr/>
                <p:nvPr/>
              </p:nvSpPr>
              <p:spPr>
                <a:xfrm>
                  <a:off x="3463016" y="2109168"/>
                  <a:ext cx="263452" cy="374619"/>
                </a:xfrm>
                <a:custGeom>
                  <a:avLst/>
                  <a:gdLst/>
                  <a:ahLst/>
                  <a:cxnLst/>
                  <a:rect l="l" t="t" r="r" b="b"/>
                  <a:pathLst>
                    <a:path w="263452" h="374619" stroke="0">
                      <a:moveTo>
                        <a:pt x="0" y="10868"/>
                      </a:moveTo>
                      <a:lnTo>
                        <a:pt x="263452" y="0"/>
                      </a:lnTo>
                      <a:lnTo>
                        <a:pt x="226942" y="124789"/>
                      </a:lnTo>
                      <a:cubicBezTo>
                        <a:pt x="226942" y="124789"/>
                        <a:pt x="219943" y="373861"/>
                        <a:pt x="224556" y="373861"/>
                      </a:cubicBezTo>
                      <a:cubicBezTo>
                        <a:pt x="231754" y="373861"/>
                        <a:pt x="149701" y="374619"/>
                        <a:pt x="149701" y="374619"/>
                      </a:cubicBezTo>
                      <a:lnTo>
                        <a:pt x="132557" y="128369"/>
                      </a:lnTo>
                      <a:lnTo>
                        <a:pt x="124534" y="58041"/>
                      </a:lnTo>
                      <a:lnTo>
                        <a:pt x="117855" y="58041"/>
                      </a:lnTo>
                      <a:lnTo>
                        <a:pt x="106724" y="127021"/>
                      </a:lnTo>
                      <a:lnTo>
                        <a:pt x="98914" y="374619"/>
                      </a:lnTo>
                      <a:cubicBezTo>
                        <a:pt x="98914" y="374619"/>
                        <a:pt x="16860" y="373861"/>
                        <a:pt x="24058" y="373861"/>
                      </a:cubicBezTo>
                      <a:cubicBezTo>
                        <a:pt x="28823" y="373861"/>
                        <a:pt x="19900" y="140415"/>
                        <a:pt x="19900" y="140415"/>
                      </a:cubicBezTo>
                      <a:lnTo>
                        <a:pt x="0" y="10868"/>
                      </a:lnTo>
                      <a:close/>
                    </a:path>
                    <a:path w="263452" h="374619" fill="none">
                      <a:moveTo>
                        <a:pt x="0" y="10868"/>
                      </a:moveTo>
                      <a:lnTo>
                        <a:pt x="263452" y="0"/>
                      </a:lnTo>
                      <a:lnTo>
                        <a:pt x="226942" y="124789"/>
                      </a:lnTo>
                      <a:cubicBezTo>
                        <a:pt x="226942" y="124789"/>
                        <a:pt x="219943" y="373861"/>
                        <a:pt x="224556" y="373861"/>
                      </a:cubicBezTo>
                      <a:cubicBezTo>
                        <a:pt x="231754" y="373861"/>
                        <a:pt x="149701" y="374619"/>
                        <a:pt x="149701" y="374619"/>
                      </a:cubicBezTo>
                      <a:lnTo>
                        <a:pt x="132557" y="128369"/>
                      </a:lnTo>
                      <a:lnTo>
                        <a:pt x="124534" y="58041"/>
                      </a:lnTo>
                      <a:lnTo>
                        <a:pt x="117855" y="58041"/>
                      </a:lnTo>
                      <a:lnTo>
                        <a:pt x="106724" y="127021"/>
                      </a:lnTo>
                      <a:lnTo>
                        <a:pt x="98914" y="374619"/>
                      </a:lnTo>
                      <a:cubicBezTo>
                        <a:pt x="98914" y="374619"/>
                        <a:pt x="16860" y="373861"/>
                        <a:pt x="24058" y="373861"/>
                      </a:cubicBezTo>
                      <a:cubicBezTo>
                        <a:pt x="28823" y="373861"/>
                        <a:pt x="19900" y="140415"/>
                        <a:pt x="19900" y="140415"/>
                      </a:cubicBezTo>
                      <a:lnTo>
                        <a:pt x="0" y="10868"/>
                      </a:lnTo>
                      <a:close/>
                    </a:path>
                  </a:pathLst>
                </a:custGeom>
                <a:solidFill>
                  <a:srgbClr val="3E3938"/>
                </a:solidFill>
                <a:ln w="7600" cap="flat">
                  <a:solidFill>
                    <a:srgbClr val="3E3938"/>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91" name="Freeform: Shape 323">
                  <a:extLst>
                    <a:ext uri="{FF2B5EF4-FFF2-40B4-BE49-F238E27FC236}">
                      <a16:creationId xmlns:a16="http://schemas.microsoft.com/office/drawing/2014/main" id="{2E311EE4-2E91-06E9-C25E-2047AFFA2944}"/>
                    </a:ext>
                  </a:extLst>
                </p:cNvPr>
                <p:cNvSpPr/>
                <p:nvPr/>
              </p:nvSpPr>
              <p:spPr>
                <a:xfrm>
                  <a:off x="3552880" y="1789850"/>
                  <a:ext cx="63636" cy="193230"/>
                </a:xfrm>
                <a:custGeom>
                  <a:avLst/>
                  <a:gdLst/>
                  <a:ahLst/>
                  <a:cxnLst/>
                  <a:rect l="l" t="t" r="r" b="b"/>
                  <a:pathLst>
                    <a:path w="63636" h="193230" stroke="0">
                      <a:moveTo>
                        <a:pt x="63636" y="13511"/>
                      </a:moveTo>
                      <a:lnTo>
                        <a:pt x="47602" y="34825"/>
                      </a:lnTo>
                      <a:lnTo>
                        <a:pt x="14175" y="35577"/>
                      </a:lnTo>
                      <a:lnTo>
                        <a:pt x="0" y="14272"/>
                      </a:lnTo>
                      <a:lnTo>
                        <a:pt x="31693" y="0"/>
                      </a:lnTo>
                      <a:lnTo>
                        <a:pt x="63636" y="13511"/>
                      </a:lnTo>
                      <a:close/>
                      <a:moveTo>
                        <a:pt x="17417" y="36841"/>
                      </a:moveTo>
                      <a:lnTo>
                        <a:pt x="2360" y="110331"/>
                      </a:lnTo>
                      <a:lnTo>
                        <a:pt x="31818" y="193230"/>
                      </a:lnTo>
                      <a:lnTo>
                        <a:pt x="61276" y="108425"/>
                      </a:lnTo>
                      <a:lnTo>
                        <a:pt x="45634" y="36008"/>
                      </a:lnTo>
                      <a:lnTo>
                        <a:pt x="17417" y="36841"/>
                      </a:lnTo>
                      <a:close/>
                    </a:path>
                    <a:path w="63636" h="193230" fill="none">
                      <a:moveTo>
                        <a:pt x="63636" y="13511"/>
                      </a:moveTo>
                      <a:lnTo>
                        <a:pt x="47602" y="34825"/>
                      </a:lnTo>
                      <a:lnTo>
                        <a:pt x="14175" y="35577"/>
                      </a:lnTo>
                      <a:lnTo>
                        <a:pt x="0" y="14272"/>
                      </a:lnTo>
                      <a:lnTo>
                        <a:pt x="31693" y="0"/>
                      </a:lnTo>
                      <a:lnTo>
                        <a:pt x="63636" y="13511"/>
                      </a:lnTo>
                      <a:close/>
                      <a:moveTo>
                        <a:pt x="17417" y="36841"/>
                      </a:moveTo>
                      <a:lnTo>
                        <a:pt x="2360" y="110331"/>
                      </a:lnTo>
                      <a:lnTo>
                        <a:pt x="31818" y="193230"/>
                      </a:lnTo>
                      <a:lnTo>
                        <a:pt x="61276" y="108425"/>
                      </a:lnTo>
                      <a:lnTo>
                        <a:pt x="45634" y="36008"/>
                      </a:lnTo>
                      <a:lnTo>
                        <a:pt x="17417" y="36841"/>
                      </a:ln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92" name="Freeform: Shape 324">
                  <a:extLst>
                    <a:ext uri="{FF2B5EF4-FFF2-40B4-BE49-F238E27FC236}">
                      <a16:creationId xmlns:a16="http://schemas.microsoft.com/office/drawing/2014/main" id="{B4514DD7-8E12-DC9A-C190-D1FF82026FBF}"/>
                    </a:ext>
                  </a:extLst>
                </p:cNvPr>
                <p:cNvSpPr/>
                <p:nvPr/>
              </p:nvSpPr>
              <p:spPr>
                <a:xfrm>
                  <a:off x="3490535" y="1766422"/>
                  <a:ext cx="181900" cy="67016"/>
                </a:xfrm>
                <a:custGeom>
                  <a:avLst/>
                  <a:gdLst/>
                  <a:ahLst/>
                  <a:cxnLst/>
                  <a:rect l="l" t="t" r="r" b="b"/>
                  <a:pathLst>
                    <a:path w="181900" h="67016" stroke="0">
                      <a:moveTo>
                        <a:pt x="83121" y="23583"/>
                      </a:moveTo>
                      <a:cubicBezTo>
                        <a:pt x="83121" y="23583"/>
                        <a:pt x="28133" y="62889"/>
                        <a:pt x="28133" y="66820"/>
                      </a:cubicBezTo>
                      <a:cubicBezTo>
                        <a:pt x="28133" y="70750"/>
                        <a:pt x="0" y="14412"/>
                        <a:pt x="0" y="14412"/>
                      </a:cubicBezTo>
                      <a:lnTo>
                        <a:pt x="31970" y="0"/>
                      </a:lnTo>
                      <a:lnTo>
                        <a:pt x="83121" y="23583"/>
                      </a:lnTo>
                      <a:close/>
                      <a:moveTo>
                        <a:pt x="98779" y="23583"/>
                      </a:moveTo>
                      <a:cubicBezTo>
                        <a:pt x="98779" y="23583"/>
                        <a:pt x="153767" y="62889"/>
                        <a:pt x="153767" y="66820"/>
                      </a:cubicBezTo>
                      <a:cubicBezTo>
                        <a:pt x="153767" y="70750"/>
                        <a:pt x="181900" y="14412"/>
                        <a:pt x="181900" y="14412"/>
                      </a:cubicBezTo>
                      <a:lnTo>
                        <a:pt x="149931" y="0"/>
                      </a:lnTo>
                      <a:lnTo>
                        <a:pt x="98779" y="23583"/>
                      </a:lnTo>
                      <a:close/>
                    </a:path>
                    <a:path w="181900" h="67016" fill="none">
                      <a:moveTo>
                        <a:pt x="83121" y="23583"/>
                      </a:moveTo>
                      <a:cubicBezTo>
                        <a:pt x="83121" y="23583"/>
                        <a:pt x="28133" y="62889"/>
                        <a:pt x="28133" y="66820"/>
                      </a:cubicBezTo>
                      <a:cubicBezTo>
                        <a:pt x="28133" y="70750"/>
                        <a:pt x="0" y="14412"/>
                        <a:pt x="0" y="14412"/>
                      </a:cubicBezTo>
                      <a:lnTo>
                        <a:pt x="31970" y="0"/>
                      </a:lnTo>
                      <a:lnTo>
                        <a:pt x="83121" y="23583"/>
                      </a:lnTo>
                      <a:close/>
                      <a:moveTo>
                        <a:pt x="98779" y="23583"/>
                      </a:moveTo>
                      <a:cubicBezTo>
                        <a:pt x="98779" y="23583"/>
                        <a:pt x="153767" y="62889"/>
                        <a:pt x="153767" y="66820"/>
                      </a:cubicBezTo>
                      <a:cubicBezTo>
                        <a:pt x="153767" y="70750"/>
                        <a:pt x="181900" y="14412"/>
                        <a:pt x="181900" y="14412"/>
                      </a:cubicBezTo>
                      <a:lnTo>
                        <a:pt x="149931" y="0"/>
                      </a:lnTo>
                      <a:lnTo>
                        <a:pt x="98779" y="23583"/>
                      </a:lnTo>
                      <a:close/>
                    </a:path>
                  </a:pathLst>
                </a:custGeom>
                <a:solidFill>
                  <a:srgbClr val="EEEEEE"/>
                </a:solidFill>
                <a:ln w="7600" cap="flat">
                  <a:solidFill>
                    <a:srgbClr val="EEEEE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93" name="Freeform: Shape 325">
                  <a:extLst>
                    <a:ext uri="{FF2B5EF4-FFF2-40B4-BE49-F238E27FC236}">
                      <a16:creationId xmlns:a16="http://schemas.microsoft.com/office/drawing/2014/main" id="{BCA76DD9-240F-D88D-752E-83B7F8E6C059}"/>
                    </a:ext>
                  </a:extLst>
                </p:cNvPr>
                <p:cNvSpPr/>
                <p:nvPr/>
              </p:nvSpPr>
              <p:spPr>
                <a:xfrm>
                  <a:off x="3444102" y="1769210"/>
                  <a:ext cx="279346" cy="363872"/>
                </a:xfrm>
                <a:custGeom>
                  <a:avLst/>
                  <a:gdLst/>
                  <a:ahLst/>
                  <a:cxnLst/>
                  <a:rect l="l" t="t" r="r" b="b"/>
                  <a:pathLst>
                    <a:path w="279346" h="363872" stroke="0">
                      <a:moveTo>
                        <a:pt x="70005" y="0"/>
                      </a:moveTo>
                      <a:lnTo>
                        <a:pt x="138682" y="166046"/>
                      </a:lnTo>
                      <a:lnTo>
                        <a:pt x="206075" y="0"/>
                      </a:lnTo>
                      <a:lnTo>
                        <a:pt x="243175" y="13434"/>
                      </a:lnTo>
                      <a:cubicBezTo>
                        <a:pt x="243175" y="13434"/>
                        <a:pt x="251088" y="116888"/>
                        <a:pt x="254180" y="187158"/>
                      </a:cubicBezTo>
                      <a:cubicBezTo>
                        <a:pt x="257271" y="257415"/>
                        <a:pt x="279346" y="363872"/>
                        <a:pt x="279346" y="363872"/>
                      </a:cubicBezTo>
                      <a:cubicBezTo>
                        <a:pt x="279346" y="363872"/>
                        <a:pt x="143244" y="361645"/>
                        <a:pt x="143244" y="363872"/>
                      </a:cubicBezTo>
                      <a:cubicBezTo>
                        <a:pt x="143244" y="363872"/>
                        <a:pt x="143244" y="363872"/>
                        <a:pt x="143244" y="362716"/>
                      </a:cubicBezTo>
                      <a:cubicBezTo>
                        <a:pt x="124197" y="361297"/>
                        <a:pt x="0" y="361282"/>
                        <a:pt x="0" y="361282"/>
                      </a:cubicBezTo>
                      <a:cubicBezTo>
                        <a:pt x="0" y="361282"/>
                        <a:pt x="30200" y="255420"/>
                        <a:pt x="20133" y="181936"/>
                      </a:cubicBezTo>
                      <a:cubicBezTo>
                        <a:pt x="10067" y="108802"/>
                        <a:pt x="32905" y="13434"/>
                        <a:pt x="32905" y="13434"/>
                      </a:cubicBezTo>
                      <a:lnTo>
                        <a:pt x="70005" y="0"/>
                      </a:lnTo>
                      <a:close/>
                    </a:path>
                    <a:path w="279346" h="363872" fill="none">
                      <a:moveTo>
                        <a:pt x="70005" y="0"/>
                      </a:moveTo>
                      <a:lnTo>
                        <a:pt x="138682" y="166046"/>
                      </a:lnTo>
                      <a:lnTo>
                        <a:pt x="206075" y="0"/>
                      </a:lnTo>
                      <a:lnTo>
                        <a:pt x="243175" y="13434"/>
                      </a:lnTo>
                      <a:cubicBezTo>
                        <a:pt x="243175" y="13434"/>
                        <a:pt x="251088" y="116888"/>
                        <a:pt x="254180" y="187158"/>
                      </a:cubicBezTo>
                      <a:cubicBezTo>
                        <a:pt x="257271" y="257415"/>
                        <a:pt x="279346" y="363872"/>
                        <a:pt x="279346" y="363872"/>
                      </a:cubicBezTo>
                      <a:cubicBezTo>
                        <a:pt x="279346" y="363872"/>
                        <a:pt x="143244" y="361645"/>
                        <a:pt x="143244" y="363872"/>
                      </a:cubicBezTo>
                      <a:cubicBezTo>
                        <a:pt x="143244" y="363872"/>
                        <a:pt x="143244" y="363872"/>
                        <a:pt x="143244" y="362716"/>
                      </a:cubicBezTo>
                      <a:cubicBezTo>
                        <a:pt x="124197" y="361297"/>
                        <a:pt x="0" y="361282"/>
                        <a:pt x="0" y="361282"/>
                      </a:cubicBezTo>
                      <a:cubicBezTo>
                        <a:pt x="0" y="361282"/>
                        <a:pt x="30200" y="255420"/>
                        <a:pt x="20133" y="181936"/>
                      </a:cubicBezTo>
                      <a:cubicBezTo>
                        <a:pt x="10067" y="108802"/>
                        <a:pt x="32905" y="13434"/>
                        <a:pt x="32905" y="13434"/>
                      </a:cubicBezTo>
                      <a:lnTo>
                        <a:pt x="70005" y="0"/>
                      </a:lnTo>
                      <a:close/>
                    </a:path>
                  </a:pathLst>
                </a:custGeom>
                <a:solidFill>
                  <a:srgbClr val="B4866C"/>
                </a:solidFill>
                <a:ln w="7600" cap="flat">
                  <a:solidFill>
                    <a:srgbClr val="B4866C"/>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94" name="Freeform: Shape 326">
                  <a:extLst>
                    <a:ext uri="{FF2B5EF4-FFF2-40B4-BE49-F238E27FC236}">
                      <a16:creationId xmlns:a16="http://schemas.microsoft.com/office/drawing/2014/main" id="{C47413D4-8E67-72AC-43CD-D6C6DC7F8D19}"/>
                    </a:ext>
                  </a:extLst>
                </p:cNvPr>
                <p:cNvSpPr/>
                <p:nvPr/>
              </p:nvSpPr>
              <p:spPr>
                <a:xfrm>
                  <a:off x="3452968" y="1437863"/>
                  <a:ext cx="257035" cy="195279"/>
                </a:xfrm>
                <a:custGeom>
                  <a:avLst/>
                  <a:gdLst/>
                  <a:ahLst/>
                  <a:cxnLst/>
                  <a:rect l="l" t="t" r="r" b="b"/>
                  <a:pathLst>
                    <a:path w="257035" h="195279" stroke="0">
                      <a:moveTo>
                        <a:pt x="11216" y="195279"/>
                      </a:moveTo>
                      <a:cubicBezTo>
                        <a:pt x="5628" y="178281"/>
                        <a:pt x="-2626" y="121017"/>
                        <a:pt x="811" y="88525"/>
                      </a:cubicBezTo>
                      <a:cubicBezTo>
                        <a:pt x="4262" y="56416"/>
                        <a:pt x="34019" y="18887"/>
                        <a:pt x="68251" y="11828"/>
                      </a:cubicBezTo>
                      <a:cubicBezTo>
                        <a:pt x="102482" y="4768"/>
                        <a:pt x="142434" y="7682"/>
                        <a:pt x="177118" y="0"/>
                      </a:cubicBezTo>
                      <a:cubicBezTo>
                        <a:pt x="211801" y="-6829"/>
                        <a:pt x="257035" y="80233"/>
                        <a:pt x="257035" y="125837"/>
                      </a:cubicBezTo>
                      <a:cubicBezTo>
                        <a:pt x="256263" y="171441"/>
                        <a:pt x="243594" y="186987"/>
                        <a:pt x="243594" y="186987"/>
                      </a:cubicBezTo>
                      <a:cubicBezTo>
                        <a:pt x="243594" y="186987"/>
                        <a:pt x="246484" y="169368"/>
                        <a:pt x="226252" y="121691"/>
                      </a:cubicBezTo>
                      <a:cubicBezTo>
                        <a:pt x="206021" y="74014"/>
                        <a:pt x="129910" y="85415"/>
                        <a:pt x="129910" y="85415"/>
                      </a:cubicBezTo>
                      <a:cubicBezTo>
                        <a:pt x="129910" y="85415"/>
                        <a:pt x="79812" y="78160"/>
                        <a:pt x="63433" y="88525"/>
                      </a:cubicBezTo>
                      <a:cubicBezTo>
                        <a:pt x="47055" y="98889"/>
                        <a:pt x="29714" y="110290"/>
                        <a:pt x="23933" y="134129"/>
                      </a:cubicBezTo>
                      <a:cubicBezTo>
                        <a:pt x="18153" y="157967"/>
                        <a:pt x="21043" y="178281"/>
                        <a:pt x="11216" y="195279"/>
                      </a:cubicBezTo>
                      <a:close/>
                    </a:path>
                    <a:path w="257035" h="195279" fill="none">
                      <a:moveTo>
                        <a:pt x="11216" y="195279"/>
                      </a:moveTo>
                      <a:cubicBezTo>
                        <a:pt x="5628" y="178281"/>
                        <a:pt x="-2626" y="121017"/>
                        <a:pt x="811" y="88525"/>
                      </a:cubicBezTo>
                      <a:cubicBezTo>
                        <a:pt x="4262" y="56416"/>
                        <a:pt x="34019" y="18887"/>
                        <a:pt x="68251" y="11828"/>
                      </a:cubicBezTo>
                      <a:cubicBezTo>
                        <a:pt x="102482" y="4768"/>
                        <a:pt x="142434" y="7682"/>
                        <a:pt x="177118" y="0"/>
                      </a:cubicBezTo>
                      <a:cubicBezTo>
                        <a:pt x="211801" y="-6829"/>
                        <a:pt x="257035" y="80233"/>
                        <a:pt x="257035" y="125837"/>
                      </a:cubicBezTo>
                      <a:cubicBezTo>
                        <a:pt x="256263" y="171441"/>
                        <a:pt x="243594" y="186987"/>
                        <a:pt x="243594" y="186987"/>
                      </a:cubicBezTo>
                      <a:cubicBezTo>
                        <a:pt x="243594" y="186987"/>
                        <a:pt x="246484" y="169368"/>
                        <a:pt x="226252" y="121691"/>
                      </a:cubicBezTo>
                      <a:cubicBezTo>
                        <a:pt x="206021" y="74014"/>
                        <a:pt x="129910" y="85415"/>
                        <a:pt x="129910" y="85415"/>
                      </a:cubicBezTo>
                      <a:cubicBezTo>
                        <a:pt x="129910" y="85415"/>
                        <a:pt x="79812" y="78160"/>
                        <a:pt x="63433" y="88525"/>
                      </a:cubicBezTo>
                      <a:cubicBezTo>
                        <a:pt x="47055" y="98889"/>
                        <a:pt x="29714" y="110290"/>
                        <a:pt x="23933" y="134129"/>
                      </a:cubicBezTo>
                      <a:cubicBezTo>
                        <a:pt x="18153" y="157967"/>
                        <a:pt x="21043" y="178281"/>
                        <a:pt x="11216" y="195279"/>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395" name="Group 1394">
                  <a:extLst>
                    <a:ext uri="{FF2B5EF4-FFF2-40B4-BE49-F238E27FC236}">
                      <a16:creationId xmlns:a16="http://schemas.microsoft.com/office/drawing/2014/main" id="{58DA7E75-BE24-87F6-29D4-A2115EB27A82}"/>
                    </a:ext>
                  </a:extLst>
                </p:cNvPr>
                <p:cNvGrpSpPr/>
                <p:nvPr/>
              </p:nvGrpSpPr>
              <p:grpSpPr>
                <a:xfrm>
                  <a:off x="3517758" y="1641853"/>
                  <a:ext cx="127455" cy="22027"/>
                  <a:chOff x="3517758" y="1641853"/>
                  <a:chExt cx="127455" cy="22027"/>
                </a:xfrm>
              </p:grpSpPr>
              <p:sp>
                <p:nvSpPr>
                  <p:cNvPr id="1406" name="Freeform: Shape 328">
                    <a:extLst>
                      <a:ext uri="{FF2B5EF4-FFF2-40B4-BE49-F238E27FC236}">
                        <a16:creationId xmlns:a16="http://schemas.microsoft.com/office/drawing/2014/main" id="{A68BFF5A-209B-9102-DFD0-FE69B313CB13}"/>
                      </a:ext>
                    </a:extLst>
                  </p:cNvPr>
                  <p:cNvSpPr/>
                  <p:nvPr/>
                </p:nvSpPr>
                <p:spPr>
                  <a:xfrm>
                    <a:off x="3517758" y="1641853"/>
                    <a:ext cx="23440" cy="22027"/>
                  </a:xfrm>
                  <a:custGeom>
                    <a:avLst/>
                    <a:gdLst/>
                    <a:ahLst/>
                    <a:cxnLst/>
                    <a:rect l="l" t="t" r="r" b="b"/>
                    <a:pathLst>
                      <a:path w="23440" h="22027" stroke="0">
                        <a:moveTo>
                          <a:pt x="10541" y="0"/>
                        </a:moveTo>
                        <a:lnTo>
                          <a:pt x="12899" y="0"/>
                        </a:lnTo>
                        <a:cubicBezTo>
                          <a:pt x="18721" y="0"/>
                          <a:pt x="23440" y="3391"/>
                          <a:pt x="23440" y="7575"/>
                        </a:cubicBezTo>
                        <a:lnTo>
                          <a:pt x="23440" y="14452"/>
                        </a:lnTo>
                        <a:cubicBezTo>
                          <a:pt x="23440" y="18635"/>
                          <a:pt x="18721" y="22027"/>
                          <a:pt x="12899" y="22027"/>
                        </a:cubicBezTo>
                        <a:lnTo>
                          <a:pt x="10541" y="22027"/>
                        </a:lnTo>
                        <a:cubicBezTo>
                          <a:pt x="4719" y="22027"/>
                          <a:pt x="0" y="18635"/>
                          <a:pt x="0" y="14452"/>
                        </a:cubicBezTo>
                        <a:lnTo>
                          <a:pt x="0" y="7575"/>
                        </a:lnTo>
                        <a:cubicBezTo>
                          <a:pt x="0" y="3391"/>
                          <a:pt x="4719" y="0"/>
                          <a:pt x="10541" y="0"/>
                        </a:cubicBezTo>
                        <a:close/>
                      </a:path>
                      <a:path w="23440" h="22027" fill="none">
                        <a:moveTo>
                          <a:pt x="10541" y="0"/>
                        </a:moveTo>
                        <a:lnTo>
                          <a:pt x="12899" y="0"/>
                        </a:lnTo>
                        <a:cubicBezTo>
                          <a:pt x="18721" y="0"/>
                          <a:pt x="23440" y="3391"/>
                          <a:pt x="23440" y="7575"/>
                        </a:cubicBezTo>
                        <a:lnTo>
                          <a:pt x="23440" y="14452"/>
                        </a:lnTo>
                        <a:cubicBezTo>
                          <a:pt x="23440" y="18635"/>
                          <a:pt x="18721" y="22027"/>
                          <a:pt x="12899" y="22027"/>
                        </a:cubicBezTo>
                        <a:lnTo>
                          <a:pt x="10541" y="22027"/>
                        </a:lnTo>
                        <a:cubicBezTo>
                          <a:pt x="4719" y="22027"/>
                          <a:pt x="0" y="18635"/>
                          <a:pt x="0" y="14452"/>
                        </a:cubicBezTo>
                        <a:lnTo>
                          <a:pt x="0" y="7575"/>
                        </a:lnTo>
                        <a:cubicBezTo>
                          <a:pt x="0" y="3391"/>
                          <a:pt x="4719" y="0"/>
                          <a:pt x="10541" y="0"/>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07" name="Freeform: Shape 329">
                    <a:extLst>
                      <a:ext uri="{FF2B5EF4-FFF2-40B4-BE49-F238E27FC236}">
                        <a16:creationId xmlns:a16="http://schemas.microsoft.com/office/drawing/2014/main" id="{22329E04-B70A-5890-C998-2E460BE1D3D2}"/>
                      </a:ext>
                    </a:extLst>
                  </p:cNvPr>
                  <p:cNvSpPr/>
                  <p:nvPr/>
                </p:nvSpPr>
                <p:spPr>
                  <a:xfrm>
                    <a:off x="3621773" y="1641853"/>
                    <a:ext cx="23440" cy="22027"/>
                  </a:xfrm>
                  <a:custGeom>
                    <a:avLst/>
                    <a:gdLst/>
                    <a:ahLst/>
                    <a:cxnLst/>
                    <a:rect l="l" t="t" r="r" b="b"/>
                    <a:pathLst>
                      <a:path w="23440" h="22027" stroke="0">
                        <a:moveTo>
                          <a:pt x="10541" y="0"/>
                        </a:moveTo>
                        <a:lnTo>
                          <a:pt x="12899" y="0"/>
                        </a:lnTo>
                        <a:cubicBezTo>
                          <a:pt x="18721" y="0"/>
                          <a:pt x="23440" y="3391"/>
                          <a:pt x="23440" y="7575"/>
                        </a:cubicBezTo>
                        <a:lnTo>
                          <a:pt x="23440" y="14452"/>
                        </a:lnTo>
                        <a:cubicBezTo>
                          <a:pt x="23440" y="18635"/>
                          <a:pt x="18721" y="22027"/>
                          <a:pt x="12899" y="22027"/>
                        </a:cubicBezTo>
                        <a:lnTo>
                          <a:pt x="10541" y="22027"/>
                        </a:lnTo>
                        <a:cubicBezTo>
                          <a:pt x="4719" y="22027"/>
                          <a:pt x="0" y="18635"/>
                          <a:pt x="0" y="14452"/>
                        </a:cubicBezTo>
                        <a:lnTo>
                          <a:pt x="0" y="7575"/>
                        </a:lnTo>
                        <a:cubicBezTo>
                          <a:pt x="0" y="3391"/>
                          <a:pt x="4719" y="0"/>
                          <a:pt x="10541" y="0"/>
                        </a:cubicBezTo>
                        <a:close/>
                      </a:path>
                      <a:path w="23440" h="22027" fill="none">
                        <a:moveTo>
                          <a:pt x="10541" y="0"/>
                        </a:moveTo>
                        <a:lnTo>
                          <a:pt x="12899" y="0"/>
                        </a:lnTo>
                        <a:cubicBezTo>
                          <a:pt x="18721" y="0"/>
                          <a:pt x="23440" y="3391"/>
                          <a:pt x="23440" y="7575"/>
                        </a:cubicBezTo>
                        <a:lnTo>
                          <a:pt x="23440" y="14452"/>
                        </a:lnTo>
                        <a:cubicBezTo>
                          <a:pt x="23440" y="18635"/>
                          <a:pt x="18721" y="22027"/>
                          <a:pt x="12899" y="22027"/>
                        </a:cubicBezTo>
                        <a:lnTo>
                          <a:pt x="10541" y="22027"/>
                        </a:lnTo>
                        <a:cubicBezTo>
                          <a:pt x="4719" y="22027"/>
                          <a:pt x="0" y="18635"/>
                          <a:pt x="0" y="14452"/>
                        </a:cubicBezTo>
                        <a:lnTo>
                          <a:pt x="0" y="7575"/>
                        </a:lnTo>
                        <a:cubicBezTo>
                          <a:pt x="0" y="3391"/>
                          <a:pt x="4719" y="0"/>
                          <a:pt x="10541" y="0"/>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396" name="Freeform: Shape 330">
                  <a:extLst>
                    <a:ext uri="{FF2B5EF4-FFF2-40B4-BE49-F238E27FC236}">
                      <a16:creationId xmlns:a16="http://schemas.microsoft.com/office/drawing/2014/main" id="{24F5775E-276F-11AC-05AE-F6A4E8552254}"/>
                    </a:ext>
                  </a:extLst>
                </p:cNvPr>
                <p:cNvSpPr/>
                <p:nvPr/>
              </p:nvSpPr>
              <p:spPr>
                <a:xfrm>
                  <a:off x="3526999" y="1699620"/>
                  <a:ext cx="110221" cy="33910"/>
                </a:xfrm>
                <a:custGeom>
                  <a:avLst/>
                  <a:gdLst/>
                  <a:ahLst/>
                  <a:cxnLst/>
                  <a:rect l="l" t="t" r="r" b="b"/>
                  <a:pathLst>
                    <a:path w="110221" h="33910" stroke="0">
                      <a:moveTo>
                        <a:pt x="56437" y="1704"/>
                      </a:moveTo>
                      <a:cubicBezTo>
                        <a:pt x="43940" y="1704"/>
                        <a:pt x="31067" y="1704"/>
                        <a:pt x="13903" y="12906"/>
                      </a:cubicBezTo>
                      <a:cubicBezTo>
                        <a:pt x="-3261" y="24108"/>
                        <a:pt x="-1831" y="28309"/>
                        <a:pt x="3891" y="28309"/>
                      </a:cubicBezTo>
                      <a:cubicBezTo>
                        <a:pt x="9612" y="28309"/>
                        <a:pt x="32498" y="22519"/>
                        <a:pt x="32498" y="22519"/>
                      </a:cubicBezTo>
                      <a:cubicBezTo>
                        <a:pt x="32498" y="22519"/>
                        <a:pt x="29637" y="28309"/>
                        <a:pt x="32498" y="31110"/>
                      </a:cubicBezTo>
                      <a:cubicBezTo>
                        <a:pt x="35358" y="33910"/>
                        <a:pt x="52522" y="28309"/>
                        <a:pt x="48231" y="28309"/>
                      </a:cubicBezTo>
                      <a:cubicBezTo>
                        <a:pt x="48231" y="28309"/>
                        <a:pt x="66826" y="33910"/>
                        <a:pt x="69687" y="33910"/>
                      </a:cubicBezTo>
                      <a:cubicBezTo>
                        <a:pt x="72547" y="33910"/>
                        <a:pt x="82560" y="26909"/>
                        <a:pt x="82560" y="26909"/>
                      </a:cubicBezTo>
                      <a:cubicBezTo>
                        <a:pt x="82560" y="26909"/>
                        <a:pt x="106876" y="32510"/>
                        <a:pt x="109736" y="32510"/>
                      </a:cubicBezTo>
                      <a:cubicBezTo>
                        <a:pt x="112596" y="32510"/>
                        <a:pt x="102585" y="15707"/>
                        <a:pt x="85420" y="7305"/>
                      </a:cubicBezTo>
                      <a:cubicBezTo>
                        <a:pt x="68256" y="-1096"/>
                        <a:pt x="59486" y="-1163"/>
                        <a:pt x="56437" y="1704"/>
                      </a:cubicBezTo>
                      <a:close/>
                    </a:path>
                    <a:path w="110221" h="33910" fill="none">
                      <a:moveTo>
                        <a:pt x="56437" y="1704"/>
                      </a:moveTo>
                      <a:cubicBezTo>
                        <a:pt x="43940" y="1704"/>
                        <a:pt x="31067" y="1704"/>
                        <a:pt x="13903" y="12906"/>
                      </a:cubicBezTo>
                      <a:cubicBezTo>
                        <a:pt x="-3261" y="24108"/>
                        <a:pt x="-1831" y="28309"/>
                        <a:pt x="3891" y="28309"/>
                      </a:cubicBezTo>
                      <a:cubicBezTo>
                        <a:pt x="9612" y="28309"/>
                        <a:pt x="32498" y="22519"/>
                        <a:pt x="32498" y="22519"/>
                      </a:cubicBezTo>
                      <a:cubicBezTo>
                        <a:pt x="32498" y="22519"/>
                        <a:pt x="29637" y="28309"/>
                        <a:pt x="32498" y="31110"/>
                      </a:cubicBezTo>
                      <a:cubicBezTo>
                        <a:pt x="35358" y="33910"/>
                        <a:pt x="52522" y="28309"/>
                        <a:pt x="48231" y="28309"/>
                      </a:cubicBezTo>
                      <a:cubicBezTo>
                        <a:pt x="48231" y="28309"/>
                        <a:pt x="66826" y="33910"/>
                        <a:pt x="69687" y="33910"/>
                      </a:cubicBezTo>
                      <a:cubicBezTo>
                        <a:pt x="72547" y="33910"/>
                        <a:pt x="82560" y="26909"/>
                        <a:pt x="82560" y="26909"/>
                      </a:cubicBezTo>
                      <a:cubicBezTo>
                        <a:pt x="82560" y="26909"/>
                        <a:pt x="106876" y="32510"/>
                        <a:pt x="109736" y="32510"/>
                      </a:cubicBezTo>
                      <a:cubicBezTo>
                        <a:pt x="112596" y="32510"/>
                        <a:pt x="102585" y="15707"/>
                        <a:pt x="85420" y="7305"/>
                      </a:cubicBezTo>
                      <a:cubicBezTo>
                        <a:pt x="68256" y="-1096"/>
                        <a:pt x="59486" y="-1163"/>
                        <a:pt x="56437" y="1704"/>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97" name="Freeform: Shape 331">
                  <a:extLst>
                    <a:ext uri="{FF2B5EF4-FFF2-40B4-BE49-F238E27FC236}">
                      <a16:creationId xmlns:a16="http://schemas.microsoft.com/office/drawing/2014/main" id="{E41344A5-9A3A-C132-2D1A-C1CFFC49E6DF}"/>
                    </a:ext>
                  </a:extLst>
                </p:cNvPr>
                <p:cNvSpPr/>
                <p:nvPr/>
              </p:nvSpPr>
              <p:spPr>
                <a:xfrm>
                  <a:off x="3483710" y="1624256"/>
                  <a:ext cx="197732" cy="66059"/>
                </a:xfrm>
                <a:custGeom>
                  <a:avLst/>
                  <a:gdLst/>
                  <a:ahLst/>
                  <a:cxnLst/>
                  <a:rect l="l" t="t" r="r" b="b"/>
                  <a:pathLst>
                    <a:path w="197732" h="66059" stroke="0">
                      <a:moveTo>
                        <a:pt x="0" y="21476"/>
                      </a:moveTo>
                      <a:cubicBezTo>
                        <a:pt x="0" y="1923"/>
                        <a:pt x="25106" y="0"/>
                        <a:pt x="47786" y="0"/>
                      </a:cubicBezTo>
                      <a:cubicBezTo>
                        <a:pt x="70466" y="0"/>
                        <a:pt x="80638" y="13450"/>
                        <a:pt x="80638" y="33030"/>
                      </a:cubicBezTo>
                      <a:cubicBezTo>
                        <a:pt x="80638" y="52555"/>
                        <a:pt x="67198" y="67583"/>
                        <a:pt x="34346" y="65936"/>
                      </a:cubicBezTo>
                      <a:cubicBezTo>
                        <a:pt x="1493" y="64289"/>
                        <a:pt x="0" y="41028"/>
                        <a:pt x="0" y="21476"/>
                      </a:cubicBezTo>
                      <a:close/>
                      <a:moveTo>
                        <a:pt x="34946" y="61849"/>
                      </a:moveTo>
                      <a:cubicBezTo>
                        <a:pt x="64629" y="63313"/>
                        <a:pt x="76772" y="49952"/>
                        <a:pt x="76772" y="32610"/>
                      </a:cubicBezTo>
                      <a:cubicBezTo>
                        <a:pt x="76772" y="15181"/>
                        <a:pt x="69313" y="3849"/>
                        <a:pt x="44823" y="4885"/>
                      </a:cubicBezTo>
                      <a:cubicBezTo>
                        <a:pt x="20333" y="6387"/>
                        <a:pt x="3914" y="4885"/>
                        <a:pt x="3914" y="22318"/>
                      </a:cubicBezTo>
                      <a:cubicBezTo>
                        <a:pt x="3914" y="39703"/>
                        <a:pt x="5263" y="60385"/>
                        <a:pt x="34946" y="61849"/>
                      </a:cubicBezTo>
                      <a:close/>
                      <a:moveTo>
                        <a:pt x="78800" y="36804"/>
                      </a:moveTo>
                      <a:cubicBezTo>
                        <a:pt x="78800" y="29480"/>
                        <a:pt x="87784" y="23542"/>
                        <a:pt x="98866" y="23542"/>
                      </a:cubicBezTo>
                      <a:cubicBezTo>
                        <a:pt x="109948" y="23542"/>
                        <a:pt x="118932" y="29480"/>
                        <a:pt x="118932" y="36804"/>
                      </a:cubicBezTo>
                      <a:cubicBezTo>
                        <a:pt x="118932" y="37843"/>
                        <a:pt x="118752" y="38853"/>
                        <a:pt x="118410" y="39823"/>
                      </a:cubicBezTo>
                      <a:cubicBezTo>
                        <a:pt x="116343" y="33953"/>
                        <a:pt x="108377" y="29579"/>
                        <a:pt x="98866" y="29579"/>
                      </a:cubicBezTo>
                      <a:cubicBezTo>
                        <a:pt x="89355" y="29579"/>
                        <a:pt x="81390" y="33953"/>
                        <a:pt x="79322" y="39823"/>
                      </a:cubicBezTo>
                      <a:cubicBezTo>
                        <a:pt x="78800" y="38853"/>
                        <a:pt x="78800" y="37843"/>
                        <a:pt x="78800" y="36804"/>
                      </a:cubicBezTo>
                      <a:close/>
                      <a:moveTo>
                        <a:pt x="197732" y="21476"/>
                      </a:moveTo>
                      <a:cubicBezTo>
                        <a:pt x="197732" y="1923"/>
                        <a:pt x="172626" y="0"/>
                        <a:pt x="149946" y="0"/>
                      </a:cubicBezTo>
                      <a:cubicBezTo>
                        <a:pt x="127266" y="0"/>
                        <a:pt x="117094" y="13450"/>
                        <a:pt x="117094" y="33030"/>
                      </a:cubicBezTo>
                      <a:cubicBezTo>
                        <a:pt x="117094" y="52555"/>
                        <a:pt x="130534" y="67583"/>
                        <a:pt x="163386" y="65936"/>
                      </a:cubicBezTo>
                      <a:cubicBezTo>
                        <a:pt x="196239" y="64289"/>
                        <a:pt x="197732" y="41028"/>
                        <a:pt x="197732" y="21476"/>
                      </a:cubicBezTo>
                      <a:close/>
                      <a:moveTo>
                        <a:pt x="162786" y="61849"/>
                      </a:moveTo>
                      <a:cubicBezTo>
                        <a:pt x="133103" y="63313"/>
                        <a:pt x="120960" y="49952"/>
                        <a:pt x="120960" y="32610"/>
                      </a:cubicBezTo>
                      <a:cubicBezTo>
                        <a:pt x="120960" y="15181"/>
                        <a:pt x="128419" y="3849"/>
                        <a:pt x="152909" y="4885"/>
                      </a:cubicBezTo>
                      <a:cubicBezTo>
                        <a:pt x="177399" y="6387"/>
                        <a:pt x="193818" y="4885"/>
                        <a:pt x="193818" y="22318"/>
                      </a:cubicBezTo>
                      <a:cubicBezTo>
                        <a:pt x="193818" y="39703"/>
                        <a:pt x="192469" y="60385"/>
                        <a:pt x="162786" y="61849"/>
                      </a:cubicBezTo>
                      <a:close/>
                    </a:path>
                    <a:path w="197732" h="66059" fill="none">
                      <a:moveTo>
                        <a:pt x="0" y="21476"/>
                      </a:moveTo>
                      <a:cubicBezTo>
                        <a:pt x="0" y="1923"/>
                        <a:pt x="25106" y="0"/>
                        <a:pt x="47786" y="0"/>
                      </a:cubicBezTo>
                      <a:cubicBezTo>
                        <a:pt x="70466" y="0"/>
                        <a:pt x="80638" y="13450"/>
                        <a:pt x="80638" y="33030"/>
                      </a:cubicBezTo>
                      <a:cubicBezTo>
                        <a:pt x="80638" y="52555"/>
                        <a:pt x="67198" y="67583"/>
                        <a:pt x="34346" y="65936"/>
                      </a:cubicBezTo>
                      <a:cubicBezTo>
                        <a:pt x="1493" y="64289"/>
                        <a:pt x="0" y="41028"/>
                        <a:pt x="0" y="21476"/>
                      </a:cubicBezTo>
                      <a:close/>
                      <a:moveTo>
                        <a:pt x="34946" y="61849"/>
                      </a:moveTo>
                      <a:cubicBezTo>
                        <a:pt x="64629" y="63313"/>
                        <a:pt x="76772" y="49952"/>
                        <a:pt x="76772" y="32610"/>
                      </a:cubicBezTo>
                      <a:cubicBezTo>
                        <a:pt x="76772" y="15181"/>
                        <a:pt x="69313" y="3849"/>
                        <a:pt x="44823" y="4885"/>
                      </a:cubicBezTo>
                      <a:cubicBezTo>
                        <a:pt x="20333" y="6387"/>
                        <a:pt x="3914" y="4885"/>
                        <a:pt x="3914" y="22318"/>
                      </a:cubicBezTo>
                      <a:cubicBezTo>
                        <a:pt x="3914" y="39703"/>
                        <a:pt x="5263" y="60385"/>
                        <a:pt x="34946" y="61849"/>
                      </a:cubicBezTo>
                      <a:close/>
                      <a:moveTo>
                        <a:pt x="78800" y="36804"/>
                      </a:moveTo>
                      <a:cubicBezTo>
                        <a:pt x="78800" y="29480"/>
                        <a:pt x="87784" y="23542"/>
                        <a:pt x="98866" y="23542"/>
                      </a:cubicBezTo>
                      <a:cubicBezTo>
                        <a:pt x="109948" y="23542"/>
                        <a:pt x="118932" y="29480"/>
                        <a:pt x="118932" y="36804"/>
                      </a:cubicBezTo>
                      <a:cubicBezTo>
                        <a:pt x="118932" y="37843"/>
                        <a:pt x="118752" y="38853"/>
                        <a:pt x="118410" y="39823"/>
                      </a:cubicBezTo>
                      <a:cubicBezTo>
                        <a:pt x="116343" y="33953"/>
                        <a:pt x="108377" y="29579"/>
                        <a:pt x="98866" y="29579"/>
                      </a:cubicBezTo>
                      <a:cubicBezTo>
                        <a:pt x="89355" y="29579"/>
                        <a:pt x="81390" y="33953"/>
                        <a:pt x="79322" y="39823"/>
                      </a:cubicBezTo>
                      <a:cubicBezTo>
                        <a:pt x="78800" y="38853"/>
                        <a:pt x="78800" y="37843"/>
                        <a:pt x="78800" y="36804"/>
                      </a:cubicBezTo>
                      <a:close/>
                      <a:moveTo>
                        <a:pt x="197732" y="21476"/>
                      </a:moveTo>
                      <a:cubicBezTo>
                        <a:pt x="197732" y="1923"/>
                        <a:pt x="172626" y="0"/>
                        <a:pt x="149946" y="0"/>
                      </a:cubicBezTo>
                      <a:cubicBezTo>
                        <a:pt x="127266" y="0"/>
                        <a:pt x="117094" y="13450"/>
                        <a:pt x="117094" y="33030"/>
                      </a:cubicBezTo>
                      <a:cubicBezTo>
                        <a:pt x="117094" y="52555"/>
                        <a:pt x="130534" y="67583"/>
                        <a:pt x="163386" y="65936"/>
                      </a:cubicBezTo>
                      <a:cubicBezTo>
                        <a:pt x="196239" y="64289"/>
                        <a:pt x="197732" y="41028"/>
                        <a:pt x="197732" y="21476"/>
                      </a:cubicBezTo>
                      <a:close/>
                      <a:moveTo>
                        <a:pt x="162786" y="61849"/>
                      </a:moveTo>
                      <a:cubicBezTo>
                        <a:pt x="133103" y="63313"/>
                        <a:pt x="120960" y="49952"/>
                        <a:pt x="120960" y="32610"/>
                      </a:cubicBezTo>
                      <a:cubicBezTo>
                        <a:pt x="120960" y="15181"/>
                        <a:pt x="128419" y="3849"/>
                        <a:pt x="152909" y="4885"/>
                      </a:cubicBezTo>
                      <a:cubicBezTo>
                        <a:pt x="177399" y="6387"/>
                        <a:pt x="193818" y="4885"/>
                        <a:pt x="193818" y="22318"/>
                      </a:cubicBezTo>
                      <a:cubicBezTo>
                        <a:pt x="193818" y="39703"/>
                        <a:pt x="192469" y="60385"/>
                        <a:pt x="162786" y="61849"/>
                      </a:cubicBezTo>
                      <a:close/>
                    </a:path>
                  </a:pathLst>
                </a:custGeom>
                <a:solidFill>
                  <a:srgbClr val="717070"/>
                </a:solidFill>
                <a:ln w="7600" cap="flat">
                  <a:solidFill>
                    <a:srgbClr val="71707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98" name="Freeform: Shape 332">
                  <a:extLst>
                    <a:ext uri="{FF2B5EF4-FFF2-40B4-BE49-F238E27FC236}">
                      <a16:creationId xmlns:a16="http://schemas.microsoft.com/office/drawing/2014/main" id="{68CA8C0A-30F2-288D-A981-ACFF3735758B}"/>
                    </a:ext>
                  </a:extLst>
                </p:cNvPr>
                <p:cNvSpPr/>
                <p:nvPr/>
              </p:nvSpPr>
              <p:spPr>
                <a:xfrm>
                  <a:off x="3505531" y="1604294"/>
                  <a:ext cx="151678" cy="17271"/>
                </a:xfrm>
                <a:custGeom>
                  <a:avLst/>
                  <a:gdLst/>
                  <a:ahLst/>
                  <a:cxnLst/>
                  <a:rect l="l" t="t" r="r" b="b"/>
                  <a:pathLst>
                    <a:path w="151678" h="17271" stroke="0">
                      <a:moveTo>
                        <a:pt x="0" y="15770"/>
                      </a:moveTo>
                      <a:cubicBezTo>
                        <a:pt x="-1025" y="10388"/>
                        <a:pt x="5728" y="3864"/>
                        <a:pt x="15645" y="1199"/>
                      </a:cubicBezTo>
                      <a:cubicBezTo>
                        <a:pt x="25563" y="-1621"/>
                        <a:pt x="34769" y="0"/>
                        <a:pt x="36207" y="6120"/>
                      </a:cubicBezTo>
                      <a:cubicBezTo>
                        <a:pt x="36961" y="8940"/>
                        <a:pt x="28820" y="5018"/>
                        <a:pt x="19399" y="7405"/>
                      </a:cubicBezTo>
                      <a:cubicBezTo>
                        <a:pt x="10835" y="9576"/>
                        <a:pt x="977" y="18334"/>
                        <a:pt x="0" y="15770"/>
                      </a:cubicBezTo>
                      <a:close/>
                      <a:moveTo>
                        <a:pt x="151445" y="16796"/>
                      </a:moveTo>
                      <a:cubicBezTo>
                        <a:pt x="153045" y="11457"/>
                        <a:pt x="146243" y="5188"/>
                        <a:pt x="136253" y="2794"/>
                      </a:cubicBezTo>
                      <a:cubicBezTo>
                        <a:pt x="126263" y="0"/>
                        <a:pt x="116867" y="2787"/>
                        <a:pt x="115268" y="8126"/>
                      </a:cubicBezTo>
                      <a:cubicBezTo>
                        <a:pt x="114430" y="10923"/>
                        <a:pt x="122789" y="6867"/>
                        <a:pt x="132283" y="8999"/>
                      </a:cubicBezTo>
                      <a:cubicBezTo>
                        <a:pt x="140913" y="10938"/>
                        <a:pt x="150683" y="19339"/>
                        <a:pt x="151445" y="16796"/>
                      </a:cubicBezTo>
                      <a:close/>
                    </a:path>
                    <a:path w="151678" h="17271" fill="none">
                      <a:moveTo>
                        <a:pt x="0" y="15770"/>
                      </a:moveTo>
                      <a:cubicBezTo>
                        <a:pt x="-1025" y="10388"/>
                        <a:pt x="5728" y="3864"/>
                        <a:pt x="15645" y="1199"/>
                      </a:cubicBezTo>
                      <a:cubicBezTo>
                        <a:pt x="25563" y="-1621"/>
                        <a:pt x="34769" y="0"/>
                        <a:pt x="36207" y="6120"/>
                      </a:cubicBezTo>
                      <a:cubicBezTo>
                        <a:pt x="36961" y="8940"/>
                        <a:pt x="28820" y="5018"/>
                        <a:pt x="19399" y="7405"/>
                      </a:cubicBezTo>
                      <a:cubicBezTo>
                        <a:pt x="10835" y="9576"/>
                        <a:pt x="977" y="18334"/>
                        <a:pt x="0" y="15770"/>
                      </a:cubicBezTo>
                      <a:close/>
                      <a:moveTo>
                        <a:pt x="151445" y="16796"/>
                      </a:moveTo>
                      <a:cubicBezTo>
                        <a:pt x="153045" y="11457"/>
                        <a:pt x="146243" y="5188"/>
                        <a:pt x="136253" y="2794"/>
                      </a:cubicBezTo>
                      <a:cubicBezTo>
                        <a:pt x="126263" y="0"/>
                        <a:pt x="116867" y="2787"/>
                        <a:pt x="115268" y="8126"/>
                      </a:cubicBezTo>
                      <a:cubicBezTo>
                        <a:pt x="114430" y="10923"/>
                        <a:pt x="122789" y="6867"/>
                        <a:pt x="132283" y="8999"/>
                      </a:cubicBezTo>
                      <a:cubicBezTo>
                        <a:pt x="140913" y="10938"/>
                        <a:pt x="150683" y="19339"/>
                        <a:pt x="151445" y="16796"/>
                      </a:cubicBezTo>
                      <a:close/>
                    </a:path>
                  </a:pathLst>
                </a:custGeom>
                <a:solidFill>
                  <a:srgbClr val="9E9F9F"/>
                </a:solidFill>
                <a:ln w="7600" cap="flat">
                  <a:solidFill>
                    <a:srgbClr val="9E9F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99" name="Freeform: Shape 333">
                  <a:extLst>
                    <a:ext uri="{FF2B5EF4-FFF2-40B4-BE49-F238E27FC236}">
                      <a16:creationId xmlns:a16="http://schemas.microsoft.com/office/drawing/2014/main" id="{6BE649D9-87FD-BAA3-07B1-3DD4691D3319}"/>
                    </a:ext>
                  </a:extLst>
                </p:cNvPr>
                <p:cNvSpPr/>
                <p:nvPr/>
              </p:nvSpPr>
              <p:spPr>
                <a:xfrm>
                  <a:off x="3572188" y="1954502"/>
                  <a:ext cx="19842" cy="113102"/>
                </a:xfrm>
                <a:custGeom>
                  <a:avLst/>
                  <a:gdLst/>
                  <a:ahLst/>
                  <a:cxnLst/>
                  <a:rect l="l" t="t" r="r" b="b"/>
                  <a:pathLst>
                    <a:path w="19842" h="113102" stroke="0">
                      <a:moveTo>
                        <a:pt x="0" y="9948"/>
                      </a:moveTo>
                      <a:cubicBezTo>
                        <a:pt x="0" y="4454"/>
                        <a:pt x="4442" y="0"/>
                        <a:pt x="9921" y="0"/>
                      </a:cubicBezTo>
                      <a:cubicBezTo>
                        <a:pt x="15400" y="0"/>
                        <a:pt x="19842" y="4454"/>
                        <a:pt x="19842" y="9948"/>
                      </a:cubicBezTo>
                      <a:cubicBezTo>
                        <a:pt x="19842" y="15443"/>
                        <a:pt x="15400" y="19896"/>
                        <a:pt x="9921" y="19896"/>
                      </a:cubicBezTo>
                      <a:cubicBezTo>
                        <a:pt x="4442" y="19896"/>
                        <a:pt x="0" y="15443"/>
                        <a:pt x="0" y="9948"/>
                      </a:cubicBezTo>
                      <a:close/>
                      <a:moveTo>
                        <a:pt x="9921" y="64670"/>
                      </a:moveTo>
                      <a:cubicBezTo>
                        <a:pt x="15400" y="64670"/>
                        <a:pt x="19842" y="60216"/>
                        <a:pt x="19842" y="54721"/>
                      </a:cubicBezTo>
                      <a:cubicBezTo>
                        <a:pt x="19842" y="49227"/>
                        <a:pt x="15400" y="44773"/>
                        <a:pt x="9921" y="44773"/>
                      </a:cubicBezTo>
                      <a:cubicBezTo>
                        <a:pt x="4442" y="44773"/>
                        <a:pt x="0" y="49227"/>
                        <a:pt x="0" y="54721"/>
                      </a:cubicBezTo>
                      <a:cubicBezTo>
                        <a:pt x="0" y="60216"/>
                        <a:pt x="4442" y="64670"/>
                        <a:pt x="9921" y="64670"/>
                      </a:cubicBezTo>
                      <a:close/>
                      <a:moveTo>
                        <a:pt x="9921" y="113102"/>
                      </a:moveTo>
                      <a:cubicBezTo>
                        <a:pt x="15400" y="113102"/>
                        <a:pt x="19842" y="108648"/>
                        <a:pt x="19842" y="103154"/>
                      </a:cubicBezTo>
                      <a:cubicBezTo>
                        <a:pt x="19842" y="97660"/>
                        <a:pt x="15400" y="93206"/>
                        <a:pt x="9921" y="93206"/>
                      </a:cubicBezTo>
                      <a:cubicBezTo>
                        <a:pt x="4442" y="93206"/>
                        <a:pt x="0" y="97660"/>
                        <a:pt x="0" y="103154"/>
                      </a:cubicBezTo>
                      <a:cubicBezTo>
                        <a:pt x="0" y="108648"/>
                        <a:pt x="4442" y="113102"/>
                        <a:pt x="9921" y="113102"/>
                      </a:cubicBezTo>
                      <a:close/>
                    </a:path>
                    <a:path w="19842" h="113102" fill="none">
                      <a:moveTo>
                        <a:pt x="0" y="9948"/>
                      </a:moveTo>
                      <a:cubicBezTo>
                        <a:pt x="0" y="4454"/>
                        <a:pt x="4442" y="0"/>
                        <a:pt x="9921" y="0"/>
                      </a:cubicBezTo>
                      <a:cubicBezTo>
                        <a:pt x="15400" y="0"/>
                        <a:pt x="19842" y="4454"/>
                        <a:pt x="19842" y="9948"/>
                      </a:cubicBezTo>
                      <a:cubicBezTo>
                        <a:pt x="19842" y="15443"/>
                        <a:pt x="15400" y="19896"/>
                        <a:pt x="9921" y="19896"/>
                      </a:cubicBezTo>
                      <a:cubicBezTo>
                        <a:pt x="4442" y="19896"/>
                        <a:pt x="0" y="15443"/>
                        <a:pt x="0" y="9948"/>
                      </a:cubicBezTo>
                      <a:close/>
                      <a:moveTo>
                        <a:pt x="9921" y="64670"/>
                      </a:moveTo>
                      <a:cubicBezTo>
                        <a:pt x="15400" y="64670"/>
                        <a:pt x="19842" y="60216"/>
                        <a:pt x="19842" y="54721"/>
                      </a:cubicBezTo>
                      <a:cubicBezTo>
                        <a:pt x="19842" y="49227"/>
                        <a:pt x="15400" y="44773"/>
                        <a:pt x="9921" y="44773"/>
                      </a:cubicBezTo>
                      <a:cubicBezTo>
                        <a:pt x="4442" y="44773"/>
                        <a:pt x="0" y="49227"/>
                        <a:pt x="0" y="54721"/>
                      </a:cubicBezTo>
                      <a:cubicBezTo>
                        <a:pt x="0" y="60216"/>
                        <a:pt x="4442" y="64670"/>
                        <a:pt x="9921" y="64670"/>
                      </a:cubicBezTo>
                      <a:close/>
                      <a:moveTo>
                        <a:pt x="9921" y="113102"/>
                      </a:moveTo>
                      <a:cubicBezTo>
                        <a:pt x="15400" y="113102"/>
                        <a:pt x="19842" y="108648"/>
                        <a:pt x="19842" y="103154"/>
                      </a:cubicBezTo>
                      <a:cubicBezTo>
                        <a:pt x="19842" y="97660"/>
                        <a:pt x="15400" y="93206"/>
                        <a:pt x="9921" y="93206"/>
                      </a:cubicBezTo>
                      <a:cubicBezTo>
                        <a:pt x="4442" y="93206"/>
                        <a:pt x="0" y="97660"/>
                        <a:pt x="0" y="103154"/>
                      </a:cubicBezTo>
                      <a:cubicBezTo>
                        <a:pt x="0" y="108648"/>
                        <a:pt x="4442" y="113102"/>
                        <a:pt x="9921" y="113102"/>
                      </a:cubicBezTo>
                      <a:close/>
                    </a:path>
                  </a:pathLst>
                </a:custGeom>
                <a:solidFill>
                  <a:srgbClr val="705A4D"/>
                </a:solidFill>
                <a:ln w="7600" cap="flat">
                  <a:solidFill>
                    <a:srgbClr val="705A4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00" name="Freeform: Shape 334">
                  <a:extLst>
                    <a:ext uri="{FF2B5EF4-FFF2-40B4-BE49-F238E27FC236}">
                      <a16:creationId xmlns:a16="http://schemas.microsoft.com/office/drawing/2014/main" id="{8B85B850-97A3-561F-5D77-3445F827A42F}"/>
                    </a:ext>
                  </a:extLst>
                </p:cNvPr>
                <p:cNvSpPr/>
                <p:nvPr/>
              </p:nvSpPr>
              <p:spPr>
                <a:xfrm flipH="1">
                  <a:off x="3451243" y="2112894"/>
                  <a:ext cx="60306" cy="66747"/>
                </a:xfrm>
                <a:custGeom>
                  <a:avLst/>
                  <a:gdLst/>
                  <a:ahLst/>
                  <a:cxnLst/>
                  <a:rect l="l" t="t" r="r" b="b"/>
                  <a:pathLst>
                    <a:path w="60306" h="66747" stroke="0">
                      <a:moveTo>
                        <a:pt x="0" y="33374"/>
                      </a:moveTo>
                      <a:cubicBezTo>
                        <a:pt x="0" y="14942"/>
                        <a:pt x="13500" y="0"/>
                        <a:pt x="30153" y="0"/>
                      </a:cubicBezTo>
                      <a:cubicBezTo>
                        <a:pt x="46806" y="0"/>
                        <a:pt x="60306" y="14942"/>
                        <a:pt x="60306" y="33374"/>
                      </a:cubicBezTo>
                      <a:cubicBezTo>
                        <a:pt x="60306" y="51806"/>
                        <a:pt x="46806" y="66747"/>
                        <a:pt x="30153" y="66747"/>
                      </a:cubicBezTo>
                      <a:cubicBezTo>
                        <a:pt x="13500" y="66747"/>
                        <a:pt x="0" y="51806"/>
                        <a:pt x="0" y="33374"/>
                      </a:cubicBezTo>
                      <a:close/>
                    </a:path>
                    <a:path w="60306" h="66747" fill="none">
                      <a:moveTo>
                        <a:pt x="0" y="33374"/>
                      </a:moveTo>
                      <a:cubicBezTo>
                        <a:pt x="0" y="14942"/>
                        <a:pt x="13500" y="0"/>
                        <a:pt x="30153" y="0"/>
                      </a:cubicBezTo>
                      <a:cubicBezTo>
                        <a:pt x="46806" y="0"/>
                        <a:pt x="60306" y="14942"/>
                        <a:pt x="60306" y="33374"/>
                      </a:cubicBezTo>
                      <a:cubicBezTo>
                        <a:pt x="60306" y="51806"/>
                        <a:pt x="46806" y="66747"/>
                        <a:pt x="30153" y="66747"/>
                      </a:cubicBezTo>
                      <a:cubicBezTo>
                        <a:pt x="13500" y="66747"/>
                        <a:pt x="0" y="51806"/>
                        <a:pt x="0" y="3337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01" name="Freeform: Shape 335">
                  <a:extLst>
                    <a:ext uri="{FF2B5EF4-FFF2-40B4-BE49-F238E27FC236}">
                      <a16:creationId xmlns:a16="http://schemas.microsoft.com/office/drawing/2014/main" id="{C842FBCA-3283-7033-349F-98B8770E834A}"/>
                    </a:ext>
                  </a:extLst>
                </p:cNvPr>
                <p:cNvSpPr/>
                <p:nvPr/>
              </p:nvSpPr>
              <p:spPr>
                <a:xfrm>
                  <a:off x="3385202" y="1782644"/>
                  <a:ext cx="96194" cy="357817"/>
                </a:xfrm>
                <a:custGeom>
                  <a:avLst/>
                  <a:gdLst/>
                  <a:ahLst/>
                  <a:cxnLst/>
                  <a:rect l="l" t="t" r="r" b="b"/>
                  <a:pathLst>
                    <a:path w="96194" h="357817" stroke="0">
                      <a:moveTo>
                        <a:pt x="91805" y="0"/>
                      </a:moveTo>
                      <a:cubicBezTo>
                        <a:pt x="91805" y="0"/>
                        <a:pt x="11084" y="44898"/>
                        <a:pt x="1017" y="163504"/>
                      </a:cubicBezTo>
                      <a:cubicBezTo>
                        <a:pt x="-9049" y="282111"/>
                        <a:pt x="58900" y="357817"/>
                        <a:pt x="58900" y="357817"/>
                      </a:cubicBezTo>
                      <a:lnTo>
                        <a:pt x="96194" y="319964"/>
                      </a:lnTo>
                      <a:cubicBezTo>
                        <a:pt x="96194" y="319964"/>
                        <a:pt x="44426" y="229375"/>
                        <a:pt x="53867" y="176122"/>
                      </a:cubicBezTo>
                      <a:cubicBezTo>
                        <a:pt x="63308" y="122869"/>
                        <a:pt x="81550" y="120604"/>
                        <a:pt x="81550" y="120604"/>
                      </a:cubicBezTo>
                      <a:lnTo>
                        <a:pt x="91805" y="0"/>
                      </a:lnTo>
                      <a:close/>
                    </a:path>
                    <a:path w="96194" h="357817" fill="none">
                      <a:moveTo>
                        <a:pt x="91805" y="0"/>
                      </a:moveTo>
                      <a:cubicBezTo>
                        <a:pt x="91805" y="0"/>
                        <a:pt x="11084" y="44898"/>
                        <a:pt x="1017" y="163504"/>
                      </a:cubicBezTo>
                      <a:cubicBezTo>
                        <a:pt x="-9049" y="282111"/>
                        <a:pt x="58900" y="357817"/>
                        <a:pt x="58900" y="357817"/>
                      </a:cubicBezTo>
                      <a:lnTo>
                        <a:pt x="96194" y="319964"/>
                      </a:lnTo>
                      <a:cubicBezTo>
                        <a:pt x="96194" y="319964"/>
                        <a:pt x="44426" y="229375"/>
                        <a:pt x="53867" y="176122"/>
                      </a:cubicBezTo>
                      <a:cubicBezTo>
                        <a:pt x="63308" y="122869"/>
                        <a:pt x="81550" y="120604"/>
                        <a:pt x="81550" y="120604"/>
                      </a:cubicBezTo>
                      <a:lnTo>
                        <a:pt x="91805" y="0"/>
                      </a:lnTo>
                      <a:close/>
                    </a:path>
                  </a:pathLst>
                </a:custGeom>
                <a:solidFill>
                  <a:srgbClr val="B4866C"/>
                </a:solidFill>
                <a:ln w="7600" cap="flat">
                  <a:solidFill>
                    <a:srgbClr val="B4866C"/>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02" name="Freeform: Shape 336">
                  <a:extLst>
                    <a:ext uri="{FF2B5EF4-FFF2-40B4-BE49-F238E27FC236}">
                      <a16:creationId xmlns:a16="http://schemas.microsoft.com/office/drawing/2014/main" id="{5A545CD9-774B-0948-CEB8-CC53C0C0E156}"/>
                    </a:ext>
                  </a:extLst>
                </p:cNvPr>
                <p:cNvSpPr/>
                <p:nvPr/>
              </p:nvSpPr>
              <p:spPr>
                <a:xfrm>
                  <a:off x="3475672" y="2466831"/>
                  <a:ext cx="90531" cy="42670"/>
                </a:xfrm>
                <a:custGeom>
                  <a:avLst/>
                  <a:gdLst/>
                  <a:ahLst/>
                  <a:cxnLst/>
                  <a:rect l="l" t="t" r="r" b="b"/>
                  <a:pathLst>
                    <a:path w="90531" h="42670" stroke="0">
                      <a:moveTo>
                        <a:pt x="36282" y="966"/>
                      </a:moveTo>
                      <a:cubicBezTo>
                        <a:pt x="17744" y="5876"/>
                        <a:pt x="0" y="18193"/>
                        <a:pt x="0" y="26282"/>
                      </a:cubicBezTo>
                      <a:cubicBezTo>
                        <a:pt x="0" y="44920"/>
                        <a:pt x="5574" y="41814"/>
                        <a:pt x="42362" y="41814"/>
                      </a:cubicBezTo>
                      <a:cubicBezTo>
                        <a:pt x="79149" y="41814"/>
                        <a:pt x="86953" y="46473"/>
                        <a:pt x="90297" y="34048"/>
                      </a:cubicBezTo>
                      <a:cubicBezTo>
                        <a:pt x="93642" y="21622"/>
                        <a:pt x="60462" y="-5437"/>
                        <a:pt x="36282" y="966"/>
                      </a:cubicBezTo>
                      <a:close/>
                    </a:path>
                    <a:path w="90531" h="42670" fill="none">
                      <a:moveTo>
                        <a:pt x="36282" y="966"/>
                      </a:moveTo>
                      <a:cubicBezTo>
                        <a:pt x="17744" y="5876"/>
                        <a:pt x="0" y="18193"/>
                        <a:pt x="0" y="26282"/>
                      </a:cubicBezTo>
                      <a:cubicBezTo>
                        <a:pt x="0" y="44920"/>
                        <a:pt x="5574" y="41814"/>
                        <a:pt x="42362" y="41814"/>
                      </a:cubicBezTo>
                      <a:cubicBezTo>
                        <a:pt x="79149" y="41814"/>
                        <a:pt x="86953" y="46473"/>
                        <a:pt x="90297" y="34048"/>
                      </a:cubicBezTo>
                      <a:cubicBezTo>
                        <a:pt x="93642" y="21622"/>
                        <a:pt x="60462" y="-5437"/>
                        <a:pt x="36282" y="966"/>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03" name="Freeform: Shape 337">
                  <a:extLst>
                    <a:ext uri="{FF2B5EF4-FFF2-40B4-BE49-F238E27FC236}">
                      <a16:creationId xmlns:a16="http://schemas.microsoft.com/office/drawing/2014/main" id="{3F6090F9-BB9F-6DB1-09BA-319A6FD0F067}"/>
                    </a:ext>
                  </a:extLst>
                </p:cNvPr>
                <p:cNvSpPr/>
                <p:nvPr/>
              </p:nvSpPr>
              <p:spPr>
                <a:xfrm flipH="1">
                  <a:off x="3601319" y="2467022"/>
                  <a:ext cx="90559" cy="42478"/>
                </a:xfrm>
                <a:custGeom>
                  <a:avLst/>
                  <a:gdLst/>
                  <a:ahLst/>
                  <a:cxnLst/>
                  <a:rect l="l" t="t" r="r" b="b"/>
                  <a:pathLst>
                    <a:path w="90559" h="42478" stroke="0">
                      <a:moveTo>
                        <a:pt x="41336" y="775"/>
                      </a:moveTo>
                      <a:cubicBezTo>
                        <a:pt x="20894" y="5785"/>
                        <a:pt x="0" y="17298"/>
                        <a:pt x="0" y="26090"/>
                      </a:cubicBezTo>
                      <a:cubicBezTo>
                        <a:pt x="0" y="44729"/>
                        <a:pt x="5574" y="41622"/>
                        <a:pt x="42362" y="41622"/>
                      </a:cubicBezTo>
                      <a:cubicBezTo>
                        <a:pt x="79149" y="41622"/>
                        <a:pt x="86953" y="46282"/>
                        <a:pt x="90297" y="33856"/>
                      </a:cubicBezTo>
                      <a:cubicBezTo>
                        <a:pt x="93641" y="21430"/>
                        <a:pt x="64231" y="-4836"/>
                        <a:pt x="41336" y="775"/>
                      </a:cubicBezTo>
                      <a:close/>
                    </a:path>
                    <a:path w="90559" h="42478" fill="none">
                      <a:moveTo>
                        <a:pt x="41336" y="775"/>
                      </a:moveTo>
                      <a:cubicBezTo>
                        <a:pt x="20894" y="5785"/>
                        <a:pt x="0" y="17298"/>
                        <a:pt x="0" y="26090"/>
                      </a:cubicBezTo>
                      <a:cubicBezTo>
                        <a:pt x="0" y="44729"/>
                        <a:pt x="5574" y="41622"/>
                        <a:pt x="42362" y="41622"/>
                      </a:cubicBezTo>
                      <a:cubicBezTo>
                        <a:pt x="79149" y="41622"/>
                        <a:pt x="86953" y="46282"/>
                        <a:pt x="90297" y="33856"/>
                      </a:cubicBezTo>
                      <a:cubicBezTo>
                        <a:pt x="93641" y="21430"/>
                        <a:pt x="64231" y="-4836"/>
                        <a:pt x="41336" y="775"/>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04" name="Freeform: Shape 338">
                  <a:extLst>
                    <a:ext uri="{FF2B5EF4-FFF2-40B4-BE49-F238E27FC236}">
                      <a16:creationId xmlns:a16="http://schemas.microsoft.com/office/drawing/2014/main" id="{A92E6080-2114-196D-CE68-4B3B77AA9899}"/>
                    </a:ext>
                  </a:extLst>
                </p:cNvPr>
                <p:cNvSpPr/>
                <p:nvPr/>
              </p:nvSpPr>
              <p:spPr>
                <a:xfrm>
                  <a:off x="3662274" y="2112893"/>
                  <a:ext cx="60306" cy="66747"/>
                </a:xfrm>
                <a:custGeom>
                  <a:avLst/>
                  <a:gdLst/>
                  <a:ahLst/>
                  <a:cxnLst/>
                  <a:rect l="l" t="t" r="r" b="b"/>
                  <a:pathLst>
                    <a:path w="60306" h="66747" stroke="0">
                      <a:moveTo>
                        <a:pt x="0" y="33374"/>
                      </a:moveTo>
                      <a:cubicBezTo>
                        <a:pt x="0" y="14942"/>
                        <a:pt x="13500" y="0"/>
                        <a:pt x="30153" y="0"/>
                      </a:cubicBezTo>
                      <a:cubicBezTo>
                        <a:pt x="46806" y="0"/>
                        <a:pt x="60306" y="14942"/>
                        <a:pt x="60306" y="33374"/>
                      </a:cubicBezTo>
                      <a:cubicBezTo>
                        <a:pt x="60306" y="51806"/>
                        <a:pt x="46806" y="66747"/>
                        <a:pt x="30153" y="66747"/>
                      </a:cubicBezTo>
                      <a:cubicBezTo>
                        <a:pt x="13500" y="66747"/>
                        <a:pt x="0" y="51806"/>
                        <a:pt x="0" y="33374"/>
                      </a:cubicBezTo>
                      <a:close/>
                    </a:path>
                    <a:path w="60306" h="66747" fill="none">
                      <a:moveTo>
                        <a:pt x="0" y="33374"/>
                      </a:moveTo>
                      <a:cubicBezTo>
                        <a:pt x="0" y="14942"/>
                        <a:pt x="13500" y="0"/>
                        <a:pt x="30153" y="0"/>
                      </a:cubicBezTo>
                      <a:cubicBezTo>
                        <a:pt x="46806" y="0"/>
                        <a:pt x="60306" y="14942"/>
                        <a:pt x="60306" y="33374"/>
                      </a:cubicBezTo>
                      <a:cubicBezTo>
                        <a:pt x="60306" y="51806"/>
                        <a:pt x="46806" y="66747"/>
                        <a:pt x="30153" y="66747"/>
                      </a:cubicBezTo>
                      <a:cubicBezTo>
                        <a:pt x="13500" y="66747"/>
                        <a:pt x="0" y="51806"/>
                        <a:pt x="0" y="3337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05" name="Freeform: Shape 339">
                  <a:extLst>
                    <a:ext uri="{FF2B5EF4-FFF2-40B4-BE49-F238E27FC236}">
                      <a16:creationId xmlns:a16="http://schemas.microsoft.com/office/drawing/2014/main" id="{2CB0504F-D00D-ECDF-42ED-723D4CEF4AC8}"/>
                    </a:ext>
                  </a:extLst>
                </p:cNvPr>
                <p:cNvSpPr/>
                <p:nvPr/>
              </p:nvSpPr>
              <p:spPr>
                <a:xfrm flipH="1">
                  <a:off x="3680554" y="1782644"/>
                  <a:ext cx="96194" cy="357816"/>
                </a:xfrm>
                <a:custGeom>
                  <a:avLst/>
                  <a:gdLst/>
                  <a:ahLst/>
                  <a:cxnLst/>
                  <a:rect l="l" t="t" r="r" b="b"/>
                  <a:pathLst>
                    <a:path w="96194" h="357816" stroke="0">
                      <a:moveTo>
                        <a:pt x="91805" y="0"/>
                      </a:moveTo>
                      <a:cubicBezTo>
                        <a:pt x="91805" y="0"/>
                        <a:pt x="11084" y="44898"/>
                        <a:pt x="1017" y="163504"/>
                      </a:cubicBezTo>
                      <a:cubicBezTo>
                        <a:pt x="-9049" y="282110"/>
                        <a:pt x="58900" y="357816"/>
                        <a:pt x="58900" y="357816"/>
                      </a:cubicBezTo>
                      <a:lnTo>
                        <a:pt x="96194" y="319963"/>
                      </a:lnTo>
                      <a:cubicBezTo>
                        <a:pt x="96194" y="319963"/>
                        <a:pt x="44426" y="229374"/>
                        <a:pt x="53867" y="176121"/>
                      </a:cubicBezTo>
                      <a:cubicBezTo>
                        <a:pt x="63308" y="122868"/>
                        <a:pt x="81550" y="120604"/>
                        <a:pt x="81550" y="120604"/>
                      </a:cubicBezTo>
                      <a:lnTo>
                        <a:pt x="91805" y="0"/>
                      </a:lnTo>
                      <a:close/>
                    </a:path>
                    <a:path w="96194" h="357816" fill="none">
                      <a:moveTo>
                        <a:pt x="91805" y="0"/>
                      </a:moveTo>
                      <a:cubicBezTo>
                        <a:pt x="91805" y="0"/>
                        <a:pt x="11084" y="44898"/>
                        <a:pt x="1017" y="163504"/>
                      </a:cubicBezTo>
                      <a:cubicBezTo>
                        <a:pt x="-9049" y="282110"/>
                        <a:pt x="58900" y="357816"/>
                        <a:pt x="58900" y="357816"/>
                      </a:cubicBezTo>
                      <a:lnTo>
                        <a:pt x="96194" y="319963"/>
                      </a:lnTo>
                      <a:cubicBezTo>
                        <a:pt x="96194" y="319963"/>
                        <a:pt x="44426" y="229374"/>
                        <a:pt x="53867" y="176121"/>
                      </a:cubicBezTo>
                      <a:cubicBezTo>
                        <a:pt x="63308" y="122868"/>
                        <a:pt x="81550" y="120604"/>
                        <a:pt x="81550" y="120604"/>
                      </a:cubicBezTo>
                      <a:lnTo>
                        <a:pt x="91805" y="0"/>
                      </a:lnTo>
                      <a:close/>
                    </a:path>
                  </a:pathLst>
                </a:custGeom>
                <a:solidFill>
                  <a:srgbClr val="B4866C"/>
                </a:solidFill>
                <a:ln w="7600" cap="flat">
                  <a:solidFill>
                    <a:srgbClr val="B4866C"/>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33" name="Group 1332">
                <a:extLst>
                  <a:ext uri="{FF2B5EF4-FFF2-40B4-BE49-F238E27FC236}">
                    <a16:creationId xmlns:a16="http://schemas.microsoft.com/office/drawing/2014/main" id="{10728A2F-A5B4-7E38-FDE2-1DE49E84443E}"/>
                  </a:ext>
                </a:extLst>
              </p:cNvPr>
              <p:cNvGrpSpPr/>
              <p:nvPr/>
            </p:nvGrpSpPr>
            <p:grpSpPr>
              <a:xfrm>
                <a:off x="3461308" y="1796131"/>
                <a:ext cx="335696" cy="629089"/>
                <a:chOff x="3461308" y="1796131"/>
                <a:chExt cx="335696" cy="629089"/>
              </a:xfrm>
            </p:grpSpPr>
            <p:sp>
              <p:nvSpPr>
                <p:cNvPr id="1368" name="Freeform: Shape 341">
                  <a:extLst>
                    <a:ext uri="{FF2B5EF4-FFF2-40B4-BE49-F238E27FC236}">
                      <a16:creationId xmlns:a16="http://schemas.microsoft.com/office/drawing/2014/main" id="{B089984E-DE4D-F9F7-BB54-D2BE20981530}"/>
                    </a:ext>
                  </a:extLst>
                </p:cNvPr>
                <p:cNvSpPr/>
                <p:nvPr/>
              </p:nvSpPr>
              <p:spPr>
                <a:xfrm>
                  <a:off x="3657630" y="2069669"/>
                  <a:ext cx="139320" cy="94130"/>
                </a:xfrm>
                <a:custGeom>
                  <a:avLst/>
                  <a:gdLst/>
                  <a:ahLst/>
                  <a:cxnLst/>
                  <a:rect l="l" t="t" r="r" b="b"/>
                  <a:pathLst>
                    <a:path w="139320" h="94130" stroke="0">
                      <a:moveTo>
                        <a:pt x="0" y="27975"/>
                      </a:moveTo>
                      <a:cubicBezTo>
                        <a:pt x="2110" y="42566"/>
                        <a:pt x="40475" y="86624"/>
                        <a:pt x="40475" y="86624"/>
                      </a:cubicBezTo>
                      <a:cubicBezTo>
                        <a:pt x="40475" y="86624"/>
                        <a:pt x="59718" y="106567"/>
                        <a:pt x="82816" y="81438"/>
                      </a:cubicBezTo>
                      <a:cubicBezTo>
                        <a:pt x="95538" y="67654"/>
                        <a:pt x="106589" y="54926"/>
                        <a:pt x="113983" y="46234"/>
                      </a:cubicBezTo>
                      <a:cubicBezTo>
                        <a:pt x="114717" y="46304"/>
                        <a:pt x="115461" y="46340"/>
                        <a:pt x="116213" y="46340"/>
                      </a:cubicBezTo>
                      <a:cubicBezTo>
                        <a:pt x="128975" y="46340"/>
                        <a:pt x="139320" y="35967"/>
                        <a:pt x="139320" y="23170"/>
                      </a:cubicBezTo>
                      <a:cubicBezTo>
                        <a:pt x="139320" y="10374"/>
                        <a:pt x="128975" y="0"/>
                        <a:pt x="116213" y="0"/>
                      </a:cubicBezTo>
                      <a:cubicBezTo>
                        <a:pt x="103451" y="0"/>
                        <a:pt x="93106" y="10374"/>
                        <a:pt x="93106" y="23170"/>
                      </a:cubicBezTo>
                      <a:cubicBezTo>
                        <a:pt x="93106" y="23623"/>
                        <a:pt x="93119" y="24073"/>
                        <a:pt x="93145" y="24520"/>
                      </a:cubicBezTo>
                      <a:lnTo>
                        <a:pt x="61675" y="57801"/>
                      </a:lnTo>
                      <a:cubicBezTo>
                        <a:pt x="61675" y="57801"/>
                        <a:pt x="47112" y="35546"/>
                        <a:pt x="30888" y="10146"/>
                      </a:cubicBezTo>
                      <a:cubicBezTo>
                        <a:pt x="14665" y="-15253"/>
                        <a:pt x="-1578" y="13384"/>
                        <a:pt x="0" y="27975"/>
                      </a:cubicBezTo>
                      <a:close/>
                    </a:path>
                    <a:path w="139320" h="94130" fill="none">
                      <a:moveTo>
                        <a:pt x="0" y="27975"/>
                      </a:moveTo>
                      <a:cubicBezTo>
                        <a:pt x="2110" y="42566"/>
                        <a:pt x="40475" y="86624"/>
                        <a:pt x="40475" y="86624"/>
                      </a:cubicBezTo>
                      <a:cubicBezTo>
                        <a:pt x="40475" y="86624"/>
                        <a:pt x="59718" y="106567"/>
                        <a:pt x="82816" y="81438"/>
                      </a:cubicBezTo>
                      <a:cubicBezTo>
                        <a:pt x="95538" y="67654"/>
                        <a:pt x="106589" y="54926"/>
                        <a:pt x="113983" y="46234"/>
                      </a:cubicBezTo>
                      <a:cubicBezTo>
                        <a:pt x="114717" y="46304"/>
                        <a:pt x="115461" y="46340"/>
                        <a:pt x="116213" y="46340"/>
                      </a:cubicBezTo>
                      <a:cubicBezTo>
                        <a:pt x="128975" y="46340"/>
                        <a:pt x="139320" y="35967"/>
                        <a:pt x="139320" y="23170"/>
                      </a:cubicBezTo>
                      <a:cubicBezTo>
                        <a:pt x="139320" y="10374"/>
                        <a:pt x="128975" y="0"/>
                        <a:pt x="116213" y="0"/>
                      </a:cubicBezTo>
                      <a:cubicBezTo>
                        <a:pt x="103451" y="0"/>
                        <a:pt x="93106" y="10374"/>
                        <a:pt x="93106" y="23170"/>
                      </a:cubicBezTo>
                      <a:cubicBezTo>
                        <a:pt x="93106" y="23623"/>
                        <a:pt x="93119" y="24073"/>
                        <a:pt x="93145" y="24520"/>
                      </a:cubicBezTo>
                      <a:lnTo>
                        <a:pt x="61675" y="57801"/>
                      </a:lnTo>
                      <a:cubicBezTo>
                        <a:pt x="61675" y="57801"/>
                        <a:pt x="47112" y="35546"/>
                        <a:pt x="30888" y="10146"/>
                      </a:cubicBezTo>
                      <a:cubicBezTo>
                        <a:pt x="14665" y="-15253"/>
                        <a:pt x="-1578" y="13384"/>
                        <a:pt x="0" y="27975"/>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69" name="Freeform: Shape 342">
                  <a:extLst>
                    <a:ext uri="{FF2B5EF4-FFF2-40B4-BE49-F238E27FC236}">
                      <a16:creationId xmlns:a16="http://schemas.microsoft.com/office/drawing/2014/main" id="{490F9A01-4145-56CF-82D1-8BAD8DDB1BE0}"/>
                    </a:ext>
                  </a:extLst>
                </p:cNvPr>
                <p:cNvSpPr/>
                <p:nvPr/>
              </p:nvSpPr>
              <p:spPr>
                <a:xfrm>
                  <a:off x="3523611" y="2259627"/>
                  <a:ext cx="121118" cy="146644"/>
                </a:xfrm>
                <a:custGeom>
                  <a:avLst/>
                  <a:gdLst/>
                  <a:ahLst/>
                  <a:cxnLst/>
                  <a:rect l="l" t="t" r="r" b="b"/>
                  <a:pathLst>
                    <a:path w="121118" h="146644" stroke="0">
                      <a:moveTo>
                        <a:pt x="44154" y="0"/>
                      </a:moveTo>
                      <a:cubicBezTo>
                        <a:pt x="44154" y="0"/>
                        <a:pt x="46033" y="146644"/>
                        <a:pt x="44154" y="146644"/>
                      </a:cubicBezTo>
                      <a:cubicBezTo>
                        <a:pt x="42275" y="146644"/>
                        <a:pt x="13150" y="143994"/>
                        <a:pt x="13150" y="143994"/>
                      </a:cubicBezTo>
                      <a:lnTo>
                        <a:pt x="0" y="3610"/>
                      </a:lnTo>
                      <a:cubicBezTo>
                        <a:pt x="0" y="6964"/>
                        <a:pt x="44154" y="0"/>
                        <a:pt x="44154" y="0"/>
                      </a:cubicBezTo>
                      <a:close/>
                      <a:moveTo>
                        <a:pt x="0" y="3610"/>
                      </a:moveTo>
                      <a:cubicBezTo>
                        <a:pt x="0" y="3560"/>
                        <a:pt x="0" y="3585"/>
                        <a:pt x="0" y="3610"/>
                      </a:cubicBezTo>
                      <a:close/>
                      <a:moveTo>
                        <a:pt x="76961" y="0"/>
                      </a:moveTo>
                      <a:cubicBezTo>
                        <a:pt x="76961" y="0"/>
                        <a:pt x="75082" y="146644"/>
                        <a:pt x="76961" y="146644"/>
                      </a:cubicBezTo>
                      <a:cubicBezTo>
                        <a:pt x="78840" y="146644"/>
                        <a:pt x="107964" y="143994"/>
                        <a:pt x="107964" y="143994"/>
                      </a:cubicBezTo>
                      <a:lnTo>
                        <a:pt x="121118" y="3610"/>
                      </a:lnTo>
                      <a:cubicBezTo>
                        <a:pt x="120470" y="6963"/>
                        <a:pt x="76961" y="0"/>
                        <a:pt x="76961" y="0"/>
                      </a:cubicBezTo>
                      <a:close/>
                      <a:moveTo>
                        <a:pt x="121118" y="3534"/>
                      </a:moveTo>
                      <a:cubicBezTo>
                        <a:pt x="121118" y="3585"/>
                        <a:pt x="121118" y="3560"/>
                        <a:pt x="121118" y="3534"/>
                      </a:cubicBezTo>
                      <a:close/>
                    </a:path>
                    <a:path w="121118" h="146644" fill="none">
                      <a:moveTo>
                        <a:pt x="44154" y="0"/>
                      </a:moveTo>
                      <a:cubicBezTo>
                        <a:pt x="44154" y="0"/>
                        <a:pt x="46033" y="146644"/>
                        <a:pt x="44154" y="146644"/>
                      </a:cubicBezTo>
                      <a:cubicBezTo>
                        <a:pt x="42275" y="146644"/>
                        <a:pt x="13150" y="143994"/>
                        <a:pt x="13150" y="143994"/>
                      </a:cubicBezTo>
                      <a:lnTo>
                        <a:pt x="0" y="3610"/>
                      </a:lnTo>
                      <a:cubicBezTo>
                        <a:pt x="0" y="6964"/>
                        <a:pt x="44154" y="0"/>
                        <a:pt x="44154" y="0"/>
                      </a:cubicBezTo>
                      <a:close/>
                      <a:moveTo>
                        <a:pt x="0" y="3610"/>
                      </a:moveTo>
                      <a:cubicBezTo>
                        <a:pt x="0" y="3560"/>
                        <a:pt x="0" y="3585"/>
                        <a:pt x="0" y="3610"/>
                      </a:cubicBezTo>
                      <a:close/>
                      <a:moveTo>
                        <a:pt x="76961" y="0"/>
                      </a:moveTo>
                      <a:cubicBezTo>
                        <a:pt x="76961" y="0"/>
                        <a:pt x="75082" y="146644"/>
                        <a:pt x="76961" y="146644"/>
                      </a:cubicBezTo>
                      <a:cubicBezTo>
                        <a:pt x="78840" y="146644"/>
                        <a:pt x="107964" y="143994"/>
                        <a:pt x="107964" y="143994"/>
                      </a:cubicBezTo>
                      <a:lnTo>
                        <a:pt x="121118" y="3610"/>
                      </a:lnTo>
                      <a:cubicBezTo>
                        <a:pt x="120470" y="6963"/>
                        <a:pt x="76961" y="0"/>
                        <a:pt x="76961" y="0"/>
                      </a:cubicBezTo>
                      <a:close/>
                      <a:moveTo>
                        <a:pt x="121118" y="3534"/>
                      </a:moveTo>
                      <a:cubicBezTo>
                        <a:pt x="121118" y="3585"/>
                        <a:pt x="121118" y="3560"/>
                        <a:pt x="121118" y="353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70" name="Freeform: Shape 343">
                  <a:extLst>
                    <a:ext uri="{FF2B5EF4-FFF2-40B4-BE49-F238E27FC236}">
                      <a16:creationId xmlns:a16="http://schemas.microsoft.com/office/drawing/2014/main" id="{FEB2F567-08B0-D045-D326-5D8E34EA60FC}"/>
                    </a:ext>
                  </a:extLst>
                </p:cNvPr>
                <p:cNvSpPr/>
                <p:nvPr/>
              </p:nvSpPr>
              <p:spPr>
                <a:xfrm>
                  <a:off x="3464194" y="1924876"/>
                  <a:ext cx="238142" cy="44167"/>
                </a:xfrm>
                <a:custGeom>
                  <a:avLst/>
                  <a:gdLst/>
                  <a:ahLst/>
                  <a:cxnLst/>
                  <a:rect l="l" t="t" r="r" b="b"/>
                  <a:pathLst>
                    <a:path w="238142" h="44167" stroke="0">
                      <a:moveTo>
                        <a:pt x="0" y="22083"/>
                      </a:moveTo>
                      <a:cubicBezTo>
                        <a:pt x="0" y="9887"/>
                        <a:pt x="11545" y="0"/>
                        <a:pt x="25786" y="0"/>
                      </a:cubicBezTo>
                      <a:cubicBezTo>
                        <a:pt x="40026" y="0"/>
                        <a:pt x="51571" y="9887"/>
                        <a:pt x="51571" y="22083"/>
                      </a:cubicBezTo>
                      <a:cubicBezTo>
                        <a:pt x="51571" y="34280"/>
                        <a:pt x="40026" y="44167"/>
                        <a:pt x="25786" y="44167"/>
                      </a:cubicBezTo>
                      <a:cubicBezTo>
                        <a:pt x="11545" y="44167"/>
                        <a:pt x="0" y="34280"/>
                        <a:pt x="0" y="22083"/>
                      </a:cubicBezTo>
                      <a:close/>
                      <a:moveTo>
                        <a:pt x="212357" y="44167"/>
                      </a:moveTo>
                      <a:cubicBezTo>
                        <a:pt x="226598" y="44167"/>
                        <a:pt x="238142" y="34280"/>
                        <a:pt x="238142" y="22083"/>
                      </a:cubicBezTo>
                      <a:cubicBezTo>
                        <a:pt x="238142" y="9887"/>
                        <a:pt x="226598" y="0"/>
                        <a:pt x="212357" y="0"/>
                      </a:cubicBezTo>
                      <a:cubicBezTo>
                        <a:pt x="198116" y="0"/>
                        <a:pt x="186571" y="9887"/>
                        <a:pt x="186571" y="22083"/>
                      </a:cubicBezTo>
                      <a:cubicBezTo>
                        <a:pt x="186571" y="34280"/>
                        <a:pt x="198116" y="44167"/>
                        <a:pt x="212357" y="44167"/>
                      </a:cubicBezTo>
                      <a:close/>
                    </a:path>
                    <a:path w="238142" h="44167" fill="none">
                      <a:moveTo>
                        <a:pt x="0" y="22083"/>
                      </a:moveTo>
                      <a:cubicBezTo>
                        <a:pt x="0" y="9887"/>
                        <a:pt x="11545" y="0"/>
                        <a:pt x="25786" y="0"/>
                      </a:cubicBezTo>
                      <a:cubicBezTo>
                        <a:pt x="40026" y="0"/>
                        <a:pt x="51571" y="9887"/>
                        <a:pt x="51571" y="22083"/>
                      </a:cubicBezTo>
                      <a:cubicBezTo>
                        <a:pt x="51571" y="34280"/>
                        <a:pt x="40026" y="44167"/>
                        <a:pt x="25786" y="44167"/>
                      </a:cubicBezTo>
                      <a:cubicBezTo>
                        <a:pt x="11545" y="44167"/>
                        <a:pt x="0" y="34280"/>
                        <a:pt x="0" y="22083"/>
                      </a:cubicBezTo>
                      <a:close/>
                      <a:moveTo>
                        <a:pt x="212357" y="44167"/>
                      </a:moveTo>
                      <a:cubicBezTo>
                        <a:pt x="226598" y="44167"/>
                        <a:pt x="238142" y="34280"/>
                        <a:pt x="238142" y="22083"/>
                      </a:cubicBezTo>
                      <a:cubicBezTo>
                        <a:pt x="238142" y="9887"/>
                        <a:pt x="226598" y="0"/>
                        <a:pt x="212357" y="0"/>
                      </a:cubicBezTo>
                      <a:cubicBezTo>
                        <a:pt x="198116" y="0"/>
                        <a:pt x="186571" y="9887"/>
                        <a:pt x="186571" y="22083"/>
                      </a:cubicBezTo>
                      <a:cubicBezTo>
                        <a:pt x="186571" y="34280"/>
                        <a:pt x="198116" y="44167"/>
                        <a:pt x="212357" y="44167"/>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71" name="Freeform: Shape 344">
                  <a:extLst>
                    <a:ext uri="{FF2B5EF4-FFF2-40B4-BE49-F238E27FC236}">
                      <a16:creationId xmlns:a16="http://schemas.microsoft.com/office/drawing/2014/main" id="{1A7BA107-DC0D-002F-0A60-7D0B427A1C5A}"/>
                    </a:ext>
                  </a:extLst>
                </p:cNvPr>
                <p:cNvSpPr/>
                <p:nvPr/>
              </p:nvSpPr>
              <p:spPr>
                <a:xfrm>
                  <a:off x="3461308" y="2078375"/>
                  <a:ext cx="47154" cy="153191"/>
                </a:xfrm>
                <a:custGeom>
                  <a:avLst/>
                  <a:gdLst/>
                  <a:ahLst/>
                  <a:cxnLst/>
                  <a:rect l="l" t="t" r="r" b="b"/>
                  <a:pathLst>
                    <a:path w="47154" h="153191" stroke="0">
                      <a:moveTo>
                        <a:pt x="47137" y="28232"/>
                      </a:moveTo>
                      <a:cubicBezTo>
                        <a:pt x="44354" y="28232"/>
                        <a:pt x="28939" y="75915"/>
                        <a:pt x="28816" y="97064"/>
                      </a:cubicBezTo>
                      <a:cubicBezTo>
                        <a:pt x="28768" y="105198"/>
                        <a:pt x="31298" y="110965"/>
                        <a:pt x="34306" y="115895"/>
                      </a:cubicBezTo>
                      <a:cubicBezTo>
                        <a:pt x="35252" y="117447"/>
                        <a:pt x="36068" y="118960"/>
                        <a:pt x="36758" y="120465"/>
                      </a:cubicBezTo>
                      <a:cubicBezTo>
                        <a:pt x="42143" y="123845"/>
                        <a:pt x="48897" y="128850"/>
                        <a:pt x="44078" y="130144"/>
                      </a:cubicBezTo>
                      <a:cubicBezTo>
                        <a:pt x="42595" y="130543"/>
                        <a:pt x="41049" y="130672"/>
                        <a:pt x="39528" y="130625"/>
                      </a:cubicBezTo>
                      <a:cubicBezTo>
                        <a:pt x="39820" y="133662"/>
                        <a:pt x="39703" y="136906"/>
                        <a:pt x="39206" y="140559"/>
                      </a:cubicBezTo>
                      <a:cubicBezTo>
                        <a:pt x="37021" y="156691"/>
                        <a:pt x="18259" y="156529"/>
                        <a:pt x="11703" y="144847"/>
                      </a:cubicBezTo>
                      <a:cubicBezTo>
                        <a:pt x="6637" y="135820"/>
                        <a:pt x="10257" y="137695"/>
                        <a:pt x="7103" y="126376"/>
                      </a:cubicBezTo>
                      <a:cubicBezTo>
                        <a:pt x="6176" y="123047"/>
                        <a:pt x="4196" y="114537"/>
                        <a:pt x="2412" y="108703"/>
                      </a:cubicBezTo>
                      <a:cubicBezTo>
                        <a:pt x="-6021" y="81136"/>
                        <a:pt x="8844" y="13204"/>
                        <a:pt x="28634" y="2183"/>
                      </a:cubicBezTo>
                      <a:cubicBezTo>
                        <a:pt x="48425" y="-8837"/>
                        <a:pt x="47137" y="25299"/>
                        <a:pt x="47137" y="28232"/>
                      </a:cubicBezTo>
                      <a:close/>
                    </a:path>
                    <a:path w="47154" h="153191" fill="none">
                      <a:moveTo>
                        <a:pt x="47137" y="28232"/>
                      </a:moveTo>
                      <a:cubicBezTo>
                        <a:pt x="44354" y="28232"/>
                        <a:pt x="28939" y="75915"/>
                        <a:pt x="28816" y="97064"/>
                      </a:cubicBezTo>
                      <a:cubicBezTo>
                        <a:pt x="28768" y="105198"/>
                        <a:pt x="31298" y="110965"/>
                        <a:pt x="34306" y="115895"/>
                      </a:cubicBezTo>
                      <a:cubicBezTo>
                        <a:pt x="35252" y="117447"/>
                        <a:pt x="36068" y="118960"/>
                        <a:pt x="36758" y="120465"/>
                      </a:cubicBezTo>
                      <a:cubicBezTo>
                        <a:pt x="42143" y="123845"/>
                        <a:pt x="48897" y="128850"/>
                        <a:pt x="44078" y="130144"/>
                      </a:cubicBezTo>
                      <a:cubicBezTo>
                        <a:pt x="42595" y="130543"/>
                        <a:pt x="41049" y="130672"/>
                        <a:pt x="39528" y="130625"/>
                      </a:cubicBezTo>
                      <a:cubicBezTo>
                        <a:pt x="39820" y="133662"/>
                        <a:pt x="39703" y="136906"/>
                        <a:pt x="39206" y="140559"/>
                      </a:cubicBezTo>
                      <a:cubicBezTo>
                        <a:pt x="37021" y="156691"/>
                        <a:pt x="18259" y="156529"/>
                        <a:pt x="11703" y="144847"/>
                      </a:cubicBezTo>
                      <a:cubicBezTo>
                        <a:pt x="6637" y="135820"/>
                        <a:pt x="10257" y="137695"/>
                        <a:pt x="7103" y="126376"/>
                      </a:cubicBezTo>
                      <a:cubicBezTo>
                        <a:pt x="6176" y="123047"/>
                        <a:pt x="4196" y="114537"/>
                        <a:pt x="2412" y="108703"/>
                      </a:cubicBezTo>
                      <a:cubicBezTo>
                        <a:pt x="-6021" y="81136"/>
                        <a:pt x="8844" y="13204"/>
                        <a:pt x="28634" y="2183"/>
                      </a:cubicBezTo>
                      <a:cubicBezTo>
                        <a:pt x="48425" y="-8837"/>
                        <a:pt x="47137" y="25299"/>
                        <a:pt x="47137" y="28232"/>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72" name="Freeform: Shape 345">
                  <a:extLst>
                    <a:ext uri="{FF2B5EF4-FFF2-40B4-BE49-F238E27FC236}">
                      <a16:creationId xmlns:a16="http://schemas.microsoft.com/office/drawing/2014/main" id="{1050C37B-0505-E5ED-75EE-8E44065A7806}"/>
                    </a:ext>
                  </a:extLst>
                </p:cNvPr>
                <p:cNvSpPr/>
                <p:nvPr/>
              </p:nvSpPr>
              <p:spPr>
                <a:xfrm>
                  <a:off x="3527745" y="2030871"/>
                  <a:ext cx="116863" cy="52639"/>
                </a:xfrm>
                <a:custGeom>
                  <a:avLst/>
                  <a:gdLst/>
                  <a:ahLst/>
                  <a:cxnLst/>
                  <a:rect l="l" t="t" r="r" b="b"/>
                  <a:pathLst>
                    <a:path w="116863" h="52639" stroke="0">
                      <a:moveTo>
                        <a:pt x="0" y="17704"/>
                      </a:moveTo>
                      <a:cubicBezTo>
                        <a:pt x="0" y="1495"/>
                        <a:pt x="28957" y="0"/>
                        <a:pt x="59722" y="0"/>
                      </a:cubicBezTo>
                      <a:cubicBezTo>
                        <a:pt x="90488" y="0"/>
                        <a:pt x="117364" y="5207"/>
                        <a:pt x="116856" y="19787"/>
                      </a:cubicBezTo>
                      <a:cubicBezTo>
                        <a:pt x="116325" y="34367"/>
                        <a:pt x="89733" y="52639"/>
                        <a:pt x="58967" y="52639"/>
                      </a:cubicBezTo>
                      <a:cubicBezTo>
                        <a:pt x="28201" y="52639"/>
                        <a:pt x="0" y="33913"/>
                        <a:pt x="0" y="17704"/>
                      </a:cubicBezTo>
                      <a:close/>
                    </a:path>
                    <a:path w="116863" h="52639" fill="none">
                      <a:moveTo>
                        <a:pt x="0" y="17704"/>
                      </a:moveTo>
                      <a:cubicBezTo>
                        <a:pt x="0" y="1495"/>
                        <a:pt x="28957" y="0"/>
                        <a:pt x="59722" y="0"/>
                      </a:cubicBezTo>
                      <a:cubicBezTo>
                        <a:pt x="90488" y="0"/>
                        <a:pt x="117364" y="5207"/>
                        <a:pt x="116856" y="19787"/>
                      </a:cubicBezTo>
                      <a:cubicBezTo>
                        <a:pt x="116325" y="34367"/>
                        <a:pt x="89733" y="52639"/>
                        <a:pt x="58967" y="52639"/>
                      </a:cubicBezTo>
                      <a:cubicBezTo>
                        <a:pt x="28201" y="52639"/>
                        <a:pt x="0" y="33913"/>
                        <a:pt x="0" y="17704"/>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73" name="Freeform: Shape 346">
                  <a:extLst>
                    <a:ext uri="{FF2B5EF4-FFF2-40B4-BE49-F238E27FC236}">
                      <a16:creationId xmlns:a16="http://schemas.microsoft.com/office/drawing/2014/main" id="{31BFF7BB-E945-4B7C-8657-5E02D1C58B50}"/>
                    </a:ext>
                  </a:extLst>
                </p:cNvPr>
                <p:cNvSpPr/>
                <p:nvPr/>
              </p:nvSpPr>
              <p:spPr>
                <a:xfrm>
                  <a:off x="3480814" y="1823208"/>
                  <a:ext cx="205566" cy="214180"/>
                </a:xfrm>
                <a:custGeom>
                  <a:avLst/>
                  <a:gdLst/>
                  <a:ahLst/>
                  <a:cxnLst/>
                  <a:rect l="l" t="t" r="r" b="b"/>
                  <a:pathLst>
                    <a:path w="205566" h="214180" stroke="0">
                      <a:moveTo>
                        <a:pt x="0" y="107090"/>
                      </a:moveTo>
                      <a:cubicBezTo>
                        <a:pt x="0" y="47946"/>
                        <a:pt x="46018" y="0"/>
                        <a:pt x="102783" y="0"/>
                      </a:cubicBezTo>
                      <a:cubicBezTo>
                        <a:pt x="159548" y="0"/>
                        <a:pt x="205566" y="47946"/>
                        <a:pt x="205566" y="107090"/>
                      </a:cubicBezTo>
                      <a:cubicBezTo>
                        <a:pt x="205566" y="166234"/>
                        <a:pt x="159548" y="214180"/>
                        <a:pt x="102783" y="214180"/>
                      </a:cubicBezTo>
                      <a:cubicBezTo>
                        <a:pt x="46018" y="214180"/>
                        <a:pt x="0" y="166234"/>
                        <a:pt x="0" y="107090"/>
                      </a:cubicBezTo>
                      <a:close/>
                    </a:path>
                    <a:path w="205566" h="214180" fill="none">
                      <a:moveTo>
                        <a:pt x="0" y="107090"/>
                      </a:moveTo>
                      <a:cubicBezTo>
                        <a:pt x="0" y="47946"/>
                        <a:pt x="46018" y="0"/>
                        <a:pt x="102783" y="0"/>
                      </a:cubicBezTo>
                      <a:cubicBezTo>
                        <a:pt x="159548" y="0"/>
                        <a:pt x="205566" y="47946"/>
                        <a:pt x="205566" y="107090"/>
                      </a:cubicBezTo>
                      <a:cubicBezTo>
                        <a:pt x="205566" y="166234"/>
                        <a:pt x="159548" y="214180"/>
                        <a:pt x="102783" y="214180"/>
                      </a:cubicBezTo>
                      <a:cubicBezTo>
                        <a:pt x="46018" y="214180"/>
                        <a:pt x="0" y="166234"/>
                        <a:pt x="0" y="107090"/>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374" name="Group 1373">
                  <a:extLst>
                    <a:ext uri="{FF2B5EF4-FFF2-40B4-BE49-F238E27FC236}">
                      <a16:creationId xmlns:a16="http://schemas.microsoft.com/office/drawing/2014/main" id="{AF2CCCF1-3F25-1F10-318B-E0BD1361A550}"/>
                    </a:ext>
                  </a:extLst>
                </p:cNvPr>
                <p:cNvGrpSpPr/>
                <p:nvPr/>
              </p:nvGrpSpPr>
              <p:grpSpPr>
                <a:xfrm>
                  <a:off x="3526228" y="1940127"/>
                  <a:ext cx="118893" cy="22530"/>
                  <a:chOff x="3526228" y="1940127"/>
                  <a:chExt cx="118893" cy="22530"/>
                </a:xfrm>
              </p:grpSpPr>
              <p:sp>
                <p:nvSpPr>
                  <p:cNvPr id="1382" name="Freeform: Shape 348">
                    <a:extLst>
                      <a:ext uri="{FF2B5EF4-FFF2-40B4-BE49-F238E27FC236}">
                        <a16:creationId xmlns:a16="http://schemas.microsoft.com/office/drawing/2014/main" id="{23049AF0-B488-ED3A-6AC0-D59F0ECC2CA2}"/>
                      </a:ext>
                    </a:extLst>
                  </p:cNvPr>
                  <p:cNvSpPr/>
                  <p:nvPr/>
                </p:nvSpPr>
                <p:spPr>
                  <a:xfrm>
                    <a:off x="3526228" y="1940127"/>
                    <a:ext cx="17182" cy="22530"/>
                  </a:xfrm>
                  <a:custGeom>
                    <a:avLst/>
                    <a:gdLst/>
                    <a:ahLst/>
                    <a:cxnLst/>
                    <a:rect l="l" t="t" r="r" b="b"/>
                    <a:pathLst>
                      <a:path w="17182" h="22530" stroke="0">
                        <a:moveTo>
                          <a:pt x="7727" y="0"/>
                        </a:moveTo>
                        <a:lnTo>
                          <a:pt x="9455" y="0"/>
                        </a:lnTo>
                        <a:cubicBezTo>
                          <a:pt x="13722" y="0"/>
                          <a:pt x="17182" y="3469"/>
                          <a:pt x="17182" y="7748"/>
                        </a:cubicBezTo>
                        <a:lnTo>
                          <a:pt x="17182" y="14782"/>
                        </a:lnTo>
                        <a:cubicBezTo>
                          <a:pt x="17182" y="19061"/>
                          <a:pt x="13722" y="22530"/>
                          <a:pt x="9455" y="22530"/>
                        </a:cubicBezTo>
                        <a:lnTo>
                          <a:pt x="7727" y="22530"/>
                        </a:lnTo>
                        <a:cubicBezTo>
                          <a:pt x="3459" y="22530"/>
                          <a:pt x="0" y="19061"/>
                          <a:pt x="0" y="14782"/>
                        </a:cubicBezTo>
                        <a:lnTo>
                          <a:pt x="0" y="7748"/>
                        </a:lnTo>
                        <a:cubicBezTo>
                          <a:pt x="0" y="3469"/>
                          <a:pt x="3459" y="0"/>
                          <a:pt x="7727" y="0"/>
                        </a:cubicBezTo>
                        <a:close/>
                      </a:path>
                      <a:path w="17182" h="22530" fill="none">
                        <a:moveTo>
                          <a:pt x="7727" y="0"/>
                        </a:moveTo>
                        <a:lnTo>
                          <a:pt x="9455" y="0"/>
                        </a:lnTo>
                        <a:cubicBezTo>
                          <a:pt x="13722" y="0"/>
                          <a:pt x="17182" y="3469"/>
                          <a:pt x="17182" y="7748"/>
                        </a:cubicBezTo>
                        <a:lnTo>
                          <a:pt x="17182" y="14782"/>
                        </a:lnTo>
                        <a:cubicBezTo>
                          <a:pt x="17182" y="19061"/>
                          <a:pt x="13722" y="22530"/>
                          <a:pt x="9455" y="22530"/>
                        </a:cubicBezTo>
                        <a:lnTo>
                          <a:pt x="7727" y="22530"/>
                        </a:lnTo>
                        <a:cubicBezTo>
                          <a:pt x="3459" y="22530"/>
                          <a:pt x="0" y="19061"/>
                          <a:pt x="0" y="14782"/>
                        </a:cubicBezTo>
                        <a:lnTo>
                          <a:pt x="0" y="7748"/>
                        </a:lnTo>
                        <a:cubicBezTo>
                          <a:pt x="0" y="3469"/>
                          <a:pt x="3459" y="0"/>
                          <a:pt x="7727" y="0"/>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83" name="Freeform: Shape 349">
                    <a:extLst>
                      <a:ext uri="{FF2B5EF4-FFF2-40B4-BE49-F238E27FC236}">
                        <a16:creationId xmlns:a16="http://schemas.microsoft.com/office/drawing/2014/main" id="{690892A9-2889-6F72-8532-9E914688071E}"/>
                      </a:ext>
                    </a:extLst>
                  </p:cNvPr>
                  <p:cNvSpPr/>
                  <p:nvPr/>
                </p:nvSpPr>
                <p:spPr>
                  <a:xfrm>
                    <a:off x="3627939" y="1940127"/>
                    <a:ext cx="17182" cy="22530"/>
                  </a:xfrm>
                  <a:custGeom>
                    <a:avLst/>
                    <a:gdLst/>
                    <a:ahLst/>
                    <a:cxnLst/>
                    <a:rect l="l" t="t" r="r" b="b"/>
                    <a:pathLst>
                      <a:path w="17182" h="22530" stroke="0">
                        <a:moveTo>
                          <a:pt x="7727" y="0"/>
                        </a:moveTo>
                        <a:lnTo>
                          <a:pt x="9455" y="0"/>
                        </a:lnTo>
                        <a:cubicBezTo>
                          <a:pt x="13722" y="0"/>
                          <a:pt x="17182" y="3469"/>
                          <a:pt x="17182" y="7748"/>
                        </a:cubicBezTo>
                        <a:lnTo>
                          <a:pt x="17182" y="14782"/>
                        </a:lnTo>
                        <a:cubicBezTo>
                          <a:pt x="17182" y="19061"/>
                          <a:pt x="13722" y="22530"/>
                          <a:pt x="9455" y="22530"/>
                        </a:cubicBezTo>
                        <a:lnTo>
                          <a:pt x="7727" y="22530"/>
                        </a:lnTo>
                        <a:cubicBezTo>
                          <a:pt x="3459" y="22530"/>
                          <a:pt x="0" y="19061"/>
                          <a:pt x="0" y="14782"/>
                        </a:cubicBezTo>
                        <a:lnTo>
                          <a:pt x="0" y="7748"/>
                        </a:lnTo>
                        <a:cubicBezTo>
                          <a:pt x="0" y="3469"/>
                          <a:pt x="3459" y="0"/>
                          <a:pt x="7727" y="0"/>
                        </a:cubicBezTo>
                        <a:close/>
                      </a:path>
                      <a:path w="17182" h="22530" fill="none">
                        <a:moveTo>
                          <a:pt x="7727" y="0"/>
                        </a:moveTo>
                        <a:lnTo>
                          <a:pt x="9455" y="0"/>
                        </a:lnTo>
                        <a:cubicBezTo>
                          <a:pt x="13722" y="0"/>
                          <a:pt x="17182" y="3469"/>
                          <a:pt x="17182" y="7748"/>
                        </a:cubicBezTo>
                        <a:lnTo>
                          <a:pt x="17182" y="14782"/>
                        </a:lnTo>
                        <a:cubicBezTo>
                          <a:pt x="17182" y="19061"/>
                          <a:pt x="13722" y="22530"/>
                          <a:pt x="9455" y="22530"/>
                        </a:cubicBezTo>
                        <a:lnTo>
                          <a:pt x="7727" y="22530"/>
                        </a:lnTo>
                        <a:cubicBezTo>
                          <a:pt x="3459" y="22530"/>
                          <a:pt x="0" y="19061"/>
                          <a:pt x="0" y="14782"/>
                        </a:cubicBezTo>
                        <a:lnTo>
                          <a:pt x="0" y="7748"/>
                        </a:lnTo>
                        <a:cubicBezTo>
                          <a:pt x="0" y="3469"/>
                          <a:pt x="3459" y="0"/>
                          <a:pt x="7727" y="0"/>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75" name="Group 1374">
                  <a:extLst>
                    <a:ext uri="{FF2B5EF4-FFF2-40B4-BE49-F238E27FC236}">
                      <a16:creationId xmlns:a16="http://schemas.microsoft.com/office/drawing/2014/main" id="{D970AF0E-6526-E25F-EA06-E4B4C82F3524}"/>
                    </a:ext>
                  </a:extLst>
                </p:cNvPr>
                <p:cNvGrpSpPr/>
                <p:nvPr/>
              </p:nvGrpSpPr>
              <p:grpSpPr>
                <a:xfrm>
                  <a:off x="3560898" y="1986237"/>
                  <a:ext cx="50549" cy="24494"/>
                  <a:chOff x="3560898" y="1986237"/>
                  <a:chExt cx="50549" cy="24494"/>
                </a:xfrm>
              </p:grpSpPr>
              <p:sp>
                <p:nvSpPr>
                  <p:cNvPr id="1380" name="Freeform: Shape 351">
                    <a:extLst>
                      <a:ext uri="{FF2B5EF4-FFF2-40B4-BE49-F238E27FC236}">
                        <a16:creationId xmlns:a16="http://schemas.microsoft.com/office/drawing/2014/main" id="{858BE085-02B4-AC75-469F-565C3CB39F0D}"/>
                      </a:ext>
                    </a:extLst>
                  </p:cNvPr>
                  <p:cNvSpPr/>
                  <p:nvPr/>
                </p:nvSpPr>
                <p:spPr>
                  <a:xfrm>
                    <a:off x="3560898" y="1986237"/>
                    <a:ext cx="50549" cy="24494"/>
                  </a:xfrm>
                  <a:custGeom>
                    <a:avLst/>
                    <a:gdLst/>
                    <a:ahLst/>
                    <a:cxnLst/>
                    <a:rect l="l" t="t" r="r" b="b"/>
                    <a:pathLst>
                      <a:path w="50549" h="24494" stroke="0">
                        <a:moveTo>
                          <a:pt x="0" y="5189"/>
                        </a:moveTo>
                        <a:cubicBezTo>
                          <a:pt x="0" y="-3228"/>
                          <a:pt x="11316" y="1125"/>
                          <a:pt x="25274" y="1125"/>
                        </a:cubicBezTo>
                        <a:cubicBezTo>
                          <a:pt x="39233" y="1125"/>
                          <a:pt x="50549" y="-3228"/>
                          <a:pt x="50549" y="5189"/>
                        </a:cubicBezTo>
                        <a:cubicBezTo>
                          <a:pt x="50549" y="13606"/>
                          <a:pt x="39955" y="24494"/>
                          <a:pt x="25996" y="24494"/>
                        </a:cubicBezTo>
                        <a:cubicBezTo>
                          <a:pt x="12038" y="24494"/>
                          <a:pt x="0" y="13606"/>
                          <a:pt x="0" y="5189"/>
                        </a:cubicBezTo>
                        <a:close/>
                      </a:path>
                      <a:path w="50549" h="24494" fill="none">
                        <a:moveTo>
                          <a:pt x="0" y="5189"/>
                        </a:moveTo>
                        <a:cubicBezTo>
                          <a:pt x="0" y="-3228"/>
                          <a:pt x="11316" y="1125"/>
                          <a:pt x="25274" y="1125"/>
                        </a:cubicBezTo>
                        <a:cubicBezTo>
                          <a:pt x="39233" y="1125"/>
                          <a:pt x="50549" y="-3228"/>
                          <a:pt x="50549" y="5189"/>
                        </a:cubicBezTo>
                        <a:cubicBezTo>
                          <a:pt x="50549" y="13606"/>
                          <a:pt x="39955" y="24494"/>
                          <a:pt x="25996" y="24494"/>
                        </a:cubicBezTo>
                        <a:cubicBezTo>
                          <a:pt x="12038" y="24494"/>
                          <a:pt x="0" y="13606"/>
                          <a:pt x="0" y="5189"/>
                        </a:cubicBezTo>
                        <a:close/>
                      </a:path>
                    </a:pathLst>
                  </a:custGeom>
                  <a:solidFill>
                    <a:srgbClr val="AA5527"/>
                  </a:solidFill>
                  <a:ln w="7600" cap="flat">
                    <a:solidFill>
                      <a:srgbClr val="AA5527"/>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81" name="Freeform: Shape 352">
                    <a:extLst>
                      <a:ext uri="{FF2B5EF4-FFF2-40B4-BE49-F238E27FC236}">
                        <a16:creationId xmlns:a16="http://schemas.microsoft.com/office/drawing/2014/main" id="{784530E7-81E7-10FF-9340-68FD599BA13F}"/>
                      </a:ext>
                    </a:extLst>
                  </p:cNvPr>
                  <p:cNvSpPr/>
                  <p:nvPr/>
                </p:nvSpPr>
                <p:spPr>
                  <a:xfrm>
                    <a:off x="3568249" y="2000523"/>
                    <a:ext cx="35847" cy="10207"/>
                  </a:xfrm>
                  <a:custGeom>
                    <a:avLst/>
                    <a:gdLst/>
                    <a:ahLst/>
                    <a:cxnLst/>
                    <a:rect l="l" t="t" r="r" b="b"/>
                    <a:pathLst>
                      <a:path w="35847" h="10207" stroke="0">
                        <a:moveTo>
                          <a:pt x="35847" y="3836"/>
                        </a:moveTo>
                        <a:cubicBezTo>
                          <a:pt x="31464" y="7545"/>
                          <a:pt x="25385" y="10207"/>
                          <a:pt x="18483" y="10207"/>
                        </a:cubicBezTo>
                        <a:cubicBezTo>
                          <a:pt x="11380" y="10207"/>
                          <a:pt x="4775" y="7388"/>
                          <a:pt x="0" y="3510"/>
                        </a:cubicBezTo>
                        <a:cubicBezTo>
                          <a:pt x="4988" y="1297"/>
                          <a:pt x="11042" y="0"/>
                          <a:pt x="17568" y="0"/>
                        </a:cubicBezTo>
                        <a:cubicBezTo>
                          <a:pt x="24407" y="0"/>
                          <a:pt x="30728" y="1424"/>
                          <a:pt x="35847" y="3836"/>
                        </a:cubicBezTo>
                        <a:close/>
                      </a:path>
                      <a:path w="35847" h="10207" fill="none">
                        <a:moveTo>
                          <a:pt x="35847" y="3836"/>
                        </a:moveTo>
                        <a:cubicBezTo>
                          <a:pt x="31464" y="7545"/>
                          <a:pt x="25385" y="10207"/>
                          <a:pt x="18483" y="10207"/>
                        </a:cubicBezTo>
                        <a:cubicBezTo>
                          <a:pt x="11380" y="10207"/>
                          <a:pt x="4775" y="7388"/>
                          <a:pt x="0" y="3510"/>
                        </a:cubicBezTo>
                        <a:cubicBezTo>
                          <a:pt x="4988" y="1297"/>
                          <a:pt x="11042" y="0"/>
                          <a:pt x="17568" y="0"/>
                        </a:cubicBezTo>
                        <a:cubicBezTo>
                          <a:pt x="24407" y="0"/>
                          <a:pt x="30728" y="1424"/>
                          <a:pt x="35847" y="3836"/>
                        </a:cubicBezTo>
                        <a:close/>
                      </a:path>
                    </a:pathLst>
                  </a:custGeom>
                  <a:solidFill>
                    <a:srgbClr val="EF8F8A"/>
                  </a:solidFill>
                  <a:ln w="7600" cap="flat">
                    <a:solidFill>
                      <a:srgbClr val="EF8F8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376" name="Freeform: Shape 353">
                  <a:extLst>
                    <a:ext uri="{FF2B5EF4-FFF2-40B4-BE49-F238E27FC236}">
                      <a16:creationId xmlns:a16="http://schemas.microsoft.com/office/drawing/2014/main" id="{253F391F-265D-E650-35C5-5AD42A9B23CF}"/>
                    </a:ext>
                  </a:extLst>
                </p:cNvPr>
                <p:cNvSpPr/>
                <p:nvPr/>
              </p:nvSpPr>
              <p:spPr>
                <a:xfrm>
                  <a:off x="3480824" y="1796131"/>
                  <a:ext cx="204964" cy="149965"/>
                </a:xfrm>
                <a:custGeom>
                  <a:avLst/>
                  <a:gdLst/>
                  <a:ahLst/>
                  <a:cxnLst/>
                  <a:rect l="l" t="t" r="r" b="b"/>
                  <a:pathLst>
                    <a:path w="204964" h="149965" stroke="0">
                      <a:moveTo>
                        <a:pt x="0" y="124279"/>
                      </a:moveTo>
                      <a:cubicBezTo>
                        <a:pt x="0" y="66308"/>
                        <a:pt x="45883" y="19313"/>
                        <a:pt x="102482" y="19313"/>
                      </a:cubicBezTo>
                      <a:cubicBezTo>
                        <a:pt x="121915" y="19313"/>
                        <a:pt x="140085" y="24853"/>
                        <a:pt x="155568" y="34476"/>
                      </a:cubicBezTo>
                      <a:cubicBezTo>
                        <a:pt x="154181" y="32602"/>
                        <a:pt x="153248" y="30598"/>
                        <a:pt x="153248" y="28688"/>
                      </a:cubicBezTo>
                      <a:cubicBezTo>
                        <a:pt x="153248" y="28688"/>
                        <a:pt x="149375" y="10052"/>
                        <a:pt x="142406" y="2286"/>
                      </a:cubicBezTo>
                      <a:cubicBezTo>
                        <a:pt x="135436" y="-5479"/>
                        <a:pt x="165638" y="7722"/>
                        <a:pt x="165638" y="24029"/>
                      </a:cubicBezTo>
                      <a:cubicBezTo>
                        <a:pt x="165638" y="40302"/>
                        <a:pt x="168608" y="24901"/>
                        <a:pt x="184362" y="31584"/>
                      </a:cubicBezTo>
                      <a:cubicBezTo>
                        <a:pt x="200116" y="38267"/>
                        <a:pt x="167367" y="39027"/>
                        <a:pt x="167367" y="41998"/>
                      </a:cubicBezTo>
                      <a:cubicBezTo>
                        <a:pt x="167367" y="42348"/>
                        <a:pt x="167172" y="42534"/>
                        <a:pt x="166827" y="42578"/>
                      </a:cubicBezTo>
                      <a:cubicBezTo>
                        <a:pt x="190088" y="61819"/>
                        <a:pt x="204964" y="91269"/>
                        <a:pt x="204964" y="124279"/>
                      </a:cubicBezTo>
                      <a:cubicBezTo>
                        <a:pt x="200629" y="158119"/>
                        <a:pt x="186117" y="156854"/>
                        <a:pt x="182159" y="130251"/>
                      </a:cubicBezTo>
                      <a:cubicBezTo>
                        <a:pt x="178201" y="103647"/>
                        <a:pt x="154453" y="82111"/>
                        <a:pt x="154453" y="82111"/>
                      </a:cubicBezTo>
                      <a:cubicBezTo>
                        <a:pt x="154453" y="82111"/>
                        <a:pt x="130838" y="110235"/>
                        <a:pt x="96404" y="117583"/>
                      </a:cubicBezTo>
                      <a:cubicBezTo>
                        <a:pt x="61970" y="124930"/>
                        <a:pt x="104320" y="87179"/>
                        <a:pt x="92446" y="96046"/>
                      </a:cubicBezTo>
                      <a:cubicBezTo>
                        <a:pt x="80572" y="104914"/>
                        <a:pt x="72656" y="125183"/>
                        <a:pt x="43631" y="128984"/>
                      </a:cubicBezTo>
                      <a:cubicBezTo>
                        <a:pt x="14607" y="132784"/>
                        <a:pt x="54186" y="87179"/>
                        <a:pt x="35716" y="103647"/>
                      </a:cubicBezTo>
                      <a:cubicBezTo>
                        <a:pt x="17245" y="120116"/>
                        <a:pt x="13243" y="140121"/>
                        <a:pt x="1342" y="141308"/>
                      </a:cubicBezTo>
                      <a:cubicBezTo>
                        <a:pt x="0" y="135766"/>
                        <a:pt x="0" y="130077"/>
                        <a:pt x="0" y="124279"/>
                      </a:cubicBezTo>
                      <a:close/>
                    </a:path>
                    <a:path w="204964" h="149965" fill="none">
                      <a:moveTo>
                        <a:pt x="0" y="124279"/>
                      </a:moveTo>
                      <a:cubicBezTo>
                        <a:pt x="0" y="66308"/>
                        <a:pt x="45883" y="19313"/>
                        <a:pt x="102482" y="19313"/>
                      </a:cubicBezTo>
                      <a:cubicBezTo>
                        <a:pt x="121915" y="19313"/>
                        <a:pt x="140085" y="24853"/>
                        <a:pt x="155568" y="34476"/>
                      </a:cubicBezTo>
                      <a:cubicBezTo>
                        <a:pt x="154181" y="32602"/>
                        <a:pt x="153248" y="30598"/>
                        <a:pt x="153248" y="28688"/>
                      </a:cubicBezTo>
                      <a:cubicBezTo>
                        <a:pt x="153248" y="28688"/>
                        <a:pt x="149375" y="10052"/>
                        <a:pt x="142406" y="2286"/>
                      </a:cubicBezTo>
                      <a:cubicBezTo>
                        <a:pt x="135436" y="-5479"/>
                        <a:pt x="165638" y="7722"/>
                        <a:pt x="165638" y="24029"/>
                      </a:cubicBezTo>
                      <a:cubicBezTo>
                        <a:pt x="165638" y="40302"/>
                        <a:pt x="168608" y="24901"/>
                        <a:pt x="184362" y="31584"/>
                      </a:cubicBezTo>
                      <a:cubicBezTo>
                        <a:pt x="200116" y="38267"/>
                        <a:pt x="167367" y="39027"/>
                        <a:pt x="167367" y="41998"/>
                      </a:cubicBezTo>
                      <a:cubicBezTo>
                        <a:pt x="167367" y="42348"/>
                        <a:pt x="167172" y="42534"/>
                        <a:pt x="166827" y="42578"/>
                      </a:cubicBezTo>
                      <a:cubicBezTo>
                        <a:pt x="190088" y="61819"/>
                        <a:pt x="204964" y="91269"/>
                        <a:pt x="204964" y="124279"/>
                      </a:cubicBezTo>
                      <a:cubicBezTo>
                        <a:pt x="200629" y="158119"/>
                        <a:pt x="186117" y="156854"/>
                        <a:pt x="182159" y="130251"/>
                      </a:cubicBezTo>
                      <a:cubicBezTo>
                        <a:pt x="178201" y="103647"/>
                        <a:pt x="154453" y="82111"/>
                        <a:pt x="154453" y="82111"/>
                      </a:cubicBezTo>
                      <a:cubicBezTo>
                        <a:pt x="154453" y="82111"/>
                        <a:pt x="130838" y="110235"/>
                        <a:pt x="96404" y="117583"/>
                      </a:cubicBezTo>
                      <a:cubicBezTo>
                        <a:pt x="61970" y="124930"/>
                        <a:pt x="104320" y="87179"/>
                        <a:pt x="92446" y="96046"/>
                      </a:cubicBezTo>
                      <a:cubicBezTo>
                        <a:pt x="80572" y="104914"/>
                        <a:pt x="72656" y="125183"/>
                        <a:pt x="43631" y="128984"/>
                      </a:cubicBezTo>
                      <a:cubicBezTo>
                        <a:pt x="14607" y="132784"/>
                        <a:pt x="54186" y="87179"/>
                        <a:pt x="35716" y="103647"/>
                      </a:cubicBezTo>
                      <a:cubicBezTo>
                        <a:pt x="17245" y="120116"/>
                        <a:pt x="13243" y="140121"/>
                        <a:pt x="1342" y="141308"/>
                      </a:cubicBezTo>
                      <a:cubicBezTo>
                        <a:pt x="0" y="135766"/>
                        <a:pt x="0" y="130077"/>
                        <a:pt x="0" y="124279"/>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77" name="Freeform: Shape 354">
                  <a:extLst>
                    <a:ext uri="{FF2B5EF4-FFF2-40B4-BE49-F238E27FC236}">
                      <a16:creationId xmlns:a16="http://schemas.microsoft.com/office/drawing/2014/main" id="{791E6CB6-5B82-DD99-08B8-0093DC08AC43}"/>
                    </a:ext>
                  </a:extLst>
                </p:cNvPr>
                <p:cNvSpPr/>
                <p:nvPr/>
              </p:nvSpPr>
              <p:spPr>
                <a:xfrm>
                  <a:off x="3467222" y="2034309"/>
                  <a:ext cx="231897" cy="149804"/>
                </a:xfrm>
                <a:custGeom>
                  <a:avLst/>
                  <a:gdLst/>
                  <a:ahLst/>
                  <a:cxnLst/>
                  <a:rect l="l" t="t" r="r" b="b"/>
                  <a:pathLst>
                    <a:path w="231897" h="149804" stroke="0">
                      <a:moveTo>
                        <a:pt x="118244" y="148524"/>
                      </a:moveTo>
                      <a:cubicBezTo>
                        <a:pt x="96308" y="149381"/>
                        <a:pt x="44173" y="151104"/>
                        <a:pt x="44173" y="148129"/>
                      </a:cubicBezTo>
                      <a:cubicBezTo>
                        <a:pt x="44173" y="144361"/>
                        <a:pt x="49810" y="66168"/>
                        <a:pt x="49810" y="66168"/>
                      </a:cubicBezTo>
                      <a:cubicBezTo>
                        <a:pt x="49810" y="66168"/>
                        <a:pt x="40973" y="84077"/>
                        <a:pt x="39094" y="84077"/>
                      </a:cubicBezTo>
                      <a:cubicBezTo>
                        <a:pt x="37215" y="84077"/>
                        <a:pt x="14439" y="80850"/>
                        <a:pt x="0" y="58711"/>
                      </a:cubicBezTo>
                      <a:cubicBezTo>
                        <a:pt x="21591" y="8692"/>
                        <a:pt x="73714" y="0"/>
                        <a:pt x="73714" y="0"/>
                      </a:cubicBezTo>
                      <a:cubicBezTo>
                        <a:pt x="73714" y="0"/>
                        <a:pt x="79229" y="10647"/>
                        <a:pt x="95561" y="15415"/>
                      </a:cubicBezTo>
                      <a:cubicBezTo>
                        <a:pt x="100821" y="16951"/>
                        <a:pt x="135668" y="16951"/>
                        <a:pt x="140928" y="15415"/>
                      </a:cubicBezTo>
                      <a:cubicBezTo>
                        <a:pt x="157260" y="10647"/>
                        <a:pt x="162775" y="0"/>
                        <a:pt x="162775" y="0"/>
                      </a:cubicBezTo>
                      <a:cubicBezTo>
                        <a:pt x="162775" y="0"/>
                        <a:pt x="218519" y="12059"/>
                        <a:pt x="231897" y="62189"/>
                      </a:cubicBezTo>
                      <a:cubicBezTo>
                        <a:pt x="217458" y="84328"/>
                        <a:pt x="199274" y="84077"/>
                        <a:pt x="197395" y="84077"/>
                      </a:cubicBezTo>
                      <a:cubicBezTo>
                        <a:pt x="195516" y="84077"/>
                        <a:pt x="186678" y="66168"/>
                        <a:pt x="186678" y="66168"/>
                      </a:cubicBezTo>
                      <a:cubicBezTo>
                        <a:pt x="186678" y="66168"/>
                        <a:pt x="192316" y="144361"/>
                        <a:pt x="192316" y="148129"/>
                      </a:cubicBezTo>
                      <a:cubicBezTo>
                        <a:pt x="192316" y="151104"/>
                        <a:pt x="140180" y="149381"/>
                        <a:pt x="118244" y="148524"/>
                      </a:cubicBezTo>
                      <a:close/>
                    </a:path>
                    <a:path w="231897" h="149804" stroke="0">
                      <a:moveTo>
                        <a:pt x="126232" y="17593"/>
                      </a:moveTo>
                      <a:close/>
                    </a:path>
                    <a:path w="231897" h="149804" stroke="0">
                      <a:moveTo>
                        <a:pt x="110175" y="17579"/>
                      </a:moveTo>
                      <a:close/>
                    </a:path>
                    <a:path w="231897" h="149804" fill="none">
                      <a:moveTo>
                        <a:pt x="118244" y="148524"/>
                      </a:moveTo>
                      <a:cubicBezTo>
                        <a:pt x="96308" y="149381"/>
                        <a:pt x="44173" y="151104"/>
                        <a:pt x="44173" y="148129"/>
                      </a:cubicBezTo>
                      <a:cubicBezTo>
                        <a:pt x="44173" y="144361"/>
                        <a:pt x="49810" y="66168"/>
                        <a:pt x="49810" y="66168"/>
                      </a:cubicBezTo>
                      <a:cubicBezTo>
                        <a:pt x="49810" y="66168"/>
                        <a:pt x="40973" y="84077"/>
                        <a:pt x="39094" y="84077"/>
                      </a:cubicBezTo>
                      <a:cubicBezTo>
                        <a:pt x="37215" y="84077"/>
                        <a:pt x="14439" y="80850"/>
                        <a:pt x="0" y="58711"/>
                      </a:cubicBezTo>
                      <a:cubicBezTo>
                        <a:pt x="21591" y="8692"/>
                        <a:pt x="73714" y="0"/>
                        <a:pt x="73714" y="0"/>
                      </a:cubicBezTo>
                      <a:cubicBezTo>
                        <a:pt x="73714" y="0"/>
                        <a:pt x="79229" y="10647"/>
                        <a:pt x="95561" y="15415"/>
                      </a:cubicBezTo>
                      <a:cubicBezTo>
                        <a:pt x="100821" y="16951"/>
                        <a:pt x="135668" y="16951"/>
                        <a:pt x="140928" y="15415"/>
                      </a:cubicBezTo>
                      <a:cubicBezTo>
                        <a:pt x="157260" y="10647"/>
                        <a:pt x="162775" y="0"/>
                        <a:pt x="162775" y="0"/>
                      </a:cubicBezTo>
                      <a:cubicBezTo>
                        <a:pt x="162775" y="0"/>
                        <a:pt x="218519" y="12059"/>
                        <a:pt x="231897" y="62189"/>
                      </a:cubicBezTo>
                      <a:cubicBezTo>
                        <a:pt x="217458" y="84328"/>
                        <a:pt x="199274" y="84077"/>
                        <a:pt x="197395" y="84077"/>
                      </a:cubicBezTo>
                      <a:cubicBezTo>
                        <a:pt x="195516" y="84077"/>
                        <a:pt x="186678" y="66168"/>
                        <a:pt x="186678" y="66168"/>
                      </a:cubicBezTo>
                      <a:cubicBezTo>
                        <a:pt x="186678" y="66168"/>
                        <a:pt x="192316" y="144361"/>
                        <a:pt x="192316" y="148129"/>
                      </a:cubicBezTo>
                      <a:cubicBezTo>
                        <a:pt x="192316" y="151104"/>
                        <a:pt x="140180" y="149381"/>
                        <a:pt x="118244" y="148524"/>
                      </a:cubicBezTo>
                      <a:close/>
                    </a:path>
                    <a:path w="231897" h="149804" fill="none">
                      <a:moveTo>
                        <a:pt x="126232" y="17593"/>
                      </a:moveTo>
                      <a:close/>
                    </a:path>
                    <a:path w="231897" h="149804" fill="none">
                      <a:moveTo>
                        <a:pt x="110175" y="17579"/>
                      </a:moveTo>
                      <a:close/>
                    </a:path>
                  </a:pathLst>
                </a:custGeom>
                <a:solidFill>
                  <a:srgbClr val="89C3EB"/>
                </a:solidFill>
                <a:ln w="7600" cap="flat">
                  <a:solidFill>
                    <a:srgbClr val="89C3E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78" name="Freeform: Shape 355">
                  <a:extLst>
                    <a:ext uri="{FF2B5EF4-FFF2-40B4-BE49-F238E27FC236}">
                      <a16:creationId xmlns:a16="http://schemas.microsoft.com/office/drawing/2014/main" id="{8B353B04-90DD-009B-1E49-FAC224EAC965}"/>
                    </a:ext>
                  </a:extLst>
                </p:cNvPr>
                <p:cNvSpPr/>
                <p:nvPr/>
              </p:nvSpPr>
              <p:spPr>
                <a:xfrm>
                  <a:off x="3508570" y="2174902"/>
                  <a:ext cx="155516" cy="103293"/>
                </a:xfrm>
                <a:custGeom>
                  <a:avLst/>
                  <a:gdLst/>
                  <a:ahLst/>
                  <a:cxnLst/>
                  <a:rect l="l" t="t" r="r" b="b"/>
                  <a:pathLst>
                    <a:path w="155516" h="103293" stroke="0">
                      <a:moveTo>
                        <a:pt x="5637" y="0"/>
                      </a:moveTo>
                      <a:cubicBezTo>
                        <a:pt x="14170" y="0"/>
                        <a:pt x="49303" y="0"/>
                        <a:pt x="70021" y="0"/>
                      </a:cubicBezTo>
                      <a:cubicBezTo>
                        <a:pt x="70960" y="0"/>
                        <a:pt x="137666" y="0"/>
                        <a:pt x="149879" y="0"/>
                      </a:cubicBezTo>
                      <a:cubicBezTo>
                        <a:pt x="149879" y="0"/>
                        <a:pt x="155516" y="19784"/>
                        <a:pt x="155516" y="45220"/>
                      </a:cubicBezTo>
                      <a:cubicBezTo>
                        <a:pt x="155516" y="70656"/>
                        <a:pt x="149879" y="102687"/>
                        <a:pt x="149879" y="102687"/>
                      </a:cubicBezTo>
                      <a:lnTo>
                        <a:pt x="81295" y="102687"/>
                      </a:lnTo>
                      <a:lnTo>
                        <a:pt x="76688" y="60724"/>
                      </a:lnTo>
                      <a:lnTo>
                        <a:pt x="70514" y="103293"/>
                      </a:lnTo>
                      <a:lnTo>
                        <a:pt x="5637" y="102688"/>
                      </a:lnTo>
                      <a:cubicBezTo>
                        <a:pt x="5637" y="102688"/>
                        <a:pt x="0" y="70657"/>
                        <a:pt x="0" y="45221"/>
                      </a:cubicBezTo>
                      <a:cubicBezTo>
                        <a:pt x="0" y="19785"/>
                        <a:pt x="5637" y="0"/>
                        <a:pt x="5637" y="0"/>
                      </a:cubicBezTo>
                      <a:close/>
                    </a:path>
                    <a:path w="155516" h="103293" fill="none">
                      <a:moveTo>
                        <a:pt x="5637" y="0"/>
                      </a:moveTo>
                      <a:cubicBezTo>
                        <a:pt x="14170" y="0"/>
                        <a:pt x="49303" y="0"/>
                        <a:pt x="70021" y="0"/>
                      </a:cubicBezTo>
                      <a:cubicBezTo>
                        <a:pt x="70960" y="0"/>
                        <a:pt x="137666" y="0"/>
                        <a:pt x="149879" y="0"/>
                      </a:cubicBezTo>
                      <a:cubicBezTo>
                        <a:pt x="149879" y="0"/>
                        <a:pt x="155516" y="19784"/>
                        <a:pt x="155516" y="45220"/>
                      </a:cubicBezTo>
                      <a:cubicBezTo>
                        <a:pt x="155516" y="70656"/>
                        <a:pt x="149879" y="102687"/>
                        <a:pt x="149879" y="102687"/>
                      </a:cubicBezTo>
                      <a:lnTo>
                        <a:pt x="81295" y="102687"/>
                      </a:lnTo>
                      <a:lnTo>
                        <a:pt x="76688" y="60724"/>
                      </a:lnTo>
                      <a:lnTo>
                        <a:pt x="70514" y="103293"/>
                      </a:lnTo>
                      <a:lnTo>
                        <a:pt x="5637" y="102688"/>
                      </a:lnTo>
                      <a:cubicBezTo>
                        <a:pt x="5637" y="102688"/>
                        <a:pt x="0" y="70657"/>
                        <a:pt x="0" y="45221"/>
                      </a:cubicBezTo>
                      <a:cubicBezTo>
                        <a:pt x="0" y="19785"/>
                        <a:pt x="5637" y="0"/>
                        <a:pt x="5637" y="0"/>
                      </a:cubicBezTo>
                      <a:close/>
                    </a:path>
                  </a:pathLst>
                </a:custGeom>
                <a:solidFill>
                  <a:srgbClr val="0E2350"/>
                </a:solidFill>
                <a:ln w="7600" cap="flat">
                  <a:solidFill>
                    <a:srgbClr val="0E235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79" name="Freeform: Shape 356">
                  <a:extLst>
                    <a:ext uri="{FF2B5EF4-FFF2-40B4-BE49-F238E27FC236}">
                      <a16:creationId xmlns:a16="http://schemas.microsoft.com/office/drawing/2014/main" id="{CFF2DECD-0D4E-3FC7-22AD-88B10197BEDD}"/>
                    </a:ext>
                  </a:extLst>
                </p:cNvPr>
                <p:cNvSpPr/>
                <p:nvPr/>
              </p:nvSpPr>
              <p:spPr>
                <a:xfrm>
                  <a:off x="3495625" y="2394215"/>
                  <a:ext cx="175405" cy="31005"/>
                </a:xfrm>
                <a:custGeom>
                  <a:avLst/>
                  <a:gdLst/>
                  <a:ahLst/>
                  <a:cxnLst/>
                  <a:rect l="l" t="t" r="r" b="b"/>
                  <a:pathLst>
                    <a:path w="175405" h="31005" stroke="0">
                      <a:moveTo>
                        <a:pt x="76100" y="25776"/>
                      </a:moveTo>
                      <a:cubicBezTo>
                        <a:pt x="73281" y="33312"/>
                        <a:pt x="66705" y="30486"/>
                        <a:pt x="35701" y="30486"/>
                      </a:cubicBezTo>
                      <a:cubicBezTo>
                        <a:pt x="4698" y="30486"/>
                        <a:pt x="0" y="32370"/>
                        <a:pt x="0" y="21065"/>
                      </a:cubicBezTo>
                      <a:cubicBezTo>
                        <a:pt x="0" y="9760"/>
                        <a:pt x="29125" y="-9081"/>
                        <a:pt x="41338" y="5050"/>
                      </a:cubicBezTo>
                      <a:cubicBezTo>
                        <a:pt x="53552" y="19181"/>
                        <a:pt x="73281" y="3166"/>
                        <a:pt x="73281" y="3166"/>
                      </a:cubicBezTo>
                      <a:cubicBezTo>
                        <a:pt x="75160" y="5050"/>
                        <a:pt x="78919" y="18239"/>
                        <a:pt x="76100" y="25776"/>
                      </a:cubicBezTo>
                      <a:close/>
                      <a:moveTo>
                        <a:pt x="99305" y="25776"/>
                      </a:moveTo>
                      <a:cubicBezTo>
                        <a:pt x="102123" y="33312"/>
                        <a:pt x="108700" y="30486"/>
                        <a:pt x="139704" y="30486"/>
                      </a:cubicBezTo>
                      <a:cubicBezTo>
                        <a:pt x="170707" y="30486"/>
                        <a:pt x="175405" y="32370"/>
                        <a:pt x="175405" y="21065"/>
                      </a:cubicBezTo>
                      <a:cubicBezTo>
                        <a:pt x="175405" y="9760"/>
                        <a:pt x="146280" y="-9081"/>
                        <a:pt x="134067" y="5050"/>
                      </a:cubicBezTo>
                      <a:cubicBezTo>
                        <a:pt x="121853" y="19181"/>
                        <a:pt x="102123" y="3166"/>
                        <a:pt x="102123" y="3166"/>
                      </a:cubicBezTo>
                      <a:cubicBezTo>
                        <a:pt x="100244" y="5050"/>
                        <a:pt x="96486" y="18239"/>
                        <a:pt x="99305" y="25776"/>
                      </a:cubicBezTo>
                      <a:close/>
                    </a:path>
                    <a:path w="175405" h="31005" fill="none">
                      <a:moveTo>
                        <a:pt x="76100" y="25776"/>
                      </a:moveTo>
                      <a:cubicBezTo>
                        <a:pt x="73281" y="33312"/>
                        <a:pt x="66705" y="30486"/>
                        <a:pt x="35701" y="30486"/>
                      </a:cubicBezTo>
                      <a:cubicBezTo>
                        <a:pt x="4698" y="30486"/>
                        <a:pt x="0" y="32370"/>
                        <a:pt x="0" y="21065"/>
                      </a:cubicBezTo>
                      <a:cubicBezTo>
                        <a:pt x="0" y="9760"/>
                        <a:pt x="29125" y="-9081"/>
                        <a:pt x="41338" y="5050"/>
                      </a:cubicBezTo>
                      <a:cubicBezTo>
                        <a:pt x="53552" y="19181"/>
                        <a:pt x="73281" y="3166"/>
                        <a:pt x="73281" y="3166"/>
                      </a:cubicBezTo>
                      <a:cubicBezTo>
                        <a:pt x="75160" y="5050"/>
                        <a:pt x="78919" y="18239"/>
                        <a:pt x="76100" y="25776"/>
                      </a:cubicBezTo>
                      <a:close/>
                      <a:moveTo>
                        <a:pt x="99305" y="25776"/>
                      </a:moveTo>
                      <a:cubicBezTo>
                        <a:pt x="102123" y="33312"/>
                        <a:pt x="108700" y="30486"/>
                        <a:pt x="139704" y="30486"/>
                      </a:cubicBezTo>
                      <a:cubicBezTo>
                        <a:pt x="170707" y="30486"/>
                        <a:pt x="175405" y="32370"/>
                        <a:pt x="175405" y="21065"/>
                      </a:cubicBezTo>
                      <a:cubicBezTo>
                        <a:pt x="175405" y="9760"/>
                        <a:pt x="146280" y="-9081"/>
                        <a:pt x="134067" y="5050"/>
                      </a:cubicBezTo>
                      <a:cubicBezTo>
                        <a:pt x="121853" y="19181"/>
                        <a:pt x="102123" y="3166"/>
                        <a:pt x="102123" y="3166"/>
                      </a:cubicBezTo>
                      <a:cubicBezTo>
                        <a:pt x="100244" y="5050"/>
                        <a:pt x="96486" y="18239"/>
                        <a:pt x="99305" y="25776"/>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34" name="Group 1333">
                <a:extLst>
                  <a:ext uri="{FF2B5EF4-FFF2-40B4-BE49-F238E27FC236}">
                    <a16:creationId xmlns:a16="http://schemas.microsoft.com/office/drawing/2014/main" id="{7D5E6D4B-B545-F04A-E500-C9F9AB78C04B}"/>
                  </a:ext>
                </a:extLst>
              </p:cNvPr>
              <p:cNvGrpSpPr/>
              <p:nvPr/>
            </p:nvGrpSpPr>
            <p:grpSpPr>
              <a:xfrm>
                <a:off x="3782657" y="1520872"/>
                <a:ext cx="364827" cy="1021896"/>
                <a:chOff x="3782657" y="1520872"/>
                <a:chExt cx="364827" cy="1021896"/>
              </a:xfrm>
            </p:grpSpPr>
            <p:grpSp>
              <p:nvGrpSpPr>
                <p:cNvPr id="1335" name="Group 1334">
                  <a:extLst>
                    <a:ext uri="{FF2B5EF4-FFF2-40B4-BE49-F238E27FC236}">
                      <a16:creationId xmlns:a16="http://schemas.microsoft.com/office/drawing/2014/main" id="{1E81AC87-DDDB-6210-D319-57CB858A1E01}"/>
                    </a:ext>
                  </a:extLst>
                </p:cNvPr>
                <p:cNvGrpSpPr/>
                <p:nvPr/>
              </p:nvGrpSpPr>
              <p:grpSpPr>
                <a:xfrm>
                  <a:off x="3876476" y="2407340"/>
                  <a:ext cx="157079" cy="135428"/>
                  <a:chOff x="3876476" y="2407340"/>
                  <a:chExt cx="157079" cy="135428"/>
                </a:xfrm>
              </p:grpSpPr>
              <p:sp>
                <p:nvSpPr>
                  <p:cNvPr id="1364" name="Freeform: Shape 359">
                    <a:extLst>
                      <a:ext uri="{FF2B5EF4-FFF2-40B4-BE49-F238E27FC236}">
                        <a16:creationId xmlns:a16="http://schemas.microsoft.com/office/drawing/2014/main" id="{5D35849A-2596-A08A-0C6F-F5F5F7968E75}"/>
                      </a:ext>
                    </a:extLst>
                  </p:cNvPr>
                  <p:cNvSpPr/>
                  <p:nvPr/>
                </p:nvSpPr>
                <p:spPr>
                  <a:xfrm>
                    <a:off x="3876476" y="2465237"/>
                    <a:ext cx="65588" cy="77531"/>
                  </a:xfrm>
                  <a:custGeom>
                    <a:avLst/>
                    <a:gdLst/>
                    <a:ahLst/>
                    <a:cxnLst/>
                    <a:rect l="l" t="t" r="r" b="b"/>
                    <a:pathLst>
                      <a:path w="65588" h="77531" stroke="0">
                        <a:moveTo>
                          <a:pt x="6179" y="10101"/>
                        </a:moveTo>
                        <a:cubicBezTo>
                          <a:pt x="-1808" y="28399"/>
                          <a:pt x="-880" y="35069"/>
                          <a:pt x="2428" y="47954"/>
                        </a:cubicBezTo>
                        <a:cubicBezTo>
                          <a:pt x="5735" y="60840"/>
                          <a:pt x="13722" y="78509"/>
                          <a:pt x="30985" y="77488"/>
                        </a:cubicBezTo>
                        <a:cubicBezTo>
                          <a:pt x="48249" y="76274"/>
                          <a:pt x="59100" y="61643"/>
                          <a:pt x="64061" y="44462"/>
                        </a:cubicBezTo>
                        <a:cubicBezTo>
                          <a:pt x="69022" y="27282"/>
                          <a:pt x="60310" y="3955"/>
                          <a:pt x="60310" y="3955"/>
                        </a:cubicBezTo>
                        <a:cubicBezTo>
                          <a:pt x="60310" y="3955"/>
                          <a:pt x="14165" y="-8197"/>
                          <a:pt x="6179" y="10101"/>
                        </a:cubicBezTo>
                        <a:close/>
                      </a:path>
                      <a:path w="65588" h="77531" fill="none">
                        <a:moveTo>
                          <a:pt x="6179" y="10101"/>
                        </a:moveTo>
                        <a:cubicBezTo>
                          <a:pt x="-1808" y="28399"/>
                          <a:pt x="-880" y="35069"/>
                          <a:pt x="2428" y="47954"/>
                        </a:cubicBezTo>
                        <a:cubicBezTo>
                          <a:pt x="5735" y="60840"/>
                          <a:pt x="13722" y="78509"/>
                          <a:pt x="30985" y="77488"/>
                        </a:cubicBezTo>
                        <a:cubicBezTo>
                          <a:pt x="48249" y="76274"/>
                          <a:pt x="59100" y="61643"/>
                          <a:pt x="64061" y="44462"/>
                        </a:cubicBezTo>
                        <a:cubicBezTo>
                          <a:pt x="69022" y="27282"/>
                          <a:pt x="60310" y="3955"/>
                          <a:pt x="60310" y="3955"/>
                        </a:cubicBezTo>
                        <a:cubicBezTo>
                          <a:pt x="60310" y="3955"/>
                          <a:pt x="14165" y="-8197"/>
                          <a:pt x="6179" y="10101"/>
                        </a:cubicBezTo>
                        <a:close/>
                      </a:path>
                    </a:pathLst>
                  </a:custGeom>
                  <a:solidFill>
                    <a:srgbClr val="CC7EB0"/>
                  </a:solidFill>
                  <a:ln w="7600" cap="flat">
                    <a:solidFill>
                      <a:srgbClr val="CC7EB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65" name="Freeform: Shape 360">
                    <a:extLst>
                      <a:ext uri="{FF2B5EF4-FFF2-40B4-BE49-F238E27FC236}">
                        <a16:creationId xmlns:a16="http://schemas.microsoft.com/office/drawing/2014/main" id="{88609BBB-D974-3827-2A64-BEB41177FC32}"/>
                      </a:ext>
                    </a:extLst>
                  </p:cNvPr>
                  <p:cNvSpPr/>
                  <p:nvPr/>
                </p:nvSpPr>
                <p:spPr>
                  <a:xfrm>
                    <a:off x="3888352" y="2407340"/>
                    <a:ext cx="43934" cy="102216"/>
                  </a:xfrm>
                  <a:custGeom>
                    <a:avLst/>
                    <a:gdLst/>
                    <a:ahLst/>
                    <a:cxnLst/>
                    <a:rect l="l" t="t" r="r" b="b"/>
                    <a:pathLst>
                      <a:path w="43934" h="102216" stroke="0">
                        <a:moveTo>
                          <a:pt x="43934" y="0"/>
                        </a:moveTo>
                        <a:lnTo>
                          <a:pt x="41064" y="74081"/>
                        </a:lnTo>
                        <a:cubicBezTo>
                          <a:pt x="41064" y="74081"/>
                          <a:pt x="33912" y="104036"/>
                          <a:pt x="20198" y="102129"/>
                        </a:cubicBezTo>
                        <a:cubicBezTo>
                          <a:pt x="6484" y="99344"/>
                          <a:pt x="4465" y="93897"/>
                          <a:pt x="1814" y="72049"/>
                        </a:cubicBezTo>
                        <a:lnTo>
                          <a:pt x="0" y="0"/>
                        </a:lnTo>
                        <a:lnTo>
                          <a:pt x="43934" y="0"/>
                        </a:lnTo>
                        <a:close/>
                      </a:path>
                      <a:path w="43934" h="102216" fill="none">
                        <a:moveTo>
                          <a:pt x="43934" y="0"/>
                        </a:moveTo>
                        <a:lnTo>
                          <a:pt x="41064" y="74081"/>
                        </a:lnTo>
                        <a:cubicBezTo>
                          <a:pt x="41064" y="74081"/>
                          <a:pt x="33912" y="104036"/>
                          <a:pt x="20198" y="102129"/>
                        </a:cubicBezTo>
                        <a:cubicBezTo>
                          <a:pt x="6484" y="99344"/>
                          <a:pt x="4465" y="93897"/>
                          <a:pt x="1814" y="72049"/>
                        </a:cubicBezTo>
                        <a:lnTo>
                          <a:pt x="0" y="0"/>
                        </a:lnTo>
                        <a:lnTo>
                          <a:pt x="43934" y="0"/>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66" name="Freeform: Shape 361">
                    <a:extLst>
                      <a:ext uri="{FF2B5EF4-FFF2-40B4-BE49-F238E27FC236}">
                        <a16:creationId xmlns:a16="http://schemas.microsoft.com/office/drawing/2014/main" id="{D16C6337-ABE2-E6A3-6CD0-14E95A12ECB6}"/>
                      </a:ext>
                    </a:extLst>
                  </p:cNvPr>
                  <p:cNvSpPr/>
                  <p:nvPr/>
                </p:nvSpPr>
                <p:spPr>
                  <a:xfrm>
                    <a:off x="3967966" y="2465237"/>
                    <a:ext cx="65588" cy="77531"/>
                  </a:xfrm>
                  <a:custGeom>
                    <a:avLst/>
                    <a:gdLst/>
                    <a:ahLst/>
                    <a:cxnLst/>
                    <a:rect l="l" t="t" r="r" b="b"/>
                    <a:pathLst>
                      <a:path w="65588" h="77531" stroke="0">
                        <a:moveTo>
                          <a:pt x="6179" y="10101"/>
                        </a:moveTo>
                        <a:cubicBezTo>
                          <a:pt x="-1808" y="28399"/>
                          <a:pt x="-880" y="35069"/>
                          <a:pt x="2428" y="47954"/>
                        </a:cubicBezTo>
                        <a:cubicBezTo>
                          <a:pt x="5735" y="60840"/>
                          <a:pt x="13722" y="78509"/>
                          <a:pt x="30985" y="77488"/>
                        </a:cubicBezTo>
                        <a:cubicBezTo>
                          <a:pt x="48249" y="76274"/>
                          <a:pt x="59100" y="61643"/>
                          <a:pt x="64061" y="44462"/>
                        </a:cubicBezTo>
                        <a:cubicBezTo>
                          <a:pt x="69022" y="27282"/>
                          <a:pt x="60310" y="3955"/>
                          <a:pt x="60310" y="3955"/>
                        </a:cubicBezTo>
                        <a:cubicBezTo>
                          <a:pt x="60310" y="3955"/>
                          <a:pt x="14165" y="-8197"/>
                          <a:pt x="6179" y="10101"/>
                        </a:cubicBezTo>
                        <a:close/>
                      </a:path>
                      <a:path w="65588" h="77531" fill="none">
                        <a:moveTo>
                          <a:pt x="6179" y="10101"/>
                        </a:moveTo>
                        <a:cubicBezTo>
                          <a:pt x="-1808" y="28399"/>
                          <a:pt x="-880" y="35069"/>
                          <a:pt x="2428" y="47954"/>
                        </a:cubicBezTo>
                        <a:cubicBezTo>
                          <a:pt x="5735" y="60840"/>
                          <a:pt x="13722" y="78509"/>
                          <a:pt x="30985" y="77488"/>
                        </a:cubicBezTo>
                        <a:cubicBezTo>
                          <a:pt x="48249" y="76274"/>
                          <a:pt x="59100" y="61643"/>
                          <a:pt x="64061" y="44462"/>
                        </a:cubicBezTo>
                        <a:cubicBezTo>
                          <a:pt x="69022" y="27282"/>
                          <a:pt x="60310" y="3955"/>
                          <a:pt x="60310" y="3955"/>
                        </a:cubicBezTo>
                        <a:cubicBezTo>
                          <a:pt x="60310" y="3955"/>
                          <a:pt x="14165" y="-8197"/>
                          <a:pt x="6179" y="10101"/>
                        </a:cubicBezTo>
                        <a:close/>
                      </a:path>
                    </a:pathLst>
                  </a:custGeom>
                  <a:solidFill>
                    <a:srgbClr val="CC7EB0"/>
                  </a:solidFill>
                  <a:ln w="7600" cap="flat">
                    <a:solidFill>
                      <a:srgbClr val="CC7EB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67" name="Freeform: Shape 362">
                    <a:extLst>
                      <a:ext uri="{FF2B5EF4-FFF2-40B4-BE49-F238E27FC236}">
                        <a16:creationId xmlns:a16="http://schemas.microsoft.com/office/drawing/2014/main" id="{D6627117-89E1-F0DE-FBA3-F0794406B707}"/>
                      </a:ext>
                    </a:extLst>
                  </p:cNvPr>
                  <p:cNvSpPr/>
                  <p:nvPr/>
                </p:nvSpPr>
                <p:spPr>
                  <a:xfrm>
                    <a:off x="3979843" y="2407340"/>
                    <a:ext cx="43934" cy="102216"/>
                  </a:xfrm>
                  <a:custGeom>
                    <a:avLst/>
                    <a:gdLst/>
                    <a:ahLst/>
                    <a:cxnLst/>
                    <a:rect l="l" t="t" r="r" b="b"/>
                    <a:pathLst>
                      <a:path w="43934" h="102216" stroke="0">
                        <a:moveTo>
                          <a:pt x="43934" y="0"/>
                        </a:moveTo>
                        <a:lnTo>
                          <a:pt x="41064" y="74081"/>
                        </a:lnTo>
                        <a:cubicBezTo>
                          <a:pt x="41064" y="74081"/>
                          <a:pt x="33912" y="104036"/>
                          <a:pt x="20198" y="102129"/>
                        </a:cubicBezTo>
                        <a:cubicBezTo>
                          <a:pt x="6484" y="99344"/>
                          <a:pt x="4465" y="93897"/>
                          <a:pt x="1814" y="72049"/>
                        </a:cubicBezTo>
                        <a:lnTo>
                          <a:pt x="0" y="0"/>
                        </a:lnTo>
                        <a:lnTo>
                          <a:pt x="43934" y="0"/>
                        </a:lnTo>
                        <a:close/>
                      </a:path>
                      <a:path w="43934" h="102216" fill="none">
                        <a:moveTo>
                          <a:pt x="43934" y="0"/>
                        </a:moveTo>
                        <a:lnTo>
                          <a:pt x="41064" y="74081"/>
                        </a:lnTo>
                        <a:cubicBezTo>
                          <a:pt x="41064" y="74081"/>
                          <a:pt x="33912" y="104036"/>
                          <a:pt x="20198" y="102129"/>
                        </a:cubicBezTo>
                        <a:cubicBezTo>
                          <a:pt x="6484" y="99344"/>
                          <a:pt x="4465" y="93897"/>
                          <a:pt x="1814" y="72049"/>
                        </a:cubicBezTo>
                        <a:lnTo>
                          <a:pt x="0" y="0"/>
                        </a:lnTo>
                        <a:lnTo>
                          <a:pt x="43934" y="0"/>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336" name="Freeform: Shape 363">
                  <a:extLst>
                    <a:ext uri="{FF2B5EF4-FFF2-40B4-BE49-F238E27FC236}">
                      <a16:creationId xmlns:a16="http://schemas.microsoft.com/office/drawing/2014/main" id="{EA400E3B-2764-9F7F-F078-2DB96D13818E}"/>
                    </a:ext>
                  </a:extLst>
                </p:cNvPr>
                <p:cNvSpPr/>
                <p:nvPr/>
              </p:nvSpPr>
              <p:spPr>
                <a:xfrm>
                  <a:off x="3889114" y="1818701"/>
                  <a:ext cx="144402" cy="62328"/>
                </a:xfrm>
                <a:custGeom>
                  <a:avLst/>
                  <a:gdLst/>
                  <a:ahLst/>
                  <a:cxnLst/>
                  <a:rect l="l" t="t" r="r" b="b"/>
                  <a:pathLst>
                    <a:path w="144402" h="62328" stroke="0">
                      <a:moveTo>
                        <a:pt x="25910" y="0"/>
                      </a:moveTo>
                      <a:lnTo>
                        <a:pt x="0" y="7350"/>
                      </a:lnTo>
                      <a:cubicBezTo>
                        <a:pt x="0" y="7350"/>
                        <a:pt x="-4630" y="51447"/>
                        <a:pt x="57670" y="61246"/>
                      </a:cubicBezTo>
                      <a:cubicBezTo>
                        <a:pt x="119971" y="71046"/>
                        <a:pt x="144402" y="11024"/>
                        <a:pt x="144402" y="11024"/>
                      </a:cubicBezTo>
                      <a:cubicBezTo>
                        <a:pt x="144402" y="11024"/>
                        <a:pt x="105312" y="0"/>
                        <a:pt x="102869" y="0"/>
                      </a:cubicBezTo>
                      <a:lnTo>
                        <a:pt x="25910" y="0"/>
                      </a:lnTo>
                      <a:close/>
                    </a:path>
                    <a:path w="144402" h="62328" fill="none">
                      <a:moveTo>
                        <a:pt x="25910" y="0"/>
                      </a:moveTo>
                      <a:lnTo>
                        <a:pt x="0" y="7350"/>
                      </a:lnTo>
                      <a:cubicBezTo>
                        <a:pt x="0" y="7350"/>
                        <a:pt x="-4630" y="51447"/>
                        <a:pt x="57670" y="61246"/>
                      </a:cubicBezTo>
                      <a:cubicBezTo>
                        <a:pt x="119971" y="71046"/>
                        <a:pt x="144402" y="11024"/>
                        <a:pt x="144402" y="11024"/>
                      </a:cubicBezTo>
                      <a:cubicBezTo>
                        <a:pt x="144402" y="11024"/>
                        <a:pt x="105312" y="0"/>
                        <a:pt x="102869" y="0"/>
                      </a:cubicBezTo>
                      <a:lnTo>
                        <a:pt x="2591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37" name="Freeform: Shape 364">
                  <a:extLst>
                    <a:ext uri="{FF2B5EF4-FFF2-40B4-BE49-F238E27FC236}">
                      <a16:creationId xmlns:a16="http://schemas.microsoft.com/office/drawing/2014/main" id="{F65B6533-4309-E605-5C3F-A1AFAA60F92E}"/>
                    </a:ext>
                  </a:extLst>
                </p:cNvPr>
                <p:cNvSpPr/>
                <p:nvPr/>
              </p:nvSpPr>
              <p:spPr>
                <a:xfrm>
                  <a:off x="3811986" y="1520872"/>
                  <a:ext cx="292991" cy="269325"/>
                </a:xfrm>
                <a:custGeom>
                  <a:avLst/>
                  <a:gdLst/>
                  <a:ahLst/>
                  <a:cxnLst/>
                  <a:rect l="l" t="t" r="r" b="b"/>
                  <a:pathLst>
                    <a:path w="292991" h="269325" stroke="0">
                      <a:moveTo>
                        <a:pt x="165268" y="265958"/>
                      </a:moveTo>
                      <a:lnTo>
                        <a:pt x="145529" y="265958"/>
                      </a:lnTo>
                      <a:cubicBezTo>
                        <a:pt x="87813" y="285126"/>
                        <a:pt x="-17065" y="217838"/>
                        <a:pt x="2368" y="180638"/>
                      </a:cubicBezTo>
                      <a:cubicBezTo>
                        <a:pt x="21800" y="143438"/>
                        <a:pt x="-1166" y="157609"/>
                        <a:pt x="7932" y="105975"/>
                      </a:cubicBezTo>
                      <a:cubicBezTo>
                        <a:pt x="16872" y="55236"/>
                        <a:pt x="66595" y="3133"/>
                        <a:pt x="139537" y="0"/>
                      </a:cubicBezTo>
                      <a:cubicBezTo>
                        <a:pt x="140825" y="0"/>
                        <a:pt x="142120" y="0"/>
                        <a:pt x="143423" y="0"/>
                      </a:cubicBezTo>
                      <a:cubicBezTo>
                        <a:pt x="145348" y="0"/>
                        <a:pt x="147258" y="0"/>
                        <a:pt x="149099" y="0"/>
                      </a:cubicBezTo>
                      <a:cubicBezTo>
                        <a:pt x="150455" y="0"/>
                        <a:pt x="151750" y="0"/>
                        <a:pt x="153038" y="0"/>
                      </a:cubicBezTo>
                      <a:cubicBezTo>
                        <a:pt x="225981" y="3133"/>
                        <a:pt x="275703" y="55236"/>
                        <a:pt x="284643" y="105975"/>
                      </a:cubicBezTo>
                      <a:cubicBezTo>
                        <a:pt x="293741" y="157609"/>
                        <a:pt x="270775" y="143438"/>
                        <a:pt x="290208" y="180638"/>
                      </a:cubicBezTo>
                      <a:cubicBezTo>
                        <a:pt x="309639" y="217838"/>
                        <a:pt x="222985" y="285123"/>
                        <a:pt x="165268" y="265958"/>
                      </a:cubicBezTo>
                      <a:close/>
                    </a:path>
                    <a:path w="292991" h="269325" fill="none">
                      <a:moveTo>
                        <a:pt x="165268" y="265958"/>
                      </a:moveTo>
                      <a:lnTo>
                        <a:pt x="145529" y="265958"/>
                      </a:lnTo>
                      <a:cubicBezTo>
                        <a:pt x="87813" y="285126"/>
                        <a:pt x="-17065" y="217838"/>
                        <a:pt x="2368" y="180638"/>
                      </a:cubicBezTo>
                      <a:cubicBezTo>
                        <a:pt x="21800" y="143438"/>
                        <a:pt x="-1166" y="157609"/>
                        <a:pt x="7932" y="105975"/>
                      </a:cubicBezTo>
                      <a:cubicBezTo>
                        <a:pt x="16872" y="55236"/>
                        <a:pt x="66595" y="3133"/>
                        <a:pt x="139537" y="0"/>
                      </a:cubicBezTo>
                      <a:cubicBezTo>
                        <a:pt x="140825" y="0"/>
                        <a:pt x="142120" y="0"/>
                        <a:pt x="143423" y="0"/>
                      </a:cubicBezTo>
                      <a:cubicBezTo>
                        <a:pt x="145348" y="0"/>
                        <a:pt x="147258" y="0"/>
                        <a:pt x="149099" y="0"/>
                      </a:cubicBezTo>
                      <a:cubicBezTo>
                        <a:pt x="150455" y="0"/>
                        <a:pt x="151750" y="0"/>
                        <a:pt x="153038" y="0"/>
                      </a:cubicBezTo>
                      <a:cubicBezTo>
                        <a:pt x="225981" y="3133"/>
                        <a:pt x="275703" y="55236"/>
                        <a:pt x="284643" y="105975"/>
                      </a:cubicBezTo>
                      <a:cubicBezTo>
                        <a:pt x="293741" y="157609"/>
                        <a:pt x="270775" y="143438"/>
                        <a:pt x="290208" y="180638"/>
                      </a:cubicBezTo>
                      <a:cubicBezTo>
                        <a:pt x="309639" y="217838"/>
                        <a:pt x="222985" y="285123"/>
                        <a:pt x="165268" y="265958"/>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38" name="Freeform: Shape 365">
                  <a:extLst>
                    <a:ext uri="{FF2B5EF4-FFF2-40B4-BE49-F238E27FC236}">
                      <a16:creationId xmlns:a16="http://schemas.microsoft.com/office/drawing/2014/main" id="{C35022C6-7F6B-671F-8DBF-DDE0C7E29538}"/>
                    </a:ext>
                  </a:extLst>
                </p:cNvPr>
                <p:cNvSpPr/>
                <p:nvPr/>
              </p:nvSpPr>
              <p:spPr>
                <a:xfrm>
                  <a:off x="3913678" y="1777868"/>
                  <a:ext cx="84990" cy="89388"/>
                </a:xfrm>
                <a:custGeom>
                  <a:avLst/>
                  <a:gdLst/>
                  <a:ahLst/>
                  <a:cxnLst/>
                  <a:rect l="l" t="t" r="r" b="b"/>
                  <a:pathLst>
                    <a:path w="84990" h="89388" stroke="0">
                      <a:moveTo>
                        <a:pt x="0" y="0"/>
                      </a:moveTo>
                      <a:lnTo>
                        <a:pt x="84990" y="0"/>
                      </a:lnTo>
                      <a:lnTo>
                        <a:pt x="84990" y="60602"/>
                      </a:lnTo>
                      <a:cubicBezTo>
                        <a:pt x="84990" y="60602"/>
                        <a:pt x="69538" y="89388"/>
                        <a:pt x="45071" y="89388"/>
                      </a:cubicBezTo>
                      <a:cubicBezTo>
                        <a:pt x="20604" y="89388"/>
                        <a:pt x="0" y="60602"/>
                        <a:pt x="0" y="60602"/>
                      </a:cubicBezTo>
                      <a:lnTo>
                        <a:pt x="0" y="0"/>
                      </a:lnTo>
                      <a:close/>
                    </a:path>
                    <a:path w="84990" h="89388" fill="none">
                      <a:moveTo>
                        <a:pt x="0" y="0"/>
                      </a:moveTo>
                      <a:lnTo>
                        <a:pt x="84990" y="0"/>
                      </a:lnTo>
                      <a:lnTo>
                        <a:pt x="84990" y="60602"/>
                      </a:lnTo>
                      <a:cubicBezTo>
                        <a:pt x="84990" y="60602"/>
                        <a:pt x="69538" y="89388"/>
                        <a:pt x="45071" y="89388"/>
                      </a:cubicBezTo>
                      <a:cubicBezTo>
                        <a:pt x="20604" y="89388"/>
                        <a:pt x="0" y="60602"/>
                        <a:pt x="0" y="60602"/>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39" name="Freeform: Shape 366">
                  <a:extLst>
                    <a:ext uri="{FF2B5EF4-FFF2-40B4-BE49-F238E27FC236}">
                      <a16:creationId xmlns:a16="http://schemas.microsoft.com/office/drawing/2014/main" id="{729CDE64-B61D-1C02-3633-F74D95D68798}"/>
                    </a:ext>
                  </a:extLst>
                </p:cNvPr>
                <p:cNvSpPr/>
                <p:nvPr/>
              </p:nvSpPr>
              <p:spPr>
                <a:xfrm>
                  <a:off x="3843704" y="1667288"/>
                  <a:ext cx="231003" cy="56918"/>
                </a:xfrm>
                <a:custGeom>
                  <a:avLst/>
                  <a:gdLst/>
                  <a:ahLst/>
                  <a:cxnLst/>
                  <a:rect l="l" t="t" r="r" b="b"/>
                  <a:pathLst>
                    <a:path w="231003" h="56918" stroke="0">
                      <a:moveTo>
                        <a:pt x="0" y="28459"/>
                      </a:moveTo>
                      <a:cubicBezTo>
                        <a:pt x="0" y="12742"/>
                        <a:pt x="13199" y="0"/>
                        <a:pt x="29481" y="0"/>
                      </a:cubicBezTo>
                      <a:cubicBezTo>
                        <a:pt x="45762" y="0"/>
                        <a:pt x="58961" y="12742"/>
                        <a:pt x="58961" y="28459"/>
                      </a:cubicBezTo>
                      <a:cubicBezTo>
                        <a:pt x="58961" y="44176"/>
                        <a:pt x="45762" y="56918"/>
                        <a:pt x="29481" y="56918"/>
                      </a:cubicBezTo>
                      <a:cubicBezTo>
                        <a:pt x="13199" y="56918"/>
                        <a:pt x="0" y="44176"/>
                        <a:pt x="0" y="28459"/>
                      </a:cubicBezTo>
                      <a:close/>
                      <a:moveTo>
                        <a:pt x="201522" y="56918"/>
                      </a:moveTo>
                      <a:cubicBezTo>
                        <a:pt x="217804" y="56918"/>
                        <a:pt x="231003" y="44176"/>
                        <a:pt x="231003" y="28459"/>
                      </a:cubicBezTo>
                      <a:cubicBezTo>
                        <a:pt x="231003" y="12742"/>
                        <a:pt x="217804" y="0"/>
                        <a:pt x="201522" y="0"/>
                      </a:cubicBezTo>
                      <a:cubicBezTo>
                        <a:pt x="185241" y="0"/>
                        <a:pt x="172042" y="12742"/>
                        <a:pt x="172042" y="28459"/>
                      </a:cubicBezTo>
                      <a:cubicBezTo>
                        <a:pt x="172042" y="44176"/>
                        <a:pt x="185241" y="56918"/>
                        <a:pt x="201522" y="56918"/>
                      </a:cubicBezTo>
                      <a:close/>
                    </a:path>
                    <a:path w="231003" h="56918" fill="none">
                      <a:moveTo>
                        <a:pt x="0" y="28459"/>
                      </a:moveTo>
                      <a:cubicBezTo>
                        <a:pt x="0" y="12742"/>
                        <a:pt x="13199" y="0"/>
                        <a:pt x="29481" y="0"/>
                      </a:cubicBezTo>
                      <a:cubicBezTo>
                        <a:pt x="45762" y="0"/>
                        <a:pt x="58961" y="12742"/>
                        <a:pt x="58961" y="28459"/>
                      </a:cubicBezTo>
                      <a:cubicBezTo>
                        <a:pt x="58961" y="44176"/>
                        <a:pt x="45762" y="56918"/>
                        <a:pt x="29481" y="56918"/>
                      </a:cubicBezTo>
                      <a:cubicBezTo>
                        <a:pt x="13199" y="56918"/>
                        <a:pt x="0" y="44176"/>
                        <a:pt x="0" y="28459"/>
                      </a:cubicBezTo>
                      <a:close/>
                      <a:moveTo>
                        <a:pt x="201522" y="56918"/>
                      </a:moveTo>
                      <a:cubicBezTo>
                        <a:pt x="217804" y="56918"/>
                        <a:pt x="231003" y="44176"/>
                        <a:pt x="231003" y="28459"/>
                      </a:cubicBezTo>
                      <a:cubicBezTo>
                        <a:pt x="231003" y="12742"/>
                        <a:pt x="217804" y="0"/>
                        <a:pt x="201522" y="0"/>
                      </a:cubicBezTo>
                      <a:cubicBezTo>
                        <a:pt x="185241" y="0"/>
                        <a:pt x="172042" y="12742"/>
                        <a:pt x="172042" y="28459"/>
                      </a:cubicBezTo>
                      <a:cubicBezTo>
                        <a:pt x="172042" y="44176"/>
                        <a:pt x="185241" y="56918"/>
                        <a:pt x="201522" y="56918"/>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40" name="Freeform: Shape 367">
                  <a:extLst>
                    <a:ext uri="{FF2B5EF4-FFF2-40B4-BE49-F238E27FC236}">
                      <a16:creationId xmlns:a16="http://schemas.microsoft.com/office/drawing/2014/main" id="{00982E24-5063-1AD7-C207-628ED1154CBF}"/>
                    </a:ext>
                  </a:extLst>
                </p:cNvPr>
                <p:cNvSpPr/>
                <p:nvPr/>
              </p:nvSpPr>
              <p:spPr>
                <a:xfrm>
                  <a:off x="3862005" y="1545285"/>
                  <a:ext cx="192534" cy="271327"/>
                </a:xfrm>
                <a:custGeom>
                  <a:avLst/>
                  <a:gdLst/>
                  <a:ahLst/>
                  <a:cxnLst/>
                  <a:rect l="l" t="t" r="r" b="b"/>
                  <a:pathLst>
                    <a:path w="192534" h="271327" stroke="0">
                      <a:moveTo>
                        <a:pt x="0" y="125299"/>
                      </a:moveTo>
                      <a:cubicBezTo>
                        <a:pt x="0" y="43546"/>
                        <a:pt x="40195" y="0"/>
                        <a:pt x="95171" y="0"/>
                      </a:cubicBezTo>
                      <a:cubicBezTo>
                        <a:pt x="150147" y="0"/>
                        <a:pt x="192534" y="41525"/>
                        <a:pt x="192534" y="123291"/>
                      </a:cubicBezTo>
                      <a:cubicBezTo>
                        <a:pt x="192534" y="205004"/>
                        <a:pt x="152746" y="270815"/>
                        <a:pt x="95837" y="271325"/>
                      </a:cubicBezTo>
                      <a:cubicBezTo>
                        <a:pt x="38928" y="271829"/>
                        <a:pt x="0" y="207025"/>
                        <a:pt x="0" y="125299"/>
                      </a:cubicBezTo>
                      <a:close/>
                    </a:path>
                    <a:path w="192534" h="271327" fill="none">
                      <a:moveTo>
                        <a:pt x="0" y="125299"/>
                      </a:moveTo>
                      <a:cubicBezTo>
                        <a:pt x="0" y="43546"/>
                        <a:pt x="40195" y="0"/>
                        <a:pt x="95171" y="0"/>
                      </a:cubicBezTo>
                      <a:cubicBezTo>
                        <a:pt x="150147" y="0"/>
                        <a:pt x="192534" y="41525"/>
                        <a:pt x="192534" y="123291"/>
                      </a:cubicBezTo>
                      <a:cubicBezTo>
                        <a:pt x="192534" y="205004"/>
                        <a:pt x="152746" y="270815"/>
                        <a:pt x="95837" y="271325"/>
                      </a:cubicBezTo>
                      <a:cubicBezTo>
                        <a:pt x="38928" y="271829"/>
                        <a:pt x="0" y="207025"/>
                        <a:pt x="0" y="125299"/>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41" name="Freeform: Shape 368">
                  <a:extLst>
                    <a:ext uri="{FF2B5EF4-FFF2-40B4-BE49-F238E27FC236}">
                      <a16:creationId xmlns:a16="http://schemas.microsoft.com/office/drawing/2014/main" id="{65914AE3-EAFC-D387-C5FE-33ABC3F8E192}"/>
                    </a:ext>
                  </a:extLst>
                </p:cNvPr>
                <p:cNvSpPr/>
                <p:nvPr/>
              </p:nvSpPr>
              <p:spPr>
                <a:xfrm>
                  <a:off x="3936211" y="1759842"/>
                  <a:ext cx="44123" cy="13792"/>
                </a:xfrm>
                <a:custGeom>
                  <a:avLst/>
                  <a:gdLst/>
                  <a:ahLst/>
                  <a:cxnLst/>
                  <a:rect l="l" t="t" r="r" b="b"/>
                  <a:pathLst>
                    <a:path w="44123" h="13792" stroke="0">
                      <a:moveTo>
                        <a:pt x="22167" y="10368"/>
                      </a:moveTo>
                      <a:cubicBezTo>
                        <a:pt x="38302" y="10731"/>
                        <a:pt x="36726" y="0"/>
                        <a:pt x="42426" y="0"/>
                      </a:cubicBezTo>
                      <a:cubicBezTo>
                        <a:pt x="48171" y="0"/>
                        <a:pt x="38810" y="14405"/>
                        <a:pt x="22135" y="13772"/>
                      </a:cubicBezTo>
                      <a:cubicBezTo>
                        <a:pt x="5459" y="13137"/>
                        <a:pt x="-3725" y="0"/>
                        <a:pt x="1435" y="0"/>
                      </a:cubicBezTo>
                      <a:cubicBezTo>
                        <a:pt x="6594" y="0"/>
                        <a:pt x="6033" y="10004"/>
                        <a:pt x="22167" y="10368"/>
                      </a:cubicBezTo>
                      <a:close/>
                    </a:path>
                    <a:path w="44123" h="13792" fill="none">
                      <a:moveTo>
                        <a:pt x="22167" y="10368"/>
                      </a:moveTo>
                      <a:cubicBezTo>
                        <a:pt x="38302" y="10731"/>
                        <a:pt x="36726" y="0"/>
                        <a:pt x="42426" y="0"/>
                      </a:cubicBezTo>
                      <a:cubicBezTo>
                        <a:pt x="48171" y="0"/>
                        <a:pt x="38810" y="14405"/>
                        <a:pt x="22135" y="13772"/>
                      </a:cubicBezTo>
                      <a:cubicBezTo>
                        <a:pt x="5459" y="13137"/>
                        <a:pt x="-3725" y="0"/>
                        <a:pt x="1435" y="0"/>
                      </a:cubicBezTo>
                      <a:cubicBezTo>
                        <a:pt x="6594" y="0"/>
                        <a:pt x="6033" y="10004"/>
                        <a:pt x="22167" y="10368"/>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42" name="Freeform: Shape 369">
                  <a:extLst>
                    <a:ext uri="{FF2B5EF4-FFF2-40B4-BE49-F238E27FC236}">
                      <a16:creationId xmlns:a16="http://schemas.microsoft.com/office/drawing/2014/main" id="{0D9146EC-C186-DAB0-2D64-04117B413544}"/>
                    </a:ext>
                  </a:extLst>
                </p:cNvPr>
                <p:cNvSpPr/>
                <p:nvPr/>
              </p:nvSpPr>
              <p:spPr>
                <a:xfrm>
                  <a:off x="3845585" y="1528891"/>
                  <a:ext cx="225021" cy="141338"/>
                </a:xfrm>
                <a:custGeom>
                  <a:avLst/>
                  <a:gdLst/>
                  <a:ahLst/>
                  <a:cxnLst/>
                  <a:rect l="l" t="t" r="r" b="b"/>
                  <a:pathLst>
                    <a:path w="225021" h="141338" stroke="0">
                      <a:moveTo>
                        <a:pt x="0" y="120272"/>
                      </a:moveTo>
                      <a:cubicBezTo>
                        <a:pt x="6153" y="56161"/>
                        <a:pt x="23307" y="2602"/>
                        <a:pt x="114828" y="0"/>
                      </a:cubicBezTo>
                      <a:cubicBezTo>
                        <a:pt x="202726" y="-2060"/>
                        <a:pt x="235685" y="75685"/>
                        <a:pt x="222057" y="139788"/>
                      </a:cubicBezTo>
                      <a:cubicBezTo>
                        <a:pt x="222057" y="140305"/>
                        <a:pt x="222057" y="140822"/>
                        <a:pt x="222057" y="141338"/>
                      </a:cubicBezTo>
                      <a:cubicBezTo>
                        <a:pt x="204457" y="138503"/>
                        <a:pt x="169257" y="126647"/>
                        <a:pt x="136289" y="78548"/>
                      </a:cubicBezTo>
                      <a:cubicBezTo>
                        <a:pt x="116415" y="109301"/>
                        <a:pt x="61671" y="131694"/>
                        <a:pt x="1877" y="131694"/>
                      </a:cubicBezTo>
                      <a:cubicBezTo>
                        <a:pt x="1460" y="131694"/>
                        <a:pt x="0" y="120301"/>
                        <a:pt x="0" y="120272"/>
                      </a:cubicBezTo>
                      <a:close/>
                    </a:path>
                    <a:path w="225021" h="141338" fill="none">
                      <a:moveTo>
                        <a:pt x="0" y="120272"/>
                      </a:moveTo>
                      <a:cubicBezTo>
                        <a:pt x="6153" y="56161"/>
                        <a:pt x="23307" y="2602"/>
                        <a:pt x="114828" y="0"/>
                      </a:cubicBezTo>
                      <a:cubicBezTo>
                        <a:pt x="202726" y="-2060"/>
                        <a:pt x="235685" y="75685"/>
                        <a:pt x="222057" y="139788"/>
                      </a:cubicBezTo>
                      <a:cubicBezTo>
                        <a:pt x="222057" y="140305"/>
                        <a:pt x="222057" y="140822"/>
                        <a:pt x="222057" y="141338"/>
                      </a:cubicBezTo>
                      <a:cubicBezTo>
                        <a:pt x="204457" y="138503"/>
                        <a:pt x="169257" y="126647"/>
                        <a:pt x="136289" y="78548"/>
                      </a:cubicBezTo>
                      <a:cubicBezTo>
                        <a:pt x="116415" y="109301"/>
                        <a:pt x="61671" y="131694"/>
                        <a:pt x="1877" y="131694"/>
                      </a:cubicBezTo>
                      <a:cubicBezTo>
                        <a:pt x="1460" y="131694"/>
                        <a:pt x="0" y="120301"/>
                        <a:pt x="0" y="120272"/>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43" name="Freeform: Shape 370">
                  <a:extLst>
                    <a:ext uri="{FF2B5EF4-FFF2-40B4-BE49-F238E27FC236}">
                      <a16:creationId xmlns:a16="http://schemas.microsoft.com/office/drawing/2014/main" id="{05A64E26-40C1-31B9-4CF5-3CD446BB077B}"/>
                    </a:ext>
                  </a:extLst>
                </p:cNvPr>
                <p:cNvSpPr/>
                <p:nvPr/>
              </p:nvSpPr>
              <p:spPr>
                <a:xfrm>
                  <a:off x="3824389" y="2093368"/>
                  <a:ext cx="254700" cy="346987"/>
                </a:xfrm>
                <a:custGeom>
                  <a:avLst/>
                  <a:gdLst/>
                  <a:ahLst/>
                  <a:cxnLst/>
                  <a:rect l="l" t="t" r="r" b="b"/>
                  <a:pathLst>
                    <a:path w="254700" h="346987" stroke="0">
                      <a:moveTo>
                        <a:pt x="43382" y="0"/>
                      </a:moveTo>
                      <a:lnTo>
                        <a:pt x="212439" y="0"/>
                      </a:lnTo>
                      <a:cubicBezTo>
                        <a:pt x="212439" y="0"/>
                        <a:pt x="259293" y="60575"/>
                        <a:pt x="254332" y="120275"/>
                      </a:cubicBezTo>
                      <a:cubicBezTo>
                        <a:pt x="249371" y="179974"/>
                        <a:pt x="226218" y="344976"/>
                        <a:pt x="226218" y="344976"/>
                      </a:cubicBezTo>
                      <a:lnTo>
                        <a:pt x="35144" y="346987"/>
                      </a:lnTo>
                      <a:cubicBezTo>
                        <a:pt x="35144" y="346987"/>
                        <a:pt x="11435" y="191640"/>
                        <a:pt x="1304" y="118616"/>
                      </a:cubicBezTo>
                      <a:cubicBezTo>
                        <a:pt x="-8826" y="45592"/>
                        <a:pt x="43382" y="0"/>
                        <a:pt x="43382" y="0"/>
                      </a:cubicBezTo>
                      <a:close/>
                    </a:path>
                    <a:path w="254700" h="346987" fill="none">
                      <a:moveTo>
                        <a:pt x="43382" y="0"/>
                      </a:moveTo>
                      <a:lnTo>
                        <a:pt x="212439" y="0"/>
                      </a:lnTo>
                      <a:cubicBezTo>
                        <a:pt x="212439" y="0"/>
                        <a:pt x="259293" y="60575"/>
                        <a:pt x="254332" y="120275"/>
                      </a:cubicBezTo>
                      <a:cubicBezTo>
                        <a:pt x="249371" y="179974"/>
                        <a:pt x="226218" y="344976"/>
                        <a:pt x="226218" y="344976"/>
                      </a:cubicBezTo>
                      <a:lnTo>
                        <a:pt x="35144" y="346987"/>
                      </a:lnTo>
                      <a:cubicBezTo>
                        <a:pt x="35144" y="346987"/>
                        <a:pt x="11435" y="191640"/>
                        <a:pt x="1304" y="118616"/>
                      </a:cubicBezTo>
                      <a:cubicBezTo>
                        <a:pt x="-8826" y="45592"/>
                        <a:pt x="43382" y="0"/>
                        <a:pt x="43382" y="0"/>
                      </a:cubicBezTo>
                      <a:close/>
                    </a:path>
                  </a:pathLst>
                </a:custGeom>
                <a:solidFill>
                  <a:srgbClr val="CC7EB0"/>
                </a:solidFill>
                <a:ln w="7600" cap="flat">
                  <a:solidFill>
                    <a:srgbClr val="CC7EB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44" name="Freeform: Shape 371">
                  <a:extLst>
                    <a:ext uri="{FF2B5EF4-FFF2-40B4-BE49-F238E27FC236}">
                      <a16:creationId xmlns:a16="http://schemas.microsoft.com/office/drawing/2014/main" id="{DE15B459-9A67-7939-9114-F4256B6EA26B}"/>
                    </a:ext>
                  </a:extLst>
                </p:cNvPr>
                <p:cNvSpPr/>
                <p:nvPr/>
              </p:nvSpPr>
              <p:spPr>
                <a:xfrm>
                  <a:off x="3906617" y="1695081"/>
                  <a:ext cx="103312" cy="17068"/>
                </a:xfrm>
                <a:custGeom>
                  <a:avLst/>
                  <a:gdLst/>
                  <a:ahLst/>
                  <a:cxnLst/>
                  <a:rect l="l" t="t" r="r" b="b"/>
                  <a:pathLst>
                    <a:path w="103312" h="17068" stroke="0">
                      <a:moveTo>
                        <a:pt x="8078" y="0"/>
                      </a:moveTo>
                      <a:cubicBezTo>
                        <a:pt x="14346" y="0"/>
                        <a:pt x="17962" y="2628"/>
                        <a:pt x="17962" y="5869"/>
                      </a:cubicBezTo>
                      <a:lnTo>
                        <a:pt x="17962" y="11198"/>
                      </a:lnTo>
                      <a:cubicBezTo>
                        <a:pt x="17962" y="14440"/>
                        <a:pt x="14346" y="17068"/>
                        <a:pt x="9885" y="17068"/>
                      </a:cubicBezTo>
                      <a:cubicBezTo>
                        <a:pt x="3617" y="17068"/>
                        <a:pt x="0" y="14440"/>
                        <a:pt x="0" y="11198"/>
                      </a:cubicBezTo>
                      <a:lnTo>
                        <a:pt x="0" y="5869"/>
                      </a:lnTo>
                      <a:cubicBezTo>
                        <a:pt x="0" y="2628"/>
                        <a:pt x="3617" y="0"/>
                        <a:pt x="8078" y="0"/>
                      </a:cubicBezTo>
                      <a:close/>
                      <a:moveTo>
                        <a:pt x="85349" y="5869"/>
                      </a:moveTo>
                      <a:lnTo>
                        <a:pt x="85349" y="11198"/>
                      </a:lnTo>
                      <a:cubicBezTo>
                        <a:pt x="85349" y="14440"/>
                        <a:pt x="88966" y="17068"/>
                        <a:pt x="95234" y="17068"/>
                      </a:cubicBezTo>
                      <a:cubicBezTo>
                        <a:pt x="99695" y="17068"/>
                        <a:pt x="103312" y="14440"/>
                        <a:pt x="103312" y="11198"/>
                      </a:cubicBezTo>
                      <a:lnTo>
                        <a:pt x="103312" y="5869"/>
                      </a:lnTo>
                      <a:cubicBezTo>
                        <a:pt x="103312" y="2628"/>
                        <a:pt x="99695" y="0"/>
                        <a:pt x="93427" y="0"/>
                      </a:cubicBezTo>
                      <a:cubicBezTo>
                        <a:pt x="88966" y="0"/>
                        <a:pt x="85349" y="2628"/>
                        <a:pt x="85349" y="5869"/>
                      </a:cubicBezTo>
                      <a:close/>
                    </a:path>
                    <a:path w="103312" h="17068" fill="none">
                      <a:moveTo>
                        <a:pt x="8078" y="0"/>
                      </a:moveTo>
                      <a:cubicBezTo>
                        <a:pt x="14346" y="0"/>
                        <a:pt x="17962" y="2628"/>
                        <a:pt x="17962" y="5869"/>
                      </a:cubicBezTo>
                      <a:lnTo>
                        <a:pt x="17962" y="11198"/>
                      </a:lnTo>
                      <a:cubicBezTo>
                        <a:pt x="17962" y="14440"/>
                        <a:pt x="14346" y="17068"/>
                        <a:pt x="9885" y="17068"/>
                      </a:cubicBezTo>
                      <a:cubicBezTo>
                        <a:pt x="3617" y="17068"/>
                        <a:pt x="0" y="14440"/>
                        <a:pt x="0" y="11198"/>
                      </a:cubicBezTo>
                      <a:lnTo>
                        <a:pt x="0" y="5869"/>
                      </a:lnTo>
                      <a:cubicBezTo>
                        <a:pt x="0" y="2628"/>
                        <a:pt x="3617" y="0"/>
                        <a:pt x="8078" y="0"/>
                      </a:cubicBezTo>
                      <a:close/>
                      <a:moveTo>
                        <a:pt x="85349" y="5869"/>
                      </a:moveTo>
                      <a:lnTo>
                        <a:pt x="85349" y="11198"/>
                      </a:lnTo>
                      <a:cubicBezTo>
                        <a:pt x="85349" y="14440"/>
                        <a:pt x="88966" y="17068"/>
                        <a:pt x="95234" y="17068"/>
                      </a:cubicBezTo>
                      <a:cubicBezTo>
                        <a:pt x="99695" y="17068"/>
                        <a:pt x="103312" y="14440"/>
                        <a:pt x="103312" y="11198"/>
                      </a:cubicBezTo>
                      <a:lnTo>
                        <a:pt x="103312" y="5869"/>
                      </a:lnTo>
                      <a:cubicBezTo>
                        <a:pt x="103312" y="2628"/>
                        <a:pt x="99695" y="0"/>
                        <a:pt x="93427" y="0"/>
                      </a:cubicBezTo>
                      <a:cubicBezTo>
                        <a:pt x="88966" y="0"/>
                        <a:pt x="85349" y="2628"/>
                        <a:pt x="85349" y="5869"/>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45" name="Freeform: Shape 372">
                  <a:extLst>
                    <a:ext uri="{FF2B5EF4-FFF2-40B4-BE49-F238E27FC236}">
                      <a16:creationId xmlns:a16="http://schemas.microsoft.com/office/drawing/2014/main" id="{F9256EB1-FA7E-DA23-65BD-BFED979246C1}"/>
                    </a:ext>
                  </a:extLst>
                </p:cNvPr>
                <p:cNvSpPr/>
                <p:nvPr/>
              </p:nvSpPr>
              <p:spPr>
                <a:xfrm>
                  <a:off x="3881385" y="1682601"/>
                  <a:ext cx="157575" cy="52644"/>
                </a:xfrm>
                <a:custGeom>
                  <a:avLst/>
                  <a:gdLst/>
                  <a:ahLst/>
                  <a:cxnLst/>
                  <a:rect l="l" t="t" r="r" b="b"/>
                  <a:pathLst>
                    <a:path w="157575" h="52644" stroke="0">
                      <a:moveTo>
                        <a:pt x="0" y="17115"/>
                      </a:moveTo>
                      <a:cubicBezTo>
                        <a:pt x="0" y="1533"/>
                        <a:pt x="20007" y="0"/>
                        <a:pt x="38081" y="0"/>
                      </a:cubicBezTo>
                      <a:cubicBezTo>
                        <a:pt x="56155" y="0"/>
                        <a:pt x="64262" y="10718"/>
                        <a:pt x="64262" y="26322"/>
                      </a:cubicBezTo>
                      <a:cubicBezTo>
                        <a:pt x="64262" y="41882"/>
                        <a:pt x="53551" y="53858"/>
                        <a:pt x="27371" y="52545"/>
                      </a:cubicBezTo>
                      <a:cubicBezTo>
                        <a:pt x="1190" y="51233"/>
                        <a:pt x="0" y="32696"/>
                        <a:pt x="0" y="17115"/>
                      </a:cubicBezTo>
                      <a:close/>
                      <a:moveTo>
                        <a:pt x="27849" y="49289"/>
                      </a:moveTo>
                      <a:cubicBezTo>
                        <a:pt x="51504" y="50455"/>
                        <a:pt x="61181" y="39808"/>
                        <a:pt x="61181" y="25987"/>
                      </a:cubicBezTo>
                      <a:cubicBezTo>
                        <a:pt x="61181" y="12098"/>
                        <a:pt x="55236" y="3067"/>
                        <a:pt x="35720" y="3893"/>
                      </a:cubicBezTo>
                      <a:cubicBezTo>
                        <a:pt x="16203" y="5090"/>
                        <a:pt x="3119" y="3893"/>
                        <a:pt x="3119" y="17785"/>
                      </a:cubicBezTo>
                      <a:cubicBezTo>
                        <a:pt x="3119" y="31640"/>
                        <a:pt x="4194" y="48122"/>
                        <a:pt x="27849" y="49289"/>
                      </a:cubicBezTo>
                      <a:close/>
                      <a:moveTo>
                        <a:pt x="62797" y="29330"/>
                      </a:moveTo>
                      <a:cubicBezTo>
                        <a:pt x="62797" y="23493"/>
                        <a:pt x="69956" y="18761"/>
                        <a:pt x="78787" y="18761"/>
                      </a:cubicBezTo>
                      <a:cubicBezTo>
                        <a:pt x="87619" y="18761"/>
                        <a:pt x="94778" y="23493"/>
                        <a:pt x="94778" y="29330"/>
                      </a:cubicBezTo>
                      <a:cubicBezTo>
                        <a:pt x="94778" y="30158"/>
                        <a:pt x="94634" y="30963"/>
                        <a:pt x="94362" y="31736"/>
                      </a:cubicBezTo>
                      <a:cubicBezTo>
                        <a:pt x="92715" y="27057"/>
                        <a:pt x="86367" y="23572"/>
                        <a:pt x="78787" y="23572"/>
                      </a:cubicBezTo>
                      <a:cubicBezTo>
                        <a:pt x="71208" y="23572"/>
                        <a:pt x="64860" y="27057"/>
                        <a:pt x="63213" y="31736"/>
                      </a:cubicBezTo>
                      <a:cubicBezTo>
                        <a:pt x="62797" y="30963"/>
                        <a:pt x="62797" y="30158"/>
                        <a:pt x="62797" y="29330"/>
                      </a:cubicBezTo>
                      <a:close/>
                      <a:moveTo>
                        <a:pt x="157575" y="17115"/>
                      </a:moveTo>
                      <a:cubicBezTo>
                        <a:pt x="157575" y="1533"/>
                        <a:pt x="137568" y="0"/>
                        <a:pt x="119494" y="0"/>
                      </a:cubicBezTo>
                      <a:cubicBezTo>
                        <a:pt x="101420" y="0"/>
                        <a:pt x="93313" y="10718"/>
                        <a:pt x="93313" y="26322"/>
                      </a:cubicBezTo>
                      <a:cubicBezTo>
                        <a:pt x="93313" y="41882"/>
                        <a:pt x="104024" y="53858"/>
                        <a:pt x="130204" y="52545"/>
                      </a:cubicBezTo>
                      <a:cubicBezTo>
                        <a:pt x="156385" y="51233"/>
                        <a:pt x="157575" y="32696"/>
                        <a:pt x="157575" y="17115"/>
                      </a:cubicBezTo>
                      <a:close/>
                      <a:moveTo>
                        <a:pt x="129726" y="49289"/>
                      </a:moveTo>
                      <a:cubicBezTo>
                        <a:pt x="106071" y="50455"/>
                        <a:pt x="96394" y="39808"/>
                        <a:pt x="96394" y="25987"/>
                      </a:cubicBezTo>
                      <a:cubicBezTo>
                        <a:pt x="96394" y="12098"/>
                        <a:pt x="102339" y="3067"/>
                        <a:pt x="121855" y="3893"/>
                      </a:cubicBezTo>
                      <a:cubicBezTo>
                        <a:pt x="141372" y="5090"/>
                        <a:pt x="154456" y="3893"/>
                        <a:pt x="154456" y="17785"/>
                      </a:cubicBezTo>
                      <a:cubicBezTo>
                        <a:pt x="154456" y="31640"/>
                        <a:pt x="153381" y="48122"/>
                        <a:pt x="129726" y="49289"/>
                      </a:cubicBezTo>
                      <a:close/>
                    </a:path>
                    <a:path w="157575" h="52644" fill="none">
                      <a:moveTo>
                        <a:pt x="0" y="17115"/>
                      </a:moveTo>
                      <a:cubicBezTo>
                        <a:pt x="0" y="1533"/>
                        <a:pt x="20007" y="0"/>
                        <a:pt x="38081" y="0"/>
                      </a:cubicBezTo>
                      <a:cubicBezTo>
                        <a:pt x="56155" y="0"/>
                        <a:pt x="64262" y="10718"/>
                        <a:pt x="64262" y="26322"/>
                      </a:cubicBezTo>
                      <a:cubicBezTo>
                        <a:pt x="64262" y="41882"/>
                        <a:pt x="53551" y="53858"/>
                        <a:pt x="27371" y="52545"/>
                      </a:cubicBezTo>
                      <a:cubicBezTo>
                        <a:pt x="1190" y="51233"/>
                        <a:pt x="0" y="32696"/>
                        <a:pt x="0" y="17115"/>
                      </a:cubicBezTo>
                      <a:close/>
                      <a:moveTo>
                        <a:pt x="27849" y="49289"/>
                      </a:moveTo>
                      <a:cubicBezTo>
                        <a:pt x="51504" y="50455"/>
                        <a:pt x="61181" y="39808"/>
                        <a:pt x="61181" y="25987"/>
                      </a:cubicBezTo>
                      <a:cubicBezTo>
                        <a:pt x="61181" y="12098"/>
                        <a:pt x="55236" y="3067"/>
                        <a:pt x="35720" y="3893"/>
                      </a:cubicBezTo>
                      <a:cubicBezTo>
                        <a:pt x="16203" y="5090"/>
                        <a:pt x="3119" y="3893"/>
                        <a:pt x="3119" y="17785"/>
                      </a:cubicBezTo>
                      <a:cubicBezTo>
                        <a:pt x="3119" y="31640"/>
                        <a:pt x="4194" y="48122"/>
                        <a:pt x="27849" y="49289"/>
                      </a:cubicBezTo>
                      <a:close/>
                      <a:moveTo>
                        <a:pt x="62797" y="29330"/>
                      </a:moveTo>
                      <a:cubicBezTo>
                        <a:pt x="62797" y="23493"/>
                        <a:pt x="69956" y="18761"/>
                        <a:pt x="78787" y="18761"/>
                      </a:cubicBezTo>
                      <a:cubicBezTo>
                        <a:pt x="87619" y="18761"/>
                        <a:pt x="94778" y="23493"/>
                        <a:pt x="94778" y="29330"/>
                      </a:cubicBezTo>
                      <a:cubicBezTo>
                        <a:pt x="94778" y="30158"/>
                        <a:pt x="94634" y="30963"/>
                        <a:pt x="94362" y="31736"/>
                      </a:cubicBezTo>
                      <a:cubicBezTo>
                        <a:pt x="92715" y="27057"/>
                        <a:pt x="86367" y="23572"/>
                        <a:pt x="78787" y="23572"/>
                      </a:cubicBezTo>
                      <a:cubicBezTo>
                        <a:pt x="71208" y="23572"/>
                        <a:pt x="64860" y="27057"/>
                        <a:pt x="63213" y="31736"/>
                      </a:cubicBezTo>
                      <a:cubicBezTo>
                        <a:pt x="62797" y="30963"/>
                        <a:pt x="62797" y="30158"/>
                        <a:pt x="62797" y="29330"/>
                      </a:cubicBezTo>
                      <a:close/>
                      <a:moveTo>
                        <a:pt x="157575" y="17115"/>
                      </a:moveTo>
                      <a:cubicBezTo>
                        <a:pt x="157575" y="1533"/>
                        <a:pt x="137568" y="0"/>
                        <a:pt x="119494" y="0"/>
                      </a:cubicBezTo>
                      <a:cubicBezTo>
                        <a:pt x="101420" y="0"/>
                        <a:pt x="93313" y="10718"/>
                        <a:pt x="93313" y="26322"/>
                      </a:cubicBezTo>
                      <a:cubicBezTo>
                        <a:pt x="93313" y="41882"/>
                        <a:pt x="104024" y="53858"/>
                        <a:pt x="130204" y="52545"/>
                      </a:cubicBezTo>
                      <a:cubicBezTo>
                        <a:pt x="156385" y="51233"/>
                        <a:pt x="157575" y="32696"/>
                        <a:pt x="157575" y="17115"/>
                      </a:cubicBezTo>
                      <a:close/>
                      <a:moveTo>
                        <a:pt x="129726" y="49289"/>
                      </a:moveTo>
                      <a:cubicBezTo>
                        <a:pt x="106071" y="50455"/>
                        <a:pt x="96394" y="39808"/>
                        <a:pt x="96394" y="25987"/>
                      </a:cubicBezTo>
                      <a:cubicBezTo>
                        <a:pt x="96394" y="12098"/>
                        <a:pt x="102339" y="3067"/>
                        <a:pt x="121855" y="3893"/>
                      </a:cubicBezTo>
                      <a:cubicBezTo>
                        <a:pt x="141372" y="5090"/>
                        <a:pt x="154456" y="3893"/>
                        <a:pt x="154456" y="17785"/>
                      </a:cubicBezTo>
                      <a:cubicBezTo>
                        <a:pt x="154456" y="31640"/>
                        <a:pt x="153381" y="48122"/>
                        <a:pt x="129726" y="49289"/>
                      </a:cubicBezTo>
                      <a:close/>
                    </a:path>
                  </a:pathLst>
                </a:custGeom>
                <a:solidFill>
                  <a:srgbClr val="717070"/>
                </a:solidFill>
                <a:ln w="7600" cap="flat">
                  <a:solidFill>
                    <a:srgbClr val="71707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46" name="Freeform: Shape 373">
                  <a:extLst>
                    <a:ext uri="{FF2B5EF4-FFF2-40B4-BE49-F238E27FC236}">
                      <a16:creationId xmlns:a16="http://schemas.microsoft.com/office/drawing/2014/main" id="{28DCD62A-3552-FC63-4DD2-7AC9E00F2260}"/>
                    </a:ext>
                  </a:extLst>
                </p:cNvPr>
                <p:cNvSpPr/>
                <p:nvPr/>
              </p:nvSpPr>
              <p:spPr>
                <a:xfrm>
                  <a:off x="3887546" y="1666041"/>
                  <a:ext cx="140551" cy="11606"/>
                </a:xfrm>
                <a:custGeom>
                  <a:avLst/>
                  <a:gdLst/>
                  <a:ahLst/>
                  <a:cxnLst/>
                  <a:rect l="l" t="t" r="r" b="b"/>
                  <a:pathLst>
                    <a:path w="140551" h="11606" stroke="0">
                      <a:moveTo>
                        <a:pt x="0" y="11004"/>
                      </a:moveTo>
                      <a:cubicBezTo>
                        <a:pt x="-1096" y="5688"/>
                        <a:pt x="6023" y="2205"/>
                        <a:pt x="11923" y="0"/>
                      </a:cubicBezTo>
                      <a:cubicBezTo>
                        <a:pt x="17823" y="-965"/>
                        <a:pt x="29915" y="0"/>
                        <a:pt x="31335" y="5720"/>
                      </a:cubicBezTo>
                      <a:cubicBezTo>
                        <a:pt x="32079" y="8505"/>
                        <a:pt x="26434" y="3088"/>
                        <a:pt x="15533" y="5247"/>
                      </a:cubicBezTo>
                      <a:cubicBezTo>
                        <a:pt x="4631" y="7405"/>
                        <a:pt x="1001" y="13535"/>
                        <a:pt x="0" y="11004"/>
                      </a:cubicBezTo>
                      <a:close/>
                      <a:moveTo>
                        <a:pt x="140368" y="11004"/>
                      </a:moveTo>
                      <a:cubicBezTo>
                        <a:pt x="141788" y="5688"/>
                        <a:pt x="134670" y="2205"/>
                        <a:pt x="128770" y="0"/>
                      </a:cubicBezTo>
                      <a:cubicBezTo>
                        <a:pt x="122871" y="-965"/>
                        <a:pt x="110778" y="0"/>
                        <a:pt x="109358" y="5720"/>
                      </a:cubicBezTo>
                      <a:cubicBezTo>
                        <a:pt x="108614" y="8505"/>
                        <a:pt x="114259" y="3088"/>
                        <a:pt x="125160" y="5247"/>
                      </a:cubicBezTo>
                      <a:cubicBezTo>
                        <a:pt x="136062" y="7405"/>
                        <a:pt x="139692" y="13535"/>
                        <a:pt x="140368" y="11004"/>
                      </a:cubicBezTo>
                      <a:close/>
                    </a:path>
                    <a:path w="140551" h="11606" fill="none">
                      <a:moveTo>
                        <a:pt x="0" y="11004"/>
                      </a:moveTo>
                      <a:cubicBezTo>
                        <a:pt x="-1096" y="5688"/>
                        <a:pt x="6023" y="2205"/>
                        <a:pt x="11923" y="0"/>
                      </a:cubicBezTo>
                      <a:cubicBezTo>
                        <a:pt x="17823" y="-965"/>
                        <a:pt x="29915" y="0"/>
                        <a:pt x="31335" y="5720"/>
                      </a:cubicBezTo>
                      <a:cubicBezTo>
                        <a:pt x="32079" y="8505"/>
                        <a:pt x="26434" y="3088"/>
                        <a:pt x="15533" y="5247"/>
                      </a:cubicBezTo>
                      <a:cubicBezTo>
                        <a:pt x="4631" y="7405"/>
                        <a:pt x="1001" y="13535"/>
                        <a:pt x="0" y="11004"/>
                      </a:cubicBezTo>
                      <a:close/>
                      <a:moveTo>
                        <a:pt x="140368" y="11004"/>
                      </a:moveTo>
                      <a:cubicBezTo>
                        <a:pt x="141788" y="5688"/>
                        <a:pt x="134670" y="2205"/>
                        <a:pt x="128770" y="0"/>
                      </a:cubicBezTo>
                      <a:cubicBezTo>
                        <a:pt x="122871" y="-965"/>
                        <a:pt x="110778" y="0"/>
                        <a:pt x="109358" y="5720"/>
                      </a:cubicBezTo>
                      <a:cubicBezTo>
                        <a:pt x="108614" y="8505"/>
                        <a:pt x="114259" y="3088"/>
                        <a:pt x="125160" y="5247"/>
                      </a:cubicBezTo>
                      <a:cubicBezTo>
                        <a:pt x="136062" y="7405"/>
                        <a:pt x="139692" y="13535"/>
                        <a:pt x="140368" y="11004"/>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47" name="Freeform: Shape 374">
                  <a:extLst>
                    <a:ext uri="{FF2B5EF4-FFF2-40B4-BE49-F238E27FC236}">
                      <a16:creationId xmlns:a16="http://schemas.microsoft.com/office/drawing/2014/main" id="{EDD1C84C-66AD-A6F9-84D8-174CD831C5E7}"/>
                    </a:ext>
                  </a:extLst>
                </p:cNvPr>
                <p:cNvSpPr/>
                <p:nvPr/>
              </p:nvSpPr>
              <p:spPr>
                <a:xfrm>
                  <a:off x="3782657" y="1819518"/>
                  <a:ext cx="340935" cy="271822"/>
                </a:xfrm>
                <a:custGeom>
                  <a:avLst/>
                  <a:gdLst/>
                  <a:ahLst/>
                  <a:cxnLst/>
                  <a:rect l="l" t="t" r="r" b="b"/>
                  <a:pathLst>
                    <a:path w="340935" h="271822" stroke="0">
                      <a:moveTo>
                        <a:pt x="84026" y="271822"/>
                      </a:moveTo>
                      <a:cubicBezTo>
                        <a:pt x="85349" y="266137"/>
                        <a:pt x="76684" y="114134"/>
                        <a:pt x="76684" y="114134"/>
                      </a:cubicBezTo>
                      <a:lnTo>
                        <a:pt x="64532" y="153442"/>
                      </a:lnTo>
                      <a:cubicBezTo>
                        <a:pt x="64532" y="153442"/>
                        <a:pt x="26274" y="145824"/>
                        <a:pt x="0" y="135911"/>
                      </a:cubicBezTo>
                      <a:cubicBezTo>
                        <a:pt x="8758" y="87277"/>
                        <a:pt x="28531" y="46319"/>
                        <a:pt x="43509" y="30103"/>
                      </a:cubicBezTo>
                      <a:cubicBezTo>
                        <a:pt x="58486" y="13888"/>
                        <a:pt x="101402" y="-5774"/>
                        <a:pt x="108207" y="1594"/>
                      </a:cubicBezTo>
                      <a:cubicBezTo>
                        <a:pt x="115013" y="8963"/>
                        <a:pt x="110883" y="49220"/>
                        <a:pt x="169323" y="49220"/>
                      </a:cubicBezTo>
                      <a:cubicBezTo>
                        <a:pt x="169720" y="49220"/>
                        <a:pt x="170100" y="49327"/>
                        <a:pt x="170468" y="49507"/>
                      </a:cubicBezTo>
                      <a:cubicBezTo>
                        <a:pt x="170835" y="49327"/>
                        <a:pt x="171215" y="49220"/>
                        <a:pt x="171612" y="49220"/>
                      </a:cubicBezTo>
                      <a:cubicBezTo>
                        <a:pt x="230052" y="49220"/>
                        <a:pt x="225922" y="8963"/>
                        <a:pt x="232728" y="1594"/>
                      </a:cubicBezTo>
                      <a:cubicBezTo>
                        <a:pt x="239534" y="-5774"/>
                        <a:pt x="282449" y="13888"/>
                        <a:pt x="297426" y="30104"/>
                      </a:cubicBezTo>
                      <a:cubicBezTo>
                        <a:pt x="312404" y="46319"/>
                        <a:pt x="332177" y="87276"/>
                        <a:pt x="340935" y="135911"/>
                      </a:cubicBezTo>
                      <a:cubicBezTo>
                        <a:pt x="314661" y="145824"/>
                        <a:pt x="276404" y="153442"/>
                        <a:pt x="276404" y="153442"/>
                      </a:cubicBezTo>
                      <a:lnTo>
                        <a:pt x="264251" y="114134"/>
                      </a:lnTo>
                      <a:cubicBezTo>
                        <a:pt x="264251" y="114134"/>
                        <a:pt x="253396" y="266137"/>
                        <a:pt x="254719" y="271822"/>
                      </a:cubicBezTo>
                      <a:lnTo>
                        <a:pt x="84026" y="271822"/>
                      </a:lnTo>
                      <a:close/>
                    </a:path>
                    <a:path w="340935" h="271822" fill="none">
                      <a:moveTo>
                        <a:pt x="84026" y="271822"/>
                      </a:moveTo>
                      <a:cubicBezTo>
                        <a:pt x="85349" y="266137"/>
                        <a:pt x="76684" y="114134"/>
                        <a:pt x="76684" y="114134"/>
                      </a:cubicBezTo>
                      <a:lnTo>
                        <a:pt x="64532" y="153442"/>
                      </a:lnTo>
                      <a:cubicBezTo>
                        <a:pt x="64532" y="153442"/>
                        <a:pt x="26274" y="145824"/>
                        <a:pt x="0" y="135911"/>
                      </a:cubicBezTo>
                      <a:cubicBezTo>
                        <a:pt x="8758" y="87277"/>
                        <a:pt x="28531" y="46319"/>
                        <a:pt x="43509" y="30103"/>
                      </a:cubicBezTo>
                      <a:cubicBezTo>
                        <a:pt x="58486" y="13888"/>
                        <a:pt x="101402" y="-5774"/>
                        <a:pt x="108207" y="1594"/>
                      </a:cubicBezTo>
                      <a:cubicBezTo>
                        <a:pt x="115013" y="8963"/>
                        <a:pt x="110883" y="49220"/>
                        <a:pt x="169323" y="49220"/>
                      </a:cubicBezTo>
                      <a:cubicBezTo>
                        <a:pt x="169720" y="49220"/>
                        <a:pt x="170100" y="49327"/>
                        <a:pt x="170468" y="49507"/>
                      </a:cubicBezTo>
                      <a:cubicBezTo>
                        <a:pt x="170835" y="49327"/>
                        <a:pt x="171215" y="49220"/>
                        <a:pt x="171612" y="49220"/>
                      </a:cubicBezTo>
                      <a:cubicBezTo>
                        <a:pt x="230052" y="49220"/>
                        <a:pt x="225922" y="8963"/>
                        <a:pt x="232728" y="1594"/>
                      </a:cubicBezTo>
                      <a:cubicBezTo>
                        <a:pt x="239534" y="-5774"/>
                        <a:pt x="282449" y="13888"/>
                        <a:pt x="297426" y="30104"/>
                      </a:cubicBezTo>
                      <a:cubicBezTo>
                        <a:pt x="312404" y="46319"/>
                        <a:pt x="332177" y="87276"/>
                        <a:pt x="340935" y="135911"/>
                      </a:cubicBezTo>
                      <a:cubicBezTo>
                        <a:pt x="314661" y="145824"/>
                        <a:pt x="276404" y="153442"/>
                        <a:pt x="276404" y="153442"/>
                      </a:cubicBezTo>
                      <a:lnTo>
                        <a:pt x="264251" y="114134"/>
                      </a:lnTo>
                      <a:cubicBezTo>
                        <a:pt x="264251" y="114134"/>
                        <a:pt x="253396" y="266137"/>
                        <a:pt x="254719" y="271822"/>
                      </a:cubicBezTo>
                      <a:lnTo>
                        <a:pt x="84026" y="271822"/>
                      </a:lnTo>
                      <a:close/>
                    </a:path>
                  </a:pathLst>
                </a:custGeom>
                <a:solidFill>
                  <a:srgbClr val="745398"/>
                </a:solidFill>
                <a:ln w="7600" cap="flat">
                  <a:solidFill>
                    <a:srgbClr val="745398"/>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48" name="Freeform: Shape 375">
                  <a:extLst>
                    <a:ext uri="{FF2B5EF4-FFF2-40B4-BE49-F238E27FC236}">
                      <a16:creationId xmlns:a16="http://schemas.microsoft.com/office/drawing/2014/main" id="{5929549D-B3EF-26DB-5BE8-B892A4F1EFFD}"/>
                    </a:ext>
                  </a:extLst>
                </p:cNvPr>
                <p:cNvSpPr/>
                <p:nvPr/>
              </p:nvSpPr>
              <p:spPr>
                <a:xfrm>
                  <a:off x="3887817" y="1817772"/>
                  <a:ext cx="140910" cy="62419"/>
                </a:xfrm>
                <a:custGeom>
                  <a:avLst/>
                  <a:gdLst/>
                  <a:ahLst/>
                  <a:cxnLst/>
                  <a:rect l="l" t="t" r="r" b="b"/>
                  <a:pathLst>
                    <a:path w="140910" h="62419" stroke="0">
                      <a:moveTo>
                        <a:pt x="20830" y="3348"/>
                      </a:moveTo>
                      <a:cubicBezTo>
                        <a:pt x="24236" y="36883"/>
                        <a:pt x="69573" y="50365"/>
                        <a:pt x="69573" y="50365"/>
                      </a:cubicBezTo>
                      <a:cubicBezTo>
                        <a:pt x="69573" y="50365"/>
                        <a:pt x="54399" y="66569"/>
                        <a:pt x="27142" y="61402"/>
                      </a:cubicBezTo>
                      <a:cubicBezTo>
                        <a:pt x="0" y="56234"/>
                        <a:pt x="0" y="3348"/>
                        <a:pt x="0" y="3348"/>
                      </a:cubicBezTo>
                      <a:cubicBezTo>
                        <a:pt x="0" y="3348"/>
                        <a:pt x="14261" y="-4185"/>
                        <a:pt x="20830" y="3348"/>
                      </a:cubicBezTo>
                      <a:close/>
                      <a:moveTo>
                        <a:pt x="120080" y="3348"/>
                      </a:moveTo>
                      <a:cubicBezTo>
                        <a:pt x="116674" y="36883"/>
                        <a:pt x="71337" y="50365"/>
                        <a:pt x="71337" y="50365"/>
                      </a:cubicBezTo>
                      <a:cubicBezTo>
                        <a:pt x="71337" y="50365"/>
                        <a:pt x="86511" y="66569"/>
                        <a:pt x="113768" y="61402"/>
                      </a:cubicBezTo>
                      <a:cubicBezTo>
                        <a:pt x="140910" y="56234"/>
                        <a:pt x="140910" y="3348"/>
                        <a:pt x="140910" y="3348"/>
                      </a:cubicBezTo>
                      <a:cubicBezTo>
                        <a:pt x="140910" y="3348"/>
                        <a:pt x="126649" y="-4185"/>
                        <a:pt x="120080" y="3348"/>
                      </a:cubicBezTo>
                      <a:close/>
                    </a:path>
                    <a:path w="140910" h="62419" fill="none">
                      <a:moveTo>
                        <a:pt x="20830" y="3348"/>
                      </a:moveTo>
                      <a:cubicBezTo>
                        <a:pt x="24236" y="36883"/>
                        <a:pt x="69573" y="50365"/>
                        <a:pt x="69573" y="50365"/>
                      </a:cubicBezTo>
                      <a:cubicBezTo>
                        <a:pt x="69573" y="50365"/>
                        <a:pt x="54399" y="66569"/>
                        <a:pt x="27142" y="61402"/>
                      </a:cubicBezTo>
                      <a:cubicBezTo>
                        <a:pt x="0" y="56234"/>
                        <a:pt x="0" y="3348"/>
                        <a:pt x="0" y="3348"/>
                      </a:cubicBezTo>
                      <a:cubicBezTo>
                        <a:pt x="0" y="3348"/>
                        <a:pt x="14261" y="-4185"/>
                        <a:pt x="20830" y="3348"/>
                      </a:cubicBezTo>
                      <a:close/>
                      <a:moveTo>
                        <a:pt x="120080" y="3348"/>
                      </a:moveTo>
                      <a:cubicBezTo>
                        <a:pt x="116674" y="36883"/>
                        <a:pt x="71337" y="50365"/>
                        <a:pt x="71337" y="50365"/>
                      </a:cubicBezTo>
                      <a:cubicBezTo>
                        <a:pt x="71337" y="50365"/>
                        <a:pt x="86511" y="66569"/>
                        <a:pt x="113768" y="61402"/>
                      </a:cubicBezTo>
                      <a:cubicBezTo>
                        <a:pt x="140910" y="56234"/>
                        <a:pt x="140910" y="3348"/>
                        <a:pt x="140910" y="3348"/>
                      </a:cubicBezTo>
                      <a:cubicBezTo>
                        <a:pt x="140910" y="3348"/>
                        <a:pt x="126649" y="-4185"/>
                        <a:pt x="120080" y="3348"/>
                      </a:cubicBezTo>
                      <a:close/>
                    </a:path>
                  </a:pathLst>
                </a:custGeom>
                <a:solidFill>
                  <a:srgbClr val="EBC4DB"/>
                </a:solidFill>
                <a:ln w="7600" cap="flat">
                  <a:solidFill>
                    <a:srgbClr val="EBC4D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49" name="Freeform: Shape 376">
                  <a:extLst>
                    <a:ext uri="{FF2B5EF4-FFF2-40B4-BE49-F238E27FC236}">
                      <a16:creationId xmlns:a16="http://schemas.microsoft.com/office/drawing/2014/main" id="{4C2AF0C0-F2C1-9B18-F26C-A163309AE553}"/>
                    </a:ext>
                  </a:extLst>
                </p:cNvPr>
                <p:cNvSpPr/>
                <p:nvPr/>
              </p:nvSpPr>
              <p:spPr>
                <a:xfrm flipH="1">
                  <a:off x="4027722" y="1966810"/>
                  <a:ext cx="105501" cy="165575"/>
                </a:xfrm>
                <a:custGeom>
                  <a:avLst/>
                  <a:gdLst/>
                  <a:ahLst/>
                  <a:cxnLst/>
                  <a:rect l="l" t="t" r="r" b="b"/>
                  <a:pathLst>
                    <a:path w="105501" h="165575" stroke="0">
                      <a:moveTo>
                        <a:pt x="65782" y="5814"/>
                      </a:moveTo>
                      <a:cubicBezTo>
                        <a:pt x="65782" y="5814"/>
                        <a:pt x="-6538" y="-27000"/>
                        <a:pt x="0" y="63280"/>
                      </a:cubicBezTo>
                      <a:cubicBezTo>
                        <a:pt x="7497" y="153560"/>
                        <a:pt x="92536" y="165575"/>
                        <a:pt x="92536" y="165575"/>
                      </a:cubicBezTo>
                      <a:lnTo>
                        <a:pt x="105501" y="118248"/>
                      </a:lnTo>
                      <a:cubicBezTo>
                        <a:pt x="105501" y="118248"/>
                        <a:pt x="75403" y="121244"/>
                        <a:pt x="83425" y="63744"/>
                      </a:cubicBezTo>
                      <a:cubicBezTo>
                        <a:pt x="91448" y="6244"/>
                        <a:pt x="91187" y="11603"/>
                        <a:pt x="91187" y="11603"/>
                      </a:cubicBezTo>
                      <a:lnTo>
                        <a:pt x="65782" y="5814"/>
                      </a:lnTo>
                      <a:close/>
                    </a:path>
                    <a:path w="105501" h="165575" fill="none">
                      <a:moveTo>
                        <a:pt x="65782" y="5814"/>
                      </a:moveTo>
                      <a:cubicBezTo>
                        <a:pt x="65782" y="5814"/>
                        <a:pt x="-6538" y="-27000"/>
                        <a:pt x="0" y="63280"/>
                      </a:cubicBezTo>
                      <a:cubicBezTo>
                        <a:pt x="7497" y="153560"/>
                        <a:pt x="92536" y="165575"/>
                        <a:pt x="92536" y="165575"/>
                      </a:cubicBezTo>
                      <a:lnTo>
                        <a:pt x="105501" y="118248"/>
                      </a:lnTo>
                      <a:cubicBezTo>
                        <a:pt x="105501" y="118248"/>
                        <a:pt x="75403" y="121244"/>
                        <a:pt x="83425" y="63744"/>
                      </a:cubicBezTo>
                      <a:cubicBezTo>
                        <a:pt x="91448" y="6244"/>
                        <a:pt x="91187" y="11603"/>
                        <a:pt x="91187" y="11603"/>
                      </a:cubicBezTo>
                      <a:lnTo>
                        <a:pt x="65782" y="5814"/>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350" name="Group 1349">
                  <a:extLst>
                    <a:ext uri="{FF2B5EF4-FFF2-40B4-BE49-F238E27FC236}">
                      <a16:creationId xmlns:a16="http://schemas.microsoft.com/office/drawing/2014/main" id="{C0B9812C-8B5C-9C2E-7FDD-D36A309BF7C2}"/>
                    </a:ext>
                  </a:extLst>
                </p:cNvPr>
                <p:cNvGrpSpPr/>
                <p:nvPr/>
              </p:nvGrpSpPr>
              <p:grpSpPr>
                <a:xfrm>
                  <a:off x="3863240" y="1859654"/>
                  <a:ext cx="284244" cy="286629"/>
                  <a:chOff x="3863240" y="1859654"/>
                  <a:chExt cx="284244" cy="286629"/>
                </a:xfrm>
              </p:grpSpPr>
              <p:sp>
                <p:nvSpPr>
                  <p:cNvPr id="1353" name="Freeform: Shape 378">
                    <a:extLst>
                      <a:ext uri="{FF2B5EF4-FFF2-40B4-BE49-F238E27FC236}">
                        <a16:creationId xmlns:a16="http://schemas.microsoft.com/office/drawing/2014/main" id="{82CB5F9A-C45F-E8EB-7F42-4A207CEADC3E}"/>
                      </a:ext>
                    </a:extLst>
                  </p:cNvPr>
                  <p:cNvSpPr/>
                  <p:nvPr/>
                </p:nvSpPr>
                <p:spPr>
                  <a:xfrm>
                    <a:off x="3863240" y="1859654"/>
                    <a:ext cx="284244" cy="284986"/>
                  </a:xfrm>
                  <a:custGeom>
                    <a:avLst/>
                    <a:gdLst/>
                    <a:ahLst/>
                    <a:cxnLst/>
                    <a:rect l="l" t="t" r="r" b="b"/>
                    <a:pathLst>
                      <a:path w="284244" h="284986" stroke="0">
                        <a:moveTo>
                          <a:pt x="92458" y="63269"/>
                        </a:moveTo>
                        <a:cubicBezTo>
                          <a:pt x="161106" y="-5568"/>
                          <a:pt x="217409" y="-17430"/>
                          <a:pt x="258487" y="23762"/>
                        </a:cubicBezTo>
                        <a:cubicBezTo>
                          <a:pt x="299566" y="64953"/>
                          <a:pt x="293688" y="123087"/>
                          <a:pt x="225040" y="191925"/>
                        </a:cubicBezTo>
                        <a:cubicBezTo>
                          <a:pt x="156392" y="260762"/>
                          <a:pt x="73117" y="318535"/>
                          <a:pt x="20600" y="262304"/>
                        </a:cubicBezTo>
                        <a:cubicBezTo>
                          <a:pt x="-31568" y="205723"/>
                          <a:pt x="23810" y="132106"/>
                          <a:pt x="92458" y="63269"/>
                        </a:cubicBezTo>
                        <a:close/>
                      </a:path>
                      <a:path w="284244" h="284986" fill="none">
                        <a:moveTo>
                          <a:pt x="92458" y="63269"/>
                        </a:moveTo>
                        <a:cubicBezTo>
                          <a:pt x="161106" y="-5568"/>
                          <a:pt x="217409" y="-17430"/>
                          <a:pt x="258487" y="23762"/>
                        </a:cubicBezTo>
                        <a:cubicBezTo>
                          <a:pt x="299566" y="64953"/>
                          <a:pt x="293688" y="123087"/>
                          <a:pt x="225040" y="191925"/>
                        </a:cubicBezTo>
                        <a:cubicBezTo>
                          <a:pt x="156392" y="260762"/>
                          <a:pt x="73117" y="318535"/>
                          <a:pt x="20600" y="262304"/>
                        </a:cubicBezTo>
                        <a:cubicBezTo>
                          <a:pt x="-31568" y="205723"/>
                          <a:pt x="23810" y="132106"/>
                          <a:pt x="92458" y="63269"/>
                        </a:cubicBezTo>
                        <a:close/>
                      </a:path>
                    </a:pathLst>
                  </a:custGeom>
                  <a:solidFill>
                    <a:srgbClr val="89C3EB"/>
                  </a:solidFill>
                  <a:ln w="7600" cap="flat">
                    <a:solidFill>
                      <a:srgbClr val="89C3E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54" name="Freeform: Shape 379">
                    <a:extLst>
                      <a:ext uri="{FF2B5EF4-FFF2-40B4-BE49-F238E27FC236}">
                        <a16:creationId xmlns:a16="http://schemas.microsoft.com/office/drawing/2014/main" id="{932721A3-5AB8-CE13-3ABC-F4883BE3C011}"/>
                      </a:ext>
                    </a:extLst>
                  </p:cNvPr>
                  <p:cNvSpPr/>
                  <p:nvPr/>
                </p:nvSpPr>
                <p:spPr>
                  <a:xfrm>
                    <a:off x="3967484" y="1868837"/>
                    <a:ext cx="172595" cy="173070"/>
                  </a:xfrm>
                  <a:custGeom>
                    <a:avLst/>
                    <a:gdLst/>
                    <a:ahLst/>
                    <a:cxnLst/>
                    <a:rect l="l" t="t" r="r" b="b"/>
                    <a:pathLst>
                      <a:path w="172595" h="173070" stroke="0">
                        <a:moveTo>
                          <a:pt x="28965" y="29045"/>
                        </a:moveTo>
                        <a:cubicBezTo>
                          <a:pt x="64587" y="-6675"/>
                          <a:pt x="119132" y="-9892"/>
                          <a:pt x="150796" y="21859"/>
                        </a:cubicBezTo>
                        <a:cubicBezTo>
                          <a:pt x="182460" y="53609"/>
                          <a:pt x="179252" y="108305"/>
                          <a:pt x="143630" y="144025"/>
                        </a:cubicBezTo>
                        <a:cubicBezTo>
                          <a:pt x="108008" y="179745"/>
                          <a:pt x="53462" y="182962"/>
                          <a:pt x="21799" y="151211"/>
                        </a:cubicBezTo>
                        <a:cubicBezTo>
                          <a:pt x="-9865" y="119460"/>
                          <a:pt x="-6657" y="64764"/>
                          <a:pt x="28965" y="29045"/>
                        </a:cubicBezTo>
                        <a:close/>
                        <a:moveTo>
                          <a:pt x="38081" y="134884"/>
                        </a:moveTo>
                        <a:cubicBezTo>
                          <a:pt x="61867" y="158735"/>
                          <a:pt x="102965" y="156196"/>
                          <a:pt x="129875" y="129211"/>
                        </a:cubicBezTo>
                        <a:cubicBezTo>
                          <a:pt x="156786" y="102227"/>
                          <a:pt x="159318" y="61016"/>
                          <a:pt x="135532" y="37164"/>
                        </a:cubicBezTo>
                        <a:cubicBezTo>
                          <a:pt x="111746" y="13313"/>
                          <a:pt x="70648" y="15852"/>
                          <a:pt x="43738" y="42837"/>
                        </a:cubicBezTo>
                        <a:cubicBezTo>
                          <a:pt x="16828" y="69821"/>
                          <a:pt x="14295" y="111032"/>
                          <a:pt x="38081" y="134884"/>
                        </a:cubicBezTo>
                        <a:close/>
                      </a:path>
                      <a:path w="172595" h="173070" fill="none">
                        <a:moveTo>
                          <a:pt x="28965" y="29045"/>
                        </a:moveTo>
                        <a:cubicBezTo>
                          <a:pt x="64587" y="-6675"/>
                          <a:pt x="119132" y="-9892"/>
                          <a:pt x="150796" y="21859"/>
                        </a:cubicBezTo>
                        <a:cubicBezTo>
                          <a:pt x="182460" y="53609"/>
                          <a:pt x="179252" y="108305"/>
                          <a:pt x="143630" y="144025"/>
                        </a:cubicBezTo>
                        <a:cubicBezTo>
                          <a:pt x="108008" y="179745"/>
                          <a:pt x="53462" y="182962"/>
                          <a:pt x="21799" y="151211"/>
                        </a:cubicBezTo>
                        <a:cubicBezTo>
                          <a:pt x="-9865" y="119460"/>
                          <a:pt x="-6657" y="64764"/>
                          <a:pt x="28965" y="29045"/>
                        </a:cubicBezTo>
                        <a:close/>
                        <a:moveTo>
                          <a:pt x="38081" y="134884"/>
                        </a:moveTo>
                        <a:cubicBezTo>
                          <a:pt x="61867" y="158735"/>
                          <a:pt x="102965" y="156196"/>
                          <a:pt x="129875" y="129211"/>
                        </a:cubicBezTo>
                        <a:cubicBezTo>
                          <a:pt x="156786" y="102227"/>
                          <a:pt x="159318" y="61016"/>
                          <a:pt x="135532" y="37164"/>
                        </a:cubicBezTo>
                        <a:cubicBezTo>
                          <a:pt x="111746" y="13313"/>
                          <a:pt x="70648" y="15852"/>
                          <a:pt x="43738" y="42837"/>
                        </a:cubicBezTo>
                        <a:cubicBezTo>
                          <a:pt x="16828" y="69821"/>
                          <a:pt x="14295" y="111032"/>
                          <a:pt x="38081" y="134884"/>
                        </a:cubicBezTo>
                        <a:close/>
                      </a:path>
                    </a:pathLst>
                  </a:custGeom>
                  <a:solidFill>
                    <a:srgbClr val="EEEEEE"/>
                  </a:solidFill>
                  <a:ln w="7600" cap="flat">
                    <a:solidFill>
                      <a:srgbClr val="EEEEE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355" name="Group 1354">
                    <a:extLst>
                      <a:ext uri="{FF2B5EF4-FFF2-40B4-BE49-F238E27FC236}">
                        <a16:creationId xmlns:a16="http://schemas.microsoft.com/office/drawing/2014/main" id="{C2CADA9C-4CE7-5B14-7774-620B6135036B}"/>
                      </a:ext>
                    </a:extLst>
                  </p:cNvPr>
                  <p:cNvGrpSpPr/>
                  <p:nvPr/>
                </p:nvGrpSpPr>
                <p:grpSpPr>
                  <a:xfrm rot="2700000">
                    <a:off x="3984871" y="1877473"/>
                    <a:ext cx="149779" cy="143807"/>
                    <a:chOff x="3984871" y="1877473"/>
                    <a:chExt cx="149779" cy="143807"/>
                  </a:xfrm>
                </p:grpSpPr>
                <p:sp>
                  <p:nvSpPr>
                    <p:cNvPr id="1357" name="Freeform: Shape 381">
                      <a:extLst>
                        <a:ext uri="{FF2B5EF4-FFF2-40B4-BE49-F238E27FC236}">
                          <a16:creationId xmlns:a16="http://schemas.microsoft.com/office/drawing/2014/main" id="{B474EC7C-D1F4-4DA0-7561-370CDBA0626A}"/>
                        </a:ext>
                      </a:extLst>
                    </p:cNvPr>
                    <p:cNvSpPr/>
                    <p:nvPr/>
                  </p:nvSpPr>
                  <p:spPr>
                    <a:xfrm>
                      <a:off x="3984871" y="1947198"/>
                      <a:ext cx="149779" cy="29078"/>
                    </a:xfrm>
                    <a:custGeom>
                      <a:avLst/>
                      <a:gdLst/>
                      <a:ahLst/>
                      <a:cxnLst/>
                      <a:rect l="l" t="t" r="r" b="b"/>
                      <a:pathLst>
                        <a:path w="149779" h="29078" stroke="0">
                          <a:moveTo>
                            <a:pt x="0" y="14539"/>
                          </a:moveTo>
                          <a:cubicBezTo>
                            <a:pt x="0" y="6509"/>
                            <a:pt x="7261" y="0"/>
                            <a:pt x="16218" y="0"/>
                          </a:cubicBezTo>
                          <a:cubicBezTo>
                            <a:pt x="25175" y="0"/>
                            <a:pt x="32436" y="6509"/>
                            <a:pt x="32436" y="14539"/>
                          </a:cubicBezTo>
                          <a:cubicBezTo>
                            <a:pt x="32436" y="22569"/>
                            <a:pt x="25175" y="29078"/>
                            <a:pt x="16218" y="29078"/>
                          </a:cubicBezTo>
                          <a:cubicBezTo>
                            <a:pt x="7261" y="29078"/>
                            <a:pt x="0" y="22569"/>
                            <a:pt x="0" y="14539"/>
                          </a:cubicBezTo>
                          <a:close/>
                          <a:moveTo>
                            <a:pt x="133561" y="29078"/>
                          </a:moveTo>
                          <a:cubicBezTo>
                            <a:pt x="142518" y="29078"/>
                            <a:pt x="149779" y="22569"/>
                            <a:pt x="149779" y="14539"/>
                          </a:cubicBezTo>
                          <a:cubicBezTo>
                            <a:pt x="149779" y="6509"/>
                            <a:pt x="142518" y="0"/>
                            <a:pt x="133561" y="0"/>
                          </a:cubicBezTo>
                          <a:cubicBezTo>
                            <a:pt x="124604" y="0"/>
                            <a:pt x="117343" y="6509"/>
                            <a:pt x="117343" y="14539"/>
                          </a:cubicBezTo>
                          <a:cubicBezTo>
                            <a:pt x="117343" y="22569"/>
                            <a:pt x="124604" y="29078"/>
                            <a:pt x="133561" y="29078"/>
                          </a:cubicBezTo>
                          <a:close/>
                        </a:path>
                        <a:path w="149779" h="29078" fill="none">
                          <a:moveTo>
                            <a:pt x="0" y="14539"/>
                          </a:moveTo>
                          <a:cubicBezTo>
                            <a:pt x="0" y="6509"/>
                            <a:pt x="7261" y="0"/>
                            <a:pt x="16218" y="0"/>
                          </a:cubicBezTo>
                          <a:cubicBezTo>
                            <a:pt x="25175" y="0"/>
                            <a:pt x="32436" y="6509"/>
                            <a:pt x="32436" y="14539"/>
                          </a:cubicBezTo>
                          <a:cubicBezTo>
                            <a:pt x="32436" y="22569"/>
                            <a:pt x="25175" y="29078"/>
                            <a:pt x="16218" y="29078"/>
                          </a:cubicBezTo>
                          <a:cubicBezTo>
                            <a:pt x="7261" y="29078"/>
                            <a:pt x="0" y="22569"/>
                            <a:pt x="0" y="14539"/>
                          </a:cubicBezTo>
                          <a:close/>
                          <a:moveTo>
                            <a:pt x="133561" y="29078"/>
                          </a:moveTo>
                          <a:cubicBezTo>
                            <a:pt x="142518" y="29078"/>
                            <a:pt x="149779" y="22569"/>
                            <a:pt x="149779" y="14539"/>
                          </a:cubicBezTo>
                          <a:cubicBezTo>
                            <a:pt x="149779" y="6509"/>
                            <a:pt x="142518" y="0"/>
                            <a:pt x="133561" y="0"/>
                          </a:cubicBezTo>
                          <a:cubicBezTo>
                            <a:pt x="124604" y="0"/>
                            <a:pt x="117343" y="6509"/>
                            <a:pt x="117343" y="14539"/>
                          </a:cubicBezTo>
                          <a:cubicBezTo>
                            <a:pt x="117343" y="22569"/>
                            <a:pt x="124604" y="29078"/>
                            <a:pt x="133561" y="29078"/>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58" name="Freeform: Shape 382">
                      <a:extLst>
                        <a:ext uri="{FF2B5EF4-FFF2-40B4-BE49-F238E27FC236}">
                          <a16:creationId xmlns:a16="http://schemas.microsoft.com/office/drawing/2014/main" id="{D6185583-84DD-AA4D-38DA-901DCB79E176}"/>
                        </a:ext>
                      </a:extLst>
                    </p:cNvPr>
                    <p:cNvSpPr/>
                    <p:nvPr/>
                  </p:nvSpPr>
                  <p:spPr>
                    <a:xfrm>
                      <a:off x="3995330" y="1880271"/>
                      <a:ext cx="129292" cy="141009"/>
                    </a:xfrm>
                    <a:custGeom>
                      <a:avLst/>
                      <a:gdLst/>
                      <a:ahLst/>
                      <a:cxnLst/>
                      <a:rect l="l" t="t" r="r" b="b"/>
                      <a:pathLst>
                        <a:path w="129292" h="141009" stroke="0">
                          <a:moveTo>
                            <a:pt x="0" y="70504"/>
                          </a:moveTo>
                          <a:cubicBezTo>
                            <a:pt x="0" y="31566"/>
                            <a:pt x="28943" y="0"/>
                            <a:pt x="64646" y="0"/>
                          </a:cubicBezTo>
                          <a:cubicBezTo>
                            <a:pt x="100349" y="0"/>
                            <a:pt x="129292" y="31566"/>
                            <a:pt x="129292" y="70504"/>
                          </a:cubicBezTo>
                          <a:cubicBezTo>
                            <a:pt x="129292" y="109443"/>
                            <a:pt x="100349" y="141009"/>
                            <a:pt x="64646" y="141009"/>
                          </a:cubicBezTo>
                          <a:cubicBezTo>
                            <a:pt x="28943" y="141009"/>
                            <a:pt x="0" y="109443"/>
                            <a:pt x="0" y="70504"/>
                          </a:cubicBezTo>
                          <a:close/>
                        </a:path>
                        <a:path w="129292" h="141009" fill="none">
                          <a:moveTo>
                            <a:pt x="0" y="70504"/>
                          </a:moveTo>
                          <a:cubicBezTo>
                            <a:pt x="0" y="31566"/>
                            <a:pt x="28943" y="0"/>
                            <a:pt x="64646" y="0"/>
                          </a:cubicBezTo>
                          <a:cubicBezTo>
                            <a:pt x="100349" y="0"/>
                            <a:pt x="129292" y="31566"/>
                            <a:pt x="129292" y="70504"/>
                          </a:cubicBezTo>
                          <a:cubicBezTo>
                            <a:pt x="129292" y="109443"/>
                            <a:pt x="100349" y="141009"/>
                            <a:pt x="64646" y="141009"/>
                          </a:cubicBezTo>
                          <a:cubicBezTo>
                            <a:pt x="28943" y="141009"/>
                            <a:pt x="0" y="109443"/>
                            <a:pt x="0" y="7050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59" name="Freeform: Shape 383">
                      <a:extLst>
                        <a:ext uri="{FF2B5EF4-FFF2-40B4-BE49-F238E27FC236}">
                          <a16:creationId xmlns:a16="http://schemas.microsoft.com/office/drawing/2014/main" id="{EF0B34FC-8222-6AAF-CFDB-EC4A50D9A17B}"/>
                        </a:ext>
                      </a:extLst>
                    </p:cNvPr>
                    <p:cNvSpPr/>
                    <p:nvPr/>
                  </p:nvSpPr>
                  <p:spPr>
                    <a:xfrm>
                      <a:off x="3995304" y="1877473"/>
                      <a:ext cx="128913" cy="73381"/>
                    </a:xfrm>
                    <a:custGeom>
                      <a:avLst/>
                      <a:gdLst/>
                      <a:ahLst/>
                      <a:cxnLst/>
                      <a:rect l="l" t="t" r="r" b="b"/>
                      <a:pathLst>
                        <a:path w="128913" h="73381" stroke="0">
                          <a:moveTo>
                            <a:pt x="0" y="69106"/>
                          </a:moveTo>
                          <a:cubicBezTo>
                            <a:pt x="0" y="30940"/>
                            <a:pt x="28858" y="0"/>
                            <a:pt x="64457" y="0"/>
                          </a:cubicBezTo>
                          <a:cubicBezTo>
                            <a:pt x="100055" y="0"/>
                            <a:pt x="128913" y="30940"/>
                            <a:pt x="128913" y="69106"/>
                          </a:cubicBezTo>
                          <a:cubicBezTo>
                            <a:pt x="126507" y="88765"/>
                            <a:pt x="127201" y="34999"/>
                            <a:pt x="82453" y="21594"/>
                          </a:cubicBezTo>
                          <a:cubicBezTo>
                            <a:pt x="74745" y="19285"/>
                            <a:pt x="59328" y="26213"/>
                            <a:pt x="45012" y="35449"/>
                          </a:cubicBezTo>
                          <a:cubicBezTo>
                            <a:pt x="30696" y="44686"/>
                            <a:pt x="40244" y="22219"/>
                            <a:pt x="35687" y="24712"/>
                          </a:cubicBezTo>
                          <a:cubicBezTo>
                            <a:pt x="12905" y="37178"/>
                            <a:pt x="0" y="72304"/>
                            <a:pt x="0" y="69106"/>
                          </a:cubicBezTo>
                          <a:close/>
                        </a:path>
                        <a:path w="128913" h="73381" fill="none">
                          <a:moveTo>
                            <a:pt x="0" y="69106"/>
                          </a:moveTo>
                          <a:cubicBezTo>
                            <a:pt x="0" y="30940"/>
                            <a:pt x="28858" y="0"/>
                            <a:pt x="64457" y="0"/>
                          </a:cubicBezTo>
                          <a:cubicBezTo>
                            <a:pt x="100055" y="0"/>
                            <a:pt x="128913" y="30940"/>
                            <a:pt x="128913" y="69106"/>
                          </a:cubicBezTo>
                          <a:cubicBezTo>
                            <a:pt x="126507" y="88765"/>
                            <a:pt x="127201" y="34999"/>
                            <a:pt x="82453" y="21594"/>
                          </a:cubicBezTo>
                          <a:cubicBezTo>
                            <a:pt x="74745" y="19285"/>
                            <a:pt x="59328" y="26213"/>
                            <a:pt x="45012" y="35449"/>
                          </a:cubicBezTo>
                          <a:cubicBezTo>
                            <a:pt x="30696" y="44686"/>
                            <a:pt x="40244" y="22219"/>
                            <a:pt x="35687" y="24712"/>
                          </a:cubicBezTo>
                          <a:cubicBezTo>
                            <a:pt x="12905" y="37178"/>
                            <a:pt x="0" y="72304"/>
                            <a:pt x="0" y="69106"/>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360" name="Group 1359">
                      <a:extLst>
                        <a:ext uri="{FF2B5EF4-FFF2-40B4-BE49-F238E27FC236}">
                          <a16:creationId xmlns:a16="http://schemas.microsoft.com/office/drawing/2014/main" id="{3A99CE15-ABEC-0F63-B89B-6827CE68FA9A}"/>
                        </a:ext>
                      </a:extLst>
                    </p:cNvPr>
                    <p:cNvGrpSpPr/>
                    <p:nvPr/>
                  </p:nvGrpSpPr>
                  <p:grpSpPr>
                    <a:xfrm>
                      <a:off x="4045697" y="1987598"/>
                      <a:ext cx="31793" cy="17006"/>
                      <a:chOff x="4045697" y="1987598"/>
                      <a:chExt cx="31793" cy="17006"/>
                    </a:xfrm>
                  </p:grpSpPr>
                  <p:sp>
                    <p:nvSpPr>
                      <p:cNvPr id="1362" name="Freeform: Shape 385">
                        <a:extLst>
                          <a:ext uri="{FF2B5EF4-FFF2-40B4-BE49-F238E27FC236}">
                            <a16:creationId xmlns:a16="http://schemas.microsoft.com/office/drawing/2014/main" id="{E4F3C5CA-5689-6AC4-E4E0-B9E5E54F1388}"/>
                          </a:ext>
                        </a:extLst>
                      </p:cNvPr>
                      <p:cNvSpPr/>
                      <p:nvPr/>
                    </p:nvSpPr>
                    <p:spPr>
                      <a:xfrm>
                        <a:off x="4045697" y="1987398"/>
                        <a:ext cx="31793" cy="16126"/>
                      </a:xfrm>
                      <a:custGeom>
                        <a:avLst/>
                        <a:gdLst/>
                        <a:ahLst/>
                        <a:cxnLst/>
                        <a:rect l="l" t="t" r="r" b="b"/>
                        <a:pathLst>
                          <a:path w="31793" h="16126" stroke="0">
                            <a:moveTo>
                              <a:pt x="0" y="3417"/>
                            </a:moveTo>
                            <a:cubicBezTo>
                              <a:pt x="0" y="-2125"/>
                              <a:pt x="7117" y="0"/>
                              <a:pt x="15896" y="0"/>
                            </a:cubicBezTo>
                            <a:cubicBezTo>
                              <a:pt x="24676" y="0"/>
                              <a:pt x="31793" y="-2125"/>
                              <a:pt x="31793" y="3417"/>
                            </a:cubicBezTo>
                            <a:cubicBezTo>
                              <a:pt x="31793" y="8958"/>
                              <a:pt x="25130" y="16126"/>
                              <a:pt x="16351" y="16126"/>
                            </a:cubicBezTo>
                            <a:cubicBezTo>
                              <a:pt x="7571" y="16126"/>
                              <a:pt x="0" y="8958"/>
                              <a:pt x="0" y="3417"/>
                            </a:cubicBezTo>
                            <a:close/>
                          </a:path>
                          <a:path w="31793" h="16126" fill="none">
                            <a:moveTo>
                              <a:pt x="0" y="3417"/>
                            </a:moveTo>
                            <a:cubicBezTo>
                              <a:pt x="0" y="-2125"/>
                              <a:pt x="7117" y="0"/>
                              <a:pt x="15896" y="0"/>
                            </a:cubicBezTo>
                            <a:cubicBezTo>
                              <a:pt x="24676" y="0"/>
                              <a:pt x="31793" y="-2125"/>
                              <a:pt x="31793" y="3417"/>
                            </a:cubicBezTo>
                            <a:cubicBezTo>
                              <a:pt x="31793" y="8958"/>
                              <a:pt x="25130" y="16126"/>
                              <a:pt x="16351" y="16126"/>
                            </a:cubicBezTo>
                            <a:cubicBezTo>
                              <a:pt x="7571" y="16126"/>
                              <a:pt x="0" y="8958"/>
                              <a:pt x="0" y="3417"/>
                            </a:cubicBezTo>
                            <a:close/>
                          </a:path>
                        </a:pathLst>
                      </a:custGeom>
                      <a:solidFill>
                        <a:srgbClr val="AA5527"/>
                      </a:solidFill>
                      <a:ln w="7600" cap="flat">
                        <a:solidFill>
                          <a:srgbClr val="AA5527"/>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63" name="Freeform: Shape 386">
                        <a:extLst>
                          <a:ext uri="{FF2B5EF4-FFF2-40B4-BE49-F238E27FC236}">
                            <a16:creationId xmlns:a16="http://schemas.microsoft.com/office/drawing/2014/main" id="{2F98C608-7FA7-1909-69A5-D489CE74A4A4}"/>
                          </a:ext>
                        </a:extLst>
                      </p:cNvPr>
                      <p:cNvSpPr/>
                      <p:nvPr/>
                    </p:nvSpPr>
                    <p:spPr>
                      <a:xfrm>
                        <a:off x="4050321" y="1997004"/>
                        <a:ext cx="22546" cy="7600"/>
                      </a:xfrm>
                      <a:custGeom>
                        <a:avLst/>
                        <a:gdLst/>
                        <a:ahLst/>
                        <a:cxnLst/>
                        <a:rect l="l" t="t" r="r" b="b"/>
                        <a:pathLst>
                          <a:path w="22546" h="7600" stroke="0">
                            <a:moveTo>
                              <a:pt x="22546" y="2525"/>
                            </a:moveTo>
                            <a:cubicBezTo>
                              <a:pt x="19790" y="4967"/>
                              <a:pt x="15966" y="6720"/>
                              <a:pt x="11625" y="6720"/>
                            </a:cubicBezTo>
                            <a:cubicBezTo>
                              <a:pt x="7158" y="6720"/>
                              <a:pt x="3003" y="4864"/>
                              <a:pt x="0" y="2311"/>
                            </a:cubicBezTo>
                            <a:cubicBezTo>
                              <a:pt x="3137" y="854"/>
                              <a:pt x="6945" y="0"/>
                              <a:pt x="11049" y="0"/>
                            </a:cubicBezTo>
                            <a:cubicBezTo>
                              <a:pt x="15351" y="0"/>
                              <a:pt x="19326" y="938"/>
                              <a:pt x="22546" y="2525"/>
                            </a:cubicBezTo>
                            <a:close/>
                          </a:path>
                          <a:path w="22546" h="7600" fill="none">
                            <a:moveTo>
                              <a:pt x="22546" y="2525"/>
                            </a:moveTo>
                            <a:cubicBezTo>
                              <a:pt x="19790" y="4967"/>
                              <a:pt x="15966" y="6720"/>
                              <a:pt x="11625" y="6720"/>
                            </a:cubicBezTo>
                            <a:cubicBezTo>
                              <a:pt x="7158" y="6720"/>
                              <a:pt x="3003" y="4864"/>
                              <a:pt x="0" y="2311"/>
                            </a:cubicBezTo>
                            <a:cubicBezTo>
                              <a:pt x="3137" y="854"/>
                              <a:pt x="6945" y="0"/>
                              <a:pt x="11049" y="0"/>
                            </a:cubicBezTo>
                            <a:cubicBezTo>
                              <a:pt x="15351" y="0"/>
                              <a:pt x="19326" y="938"/>
                              <a:pt x="22546" y="2525"/>
                            </a:cubicBezTo>
                            <a:close/>
                          </a:path>
                        </a:pathLst>
                      </a:custGeom>
                      <a:solidFill>
                        <a:srgbClr val="EF8F8A"/>
                      </a:solidFill>
                      <a:ln w="7600" cap="flat">
                        <a:solidFill>
                          <a:srgbClr val="EF8F8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361" name="Freeform: Shape 387">
                      <a:extLst>
                        <a:ext uri="{FF2B5EF4-FFF2-40B4-BE49-F238E27FC236}">
                          <a16:creationId xmlns:a16="http://schemas.microsoft.com/office/drawing/2014/main" id="{C8957AAD-71A8-8C98-C683-36B217E3A1FE}"/>
                        </a:ext>
                      </a:extLst>
                    </p:cNvPr>
                    <p:cNvSpPr/>
                    <p:nvPr/>
                  </p:nvSpPr>
                  <p:spPr>
                    <a:xfrm>
                      <a:off x="4023844" y="1957245"/>
                      <a:ext cx="74889" cy="14833"/>
                    </a:xfrm>
                    <a:custGeom>
                      <a:avLst/>
                      <a:gdLst/>
                      <a:ahLst/>
                      <a:cxnLst/>
                      <a:rect l="l" t="t" r="r" b="b"/>
                      <a:pathLst>
                        <a:path w="74889" h="14833" stroke="0">
                          <a:moveTo>
                            <a:pt x="4867" y="0"/>
                          </a:moveTo>
                          <a:cubicBezTo>
                            <a:pt x="8644" y="0"/>
                            <a:pt x="10823" y="2284"/>
                            <a:pt x="10823" y="5101"/>
                          </a:cubicBezTo>
                          <a:lnTo>
                            <a:pt x="10823" y="9732"/>
                          </a:lnTo>
                          <a:cubicBezTo>
                            <a:pt x="10823" y="12549"/>
                            <a:pt x="8644" y="14833"/>
                            <a:pt x="5956" y="14833"/>
                          </a:cubicBezTo>
                          <a:cubicBezTo>
                            <a:pt x="2179" y="14833"/>
                            <a:pt x="0" y="12549"/>
                            <a:pt x="0" y="9732"/>
                          </a:cubicBezTo>
                          <a:lnTo>
                            <a:pt x="0" y="5101"/>
                          </a:lnTo>
                          <a:cubicBezTo>
                            <a:pt x="0" y="2284"/>
                            <a:pt x="2179" y="0"/>
                            <a:pt x="4867" y="0"/>
                          </a:cubicBezTo>
                          <a:close/>
                          <a:moveTo>
                            <a:pt x="64067" y="5101"/>
                          </a:moveTo>
                          <a:lnTo>
                            <a:pt x="64067" y="9732"/>
                          </a:lnTo>
                          <a:cubicBezTo>
                            <a:pt x="64067" y="12549"/>
                            <a:pt x="66246" y="14833"/>
                            <a:pt x="70022" y="14833"/>
                          </a:cubicBezTo>
                          <a:cubicBezTo>
                            <a:pt x="72710" y="14833"/>
                            <a:pt x="74889" y="12549"/>
                            <a:pt x="74889" y="9732"/>
                          </a:cubicBezTo>
                          <a:lnTo>
                            <a:pt x="74889" y="5101"/>
                          </a:lnTo>
                          <a:cubicBezTo>
                            <a:pt x="74889" y="2284"/>
                            <a:pt x="72710" y="0"/>
                            <a:pt x="68934" y="0"/>
                          </a:cubicBezTo>
                          <a:cubicBezTo>
                            <a:pt x="66246" y="0"/>
                            <a:pt x="64067" y="2284"/>
                            <a:pt x="64067" y="5101"/>
                          </a:cubicBezTo>
                          <a:close/>
                        </a:path>
                        <a:path w="74889" h="14833" fill="none">
                          <a:moveTo>
                            <a:pt x="4867" y="0"/>
                          </a:moveTo>
                          <a:cubicBezTo>
                            <a:pt x="8644" y="0"/>
                            <a:pt x="10823" y="2284"/>
                            <a:pt x="10823" y="5101"/>
                          </a:cubicBezTo>
                          <a:lnTo>
                            <a:pt x="10823" y="9732"/>
                          </a:lnTo>
                          <a:cubicBezTo>
                            <a:pt x="10823" y="12549"/>
                            <a:pt x="8644" y="14833"/>
                            <a:pt x="5956" y="14833"/>
                          </a:cubicBezTo>
                          <a:cubicBezTo>
                            <a:pt x="2179" y="14833"/>
                            <a:pt x="0" y="12549"/>
                            <a:pt x="0" y="9732"/>
                          </a:cubicBezTo>
                          <a:lnTo>
                            <a:pt x="0" y="5101"/>
                          </a:lnTo>
                          <a:cubicBezTo>
                            <a:pt x="0" y="2284"/>
                            <a:pt x="2179" y="0"/>
                            <a:pt x="4867" y="0"/>
                          </a:cubicBezTo>
                          <a:close/>
                          <a:moveTo>
                            <a:pt x="64067" y="5101"/>
                          </a:moveTo>
                          <a:lnTo>
                            <a:pt x="64067" y="9732"/>
                          </a:lnTo>
                          <a:cubicBezTo>
                            <a:pt x="64067" y="12549"/>
                            <a:pt x="66246" y="14833"/>
                            <a:pt x="70022" y="14833"/>
                          </a:cubicBezTo>
                          <a:cubicBezTo>
                            <a:pt x="72710" y="14833"/>
                            <a:pt x="74889" y="12549"/>
                            <a:pt x="74889" y="9732"/>
                          </a:cubicBezTo>
                          <a:lnTo>
                            <a:pt x="74889" y="5101"/>
                          </a:lnTo>
                          <a:cubicBezTo>
                            <a:pt x="74889" y="2284"/>
                            <a:pt x="72710" y="0"/>
                            <a:pt x="68934" y="0"/>
                          </a:cubicBezTo>
                          <a:cubicBezTo>
                            <a:pt x="66246" y="0"/>
                            <a:pt x="64067" y="2284"/>
                            <a:pt x="64067" y="5101"/>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356" name="Freeform: Shape 388">
                    <a:extLst>
                      <a:ext uri="{FF2B5EF4-FFF2-40B4-BE49-F238E27FC236}">
                        <a16:creationId xmlns:a16="http://schemas.microsoft.com/office/drawing/2014/main" id="{4F1986B4-8298-7091-3958-A53362A882D9}"/>
                      </a:ext>
                    </a:extLst>
                  </p:cNvPr>
                  <p:cNvSpPr/>
                  <p:nvPr/>
                </p:nvSpPr>
                <p:spPr>
                  <a:xfrm>
                    <a:off x="3863393" y="1930823"/>
                    <a:ext cx="214871" cy="215461"/>
                  </a:xfrm>
                  <a:custGeom>
                    <a:avLst/>
                    <a:gdLst/>
                    <a:ahLst/>
                    <a:cxnLst/>
                    <a:rect l="l" t="t" r="r" b="b"/>
                    <a:pathLst>
                      <a:path w="214871" h="215461" stroke="0">
                        <a:moveTo>
                          <a:pt x="22386" y="193014"/>
                        </a:moveTo>
                        <a:cubicBezTo>
                          <a:pt x="21742" y="192368"/>
                          <a:pt x="21092" y="191716"/>
                          <a:pt x="20436" y="191058"/>
                        </a:cubicBezTo>
                        <a:cubicBezTo>
                          <a:pt x="-29403" y="136435"/>
                          <a:pt x="19676" y="66408"/>
                          <a:pt x="84428" y="0"/>
                        </a:cubicBezTo>
                        <a:cubicBezTo>
                          <a:pt x="71985" y="37999"/>
                          <a:pt x="70356" y="88147"/>
                          <a:pt x="84320" y="130909"/>
                        </a:cubicBezTo>
                        <a:cubicBezTo>
                          <a:pt x="126965" y="144911"/>
                          <a:pt x="176975" y="143278"/>
                          <a:pt x="214871" y="130801"/>
                        </a:cubicBezTo>
                        <a:cubicBezTo>
                          <a:pt x="148644" y="195730"/>
                          <a:pt x="78810" y="244944"/>
                          <a:pt x="24336" y="194969"/>
                        </a:cubicBezTo>
                        <a:cubicBezTo>
                          <a:pt x="23680" y="194311"/>
                          <a:pt x="23030" y="193659"/>
                          <a:pt x="22386" y="193014"/>
                        </a:cubicBezTo>
                        <a:close/>
                      </a:path>
                      <a:path w="214871" h="215461" fill="none">
                        <a:moveTo>
                          <a:pt x="22386" y="193014"/>
                        </a:moveTo>
                        <a:cubicBezTo>
                          <a:pt x="21742" y="192368"/>
                          <a:pt x="21092" y="191716"/>
                          <a:pt x="20436" y="191058"/>
                        </a:cubicBezTo>
                        <a:cubicBezTo>
                          <a:pt x="-29403" y="136435"/>
                          <a:pt x="19676" y="66408"/>
                          <a:pt x="84428" y="0"/>
                        </a:cubicBezTo>
                        <a:cubicBezTo>
                          <a:pt x="71985" y="37999"/>
                          <a:pt x="70356" y="88147"/>
                          <a:pt x="84320" y="130909"/>
                        </a:cubicBezTo>
                        <a:cubicBezTo>
                          <a:pt x="126965" y="144911"/>
                          <a:pt x="176975" y="143278"/>
                          <a:pt x="214871" y="130801"/>
                        </a:cubicBezTo>
                        <a:cubicBezTo>
                          <a:pt x="148644" y="195730"/>
                          <a:pt x="78810" y="244944"/>
                          <a:pt x="24336" y="194969"/>
                        </a:cubicBezTo>
                        <a:cubicBezTo>
                          <a:pt x="23680" y="194311"/>
                          <a:pt x="23030" y="193659"/>
                          <a:pt x="22386" y="193014"/>
                        </a:cubicBezTo>
                        <a:close/>
                      </a:path>
                    </a:pathLst>
                  </a:custGeom>
                  <a:solidFill>
                    <a:srgbClr val="74B4EB"/>
                  </a:solidFill>
                  <a:ln w="7600" cap="flat">
                    <a:solidFill>
                      <a:srgbClr val="73B3E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351" name="Freeform: Shape 389">
                  <a:extLst>
                    <a:ext uri="{FF2B5EF4-FFF2-40B4-BE49-F238E27FC236}">
                      <a16:creationId xmlns:a16="http://schemas.microsoft.com/office/drawing/2014/main" id="{A5962360-67D3-3F3F-A228-602A6F18B73C}"/>
                    </a:ext>
                  </a:extLst>
                </p:cNvPr>
                <p:cNvSpPr/>
                <p:nvPr/>
              </p:nvSpPr>
              <p:spPr>
                <a:xfrm flipH="1">
                  <a:off x="3993535" y="2080872"/>
                  <a:ext cx="60148" cy="59607"/>
                </a:xfrm>
                <a:custGeom>
                  <a:avLst/>
                  <a:gdLst/>
                  <a:ahLst/>
                  <a:cxnLst/>
                  <a:rect l="l" t="t" r="r" b="b"/>
                  <a:pathLst>
                    <a:path w="60148" h="59607" stroke="0">
                      <a:moveTo>
                        <a:pt x="0" y="26321"/>
                      </a:moveTo>
                      <a:cubicBezTo>
                        <a:pt x="0" y="7938"/>
                        <a:pt x="15303" y="0"/>
                        <a:pt x="31912" y="0"/>
                      </a:cubicBezTo>
                      <a:cubicBezTo>
                        <a:pt x="48521" y="0"/>
                        <a:pt x="60148" y="7938"/>
                        <a:pt x="60148" y="26321"/>
                      </a:cubicBezTo>
                      <a:cubicBezTo>
                        <a:pt x="60148" y="44705"/>
                        <a:pt x="46683" y="59607"/>
                        <a:pt x="30074" y="59607"/>
                      </a:cubicBezTo>
                      <a:cubicBezTo>
                        <a:pt x="13465" y="59607"/>
                        <a:pt x="0" y="44705"/>
                        <a:pt x="0" y="26321"/>
                      </a:cubicBezTo>
                      <a:close/>
                    </a:path>
                    <a:path w="60148" h="59607" fill="none">
                      <a:moveTo>
                        <a:pt x="0" y="26321"/>
                      </a:moveTo>
                      <a:cubicBezTo>
                        <a:pt x="0" y="7938"/>
                        <a:pt x="15303" y="0"/>
                        <a:pt x="31912" y="0"/>
                      </a:cubicBezTo>
                      <a:cubicBezTo>
                        <a:pt x="48521" y="0"/>
                        <a:pt x="60148" y="7938"/>
                        <a:pt x="60148" y="26321"/>
                      </a:cubicBezTo>
                      <a:cubicBezTo>
                        <a:pt x="60148" y="44705"/>
                        <a:pt x="46683" y="59607"/>
                        <a:pt x="30074" y="59607"/>
                      </a:cubicBezTo>
                      <a:cubicBezTo>
                        <a:pt x="13465" y="59607"/>
                        <a:pt x="0" y="44705"/>
                        <a:pt x="0" y="26321"/>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52" name="Freeform: Shape 390">
                  <a:extLst>
                    <a:ext uri="{FF2B5EF4-FFF2-40B4-BE49-F238E27FC236}">
                      <a16:creationId xmlns:a16="http://schemas.microsoft.com/office/drawing/2014/main" id="{9E8214A5-EA24-33EC-0F29-AA345AF02085}"/>
                    </a:ext>
                  </a:extLst>
                </p:cNvPr>
                <p:cNvSpPr/>
                <p:nvPr/>
              </p:nvSpPr>
              <p:spPr>
                <a:xfrm>
                  <a:off x="3787019" y="1957560"/>
                  <a:ext cx="177138" cy="144477"/>
                </a:xfrm>
                <a:custGeom>
                  <a:avLst/>
                  <a:gdLst/>
                  <a:ahLst/>
                  <a:cxnLst/>
                  <a:rect l="l" t="t" r="r" b="b"/>
                  <a:pathLst>
                    <a:path w="177138" h="144477" stroke="0">
                      <a:moveTo>
                        <a:pt x="53847" y="13897"/>
                      </a:moveTo>
                      <a:cubicBezTo>
                        <a:pt x="53847" y="13897"/>
                        <a:pt x="48720" y="47005"/>
                        <a:pt x="59383" y="66861"/>
                      </a:cubicBezTo>
                      <a:cubicBezTo>
                        <a:pt x="69406" y="85509"/>
                        <a:pt x="92765" y="90685"/>
                        <a:pt x="132232" y="91247"/>
                      </a:cubicBezTo>
                      <a:cubicBezTo>
                        <a:pt x="136808" y="88206"/>
                        <a:pt x="142296" y="86435"/>
                        <a:pt x="148197" y="86435"/>
                      </a:cubicBezTo>
                      <a:cubicBezTo>
                        <a:pt x="164180" y="86435"/>
                        <a:pt x="177138" y="99428"/>
                        <a:pt x="177138" y="115456"/>
                      </a:cubicBezTo>
                      <a:cubicBezTo>
                        <a:pt x="177138" y="131484"/>
                        <a:pt x="164180" y="144477"/>
                        <a:pt x="148197" y="144477"/>
                      </a:cubicBezTo>
                      <a:cubicBezTo>
                        <a:pt x="141627" y="144477"/>
                        <a:pt x="135568" y="142281"/>
                        <a:pt x="130710" y="138582"/>
                      </a:cubicBezTo>
                      <a:cubicBezTo>
                        <a:pt x="112734" y="137419"/>
                        <a:pt x="49634" y="131713"/>
                        <a:pt x="27395" y="108101"/>
                      </a:cubicBezTo>
                      <a:cubicBezTo>
                        <a:pt x="1941" y="80446"/>
                        <a:pt x="-5665" y="44144"/>
                        <a:pt x="4118" y="0"/>
                      </a:cubicBezTo>
                      <a:cubicBezTo>
                        <a:pt x="22868" y="5393"/>
                        <a:pt x="38358" y="8992"/>
                        <a:pt x="53847" y="13897"/>
                      </a:cubicBezTo>
                      <a:close/>
                    </a:path>
                    <a:path w="177138" h="144477" fill="none">
                      <a:moveTo>
                        <a:pt x="53847" y="13897"/>
                      </a:moveTo>
                      <a:cubicBezTo>
                        <a:pt x="53847" y="13897"/>
                        <a:pt x="48720" y="47005"/>
                        <a:pt x="59383" y="66861"/>
                      </a:cubicBezTo>
                      <a:cubicBezTo>
                        <a:pt x="69406" y="85509"/>
                        <a:pt x="92765" y="90685"/>
                        <a:pt x="132232" y="91247"/>
                      </a:cubicBezTo>
                      <a:cubicBezTo>
                        <a:pt x="136808" y="88206"/>
                        <a:pt x="142296" y="86435"/>
                        <a:pt x="148197" y="86435"/>
                      </a:cubicBezTo>
                      <a:cubicBezTo>
                        <a:pt x="164180" y="86435"/>
                        <a:pt x="177138" y="99428"/>
                        <a:pt x="177138" y="115456"/>
                      </a:cubicBezTo>
                      <a:cubicBezTo>
                        <a:pt x="177138" y="131484"/>
                        <a:pt x="164180" y="144477"/>
                        <a:pt x="148197" y="144477"/>
                      </a:cubicBezTo>
                      <a:cubicBezTo>
                        <a:pt x="141627" y="144477"/>
                        <a:pt x="135568" y="142281"/>
                        <a:pt x="130710" y="138582"/>
                      </a:cubicBezTo>
                      <a:cubicBezTo>
                        <a:pt x="112734" y="137419"/>
                        <a:pt x="49634" y="131713"/>
                        <a:pt x="27395" y="108101"/>
                      </a:cubicBezTo>
                      <a:cubicBezTo>
                        <a:pt x="1941" y="80446"/>
                        <a:pt x="-5665" y="44144"/>
                        <a:pt x="4118" y="0"/>
                      </a:cubicBezTo>
                      <a:cubicBezTo>
                        <a:pt x="22868" y="5393"/>
                        <a:pt x="38358" y="8992"/>
                        <a:pt x="53847" y="13897"/>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270" name="Group 1269">
              <a:extLst>
                <a:ext uri="{FF2B5EF4-FFF2-40B4-BE49-F238E27FC236}">
                  <a16:creationId xmlns:a16="http://schemas.microsoft.com/office/drawing/2014/main" id="{E9F3B36B-D07F-F838-1D49-6393CF42A819}"/>
                </a:ext>
              </a:extLst>
            </p:cNvPr>
            <p:cNvGrpSpPr/>
            <p:nvPr/>
          </p:nvGrpSpPr>
          <p:grpSpPr>
            <a:xfrm>
              <a:off x="1107607" y="2495337"/>
              <a:ext cx="769064" cy="1091734"/>
              <a:chOff x="1107607" y="2495337"/>
              <a:chExt cx="769064" cy="1091734"/>
            </a:xfrm>
          </p:grpSpPr>
          <p:grpSp>
            <p:nvGrpSpPr>
              <p:cNvPr id="1271" name="Group 1270">
                <a:extLst>
                  <a:ext uri="{FF2B5EF4-FFF2-40B4-BE49-F238E27FC236}">
                    <a16:creationId xmlns:a16="http://schemas.microsoft.com/office/drawing/2014/main" id="{3135AD01-6753-9822-9214-93205419DE05}"/>
                  </a:ext>
                </a:extLst>
              </p:cNvPr>
              <p:cNvGrpSpPr/>
              <p:nvPr/>
            </p:nvGrpSpPr>
            <p:grpSpPr>
              <a:xfrm>
                <a:off x="1607954" y="2509221"/>
                <a:ext cx="268717" cy="1077850"/>
                <a:chOff x="1607954" y="2509221"/>
                <a:chExt cx="268717" cy="1077850"/>
              </a:xfrm>
            </p:grpSpPr>
            <p:sp>
              <p:nvSpPr>
                <p:cNvPr id="1311" name="Freeform: Shape 394">
                  <a:extLst>
                    <a:ext uri="{FF2B5EF4-FFF2-40B4-BE49-F238E27FC236}">
                      <a16:creationId xmlns:a16="http://schemas.microsoft.com/office/drawing/2014/main" id="{A6EBF492-A210-690D-24A1-99978ED8DA7C}"/>
                    </a:ext>
                  </a:extLst>
                </p:cNvPr>
                <p:cNvSpPr/>
                <p:nvPr/>
              </p:nvSpPr>
              <p:spPr>
                <a:xfrm>
                  <a:off x="1652094" y="3510407"/>
                  <a:ext cx="212877" cy="48759"/>
                </a:xfrm>
                <a:custGeom>
                  <a:avLst/>
                  <a:gdLst/>
                  <a:ahLst/>
                  <a:cxnLst/>
                  <a:rect l="l" t="t" r="r" b="b"/>
                  <a:pathLst>
                    <a:path w="212877" h="48759" stroke="0">
                      <a:moveTo>
                        <a:pt x="212856" y="36495"/>
                      </a:moveTo>
                      <a:cubicBezTo>
                        <a:pt x="213535" y="46417"/>
                        <a:pt x="197820" y="50268"/>
                        <a:pt x="180343" y="48233"/>
                      </a:cubicBezTo>
                      <a:cubicBezTo>
                        <a:pt x="162866" y="46198"/>
                        <a:pt x="154400" y="35462"/>
                        <a:pt x="154400" y="35462"/>
                      </a:cubicBezTo>
                      <a:lnTo>
                        <a:pt x="142406" y="33924"/>
                      </a:lnTo>
                      <a:lnTo>
                        <a:pt x="144842" y="46824"/>
                      </a:lnTo>
                      <a:lnTo>
                        <a:pt x="133372" y="46136"/>
                      </a:lnTo>
                      <a:cubicBezTo>
                        <a:pt x="133372" y="46136"/>
                        <a:pt x="131908" y="40220"/>
                        <a:pt x="123814" y="29265"/>
                      </a:cubicBezTo>
                      <a:cubicBezTo>
                        <a:pt x="115721" y="18310"/>
                        <a:pt x="127365" y="0"/>
                        <a:pt x="127365" y="0"/>
                      </a:cubicBezTo>
                      <a:lnTo>
                        <a:pt x="160681" y="4230"/>
                      </a:lnTo>
                      <a:cubicBezTo>
                        <a:pt x="160681" y="4230"/>
                        <a:pt x="211600" y="26573"/>
                        <a:pt x="212856" y="36495"/>
                      </a:cubicBezTo>
                      <a:close/>
                      <a:moveTo>
                        <a:pt x="0" y="36495"/>
                      </a:moveTo>
                      <a:cubicBezTo>
                        <a:pt x="0" y="46417"/>
                        <a:pt x="15056" y="50268"/>
                        <a:pt x="32534" y="48233"/>
                      </a:cubicBezTo>
                      <a:cubicBezTo>
                        <a:pt x="50011" y="46198"/>
                        <a:pt x="58477" y="35462"/>
                        <a:pt x="58477" y="35462"/>
                      </a:cubicBezTo>
                      <a:lnTo>
                        <a:pt x="70471" y="33924"/>
                      </a:lnTo>
                      <a:lnTo>
                        <a:pt x="68035" y="46824"/>
                      </a:lnTo>
                      <a:lnTo>
                        <a:pt x="79504" y="46136"/>
                      </a:lnTo>
                      <a:cubicBezTo>
                        <a:pt x="79504" y="46136"/>
                        <a:pt x="80969" y="40220"/>
                        <a:pt x="89062" y="29265"/>
                      </a:cubicBezTo>
                      <a:cubicBezTo>
                        <a:pt x="97156" y="18310"/>
                        <a:pt x="85512" y="0"/>
                        <a:pt x="85512" y="0"/>
                      </a:cubicBezTo>
                      <a:lnTo>
                        <a:pt x="52196" y="4230"/>
                      </a:lnTo>
                      <a:cubicBezTo>
                        <a:pt x="52196" y="4230"/>
                        <a:pt x="1277" y="26573"/>
                        <a:pt x="0" y="36495"/>
                      </a:cubicBezTo>
                      <a:close/>
                    </a:path>
                    <a:path w="212877" h="48759" fill="none">
                      <a:moveTo>
                        <a:pt x="212856" y="36495"/>
                      </a:moveTo>
                      <a:cubicBezTo>
                        <a:pt x="213535" y="46417"/>
                        <a:pt x="197820" y="50268"/>
                        <a:pt x="180343" y="48233"/>
                      </a:cubicBezTo>
                      <a:cubicBezTo>
                        <a:pt x="162866" y="46198"/>
                        <a:pt x="154400" y="35462"/>
                        <a:pt x="154400" y="35462"/>
                      </a:cubicBezTo>
                      <a:lnTo>
                        <a:pt x="142406" y="33924"/>
                      </a:lnTo>
                      <a:lnTo>
                        <a:pt x="144842" y="46824"/>
                      </a:lnTo>
                      <a:lnTo>
                        <a:pt x="133372" y="46136"/>
                      </a:lnTo>
                      <a:cubicBezTo>
                        <a:pt x="133372" y="46136"/>
                        <a:pt x="131908" y="40220"/>
                        <a:pt x="123814" y="29265"/>
                      </a:cubicBezTo>
                      <a:cubicBezTo>
                        <a:pt x="115721" y="18310"/>
                        <a:pt x="127365" y="0"/>
                        <a:pt x="127365" y="0"/>
                      </a:cubicBezTo>
                      <a:lnTo>
                        <a:pt x="160681" y="4230"/>
                      </a:lnTo>
                      <a:cubicBezTo>
                        <a:pt x="160681" y="4230"/>
                        <a:pt x="211600" y="26573"/>
                        <a:pt x="212856" y="36495"/>
                      </a:cubicBezTo>
                      <a:close/>
                      <a:moveTo>
                        <a:pt x="0" y="36495"/>
                      </a:moveTo>
                      <a:cubicBezTo>
                        <a:pt x="0" y="46417"/>
                        <a:pt x="15056" y="50268"/>
                        <a:pt x="32534" y="48233"/>
                      </a:cubicBezTo>
                      <a:cubicBezTo>
                        <a:pt x="50011" y="46198"/>
                        <a:pt x="58477" y="35462"/>
                        <a:pt x="58477" y="35462"/>
                      </a:cubicBezTo>
                      <a:lnTo>
                        <a:pt x="70471" y="33924"/>
                      </a:lnTo>
                      <a:lnTo>
                        <a:pt x="68035" y="46824"/>
                      </a:lnTo>
                      <a:lnTo>
                        <a:pt x="79504" y="46136"/>
                      </a:lnTo>
                      <a:cubicBezTo>
                        <a:pt x="79504" y="46136"/>
                        <a:pt x="80969" y="40220"/>
                        <a:pt x="89062" y="29265"/>
                      </a:cubicBezTo>
                      <a:cubicBezTo>
                        <a:pt x="97156" y="18310"/>
                        <a:pt x="85512" y="0"/>
                        <a:pt x="85512" y="0"/>
                      </a:cubicBezTo>
                      <a:lnTo>
                        <a:pt x="52196" y="4230"/>
                      </a:lnTo>
                      <a:cubicBezTo>
                        <a:pt x="52196" y="4230"/>
                        <a:pt x="1277" y="26573"/>
                        <a:pt x="0" y="36495"/>
                      </a:cubicBezTo>
                      <a:close/>
                    </a:path>
                  </a:pathLst>
                </a:custGeom>
                <a:solidFill>
                  <a:srgbClr val="CC7EB0"/>
                </a:solidFill>
                <a:ln w="7600" cap="flat">
                  <a:solidFill>
                    <a:srgbClr val="CC7EB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12" name="Freeform: Shape 395">
                  <a:extLst>
                    <a:ext uri="{FF2B5EF4-FFF2-40B4-BE49-F238E27FC236}">
                      <a16:creationId xmlns:a16="http://schemas.microsoft.com/office/drawing/2014/main" id="{090CE728-3EB5-D7F7-1820-C7C765CAA05F}"/>
                    </a:ext>
                  </a:extLst>
                </p:cNvPr>
                <p:cNvSpPr/>
                <p:nvPr/>
              </p:nvSpPr>
              <p:spPr>
                <a:xfrm>
                  <a:off x="1695727" y="2793308"/>
                  <a:ext cx="97676" cy="59725"/>
                </a:xfrm>
                <a:custGeom>
                  <a:avLst/>
                  <a:gdLst/>
                  <a:ahLst/>
                  <a:cxnLst/>
                  <a:rect l="l" t="t" r="r" b="b"/>
                  <a:pathLst>
                    <a:path w="97676" h="59725" stroke="0">
                      <a:moveTo>
                        <a:pt x="14439" y="3204"/>
                      </a:moveTo>
                      <a:cubicBezTo>
                        <a:pt x="16800" y="35291"/>
                        <a:pt x="48227" y="48191"/>
                        <a:pt x="48227" y="48191"/>
                      </a:cubicBezTo>
                      <a:cubicBezTo>
                        <a:pt x="48227" y="48191"/>
                        <a:pt x="37709" y="63696"/>
                        <a:pt x="18815" y="58752"/>
                      </a:cubicBezTo>
                      <a:cubicBezTo>
                        <a:pt x="0" y="53808"/>
                        <a:pt x="0" y="3204"/>
                        <a:pt x="0" y="3204"/>
                      </a:cubicBezTo>
                      <a:cubicBezTo>
                        <a:pt x="0" y="3204"/>
                        <a:pt x="9886" y="-4005"/>
                        <a:pt x="14439" y="3204"/>
                      </a:cubicBezTo>
                      <a:close/>
                      <a:moveTo>
                        <a:pt x="83237" y="3204"/>
                      </a:moveTo>
                      <a:cubicBezTo>
                        <a:pt x="80877" y="35291"/>
                        <a:pt x="49450" y="48191"/>
                        <a:pt x="49450" y="48191"/>
                      </a:cubicBezTo>
                      <a:cubicBezTo>
                        <a:pt x="49450" y="48191"/>
                        <a:pt x="59968" y="63696"/>
                        <a:pt x="78862" y="58752"/>
                      </a:cubicBezTo>
                      <a:cubicBezTo>
                        <a:pt x="97676" y="53808"/>
                        <a:pt x="97676" y="3204"/>
                        <a:pt x="97676" y="3204"/>
                      </a:cubicBezTo>
                      <a:cubicBezTo>
                        <a:pt x="97676" y="3204"/>
                        <a:pt x="87791" y="-4005"/>
                        <a:pt x="83237" y="3204"/>
                      </a:cubicBezTo>
                      <a:close/>
                    </a:path>
                    <a:path w="97676" h="59725" fill="none">
                      <a:moveTo>
                        <a:pt x="14439" y="3204"/>
                      </a:moveTo>
                      <a:cubicBezTo>
                        <a:pt x="16800" y="35291"/>
                        <a:pt x="48227" y="48191"/>
                        <a:pt x="48227" y="48191"/>
                      </a:cubicBezTo>
                      <a:cubicBezTo>
                        <a:pt x="48227" y="48191"/>
                        <a:pt x="37709" y="63696"/>
                        <a:pt x="18815" y="58752"/>
                      </a:cubicBezTo>
                      <a:cubicBezTo>
                        <a:pt x="0" y="53808"/>
                        <a:pt x="0" y="3204"/>
                        <a:pt x="0" y="3204"/>
                      </a:cubicBezTo>
                      <a:cubicBezTo>
                        <a:pt x="0" y="3204"/>
                        <a:pt x="9886" y="-4005"/>
                        <a:pt x="14439" y="3204"/>
                      </a:cubicBezTo>
                      <a:close/>
                      <a:moveTo>
                        <a:pt x="83237" y="3204"/>
                      </a:moveTo>
                      <a:cubicBezTo>
                        <a:pt x="80877" y="35291"/>
                        <a:pt x="49450" y="48191"/>
                        <a:pt x="49450" y="48191"/>
                      </a:cubicBezTo>
                      <a:cubicBezTo>
                        <a:pt x="49450" y="48191"/>
                        <a:pt x="59968" y="63696"/>
                        <a:pt x="78862" y="58752"/>
                      </a:cubicBezTo>
                      <a:cubicBezTo>
                        <a:pt x="97676" y="53808"/>
                        <a:pt x="97676" y="3204"/>
                        <a:pt x="97676" y="3204"/>
                      </a:cubicBezTo>
                      <a:cubicBezTo>
                        <a:pt x="97676" y="3204"/>
                        <a:pt x="87791" y="-4005"/>
                        <a:pt x="83237" y="3204"/>
                      </a:cubicBezTo>
                      <a:close/>
                    </a:path>
                  </a:pathLst>
                </a:custGeom>
                <a:solidFill>
                  <a:srgbClr val="EBC4DB"/>
                </a:solidFill>
                <a:ln w="7600" cap="flat">
                  <a:solidFill>
                    <a:srgbClr val="EBC4D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13" name="Freeform: Shape 396">
                  <a:extLst>
                    <a:ext uri="{FF2B5EF4-FFF2-40B4-BE49-F238E27FC236}">
                      <a16:creationId xmlns:a16="http://schemas.microsoft.com/office/drawing/2014/main" id="{FB59BBC9-EA50-EAE1-EE77-BAB461365156}"/>
                    </a:ext>
                  </a:extLst>
                </p:cNvPr>
                <p:cNvSpPr/>
                <p:nvPr/>
              </p:nvSpPr>
              <p:spPr>
                <a:xfrm>
                  <a:off x="1675578" y="3349643"/>
                  <a:ext cx="166754" cy="185934"/>
                </a:xfrm>
                <a:custGeom>
                  <a:avLst/>
                  <a:gdLst/>
                  <a:ahLst/>
                  <a:cxnLst/>
                  <a:rect l="l" t="t" r="r" b="b"/>
                  <a:pathLst>
                    <a:path w="166754" h="185934" stroke="0">
                      <a:moveTo>
                        <a:pt x="139786" y="0"/>
                      </a:moveTo>
                      <a:lnTo>
                        <a:pt x="136629" y="157655"/>
                      </a:lnTo>
                      <a:cubicBezTo>
                        <a:pt x="141054" y="161032"/>
                        <a:pt x="155725" y="172070"/>
                        <a:pt x="166754" y="178517"/>
                      </a:cubicBezTo>
                      <a:cubicBezTo>
                        <a:pt x="166754" y="178517"/>
                        <a:pt x="159654" y="189534"/>
                        <a:pt x="144908" y="184714"/>
                      </a:cubicBezTo>
                      <a:cubicBezTo>
                        <a:pt x="134568" y="181335"/>
                        <a:pt x="118972" y="170925"/>
                        <a:pt x="110575" y="165005"/>
                      </a:cubicBezTo>
                      <a:lnTo>
                        <a:pt x="105108" y="159706"/>
                      </a:lnTo>
                      <a:lnTo>
                        <a:pt x="100189" y="0"/>
                      </a:lnTo>
                      <a:lnTo>
                        <a:pt x="139786" y="0"/>
                      </a:lnTo>
                      <a:close/>
                      <a:moveTo>
                        <a:pt x="26968" y="0"/>
                      </a:moveTo>
                      <a:lnTo>
                        <a:pt x="30126" y="157646"/>
                      </a:lnTo>
                      <a:cubicBezTo>
                        <a:pt x="25700" y="161023"/>
                        <a:pt x="11029" y="172061"/>
                        <a:pt x="0" y="178508"/>
                      </a:cubicBezTo>
                      <a:cubicBezTo>
                        <a:pt x="0" y="178508"/>
                        <a:pt x="7100" y="189525"/>
                        <a:pt x="21847" y="184706"/>
                      </a:cubicBezTo>
                      <a:cubicBezTo>
                        <a:pt x="32187" y="181326"/>
                        <a:pt x="47782" y="170916"/>
                        <a:pt x="56179" y="164996"/>
                      </a:cubicBezTo>
                      <a:lnTo>
                        <a:pt x="61646" y="159697"/>
                      </a:lnTo>
                      <a:lnTo>
                        <a:pt x="66565" y="0"/>
                      </a:lnTo>
                      <a:lnTo>
                        <a:pt x="26968" y="0"/>
                      </a:lnTo>
                      <a:close/>
                    </a:path>
                    <a:path w="166754" h="185934" fill="none">
                      <a:moveTo>
                        <a:pt x="139786" y="0"/>
                      </a:moveTo>
                      <a:lnTo>
                        <a:pt x="136629" y="157655"/>
                      </a:lnTo>
                      <a:cubicBezTo>
                        <a:pt x="141054" y="161032"/>
                        <a:pt x="155725" y="172070"/>
                        <a:pt x="166754" y="178517"/>
                      </a:cubicBezTo>
                      <a:cubicBezTo>
                        <a:pt x="166754" y="178517"/>
                        <a:pt x="159654" y="189534"/>
                        <a:pt x="144908" y="184714"/>
                      </a:cubicBezTo>
                      <a:cubicBezTo>
                        <a:pt x="134568" y="181335"/>
                        <a:pt x="118972" y="170925"/>
                        <a:pt x="110575" y="165005"/>
                      </a:cubicBezTo>
                      <a:lnTo>
                        <a:pt x="105108" y="159706"/>
                      </a:lnTo>
                      <a:lnTo>
                        <a:pt x="100189" y="0"/>
                      </a:lnTo>
                      <a:lnTo>
                        <a:pt x="139786" y="0"/>
                      </a:lnTo>
                      <a:close/>
                      <a:moveTo>
                        <a:pt x="26968" y="0"/>
                      </a:moveTo>
                      <a:lnTo>
                        <a:pt x="30126" y="157646"/>
                      </a:lnTo>
                      <a:cubicBezTo>
                        <a:pt x="25700" y="161023"/>
                        <a:pt x="11029" y="172061"/>
                        <a:pt x="0" y="178508"/>
                      </a:cubicBezTo>
                      <a:cubicBezTo>
                        <a:pt x="0" y="178508"/>
                        <a:pt x="7100" y="189525"/>
                        <a:pt x="21847" y="184706"/>
                      </a:cubicBezTo>
                      <a:cubicBezTo>
                        <a:pt x="32187" y="181326"/>
                        <a:pt x="47782" y="170916"/>
                        <a:pt x="56179" y="164996"/>
                      </a:cubicBezTo>
                      <a:lnTo>
                        <a:pt x="61646" y="159697"/>
                      </a:lnTo>
                      <a:lnTo>
                        <a:pt x="66565" y="0"/>
                      </a:lnTo>
                      <a:lnTo>
                        <a:pt x="26968" y="0"/>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14" name="Freeform: Shape 397">
                  <a:extLst>
                    <a:ext uri="{FF2B5EF4-FFF2-40B4-BE49-F238E27FC236}">
                      <a16:creationId xmlns:a16="http://schemas.microsoft.com/office/drawing/2014/main" id="{C8500D2D-C4AD-B355-13CA-B3154C9758DA}"/>
                    </a:ext>
                  </a:extLst>
                </p:cNvPr>
                <p:cNvSpPr/>
                <p:nvPr/>
              </p:nvSpPr>
              <p:spPr>
                <a:xfrm flipH="1">
                  <a:off x="1815449" y="2880648"/>
                  <a:ext cx="56866" cy="205702"/>
                </a:xfrm>
                <a:custGeom>
                  <a:avLst/>
                  <a:gdLst/>
                  <a:ahLst/>
                  <a:cxnLst/>
                  <a:rect l="l" t="t" r="r" b="b"/>
                  <a:pathLst>
                    <a:path w="56866" h="205702" stroke="0">
                      <a:moveTo>
                        <a:pt x="24533" y="28321"/>
                      </a:moveTo>
                      <a:cubicBezTo>
                        <a:pt x="24533" y="28321"/>
                        <a:pt x="12298" y="-51005"/>
                        <a:pt x="1812" y="55864"/>
                      </a:cubicBezTo>
                      <a:cubicBezTo>
                        <a:pt x="-8674" y="162734"/>
                        <a:pt x="29776" y="205702"/>
                        <a:pt x="29776" y="205702"/>
                      </a:cubicBezTo>
                      <a:lnTo>
                        <a:pt x="56866" y="186972"/>
                      </a:lnTo>
                      <a:cubicBezTo>
                        <a:pt x="56866" y="186972"/>
                        <a:pt x="31814" y="138164"/>
                        <a:pt x="37886" y="83447"/>
                      </a:cubicBezTo>
                      <a:cubicBezTo>
                        <a:pt x="43958" y="28730"/>
                        <a:pt x="43758" y="33830"/>
                        <a:pt x="43758" y="33830"/>
                      </a:cubicBezTo>
                      <a:lnTo>
                        <a:pt x="24533" y="28321"/>
                      </a:lnTo>
                      <a:close/>
                    </a:path>
                    <a:path w="56866" h="205702" fill="none">
                      <a:moveTo>
                        <a:pt x="24533" y="28321"/>
                      </a:moveTo>
                      <a:cubicBezTo>
                        <a:pt x="24533" y="28321"/>
                        <a:pt x="12298" y="-51005"/>
                        <a:pt x="1812" y="55864"/>
                      </a:cubicBezTo>
                      <a:cubicBezTo>
                        <a:pt x="-8674" y="162734"/>
                        <a:pt x="29776" y="205702"/>
                        <a:pt x="29776" y="205702"/>
                      </a:cubicBezTo>
                      <a:lnTo>
                        <a:pt x="56866" y="186972"/>
                      </a:lnTo>
                      <a:cubicBezTo>
                        <a:pt x="56866" y="186972"/>
                        <a:pt x="31814" y="138164"/>
                        <a:pt x="37886" y="83447"/>
                      </a:cubicBezTo>
                      <a:cubicBezTo>
                        <a:pt x="43958" y="28730"/>
                        <a:pt x="43758" y="33830"/>
                        <a:pt x="43758" y="33830"/>
                      </a:cubicBezTo>
                      <a:lnTo>
                        <a:pt x="24533" y="28321"/>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15" name="Freeform: Shape 398">
                  <a:extLst>
                    <a:ext uri="{FF2B5EF4-FFF2-40B4-BE49-F238E27FC236}">
                      <a16:creationId xmlns:a16="http://schemas.microsoft.com/office/drawing/2014/main" id="{645BF26F-4283-D5C5-214D-AB6E41A9C14E}"/>
                    </a:ext>
                  </a:extLst>
                </p:cNvPr>
                <p:cNvSpPr/>
                <p:nvPr/>
              </p:nvSpPr>
              <p:spPr>
                <a:xfrm>
                  <a:off x="1607954" y="2887097"/>
                  <a:ext cx="61206" cy="274007"/>
                </a:xfrm>
                <a:custGeom>
                  <a:avLst/>
                  <a:gdLst/>
                  <a:ahLst/>
                  <a:cxnLst/>
                  <a:rect l="l" t="t" r="r" b="b"/>
                  <a:pathLst>
                    <a:path w="61206" h="274007" stroke="0">
                      <a:moveTo>
                        <a:pt x="60721" y="20692"/>
                      </a:moveTo>
                      <a:cubicBezTo>
                        <a:pt x="60721" y="20692"/>
                        <a:pt x="48131" y="52438"/>
                        <a:pt x="42948" y="106592"/>
                      </a:cubicBezTo>
                      <a:cubicBezTo>
                        <a:pt x="38055" y="157704"/>
                        <a:pt x="37780" y="200618"/>
                        <a:pt x="37764" y="218510"/>
                      </a:cubicBezTo>
                      <a:cubicBezTo>
                        <a:pt x="42520" y="224316"/>
                        <a:pt x="45523" y="232836"/>
                        <a:pt x="45523" y="242331"/>
                      </a:cubicBezTo>
                      <a:cubicBezTo>
                        <a:pt x="45523" y="259825"/>
                        <a:pt x="35332" y="274007"/>
                        <a:pt x="22761" y="274007"/>
                      </a:cubicBezTo>
                      <a:cubicBezTo>
                        <a:pt x="10191" y="274007"/>
                        <a:pt x="0" y="259825"/>
                        <a:pt x="0" y="242331"/>
                      </a:cubicBezTo>
                      <a:cubicBezTo>
                        <a:pt x="0" y="233970"/>
                        <a:pt x="2328" y="226366"/>
                        <a:pt x="6131" y="220705"/>
                      </a:cubicBezTo>
                      <a:cubicBezTo>
                        <a:pt x="4654" y="205246"/>
                        <a:pt x="1487" y="163038"/>
                        <a:pt x="4438" y="108552"/>
                      </a:cubicBezTo>
                      <a:cubicBezTo>
                        <a:pt x="8183" y="39206"/>
                        <a:pt x="19715" y="5160"/>
                        <a:pt x="22212" y="0"/>
                      </a:cubicBezTo>
                      <a:cubicBezTo>
                        <a:pt x="24708" y="-1136"/>
                        <a:pt x="66119" y="20692"/>
                        <a:pt x="60721" y="20692"/>
                      </a:cubicBezTo>
                      <a:close/>
                    </a:path>
                    <a:path w="61206" h="274007" fill="none">
                      <a:moveTo>
                        <a:pt x="60721" y="20692"/>
                      </a:moveTo>
                      <a:cubicBezTo>
                        <a:pt x="60721" y="20692"/>
                        <a:pt x="48131" y="52438"/>
                        <a:pt x="42948" y="106592"/>
                      </a:cubicBezTo>
                      <a:cubicBezTo>
                        <a:pt x="38055" y="157704"/>
                        <a:pt x="37780" y="200618"/>
                        <a:pt x="37764" y="218510"/>
                      </a:cubicBezTo>
                      <a:cubicBezTo>
                        <a:pt x="42520" y="224316"/>
                        <a:pt x="45523" y="232836"/>
                        <a:pt x="45523" y="242331"/>
                      </a:cubicBezTo>
                      <a:cubicBezTo>
                        <a:pt x="45523" y="259825"/>
                        <a:pt x="35332" y="274007"/>
                        <a:pt x="22761" y="274007"/>
                      </a:cubicBezTo>
                      <a:cubicBezTo>
                        <a:pt x="10191" y="274007"/>
                        <a:pt x="0" y="259825"/>
                        <a:pt x="0" y="242331"/>
                      </a:cubicBezTo>
                      <a:cubicBezTo>
                        <a:pt x="0" y="233970"/>
                        <a:pt x="2328" y="226366"/>
                        <a:pt x="6131" y="220705"/>
                      </a:cubicBezTo>
                      <a:cubicBezTo>
                        <a:pt x="4654" y="205246"/>
                        <a:pt x="1487" y="163038"/>
                        <a:pt x="4438" y="108552"/>
                      </a:cubicBezTo>
                      <a:cubicBezTo>
                        <a:pt x="8183" y="39206"/>
                        <a:pt x="19715" y="5160"/>
                        <a:pt x="22212" y="0"/>
                      </a:cubicBezTo>
                      <a:cubicBezTo>
                        <a:pt x="24708" y="-1136"/>
                        <a:pt x="66119" y="20692"/>
                        <a:pt x="60721" y="20692"/>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16" name="Freeform: Shape 399">
                  <a:extLst>
                    <a:ext uri="{FF2B5EF4-FFF2-40B4-BE49-F238E27FC236}">
                      <a16:creationId xmlns:a16="http://schemas.microsoft.com/office/drawing/2014/main" id="{36D4C681-4551-E41A-B6BC-9769E1149041}"/>
                    </a:ext>
                  </a:extLst>
                </p:cNvPr>
                <p:cNvSpPr/>
                <p:nvPr/>
              </p:nvSpPr>
              <p:spPr>
                <a:xfrm>
                  <a:off x="1691934" y="2794198"/>
                  <a:ext cx="109894" cy="59638"/>
                </a:xfrm>
                <a:custGeom>
                  <a:avLst/>
                  <a:gdLst/>
                  <a:ahLst/>
                  <a:cxnLst/>
                  <a:rect l="l" t="t" r="r" b="b"/>
                  <a:pathLst>
                    <a:path w="109894" h="59638" stroke="0">
                      <a:moveTo>
                        <a:pt x="19718" y="0"/>
                      </a:moveTo>
                      <a:lnTo>
                        <a:pt x="0" y="7032"/>
                      </a:lnTo>
                      <a:cubicBezTo>
                        <a:pt x="0" y="7032"/>
                        <a:pt x="-3523" y="49227"/>
                        <a:pt x="43889" y="58604"/>
                      </a:cubicBezTo>
                      <a:cubicBezTo>
                        <a:pt x="91301" y="67980"/>
                        <a:pt x="109894" y="10549"/>
                        <a:pt x="109894" y="10549"/>
                      </a:cubicBezTo>
                      <a:cubicBezTo>
                        <a:pt x="109894" y="10549"/>
                        <a:pt x="80145" y="0"/>
                        <a:pt x="78286" y="0"/>
                      </a:cubicBezTo>
                      <a:lnTo>
                        <a:pt x="19718" y="0"/>
                      </a:lnTo>
                      <a:close/>
                    </a:path>
                    <a:path w="109894" h="59638" fill="none">
                      <a:moveTo>
                        <a:pt x="19718" y="0"/>
                      </a:moveTo>
                      <a:lnTo>
                        <a:pt x="0" y="7032"/>
                      </a:lnTo>
                      <a:cubicBezTo>
                        <a:pt x="0" y="7032"/>
                        <a:pt x="-3523" y="49227"/>
                        <a:pt x="43889" y="58604"/>
                      </a:cubicBezTo>
                      <a:cubicBezTo>
                        <a:pt x="91301" y="67980"/>
                        <a:pt x="109894" y="10549"/>
                        <a:pt x="109894" y="10549"/>
                      </a:cubicBezTo>
                      <a:cubicBezTo>
                        <a:pt x="109894" y="10549"/>
                        <a:pt x="80145" y="0"/>
                        <a:pt x="78286" y="0"/>
                      </a:cubicBezTo>
                      <a:lnTo>
                        <a:pt x="19718"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17" name="Freeform: Shape 400">
                  <a:extLst>
                    <a:ext uri="{FF2B5EF4-FFF2-40B4-BE49-F238E27FC236}">
                      <a16:creationId xmlns:a16="http://schemas.microsoft.com/office/drawing/2014/main" id="{DFA59A97-4E10-70AD-D8B8-C8A959AFDED4}"/>
                    </a:ext>
                  </a:extLst>
                </p:cNvPr>
                <p:cNvSpPr/>
                <p:nvPr/>
              </p:nvSpPr>
              <p:spPr>
                <a:xfrm>
                  <a:off x="1633237" y="2509221"/>
                  <a:ext cx="222974" cy="257702"/>
                </a:xfrm>
                <a:custGeom>
                  <a:avLst/>
                  <a:gdLst/>
                  <a:ahLst/>
                  <a:cxnLst/>
                  <a:rect l="l" t="t" r="r" b="b"/>
                  <a:pathLst>
                    <a:path w="222974" h="257702" stroke="0">
                      <a:moveTo>
                        <a:pt x="125774" y="254481"/>
                      </a:moveTo>
                      <a:lnTo>
                        <a:pt x="110752" y="254480"/>
                      </a:lnTo>
                      <a:cubicBezTo>
                        <a:pt x="66828" y="272821"/>
                        <a:pt x="-12987" y="208438"/>
                        <a:pt x="1802" y="172843"/>
                      </a:cubicBezTo>
                      <a:cubicBezTo>
                        <a:pt x="16590" y="137248"/>
                        <a:pt x="-887" y="150808"/>
                        <a:pt x="6037" y="101401"/>
                      </a:cubicBezTo>
                      <a:cubicBezTo>
                        <a:pt x="12840" y="52852"/>
                        <a:pt x="50680" y="2998"/>
                        <a:pt x="106192" y="0"/>
                      </a:cubicBezTo>
                      <a:cubicBezTo>
                        <a:pt x="107172" y="0"/>
                        <a:pt x="108158" y="0"/>
                        <a:pt x="109149" y="0"/>
                      </a:cubicBezTo>
                      <a:cubicBezTo>
                        <a:pt x="110614" y="0"/>
                        <a:pt x="112067" y="0"/>
                        <a:pt x="113469" y="0"/>
                      </a:cubicBezTo>
                      <a:cubicBezTo>
                        <a:pt x="114500" y="0"/>
                        <a:pt x="115486" y="0"/>
                        <a:pt x="116466" y="0"/>
                      </a:cubicBezTo>
                      <a:cubicBezTo>
                        <a:pt x="171978" y="2998"/>
                        <a:pt x="209818" y="52852"/>
                        <a:pt x="216621" y="101401"/>
                      </a:cubicBezTo>
                      <a:cubicBezTo>
                        <a:pt x="223545" y="150807"/>
                        <a:pt x="206067" y="137248"/>
                        <a:pt x="220856" y="172842"/>
                      </a:cubicBezTo>
                      <a:cubicBezTo>
                        <a:pt x="235644" y="208437"/>
                        <a:pt x="169698" y="272819"/>
                        <a:pt x="125774" y="254481"/>
                      </a:cubicBezTo>
                      <a:close/>
                    </a:path>
                    <a:path w="222974" h="257702" fill="none">
                      <a:moveTo>
                        <a:pt x="125774" y="254481"/>
                      </a:moveTo>
                      <a:lnTo>
                        <a:pt x="110752" y="254480"/>
                      </a:lnTo>
                      <a:cubicBezTo>
                        <a:pt x="66828" y="272821"/>
                        <a:pt x="-12987" y="208438"/>
                        <a:pt x="1802" y="172843"/>
                      </a:cubicBezTo>
                      <a:cubicBezTo>
                        <a:pt x="16590" y="137248"/>
                        <a:pt x="-887" y="150808"/>
                        <a:pt x="6037" y="101401"/>
                      </a:cubicBezTo>
                      <a:cubicBezTo>
                        <a:pt x="12840" y="52852"/>
                        <a:pt x="50680" y="2998"/>
                        <a:pt x="106192" y="0"/>
                      </a:cubicBezTo>
                      <a:cubicBezTo>
                        <a:pt x="107172" y="0"/>
                        <a:pt x="108158" y="0"/>
                        <a:pt x="109149" y="0"/>
                      </a:cubicBezTo>
                      <a:cubicBezTo>
                        <a:pt x="110614" y="0"/>
                        <a:pt x="112067" y="0"/>
                        <a:pt x="113469" y="0"/>
                      </a:cubicBezTo>
                      <a:cubicBezTo>
                        <a:pt x="114500" y="0"/>
                        <a:pt x="115486" y="0"/>
                        <a:pt x="116466" y="0"/>
                      </a:cubicBezTo>
                      <a:cubicBezTo>
                        <a:pt x="171978" y="2998"/>
                        <a:pt x="209818" y="52852"/>
                        <a:pt x="216621" y="101401"/>
                      </a:cubicBezTo>
                      <a:cubicBezTo>
                        <a:pt x="223545" y="150807"/>
                        <a:pt x="206067" y="137248"/>
                        <a:pt x="220856" y="172842"/>
                      </a:cubicBezTo>
                      <a:cubicBezTo>
                        <a:pt x="235644" y="208437"/>
                        <a:pt x="169698" y="272819"/>
                        <a:pt x="125774" y="254481"/>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18" name="Freeform: Shape 401">
                  <a:extLst>
                    <a:ext uri="{FF2B5EF4-FFF2-40B4-BE49-F238E27FC236}">
                      <a16:creationId xmlns:a16="http://schemas.microsoft.com/office/drawing/2014/main" id="{1BDD0771-272E-8DAB-B5FA-D5E2BFE0874A}"/>
                    </a:ext>
                  </a:extLst>
                </p:cNvPr>
                <p:cNvSpPr/>
                <p:nvPr/>
              </p:nvSpPr>
              <p:spPr>
                <a:xfrm>
                  <a:off x="1710628" y="2755127"/>
                  <a:ext cx="64680" cy="85530"/>
                </a:xfrm>
                <a:custGeom>
                  <a:avLst/>
                  <a:gdLst/>
                  <a:ahLst/>
                  <a:cxnLst/>
                  <a:rect l="l" t="t" r="r" b="b"/>
                  <a:pathLst>
                    <a:path w="64680" h="85530" stroke="0">
                      <a:moveTo>
                        <a:pt x="0" y="0"/>
                      </a:moveTo>
                      <a:lnTo>
                        <a:pt x="64680" y="0"/>
                      </a:lnTo>
                      <a:lnTo>
                        <a:pt x="64680" y="57987"/>
                      </a:lnTo>
                      <a:cubicBezTo>
                        <a:pt x="64680" y="57987"/>
                        <a:pt x="52920" y="85530"/>
                        <a:pt x="34300" y="85530"/>
                      </a:cubicBezTo>
                      <a:cubicBezTo>
                        <a:pt x="15680" y="85530"/>
                        <a:pt x="0" y="57987"/>
                        <a:pt x="0" y="57987"/>
                      </a:cubicBezTo>
                      <a:lnTo>
                        <a:pt x="0" y="0"/>
                      </a:lnTo>
                      <a:close/>
                    </a:path>
                    <a:path w="64680" h="85530" fill="none">
                      <a:moveTo>
                        <a:pt x="0" y="0"/>
                      </a:moveTo>
                      <a:lnTo>
                        <a:pt x="64680" y="0"/>
                      </a:lnTo>
                      <a:lnTo>
                        <a:pt x="64680" y="57987"/>
                      </a:lnTo>
                      <a:cubicBezTo>
                        <a:pt x="64680" y="57987"/>
                        <a:pt x="52920" y="85530"/>
                        <a:pt x="34300" y="85530"/>
                      </a:cubicBezTo>
                      <a:cubicBezTo>
                        <a:pt x="15680" y="85530"/>
                        <a:pt x="0" y="57987"/>
                        <a:pt x="0" y="57987"/>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19" name="Freeform: Shape 402">
                  <a:extLst>
                    <a:ext uri="{FF2B5EF4-FFF2-40B4-BE49-F238E27FC236}">
                      <a16:creationId xmlns:a16="http://schemas.microsoft.com/office/drawing/2014/main" id="{29C321D7-5E76-8221-2CD0-03CD2C073A97}"/>
                    </a:ext>
                  </a:extLst>
                </p:cNvPr>
                <p:cNvSpPr/>
                <p:nvPr/>
              </p:nvSpPr>
              <p:spPr>
                <a:xfrm>
                  <a:off x="1657376" y="2649319"/>
                  <a:ext cx="175799" cy="54462"/>
                </a:xfrm>
                <a:custGeom>
                  <a:avLst/>
                  <a:gdLst/>
                  <a:ahLst/>
                  <a:cxnLst/>
                  <a:rect l="l" t="t" r="r" b="b"/>
                  <a:pathLst>
                    <a:path w="175799" h="54462" stroke="0">
                      <a:moveTo>
                        <a:pt x="0" y="27231"/>
                      </a:moveTo>
                      <a:cubicBezTo>
                        <a:pt x="0" y="12192"/>
                        <a:pt x="10045" y="0"/>
                        <a:pt x="22436" y="0"/>
                      </a:cubicBezTo>
                      <a:cubicBezTo>
                        <a:pt x="34826" y="0"/>
                        <a:pt x="44871" y="12192"/>
                        <a:pt x="44871" y="27231"/>
                      </a:cubicBezTo>
                      <a:cubicBezTo>
                        <a:pt x="44871" y="42270"/>
                        <a:pt x="34826" y="54462"/>
                        <a:pt x="22436" y="54462"/>
                      </a:cubicBezTo>
                      <a:cubicBezTo>
                        <a:pt x="10045" y="54462"/>
                        <a:pt x="0" y="42270"/>
                        <a:pt x="0" y="27231"/>
                      </a:cubicBezTo>
                      <a:close/>
                      <a:moveTo>
                        <a:pt x="153363" y="54462"/>
                      </a:moveTo>
                      <a:cubicBezTo>
                        <a:pt x="165754" y="54462"/>
                        <a:pt x="175799" y="42270"/>
                        <a:pt x="175799" y="27231"/>
                      </a:cubicBezTo>
                      <a:cubicBezTo>
                        <a:pt x="175799" y="12192"/>
                        <a:pt x="165754" y="0"/>
                        <a:pt x="153363" y="0"/>
                      </a:cubicBezTo>
                      <a:cubicBezTo>
                        <a:pt x="140973" y="0"/>
                        <a:pt x="130928" y="12192"/>
                        <a:pt x="130928" y="27231"/>
                      </a:cubicBezTo>
                      <a:cubicBezTo>
                        <a:pt x="130928" y="42270"/>
                        <a:pt x="140973" y="54462"/>
                        <a:pt x="153363" y="54462"/>
                      </a:cubicBezTo>
                      <a:close/>
                    </a:path>
                    <a:path w="175799" h="54462" fill="none">
                      <a:moveTo>
                        <a:pt x="0" y="27231"/>
                      </a:moveTo>
                      <a:cubicBezTo>
                        <a:pt x="0" y="12192"/>
                        <a:pt x="10045" y="0"/>
                        <a:pt x="22436" y="0"/>
                      </a:cubicBezTo>
                      <a:cubicBezTo>
                        <a:pt x="34826" y="0"/>
                        <a:pt x="44871" y="12192"/>
                        <a:pt x="44871" y="27231"/>
                      </a:cubicBezTo>
                      <a:cubicBezTo>
                        <a:pt x="44871" y="42270"/>
                        <a:pt x="34826" y="54462"/>
                        <a:pt x="22436" y="54462"/>
                      </a:cubicBezTo>
                      <a:cubicBezTo>
                        <a:pt x="10045" y="54462"/>
                        <a:pt x="0" y="42270"/>
                        <a:pt x="0" y="27231"/>
                      </a:cubicBezTo>
                      <a:close/>
                      <a:moveTo>
                        <a:pt x="153363" y="54462"/>
                      </a:moveTo>
                      <a:cubicBezTo>
                        <a:pt x="165754" y="54462"/>
                        <a:pt x="175799" y="42270"/>
                        <a:pt x="175799" y="27231"/>
                      </a:cubicBezTo>
                      <a:cubicBezTo>
                        <a:pt x="175799" y="12192"/>
                        <a:pt x="165754" y="0"/>
                        <a:pt x="153363" y="0"/>
                      </a:cubicBezTo>
                      <a:cubicBezTo>
                        <a:pt x="140973" y="0"/>
                        <a:pt x="130928" y="12192"/>
                        <a:pt x="130928" y="27231"/>
                      </a:cubicBezTo>
                      <a:cubicBezTo>
                        <a:pt x="130928" y="42270"/>
                        <a:pt x="140973" y="54462"/>
                        <a:pt x="153363" y="54462"/>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20" name="Freeform: Shape 403">
                  <a:extLst>
                    <a:ext uri="{FF2B5EF4-FFF2-40B4-BE49-F238E27FC236}">
                      <a16:creationId xmlns:a16="http://schemas.microsoft.com/office/drawing/2014/main" id="{DAF197A7-F3F9-7B1E-590F-365CAFE49141}"/>
                    </a:ext>
                  </a:extLst>
                </p:cNvPr>
                <p:cNvSpPr/>
                <p:nvPr/>
              </p:nvSpPr>
              <p:spPr>
                <a:xfrm>
                  <a:off x="1671304" y="2532580"/>
                  <a:ext cx="146523" cy="259619"/>
                </a:xfrm>
                <a:custGeom>
                  <a:avLst/>
                  <a:gdLst/>
                  <a:ahLst/>
                  <a:cxnLst/>
                  <a:rect l="l" t="t" r="r" b="b"/>
                  <a:pathLst>
                    <a:path w="146523" h="259619" stroke="0">
                      <a:moveTo>
                        <a:pt x="0" y="119892"/>
                      </a:moveTo>
                      <a:cubicBezTo>
                        <a:pt x="0" y="41667"/>
                        <a:pt x="30589" y="0"/>
                        <a:pt x="72427" y="0"/>
                      </a:cubicBezTo>
                      <a:cubicBezTo>
                        <a:pt x="114266" y="0"/>
                        <a:pt x="146523" y="39733"/>
                        <a:pt x="146523" y="117970"/>
                      </a:cubicBezTo>
                      <a:cubicBezTo>
                        <a:pt x="146523" y="196157"/>
                        <a:pt x="116243" y="259129"/>
                        <a:pt x="72934" y="259616"/>
                      </a:cubicBezTo>
                      <a:cubicBezTo>
                        <a:pt x="29625" y="260099"/>
                        <a:pt x="0" y="198091"/>
                        <a:pt x="0" y="119892"/>
                      </a:cubicBezTo>
                      <a:close/>
                    </a:path>
                    <a:path w="146523" h="259619" fill="none">
                      <a:moveTo>
                        <a:pt x="0" y="119892"/>
                      </a:moveTo>
                      <a:cubicBezTo>
                        <a:pt x="0" y="41667"/>
                        <a:pt x="30589" y="0"/>
                        <a:pt x="72427" y="0"/>
                      </a:cubicBezTo>
                      <a:cubicBezTo>
                        <a:pt x="114266" y="0"/>
                        <a:pt x="146523" y="39733"/>
                        <a:pt x="146523" y="117970"/>
                      </a:cubicBezTo>
                      <a:cubicBezTo>
                        <a:pt x="146523" y="196157"/>
                        <a:pt x="116243" y="259129"/>
                        <a:pt x="72934" y="259616"/>
                      </a:cubicBezTo>
                      <a:cubicBezTo>
                        <a:pt x="29625" y="260099"/>
                        <a:pt x="0" y="198091"/>
                        <a:pt x="0" y="119892"/>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21" name="Freeform: Shape 404">
                  <a:extLst>
                    <a:ext uri="{FF2B5EF4-FFF2-40B4-BE49-F238E27FC236}">
                      <a16:creationId xmlns:a16="http://schemas.microsoft.com/office/drawing/2014/main" id="{B35B49CB-592D-2DC0-28E9-B1B405239675}"/>
                    </a:ext>
                  </a:extLst>
                </p:cNvPr>
                <p:cNvSpPr/>
                <p:nvPr/>
              </p:nvSpPr>
              <p:spPr>
                <a:xfrm>
                  <a:off x="1727776" y="2737878"/>
                  <a:ext cx="33578" cy="13197"/>
                </a:xfrm>
                <a:custGeom>
                  <a:avLst/>
                  <a:gdLst/>
                  <a:ahLst/>
                  <a:cxnLst/>
                  <a:rect l="l" t="t" r="r" b="b"/>
                  <a:pathLst>
                    <a:path w="33578" h="13197" stroke="0">
                      <a:moveTo>
                        <a:pt x="16870" y="9920"/>
                      </a:moveTo>
                      <a:cubicBezTo>
                        <a:pt x="29148" y="10268"/>
                        <a:pt x="27950" y="0"/>
                        <a:pt x="32287" y="0"/>
                      </a:cubicBezTo>
                      <a:cubicBezTo>
                        <a:pt x="36659" y="0"/>
                        <a:pt x="29536" y="13783"/>
                        <a:pt x="16845" y="13177"/>
                      </a:cubicBezTo>
                      <a:cubicBezTo>
                        <a:pt x="4154" y="12570"/>
                        <a:pt x="-2835" y="0"/>
                        <a:pt x="1092" y="0"/>
                      </a:cubicBezTo>
                      <a:cubicBezTo>
                        <a:pt x="5018" y="0"/>
                        <a:pt x="4591" y="9572"/>
                        <a:pt x="16870" y="9920"/>
                      </a:cubicBezTo>
                      <a:close/>
                    </a:path>
                    <a:path w="33578" h="13197" fill="none">
                      <a:moveTo>
                        <a:pt x="16870" y="9920"/>
                      </a:moveTo>
                      <a:cubicBezTo>
                        <a:pt x="29148" y="10268"/>
                        <a:pt x="27950" y="0"/>
                        <a:pt x="32287" y="0"/>
                      </a:cubicBezTo>
                      <a:cubicBezTo>
                        <a:pt x="36659" y="0"/>
                        <a:pt x="29536" y="13783"/>
                        <a:pt x="16845" y="13177"/>
                      </a:cubicBezTo>
                      <a:cubicBezTo>
                        <a:pt x="4154" y="12570"/>
                        <a:pt x="-2835" y="0"/>
                        <a:pt x="1092" y="0"/>
                      </a:cubicBezTo>
                      <a:cubicBezTo>
                        <a:pt x="5018" y="0"/>
                        <a:pt x="4591" y="9572"/>
                        <a:pt x="16870" y="9920"/>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22" name="Freeform: Shape 405">
                  <a:extLst>
                    <a:ext uri="{FF2B5EF4-FFF2-40B4-BE49-F238E27FC236}">
                      <a16:creationId xmlns:a16="http://schemas.microsoft.com/office/drawing/2014/main" id="{E79EA02D-370A-7AFF-EB24-AE4B7444DCB9}"/>
                    </a:ext>
                  </a:extLst>
                </p:cNvPr>
                <p:cNvSpPr/>
                <p:nvPr/>
              </p:nvSpPr>
              <p:spPr>
                <a:xfrm>
                  <a:off x="1658807" y="2516894"/>
                  <a:ext cx="171247" cy="135239"/>
                </a:xfrm>
                <a:custGeom>
                  <a:avLst/>
                  <a:gdLst/>
                  <a:ahLst/>
                  <a:cxnLst/>
                  <a:rect l="l" t="t" r="r" b="b"/>
                  <a:pathLst>
                    <a:path w="171247" h="135239" stroke="0">
                      <a:moveTo>
                        <a:pt x="0" y="115082"/>
                      </a:moveTo>
                      <a:cubicBezTo>
                        <a:pt x="4683" y="53737"/>
                        <a:pt x="17738" y="2490"/>
                        <a:pt x="87387" y="0"/>
                      </a:cubicBezTo>
                      <a:cubicBezTo>
                        <a:pt x="154280" y="-1971"/>
                        <a:pt x="179362" y="72419"/>
                        <a:pt x="168991" y="133756"/>
                      </a:cubicBezTo>
                      <a:cubicBezTo>
                        <a:pt x="168991" y="134251"/>
                        <a:pt x="168991" y="134745"/>
                        <a:pt x="168991" y="135239"/>
                      </a:cubicBezTo>
                      <a:cubicBezTo>
                        <a:pt x="155597" y="132526"/>
                        <a:pt x="128809" y="121182"/>
                        <a:pt x="103719" y="75158"/>
                      </a:cubicBezTo>
                      <a:cubicBezTo>
                        <a:pt x="88595" y="104584"/>
                        <a:pt x="46933" y="126011"/>
                        <a:pt x="1429" y="126011"/>
                      </a:cubicBezTo>
                      <a:cubicBezTo>
                        <a:pt x="1111" y="126011"/>
                        <a:pt x="0" y="115110"/>
                        <a:pt x="0" y="115082"/>
                      </a:cubicBezTo>
                      <a:close/>
                    </a:path>
                    <a:path w="171247" h="135239" fill="none">
                      <a:moveTo>
                        <a:pt x="0" y="115082"/>
                      </a:moveTo>
                      <a:cubicBezTo>
                        <a:pt x="4683" y="53737"/>
                        <a:pt x="17738" y="2490"/>
                        <a:pt x="87387" y="0"/>
                      </a:cubicBezTo>
                      <a:cubicBezTo>
                        <a:pt x="154280" y="-1971"/>
                        <a:pt x="179362" y="72419"/>
                        <a:pt x="168991" y="133756"/>
                      </a:cubicBezTo>
                      <a:cubicBezTo>
                        <a:pt x="168991" y="134251"/>
                        <a:pt x="168991" y="134745"/>
                        <a:pt x="168991" y="135239"/>
                      </a:cubicBezTo>
                      <a:cubicBezTo>
                        <a:pt x="155597" y="132526"/>
                        <a:pt x="128809" y="121182"/>
                        <a:pt x="103719" y="75158"/>
                      </a:cubicBezTo>
                      <a:cubicBezTo>
                        <a:pt x="88595" y="104584"/>
                        <a:pt x="46933" y="126011"/>
                        <a:pt x="1429" y="126011"/>
                      </a:cubicBezTo>
                      <a:cubicBezTo>
                        <a:pt x="1111" y="126011"/>
                        <a:pt x="0" y="115110"/>
                        <a:pt x="0" y="115082"/>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23" name="Freeform: Shape 406">
                  <a:extLst>
                    <a:ext uri="{FF2B5EF4-FFF2-40B4-BE49-F238E27FC236}">
                      <a16:creationId xmlns:a16="http://schemas.microsoft.com/office/drawing/2014/main" id="{3C33CCBD-77BD-37F0-2721-B28294ED4CD3}"/>
                    </a:ext>
                  </a:extLst>
                </p:cNvPr>
                <p:cNvSpPr/>
                <p:nvPr/>
              </p:nvSpPr>
              <p:spPr>
                <a:xfrm>
                  <a:off x="1617211" y="2796170"/>
                  <a:ext cx="259460" cy="244194"/>
                </a:xfrm>
                <a:custGeom>
                  <a:avLst/>
                  <a:gdLst/>
                  <a:ahLst/>
                  <a:cxnLst/>
                  <a:rect l="l" t="t" r="r" b="b"/>
                  <a:pathLst>
                    <a:path w="259460" h="244194" stroke="0">
                      <a:moveTo>
                        <a:pt x="66045" y="244194"/>
                      </a:moveTo>
                      <a:cubicBezTo>
                        <a:pt x="67053" y="238755"/>
                        <a:pt x="58359" y="109209"/>
                        <a:pt x="58359" y="109209"/>
                      </a:cubicBezTo>
                      <a:lnTo>
                        <a:pt x="49110" y="146820"/>
                      </a:lnTo>
                      <a:cubicBezTo>
                        <a:pt x="49110" y="146820"/>
                        <a:pt x="19995" y="139531"/>
                        <a:pt x="0" y="130194"/>
                      </a:cubicBezTo>
                      <a:cubicBezTo>
                        <a:pt x="6665" y="83510"/>
                        <a:pt x="21713" y="44320"/>
                        <a:pt x="33111" y="28804"/>
                      </a:cubicBezTo>
                      <a:cubicBezTo>
                        <a:pt x="44510" y="13289"/>
                        <a:pt x="77169" y="-5525"/>
                        <a:pt x="82348" y="1525"/>
                      </a:cubicBezTo>
                      <a:cubicBezTo>
                        <a:pt x="87528" y="8576"/>
                        <a:pt x="84385" y="47097"/>
                        <a:pt x="128858" y="47097"/>
                      </a:cubicBezTo>
                      <a:cubicBezTo>
                        <a:pt x="129161" y="47097"/>
                        <a:pt x="129450" y="47199"/>
                        <a:pt x="129730" y="47371"/>
                      </a:cubicBezTo>
                      <a:cubicBezTo>
                        <a:pt x="130009" y="47199"/>
                        <a:pt x="130298" y="47097"/>
                        <a:pt x="130601" y="47097"/>
                      </a:cubicBezTo>
                      <a:cubicBezTo>
                        <a:pt x="175075" y="47097"/>
                        <a:pt x="171932" y="8576"/>
                        <a:pt x="177111" y="1525"/>
                      </a:cubicBezTo>
                      <a:cubicBezTo>
                        <a:pt x="182291" y="-5525"/>
                        <a:pt x="214950" y="13289"/>
                        <a:pt x="226348" y="28805"/>
                      </a:cubicBezTo>
                      <a:cubicBezTo>
                        <a:pt x="237747" y="44321"/>
                        <a:pt x="252795" y="83510"/>
                        <a:pt x="259460" y="130194"/>
                      </a:cubicBezTo>
                      <a:cubicBezTo>
                        <a:pt x="239464" y="139531"/>
                        <a:pt x="210350" y="146820"/>
                        <a:pt x="210350" y="146820"/>
                      </a:cubicBezTo>
                      <a:lnTo>
                        <a:pt x="201101" y="109209"/>
                      </a:lnTo>
                      <a:cubicBezTo>
                        <a:pt x="201101" y="109209"/>
                        <a:pt x="194940" y="238755"/>
                        <a:pt x="195947" y="244194"/>
                      </a:cubicBezTo>
                      <a:lnTo>
                        <a:pt x="66045" y="244194"/>
                      </a:lnTo>
                      <a:close/>
                    </a:path>
                    <a:path w="259460" h="244194" fill="none">
                      <a:moveTo>
                        <a:pt x="66045" y="244194"/>
                      </a:moveTo>
                      <a:cubicBezTo>
                        <a:pt x="67053" y="238755"/>
                        <a:pt x="58359" y="109209"/>
                        <a:pt x="58359" y="109209"/>
                      </a:cubicBezTo>
                      <a:lnTo>
                        <a:pt x="49110" y="146820"/>
                      </a:lnTo>
                      <a:cubicBezTo>
                        <a:pt x="49110" y="146820"/>
                        <a:pt x="19995" y="139531"/>
                        <a:pt x="0" y="130194"/>
                      </a:cubicBezTo>
                      <a:cubicBezTo>
                        <a:pt x="6665" y="83510"/>
                        <a:pt x="21713" y="44320"/>
                        <a:pt x="33111" y="28804"/>
                      </a:cubicBezTo>
                      <a:cubicBezTo>
                        <a:pt x="44510" y="13289"/>
                        <a:pt x="77169" y="-5525"/>
                        <a:pt x="82348" y="1525"/>
                      </a:cubicBezTo>
                      <a:cubicBezTo>
                        <a:pt x="87528" y="8576"/>
                        <a:pt x="84385" y="47097"/>
                        <a:pt x="128858" y="47097"/>
                      </a:cubicBezTo>
                      <a:cubicBezTo>
                        <a:pt x="129161" y="47097"/>
                        <a:pt x="129450" y="47199"/>
                        <a:pt x="129730" y="47371"/>
                      </a:cubicBezTo>
                      <a:cubicBezTo>
                        <a:pt x="130009" y="47199"/>
                        <a:pt x="130298" y="47097"/>
                        <a:pt x="130601" y="47097"/>
                      </a:cubicBezTo>
                      <a:cubicBezTo>
                        <a:pt x="175075" y="47097"/>
                        <a:pt x="171932" y="8576"/>
                        <a:pt x="177111" y="1525"/>
                      </a:cubicBezTo>
                      <a:cubicBezTo>
                        <a:pt x="182291" y="-5525"/>
                        <a:pt x="214950" y="13289"/>
                        <a:pt x="226348" y="28805"/>
                      </a:cubicBezTo>
                      <a:cubicBezTo>
                        <a:pt x="237747" y="44321"/>
                        <a:pt x="252795" y="83510"/>
                        <a:pt x="259460" y="130194"/>
                      </a:cubicBezTo>
                      <a:cubicBezTo>
                        <a:pt x="239464" y="139531"/>
                        <a:pt x="210350" y="146820"/>
                        <a:pt x="210350" y="146820"/>
                      </a:cubicBezTo>
                      <a:lnTo>
                        <a:pt x="201101" y="109209"/>
                      </a:lnTo>
                      <a:cubicBezTo>
                        <a:pt x="201101" y="109209"/>
                        <a:pt x="194940" y="238755"/>
                        <a:pt x="195947" y="244194"/>
                      </a:cubicBezTo>
                      <a:lnTo>
                        <a:pt x="66045" y="244194"/>
                      </a:lnTo>
                      <a:close/>
                    </a:path>
                  </a:pathLst>
                </a:custGeom>
                <a:solidFill>
                  <a:srgbClr val="745398"/>
                </a:solidFill>
                <a:ln w="7600" cap="flat">
                  <a:solidFill>
                    <a:srgbClr val="745398"/>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24" name="Freeform: Shape 407">
                  <a:extLst>
                    <a:ext uri="{FF2B5EF4-FFF2-40B4-BE49-F238E27FC236}">
                      <a16:creationId xmlns:a16="http://schemas.microsoft.com/office/drawing/2014/main" id="{3D1ED088-33CB-1937-996A-87FCE7F2B180}"/>
                    </a:ext>
                  </a:extLst>
                </p:cNvPr>
                <p:cNvSpPr/>
                <p:nvPr/>
              </p:nvSpPr>
              <p:spPr>
                <a:xfrm>
                  <a:off x="1660189" y="3021676"/>
                  <a:ext cx="173504" cy="386786"/>
                </a:xfrm>
                <a:custGeom>
                  <a:avLst/>
                  <a:gdLst/>
                  <a:ahLst/>
                  <a:cxnLst/>
                  <a:rect l="l" t="t" r="r" b="b"/>
                  <a:pathLst>
                    <a:path w="173504" h="386786" stroke="0">
                      <a:moveTo>
                        <a:pt x="23577" y="0"/>
                      </a:moveTo>
                      <a:lnTo>
                        <a:pt x="152234" y="0"/>
                      </a:lnTo>
                      <a:cubicBezTo>
                        <a:pt x="152234" y="0"/>
                        <a:pt x="166068" y="82745"/>
                        <a:pt x="171602" y="142399"/>
                      </a:cubicBezTo>
                      <a:cubicBezTo>
                        <a:pt x="177136" y="202053"/>
                        <a:pt x="168835" y="384862"/>
                        <a:pt x="168835" y="384862"/>
                      </a:cubicBezTo>
                      <a:lnTo>
                        <a:pt x="18043" y="386786"/>
                      </a:lnTo>
                      <a:cubicBezTo>
                        <a:pt x="18043" y="386786"/>
                        <a:pt x="0" y="246312"/>
                        <a:pt x="0" y="163567"/>
                      </a:cubicBezTo>
                      <a:cubicBezTo>
                        <a:pt x="0" y="80821"/>
                        <a:pt x="23577" y="0"/>
                        <a:pt x="23577" y="0"/>
                      </a:cubicBezTo>
                      <a:close/>
                    </a:path>
                    <a:path w="173504" h="386786" fill="none">
                      <a:moveTo>
                        <a:pt x="23577" y="0"/>
                      </a:moveTo>
                      <a:lnTo>
                        <a:pt x="152234" y="0"/>
                      </a:lnTo>
                      <a:cubicBezTo>
                        <a:pt x="152234" y="0"/>
                        <a:pt x="166068" y="82745"/>
                        <a:pt x="171602" y="142399"/>
                      </a:cubicBezTo>
                      <a:cubicBezTo>
                        <a:pt x="177136" y="202053"/>
                        <a:pt x="168835" y="384862"/>
                        <a:pt x="168835" y="384862"/>
                      </a:cubicBezTo>
                      <a:lnTo>
                        <a:pt x="18043" y="386786"/>
                      </a:lnTo>
                      <a:cubicBezTo>
                        <a:pt x="18043" y="386786"/>
                        <a:pt x="0" y="246312"/>
                        <a:pt x="0" y="163567"/>
                      </a:cubicBezTo>
                      <a:cubicBezTo>
                        <a:pt x="0" y="80821"/>
                        <a:pt x="23577" y="0"/>
                        <a:pt x="23577" y="0"/>
                      </a:cubicBezTo>
                      <a:close/>
                    </a:path>
                  </a:pathLst>
                </a:custGeom>
                <a:solidFill>
                  <a:srgbClr val="CC7EB0"/>
                </a:solidFill>
                <a:ln w="7600" cap="flat">
                  <a:solidFill>
                    <a:srgbClr val="CC7EB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25" name="Freeform: Shape 408">
                  <a:extLst>
                    <a:ext uri="{FF2B5EF4-FFF2-40B4-BE49-F238E27FC236}">
                      <a16:creationId xmlns:a16="http://schemas.microsoft.com/office/drawing/2014/main" id="{A9B3DABA-4582-C5D8-84B0-B3564AC7AD9D}"/>
                    </a:ext>
                  </a:extLst>
                </p:cNvPr>
                <p:cNvSpPr/>
                <p:nvPr/>
              </p:nvSpPr>
              <p:spPr>
                <a:xfrm>
                  <a:off x="1790800" y="3090151"/>
                  <a:ext cx="57306" cy="496722"/>
                </a:xfrm>
                <a:custGeom>
                  <a:avLst/>
                  <a:gdLst/>
                  <a:ahLst/>
                  <a:cxnLst/>
                  <a:rect l="l" t="t" r="r" b="b"/>
                  <a:pathLst>
                    <a:path w="57306" h="496722" stroke="0">
                      <a:moveTo>
                        <a:pt x="8088" y="14832"/>
                      </a:moveTo>
                      <a:cubicBezTo>
                        <a:pt x="12156" y="6041"/>
                        <a:pt x="27479" y="-2334"/>
                        <a:pt x="37356" y="0"/>
                      </a:cubicBezTo>
                      <a:cubicBezTo>
                        <a:pt x="47234" y="3526"/>
                        <a:pt x="63807" y="25126"/>
                        <a:pt x="54629" y="33248"/>
                      </a:cubicBezTo>
                      <a:cubicBezTo>
                        <a:pt x="45450" y="41369"/>
                        <a:pt x="42087" y="16253"/>
                        <a:pt x="30556" y="16626"/>
                      </a:cubicBezTo>
                      <a:cubicBezTo>
                        <a:pt x="19024" y="16999"/>
                        <a:pt x="20700" y="68170"/>
                        <a:pt x="20700" y="68170"/>
                      </a:cubicBezTo>
                      <a:lnTo>
                        <a:pt x="16168" y="496722"/>
                      </a:lnTo>
                      <a:lnTo>
                        <a:pt x="0" y="496722"/>
                      </a:lnTo>
                      <a:lnTo>
                        <a:pt x="4532" y="60471"/>
                      </a:lnTo>
                      <a:cubicBezTo>
                        <a:pt x="4532" y="60471"/>
                        <a:pt x="4021" y="23622"/>
                        <a:pt x="8088" y="14832"/>
                      </a:cubicBezTo>
                      <a:close/>
                    </a:path>
                    <a:path w="57306" h="496722" fill="none">
                      <a:moveTo>
                        <a:pt x="8088" y="14832"/>
                      </a:moveTo>
                      <a:cubicBezTo>
                        <a:pt x="12156" y="6041"/>
                        <a:pt x="27479" y="-2334"/>
                        <a:pt x="37356" y="0"/>
                      </a:cubicBezTo>
                      <a:cubicBezTo>
                        <a:pt x="47234" y="3526"/>
                        <a:pt x="63807" y="25126"/>
                        <a:pt x="54629" y="33248"/>
                      </a:cubicBezTo>
                      <a:cubicBezTo>
                        <a:pt x="45450" y="41369"/>
                        <a:pt x="42087" y="16253"/>
                        <a:pt x="30556" y="16626"/>
                      </a:cubicBezTo>
                      <a:cubicBezTo>
                        <a:pt x="19024" y="16999"/>
                        <a:pt x="20700" y="68170"/>
                        <a:pt x="20700" y="68170"/>
                      </a:cubicBezTo>
                      <a:lnTo>
                        <a:pt x="16168" y="496722"/>
                      </a:lnTo>
                      <a:lnTo>
                        <a:pt x="0" y="496722"/>
                      </a:lnTo>
                      <a:lnTo>
                        <a:pt x="4532" y="60471"/>
                      </a:lnTo>
                      <a:cubicBezTo>
                        <a:pt x="4532" y="60471"/>
                        <a:pt x="4021" y="23622"/>
                        <a:pt x="8088" y="14832"/>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26" name="Freeform: Shape 409">
                  <a:extLst>
                    <a:ext uri="{FF2B5EF4-FFF2-40B4-BE49-F238E27FC236}">
                      <a16:creationId xmlns:a16="http://schemas.microsoft.com/office/drawing/2014/main" id="{BE4E5B40-FF6E-0F00-DC1D-7BE78B224632}"/>
                    </a:ext>
                  </a:extLst>
                </p:cNvPr>
                <p:cNvSpPr/>
                <p:nvPr/>
              </p:nvSpPr>
              <p:spPr>
                <a:xfrm flipH="1">
                  <a:off x="1802943" y="3057010"/>
                  <a:ext cx="45523" cy="63351"/>
                </a:xfrm>
                <a:custGeom>
                  <a:avLst/>
                  <a:gdLst/>
                  <a:ahLst/>
                  <a:cxnLst/>
                  <a:rect l="l" t="t" r="r" b="b"/>
                  <a:pathLst>
                    <a:path w="45523" h="63351" stroke="0">
                      <a:moveTo>
                        <a:pt x="0" y="31675"/>
                      </a:moveTo>
                      <a:cubicBezTo>
                        <a:pt x="0" y="14182"/>
                        <a:pt x="10191" y="0"/>
                        <a:pt x="22761" y="0"/>
                      </a:cubicBezTo>
                      <a:cubicBezTo>
                        <a:pt x="35332" y="0"/>
                        <a:pt x="45523" y="14182"/>
                        <a:pt x="45523" y="31675"/>
                      </a:cubicBezTo>
                      <a:cubicBezTo>
                        <a:pt x="45523" y="49169"/>
                        <a:pt x="35332" y="63351"/>
                        <a:pt x="22761" y="63351"/>
                      </a:cubicBezTo>
                      <a:cubicBezTo>
                        <a:pt x="10191" y="63351"/>
                        <a:pt x="0" y="49169"/>
                        <a:pt x="0" y="31675"/>
                      </a:cubicBezTo>
                      <a:close/>
                    </a:path>
                    <a:path w="45523" h="63351" fill="none">
                      <a:moveTo>
                        <a:pt x="0" y="31675"/>
                      </a:moveTo>
                      <a:cubicBezTo>
                        <a:pt x="0" y="14182"/>
                        <a:pt x="10191" y="0"/>
                        <a:pt x="22761" y="0"/>
                      </a:cubicBezTo>
                      <a:cubicBezTo>
                        <a:pt x="35332" y="0"/>
                        <a:pt x="45523" y="14182"/>
                        <a:pt x="45523" y="31675"/>
                      </a:cubicBezTo>
                      <a:cubicBezTo>
                        <a:pt x="45523" y="49169"/>
                        <a:pt x="35332" y="63351"/>
                        <a:pt x="22761" y="63351"/>
                      </a:cubicBezTo>
                      <a:cubicBezTo>
                        <a:pt x="10191" y="63351"/>
                        <a:pt x="0" y="49169"/>
                        <a:pt x="0" y="31675"/>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27" name="Freeform: Shape 410">
                  <a:extLst>
                    <a:ext uri="{FF2B5EF4-FFF2-40B4-BE49-F238E27FC236}">
                      <a16:creationId xmlns:a16="http://schemas.microsoft.com/office/drawing/2014/main" id="{BC643388-B410-224B-4006-C7E6B2D68C30}"/>
                    </a:ext>
                  </a:extLst>
                </p:cNvPr>
                <p:cNvSpPr/>
                <p:nvPr/>
              </p:nvSpPr>
              <p:spPr>
                <a:xfrm>
                  <a:off x="1705254" y="2675912"/>
                  <a:ext cx="78623" cy="16331"/>
                </a:xfrm>
                <a:custGeom>
                  <a:avLst/>
                  <a:gdLst/>
                  <a:ahLst/>
                  <a:cxnLst/>
                  <a:rect l="l" t="t" r="r" b="b"/>
                  <a:pathLst>
                    <a:path w="78623" h="16331" stroke="0">
                      <a:moveTo>
                        <a:pt x="6147" y="0"/>
                      </a:moveTo>
                      <a:cubicBezTo>
                        <a:pt x="10918" y="0"/>
                        <a:pt x="13670" y="2514"/>
                        <a:pt x="13670" y="5616"/>
                      </a:cubicBezTo>
                      <a:lnTo>
                        <a:pt x="13670" y="10715"/>
                      </a:lnTo>
                      <a:cubicBezTo>
                        <a:pt x="13670" y="13817"/>
                        <a:pt x="10918" y="16331"/>
                        <a:pt x="7522" y="16331"/>
                      </a:cubicBezTo>
                      <a:cubicBezTo>
                        <a:pt x="2752" y="16331"/>
                        <a:pt x="0" y="13817"/>
                        <a:pt x="0" y="10715"/>
                      </a:cubicBezTo>
                      <a:lnTo>
                        <a:pt x="0" y="5616"/>
                      </a:lnTo>
                      <a:cubicBezTo>
                        <a:pt x="0" y="2514"/>
                        <a:pt x="2752" y="0"/>
                        <a:pt x="6147" y="0"/>
                      </a:cubicBezTo>
                      <a:close/>
                      <a:moveTo>
                        <a:pt x="64953" y="5616"/>
                      </a:moveTo>
                      <a:lnTo>
                        <a:pt x="64953" y="10715"/>
                      </a:lnTo>
                      <a:cubicBezTo>
                        <a:pt x="64953" y="13817"/>
                        <a:pt x="67705" y="16331"/>
                        <a:pt x="72475" y="16331"/>
                      </a:cubicBezTo>
                      <a:cubicBezTo>
                        <a:pt x="75871" y="16331"/>
                        <a:pt x="78623" y="13817"/>
                        <a:pt x="78623" y="10715"/>
                      </a:cubicBezTo>
                      <a:lnTo>
                        <a:pt x="78623" y="5616"/>
                      </a:lnTo>
                      <a:cubicBezTo>
                        <a:pt x="78623" y="2514"/>
                        <a:pt x="75871" y="0"/>
                        <a:pt x="71100" y="0"/>
                      </a:cubicBezTo>
                      <a:cubicBezTo>
                        <a:pt x="67705" y="0"/>
                        <a:pt x="64953" y="2514"/>
                        <a:pt x="64953" y="5616"/>
                      </a:cubicBezTo>
                      <a:close/>
                    </a:path>
                    <a:path w="78623" h="16331" fill="none">
                      <a:moveTo>
                        <a:pt x="6147" y="0"/>
                      </a:moveTo>
                      <a:cubicBezTo>
                        <a:pt x="10918" y="0"/>
                        <a:pt x="13670" y="2514"/>
                        <a:pt x="13670" y="5616"/>
                      </a:cubicBezTo>
                      <a:lnTo>
                        <a:pt x="13670" y="10715"/>
                      </a:lnTo>
                      <a:cubicBezTo>
                        <a:pt x="13670" y="13817"/>
                        <a:pt x="10918" y="16331"/>
                        <a:pt x="7522" y="16331"/>
                      </a:cubicBezTo>
                      <a:cubicBezTo>
                        <a:pt x="2752" y="16331"/>
                        <a:pt x="0" y="13817"/>
                        <a:pt x="0" y="10715"/>
                      </a:cubicBezTo>
                      <a:lnTo>
                        <a:pt x="0" y="5616"/>
                      </a:lnTo>
                      <a:cubicBezTo>
                        <a:pt x="0" y="2514"/>
                        <a:pt x="2752" y="0"/>
                        <a:pt x="6147" y="0"/>
                      </a:cubicBezTo>
                      <a:close/>
                      <a:moveTo>
                        <a:pt x="64953" y="5616"/>
                      </a:moveTo>
                      <a:lnTo>
                        <a:pt x="64953" y="10715"/>
                      </a:lnTo>
                      <a:cubicBezTo>
                        <a:pt x="64953" y="13817"/>
                        <a:pt x="67705" y="16331"/>
                        <a:pt x="72475" y="16331"/>
                      </a:cubicBezTo>
                      <a:cubicBezTo>
                        <a:pt x="75871" y="16331"/>
                        <a:pt x="78623" y="13817"/>
                        <a:pt x="78623" y="10715"/>
                      </a:cubicBezTo>
                      <a:lnTo>
                        <a:pt x="78623" y="5616"/>
                      </a:lnTo>
                      <a:cubicBezTo>
                        <a:pt x="78623" y="2514"/>
                        <a:pt x="75871" y="0"/>
                        <a:pt x="71100" y="0"/>
                      </a:cubicBezTo>
                      <a:cubicBezTo>
                        <a:pt x="67705" y="0"/>
                        <a:pt x="64953" y="2514"/>
                        <a:pt x="64953" y="5616"/>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28" name="Freeform: Shape 411">
                  <a:extLst>
                    <a:ext uri="{FF2B5EF4-FFF2-40B4-BE49-F238E27FC236}">
                      <a16:creationId xmlns:a16="http://schemas.microsoft.com/office/drawing/2014/main" id="{91A3EFB4-B8A9-7C27-7872-91EA6B36F731}"/>
                    </a:ext>
                  </a:extLst>
                </p:cNvPr>
                <p:cNvSpPr/>
                <p:nvPr/>
              </p:nvSpPr>
              <p:spPr>
                <a:xfrm>
                  <a:off x="1686051" y="2663970"/>
                  <a:ext cx="119919" cy="50372"/>
                </a:xfrm>
                <a:custGeom>
                  <a:avLst/>
                  <a:gdLst/>
                  <a:ahLst/>
                  <a:cxnLst/>
                  <a:rect l="l" t="t" r="r" b="b"/>
                  <a:pathLst>
                    <a:path w="119919" h="50372" stroke="0">
                      <a:moveTo>
                        <a:pt x="0" y="16376"/>
                      </a:moveTo>
                      <a:cubicBezTo>
                        <a:pt x="0" y="1467"/>
                        <a:pt x="15226" y="0"/>
                        <a:pt x="28981" y="0"/>
                      </a:cubicBezTo>
                      <a:cubicBezTo>
                        <a:pt x="42735" y="0"/>
                        <a:pt x="48905" y="10256"/>
                        <a:pt x="48905" y="25186"/>
                      </a:cubicBezTo>
                      <a:cubicBezTo>
                        <a:pt x="48905" y="40075"/>
                        <a:pt x="40754" y="51533"/>
                        <a:pt x="20830" y="50278"/>
                      </a:cubicBezTo>
                      <a:cubicBezTo>
                        <a:pt x="906" y="49022"/>
                        <a:pt x="0" y="31285"/>
                        <a:pt x="0" y="16376"/>
                      </a:cubicBezTo>
                      <a:close/>
                      <a:moveTo>
                        <a:pt x="21194" y="47162"/>
                      </a:moveTo>
                      <a:cubicBezTo>
                        <a:pt x="39196" y="48278"/>
                        <a:pt x="46560" y="38090"/>
                        <a:pt x="46560" y="24866"/>
                      </a:cubicBezTo>
                      <a:cubicBezTo>
                        <a:pt x="46560" y="11576"/>
                        <a:pt x="42036" y="2935"/>
                        <a:pt x="27184" y="3725"/>
                      </a:cubicBezTo>
                      <a:cubicBezTo>
                        <a:pt x="12331" y="4870"/>
                        <a:pt x="2374" y="3725"/>
                        <a:pt x="2374" y="17018"/>
                      </a:cubicBezTo>
                      <a:cubicBezTo>
                        <a:pt x="2374" y="30275"/>
                        <a:pt x="3192" y="46045"/>
                        <a:pt x="21194" y="47162"/>
                      </a:cubicBezTo>
                      <a:close/>
                      <a:moveTo>
                        <a:pt x="47790" y="28064"/>
                      </a:moveTo>
                      <a:cubicBezTo>
                        <a:pt x="47790" y="22479"/>
                        <a:pt x="53238" y="17951"/>
                        <a:pt x="59959" y="17951"/>
                      </a:cubicBezTo>
                      <a:cubicBezTo>
                        <a:pt x="66680" y="17951"/>
                        <a:pt x="72129" y="22479"/>
                        <a:pt x="72129" y="28064"/>
                      </a:cubicBezTo>
                      <a:cubicBezTo>
                        <a:pt x="72129" y="28856"/>
                        <a:pt x="72019" y="29627"/>
                        <a:pt x="71812" y="30366"/>
                      </a:cubicBezTo>
                      <a:cubicBezTo>
                        <a:pt x="70558" y="25890"/>
                        <a:pt x="65727" y="22555"/>
                        <a:pt x="59959" y="22555"/>
                      </a:cubicBezTo>
                      <a:cubicBezTo>
                        <a:pt x="54191" y="22555"/>
                        <a:pt x="49360" y="25890"/>
                        <a:pt x="48107" y="30366"/>
                      </a:cubicBezTo>
                      <a:cubicBezTo>
                        <a:pt x="47790" y="29627"/>
                        <a:pt x="47790" y="28856"/>
                        <a:pt x="47790" y="28064"/>
                      </a:cubicBezTo>
                      <a:close/>
                      <a:moveTo>
                        <a:pt x="119919" y="16376"/>
                      </a:moveTo>
                      <a:cubicBezTo>
                        <a:pt x="119919" y="1467"/>
                        <a:pt x="104693" y="0"/>
                        <a:pt x="90938" y="0"/>
                      </a:cubicBezTo>
                      <a:cubicBezTo>
                        <a:pt x="77183" y="0"/>
                        <a:pt x="71014" y="10256"/>
                        <a:pt x="71014" y="25186"/>
                      </a:cubicBezTo>
                      <a:cubicBezTo>
                        <a:pt x="71014" y="40075"/>
                        <a:pt x="79165" y="51533"/>
                        <a:pt x="99089" y="50278"/>
                      </a:cubicBezTo>
                      <a:cubicBezTo>
                        <a:pt x="119013" y="49022"/>
                        <a:pt x="119919" y="31285"/>
                        <a:pt x="119919" y="16376"/>
                      </a:cubicBezTo>
                      <a:close/>
                      <a:moveTo>
                        <a:pt x="98725" y="47162"/>
                      </a:moveTo>
                      <a:cubicBezTo>
                        <a:pt x="80723" y="48278"/>
                        <a:pt x="73359" y="38090"/>
                        <a:pt x="73359" y="24866"/>
                      </a:cubicBezTo>
                      <a:cubicBezTo>
                        <a:pt x="73359" y="11576"/>
                        <a:pt x="77882" y="2935"/>
                        <a:pt x="92735" y="3725"/>
                      </a:cubicBezTo>
                      <a:cubicBezTo>
                        <a:pt x="107588" y="4870"/>
                        <a:pt x="117545" y="3725"/>
                        <a:pt x="117545" y="17018"/>
                      </a:cubicBezTo>
                      <a:cubicBezTo>
                        <a:pt x="117545" y="30275"/>
                        <a:pt x="116727" y="46045"/>
                        <a:pt x="98725" y="47162"/>
                      </a:cubicBezTo>
                      <a:close/>
                    </a:path>
                    <a:path w="119919" h="50372" fill="none">
                      <a:moveTo>
                        <a:pt x="0" y="16376"/>
                      </a:moveTo>
                      <a:cubicBezTo>
                        <a:pt x="0" y="1467"/>
                        <a:pt x="15226" y="0"/>
                        <a:pt x="28981" y="0"/>
                      </a:cubicBezTo>
                      <a:cubicBezTo>
                        <a:pt x="42735" y="0"/>
                        <a:pt x="48905" y="10256"/>
                        <a:pt x="48905" y="25186"/>
                      </a:cubicBezTo>
                      <a:cubicBezTo>
                        <a:pt x="48905" y="40075"/>
                        <a:pt x="40754" y="51533"/>
                        <a:pt x="20830" y="50278"/>
                      </a:cubicBezTo>
                      <a:cubicBezTo>
                        <a:pt x="906" y="49022"/>
                        <a:pt x="0" y="31285"/>
                        <a:pt x="0" y="16376"/>
                      </a:cubicBezTo>
                      <a:close/>
                      <a:moveTo>
                        <a:pt x="21194" y="47162"/>
                      </a:moveTo>
                      <a:cubicBezTo>
                        <a:pt x="39196" y="48278"/>
                        <a:pt x="46560" y="38090"/>
                        <a:pt x="46560" y="24866"/>
                      </a:cubicBezTo>
                      <a:cubicBezTo>
                        <a:pt x="46560" y="11576"/>
                        <a:pt x="42036" y="2935"/>
                        <a:pt x="27184" y="3725"/>
                      </a:cubicBezTo>
                      <a:cubicBezTo>
                        <a:pt x="12331" y="4870"/>
                        <a:pt x="2374" y="3725"/>
                        <a:pt x="2374" y="17018"/>
                      </a:cubicBezTo>
                      <a:cubicBezTo>
                        <a:pt x="2374" y="30275"/>
                        <a:pt x="3192" y="46045"/>
                        <a:pt x="21194" y="47162"/>
                      </a:cubicBezTo>
                      <a:close/>
                      <a:moveTo>
                        <a:pt x="47790" y="28064"/>
                      </a:moveTo>
                      <a:cubicBezTo>
                        <a:pt x="47790" y="22479"/>
                        <a:pt x="53238" y="17951"/>
                        <a:pt x="59959" y="17951"/>
                      </a:cubicBezTo>
                      <a:cubicBezTo>
                        <a:pt x="66680" y="17951"/>
                        <a:pt x="72129" y="22479"/>
                        <a:pt x="72129" y="28064"/>
                      </a:cubicBezTo>
                      <a:cubicBezTo>
                        <a:pt x="72129" y="28856"/>
                        <a:pt x="72019" y="29627"/>
                        <a:pt x="71812" y="30366"/>
                      </a:cubicBezTo>
                      <a:cubicBezTo>
                        <a:pt x="70558" y="25890"/>
                        <a:pt x="65727" y="22555"/>
                        <a:pt x="59959" y="22555"/>
                      </a:cubicBezTo>
                      <a:cubicBezTo>
                        <a:pt x="54191" y="22555"/>
                        <a:pt x="49360" y="25890"/>
                        <a:pt x="48107" y="30366"/>
                      </a:cubicBezTo>
                      <a:cubicBezTo>
                        <a:pt x="47790" y="29627"/>
                        <a:pt x="47790" y="28856"/>
                        <a:pt x="47790" y="28064"/>
                      </a:cubicBezTo>
                      <a:close/>
                      <a:moveTo>
                        <a:pt x="119919" y="16376"/>
                      </a:moveTo>
                      <a:cubicBezTo>
                        <a:pt x="119919" y="1467"/>
                        <a:pt x="104693" y="0"/>
                        <a:pt x="90938" y="0"/>
                      </a:cubicBezTo>
                      <a:cubicBezTo>
                        <a:pt x="77183" y="0"/>
                        <a:pt x="71014" y="10256"/>
                        <a:pt x="71014" y="25186"/>
                      </a:cubicBezTo>
                      <a:cubicBezTo>
                        <a:pt x="71014" y="40075"/>
                        <a:pt x="79165" y="51533"/>
                        <a:pt x="99089" y="50278"/>
                      </a:cubicBezTo>
                      <a:cubicBezTo>
                        <a:pt x="119013" y="49022"/>
                        <a:pt x="119919" y="31285"/>
                        <a:pt x="119919" y="16376"/>
                      </a:cubicBezTo>
                      <a:close/>
                      <a:moveTo>
                        <a:pt x="98725" y="47162"/>
                      </a:moveTo>
                      <a:cubicBezTo>
                        <a:pt x="80723" y="48278"/>
                        <a:pt x="73359" y="38090"/>
                        <a:pt x="73359" y="24866"/>
                      </a:cubicBezTo>
                      <a:cubicBezTo>
                        <a:pt x="73359" y="11576"/>
                        <a:pt x="77882" y="2935"/>
                        <a:pt x="92735" y="3725"/>
                      </a:cubicBezTo>
                      <a:cubicBezTo>
                        <a:pt x="107588" y="4870"/>
                        <a:pt x="117545" y="3725"/>
                        <a:pt x="117545" y="17018"/>
                      </a:cubicBezTo>
                      <a:cubicBezTo>
                        <a:pt x="117545" y="30275"/>
                        <a:pt x="116727" y="46045"/>
                        <a:pt x="98725" y="47162"/>
                      </a:cubicBezTo>
                      <a:close/>
                    </a:path>
                  </a:pathLst>
                </a:custGeom>
                <a:solidFill>
                  <a:srgbClr val="717070"/>
                </a:solidFill>
                <a:ln w="7600" cap="flat">
                  <a:solidFill>
                    <a:srgbClr val="71707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29" name="Freeform: Shape 412">
                  <a:extLst>
                    <a:ext uri="{FF2B5EF4-FFF2-40B4-BE49-F238E27FC236}">
                      <a16:creationId xmlns:a16="http://schemas.microsoft.com/office/drawing/2014/main" id="{395389CD-0392-97C1-D946-8D9A60831F34}"/>
                    </a:ext>
                  </a:extLst>
                </p:cNvPr>
                <p:cNvSpPr/>
                <p:nvPr/>
              </p:nvSpPr>
              <p:spPr>
                <a:xfrm>
                  <a:off x="1690741" y="2648125"/>
                  <a:ext cx="106963" cy="11105"/>
                </a:xfrm>
                <a:custGeom>
                  <a:avLst/>
                  <a:gdLst/>
                  <a:ahLst/>
                  <a:cxnLst/>
                  <a:rect l="l" t="t" r="r" b="b"/>
                  <a:pathLst>
                    <a:path w="106963" h="11105" stroke="0">
                      <a:moveTo>
                        <a:pt x="0" y="10529"/>
                      </a:moveTo>
                      <a:cubicBezTo>
                        <a:pt x="-834" y="5442"/>
                        <a:pt x="4583" y="2110"/>
                        <a:pt x="9073" y="0"/>
                      </a:cubicBezTo>
                      <a:cubicBezTo>
                        <a:pt x="13563" y="-924"/>
                        <a:pt x="22766" y="0"/>
                        <a:pt x="23847" y="5474"/>
                      </a:cubicBezTo>
                      <a:cubicBezTo>
                        <a:pt x="24413" y="8138"/>
                        <a:pt x="20117" y="2954"/>
                        <a:pt x="11821" y="5020"/>
                      </a:cubicBezTo>
                      <a:cubicBezTo>
                        <a:pt x="3524" y="7086"/>
                        <a:pt x="762" y="12951"/>
                        <a:pt x="0" y="10529"/>
                      </a:cubicBezTo>
                      <a:close/>
                      <a:moveTo>
                        <a:pt x="106824" y="10529"/>
                      </a:moveTo>
                      <a:cubicBezTo>
                        <a:pt x="107905" y="5442"/>
                        <a:pt x="102487" y="2110"/>
                        <a:pt x="97998" y="0"/>
                      </a:cubicBezTo>
                      <a:cubicBezTo>
                        <a:pt x="93508" y="-924"/>
                        <a:pt x="84305" y="0"/>
                        <a:pt x="83224" y="5474"/>
                      </a:cubicBezTo>
                      <a:cubicBezTo>
                        <a:pt x="82658" y="8138"/>
                        <a:pt x="86954" y="2954"/>
                        <a:pt x="95250" y="5020"/>
                      </a:cubicBezTo>
                      <a:cubicBezTo>
                        <a:pt x="103547" y="7086"/>
                        <a:pt x="106309" y="12951"/>
                        <a:pt x="106824" y="10529"/>
                      </a:cubicBezTo>
                      <a:close/>
                    </a:path>
                    <a:path w="106963" h="11105" fill="none">
                      <a:moveTo>
                        <a:pt x="0" y="10529"/>
                      </a:moveTo>
                      <a:cubicBezTo>
                        <a:pt x="-834" y="5442"/>
                        <a:pt x="4583" y="2110"/>
                        <a:pt x="9073" y="0"/>
                      </a:cubicBezTo>
                      <a:cubicBezTo>
                        <a:pt x="13563" y="-924"/>
                        <a:pt x="22766" y="0"/>
                        <a:pt x="23847" y="5474"/>
                      </a:cubicBezTo>
                      <a:cubicBezTo>
                        <a:pt x="24413" y="8138"/>
                        <a:pt x="20117" y="2954"/>
                        <a:pt x="11821" y="5020"/>
                      </a:cubicBezTo>
                      <a:cubicBezTo>
                        <a:pt x="3524" y="7086"/>
                        <a:pt x="762" y="12951"/>
                        <a:pt x="0" y="10529"/>
                      </a:cubicBezTo>
                      <a:close/>
                      <a:moveTo>
                        <a:pt x="106824" y="10529"/>
                      </a:moveTo>
                      <a:cubicBezTo>
                        <a:pt x="107905" y="5442"/>
                        <a:pt x="102487" y="2110"/>
                        <a:pt x="97998" y="0"/>
                      </a:cubicBezTo>
                      <a:cubicBezTo>
                        <a:pt x="93508" y="-924"/>
                        <a:pt x="84305" y="0"/>
                        <a:pt x="83224" y="5474"/>
                      </a:cubicBezTo>
                      <a:cubicBezTo>
                        <a:pt x="82658" y="8138"/>
                        <a:pt x="86954" y="2954"/>
                        <a:pt x="95250" y="5020"/>
                      </a:cubicBezTo>
                      <a:cubicBezTo>
                        <a:pt x="103547" y="7086"/>
                        <a:pt x="106309" y="12951"/>
                        <a:pt x="106824" y="10529"/>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72" name="Group 1271">
                <a:extLst>
                  <a:ext uri="{FF2B5EF4-FFF2-40B4-BE49-F238E27FC236}">
                    <a16:creationId xmlns:a16="http://schemas.microsoft.com/office/drawing/2014/main" id="{CB25C722-FB85-035C-53EC-DF538D12D8F0}"/>
                  </a:ext>
                </a:extLst>
              </p:cNvPr>
              <p:cNvGrpSpPr/>
              <p:nvPr/>
            </p:nvGrpSpPr>
            <p:grpSpPr>
              <a:xfrm>
                <a:off x="1107607" y="2748489"/>
                <a:ext cx="260369" cy="813842"/>
                <a:chOff x="1107607" y="2748489"/>
                <a:chExt cx="260369" cy="813842"/>
              </a:xfrm>
            </p:grpSpPr>
            <p:sp>
              <p:nvSpPr>
                <p:cNvPr id="1289" name="Freeform: Shape 414">
                  <a:extLst>
                    <a:ext uri="{FF2B5EF4-FFF2-40B4-BE49-F238E27FC236}">
                      <a16:creationId xmlns:a16="http://schemas.microsoft.com/office/drawing/2014/main" id="{AAD2727C-3EBB-5555-47DE-AC1B6D1064E9}"/>
                    </a:ext>
                  </a:extLst>
                </p:cNvPr>
                <p:cNvSpPr/>
                <p:nvPr/>
              </p:nvSpPr>
              <p:spPr>
                <a:xfrm>
                  <a:off x="1107607" y="3082918"/>
                  <a:ext cx="39549" cy="183833"/>
                </a:xfrm>
                <a:custGeom>
                  <a:avLst/>
                  <a:gdLst/>
                  <a:ahLst/>
                  <a:cxnLst/>
                  <a:rect l="l" t="t" r="r" b="b"/>
                  <a:pathLst>
                    <a:path w="39549" h="183833" stroke="0">
                      <a:moveTo>
                        <a:pt x="39170" y="12037"/>
                      </a:moveTo>
                      <a:cubicBezTo>
                        <a:pt x="39170" y="12037"/>
                        <a:pt x="34996" y="22683"/>
                        <a:pt x="31227" y="62058"/>
                      </a:cubicBezTo>
                      <a:cubicBezTo>
                        <a:pt x="27670" y="99222"/>
                        <a:pt x="27470" y="130424"/>
                        <a:pt x="27458" y="143434"/>
                      </a:cubicBezTo>
                      <a:cubicBezTo>
                        <a:pt x="30916" y="147656"/>
                        <a:pt x="33100" y="153850"/>
                        <a:pt x="33100" y="160754"/>
                      </a:cubicBezTo>
                      <a:cubicBezTo>
                        <a:pt x="33100" y="173474"/>
                        <a:pt x="25690" y="183833"/>
                        <a:pt x="16550" y="183833"/>
                      </a:cubicBezTo>
                      <a:cubicBezTo>
                        <a:pt x="7410" y="183833"/>
                        <a:pt x="0" y="173474"/>
                        <a:pt x="0" y="160754"/>
                      </a:cubicBezTo>
                      <a:cubicBezTo>
                        <a:pt x="0" y="154675"/>
                        <a:pt x="1693" y="149146"/>
                        <a:pt x="4458" y="145030"/>
                      </a:cubicBezTo>
                      <a:cubicBezTo>
                        <a:pt x="3384" y="133790"/>
                        <a:pt x="1081" y="103100"/>
                        <a:pt x="3227" y="63484"/>
                      </a:cubicBezTo>
                      <a:cubicBezTo>
                        <a:pt x="5950" y="13063"/>
                        <a:pt x="11683" y="3892"/>
                        <a:pt x="13498" y="0"/>
                      </a:cubicBezTo>
                      <a:cubicBezTo>
                        <a:pt x="15314" y="0"/>
                        <a:pt x="43094" y="12037"/>
                        <a:pt x="39170" y="12037"/>
                      </a:cubicBezTo>
                      <a:close/>
                    </a:path>
                    <a:path w="39549" h="183833" fill="none">
                      <a:moveTo>
                        <a:pt x="39170" y="12037"/>
                      </a:moveTo>
                      <a:cubicBezTo>
                        <a:pt x="39170" y="12037"/>
                        <a:pt x="34996" y="22683"/>
                        <a:pt x="31227" y="62058"/>
                      </a:cubicBezTo>
                      <a:cubicBezTo>
                        <a:pt x="27670" y="99222"/>
                        <a:pt x="27470" y="130424"/>
                        <a:pt x="27458" y="143434"/>
                      </a:cubicBezTo>
                      <a:cubicBezTo>
                        <a:pt x="30916" y="147656"/>
                        <a:pt x="33100" y="153850"/>
                        <a:pt x="33100" y="160754"/>
                      </a:cubicBezTo>
                      <a:cubicBezTo>
                        <a:pt x="33100" y="173474"/>
                        <a:pt x="25690" y="183833"/>
                        <a:pt x="16550" y="183833"/>
                      </a:cubicBezTo>
                      <a:cubicBezTo>
                        <a:pt x="7410" y="183833"/>
                        <a:pt x="0" y="173474"/>
                        <a:pt x="0" y="160754"/>
                      </a:cubicBezTo>
                      <a:cubicBezTo>
                        <a:pt x="0" y="154675"/>
                        <a:pt x="1693" y="149146"/>
                        <a:pt x="4458" y="145030"/>
                      </a:cubicBezTo>
                      <a:cubicBezTo>
                        <a:pt x="3384" y="133790"/>
                        <a:pt x="1081" y="103100"/>
                        <a:pt x="3227" y="63484"/>
                      </a:cubicBezTo>
                      <a:cubicBezTo>
                        <a:pt x="5950" y="13063"/>
                        <a:pt x="11683" y="3892"/>
                        <a:pt x="13498" y="0"/>
                      </a:cubicBezTo>
                      <a:cubicBezTo>
                        <a:pt x="15314" y="0"/>
                        <a:pt x="43094" y="12037"/>
                        <a:pt x="39170" y="12037"/>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290" name="Group 1289">
                  <a:extLst>
                    <a:ext uri="{FF2B5EF4-FFF2-40B4-BE49-F238E27FC236}">
                      <a16:creationId xmlns:a16="http://schemas.microsoft.com/office/drawing/2014/main" id="{A62AC724-4439-C404-0C8B-0CBE55354CC2}"/>
                    </a:ext>
                  </a:extLst>
                </p:cNvPr>
                <p:cNvGrpSpPr/>
                <p:nvPr/>
              </p:nvGrpSpPr>
              <p:grpSpPr>
                <a:xfrm>
                  <a:off x="1134803" y="3327668"/>
                  <a:ext cx="152868" cy="234663"/>
                  <a:chOff x="1134803" y="3327668"/>
                  <a:chExt cx="152868" cy="234663"/>
                </a:xfrm>
              </p:grpSpPr>
              <p:sp>
                <p:nvSpPr>
                  <p:cNvPr id="1309" name="Freeform: Shape 416">
                    <a:extLst>
                      <a:ext uri="{FF2B5EF4-FFF2-40B4-BE49-F238E27FC236}">
                        <a16:creationId xmlns:a16="http://schemas.microsoft.com/office/drawing/2014/main" id="{9A298032-4877-8208-2C3D-B3EC595FCB89}"/>
                      </a:ext>
                    </a:extLst>
                  </p:cNvPr>
                  <p:cNvSpPr/>
                  <p:nvPr/>
                </p:nvSpPr>
                <p:spPr>
                  <a:xfrm>
                    <a:off x="1163590" y="3327668"/>
                    <a:ext cx="90463" cy="219278"/>
                  </a:xfrm>
                  <a:custGeom>
                    <a:avLst/>
                    <a:gdLst/>
                    <a:ahLst/>
                    <a:cxnLst/>
                    <a:rect l="l" t="t" r="r" b="b"/>
                    <a:pathLst>
                      <a:path w="90463" h="219278" stroke="0">
                        <a:moveTo>
                          <a:pt x="90463" y="0"/>
                        </a:moveTo>
                        <a:cubicBezTo>
                          <a:pt x="90463" y="0"/>
                          <a:pt x="85400" y="204078"/>
                          <a:pt x="82236" y="214452"/>
                        </a:cubicBezTo>
                        <a:cubicBezTo>
                          <a:pt x="79071" y="224823"/>
                          <a:pt x="61890" y="215250"/>
                          <a:pt x="61890" y="215250"/>
                        </a:cubicBezTo>
                        <a:lnTo>
                          <a:pt x="52937" y="0"/>
                        </a:lnTo>
                        <a:lnTo>
                          <a:pt x="90463" y="0"/>
                        </a:lnTo>
                        <a:close/>
                        <a:moveTo>
                          <a:pt x="0" y="0"/>
                        </a:moveTo>
                        <a:cubicBezTo>
                          <a:pt x="0" y="0"/>
                          <a:pt x="5063" y="204078"/>
                          <a:pt x="8228" y="214452"/>
                        </a:cubicBezTo>
                        <a:cubicBezTo>
                          <a:pt x="11392" y="224823"/>
                          <a:pt x="28573" y="215250"/>
                          <a:pt x="28573" y="215250"/>
                        </a:cubicBezTo>
                        <a:lnTo>
                          <a:pt x="37526" y="0"/>
                        </a:lnTo>
                        <a:lnTo>
                          <a:pt x="0" y="0"/>
                        </a:lnTo>
                        <a:close/>
                      </a:path>
                      <a:path w="90463" h="219278" fill="none">
                        <a:moveTo>
                          <a:pt x="90463" y="0"/>
                        </a:moveTo>
                        <a:cubicBezTo>
                          <a:pt x="90463" y="0"/>
                          <a:pt x="85400" y="204078"/>
                          <a:pt x="82236" y="214452"/>
                        </a:cubicBezTo>
                        <a:cubicBezTo>
                          <a:pt x="79071" y="224823"/>
                          <a:pt x="61890" y="215250"/>
                          <a:pt x="61890" y="215250"/>
                        </a:cubicBezTo>
                        <a:lnTo>
                          <a:pt x="52937" y="0"/>
                        </a:lnTo>
                        <a:lnTo>
                          <a:pt x="90463" y="0"/>
                        </a:lnTo>
                        <a:close/>
                        <a:moveTo>
                          <a:pt x="0" y="0"/>
                        </a:moveTo>
                        <a:cubicBezTo>
                          <a:pt x="0" y="0"/>
                          <a:pt x="5063" y="204078"/>
                          <a:pt x="8228" y="214452"/>
                        </a:cubicBezTo>
                        <a:cubicBezTo>
                          <a:pt x="11392" y="224823"/>
                          <a:pt x="28573" y="215250"/>
                          <a:pt x="28573" y="215250"/>
                        </a:cubicBezTo>
                        <a:lnTo>
                          <a:pt x="37526" y="0"/>
                        </a:lnTo>
                        <a:lnTo>
                          <a:pt x="0" y="0"/>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10" name="Freeform: Shape 417">
                    <a:extLst>
                      <a:ext uri="{FF2B5EF4-FFF2-40B4-BE49-F238E27FC236}">
                        <a16:creationId xmlns:a16="http://schemas.microsoft.com/office/drawing/2014/main" id="{7CC33608-7131-058E-DA64-E8310BD6EDCD}"/>
                      </a:ext>
                    </a:extLst>
                  </p:cNvPr>
                  <p:cNvSpPr/>
                  <p:nvPr/>
                </p:nvSpPr>
                <p:spPr>
                  <a:xfrm>
                    <a:off x="1134803" y="3526588"/>
                    <a:ext cx="152868" cy="35743"/>
                  </a:xfrm>
                  <a:custGeom>
                    <a:avLst/>
                    <a:gdLst/>
                    <a:ahLst/>
                    <a:cxnLst/>
                    <a:rect l="l" t="t" r="r" b="b"/>
                    <a:pathLst>
                      <a:path w="152868" h="35743" stroke="0">
                        <a:moveTo>
                          <a:pt x="65880" y="28985"/>
                        </a:moveTo>
                        <a:cubicBezTo>
                          <a:pt x="62932" y="37890"/>
                          <a:pt x="52669" y="35568"/>
                          <a:pt x="31464" y="35199"/>
                        </a:cubicBezTo>
                        <a:cubicBezTo>
                          <a:pt x="10259" y="34831"/>
                          <a:pt x="0" y="35319"/>
                          <a:pt x="0" y="21976"/>
                        </a:cubicBezTo>
                        <a:cubicBezTo>
                          <a:pt x="0" y="16180"/>
                          <a:pt x="19363" y="8753"/>
                          <a:pt x="29851" y="4685"/>
                        </a:cubicBezTo>
                        <a:cubicBezTo>
                          <a:pt x="50517" y="-3332"/>
                          <a:pt x="62932" y="1371"/>
                          <a:pt x="62932" y="1371"/>
                        </a:cubicBezTo>
                        <a:cubicBezTo>
                          <a:pt x="64897" y="4498"/>
                          <a:pt x="68828" y="20081"/>
                          <a:pt x="65880" y="28985"/>
                        </a:cubicBezTo>
                        <a:close/>
                        <a:moveTo>
                          <a:pt x="86988" y="28985"/>
                        </a:moveTo>
                        <a:cubicBezTo>
                          <a:pt x="89936" y="37890"/>
                          <a:pt x="100199" y="35568"/>
                          <a:pt x="121404" y="35199"/>
                        </a:cubicBezTo>
                        <a:cubicBezTo>
                          <a:pt x="142609" y="34831"/>
                          <a:pt x="152868" y="35319"/>
                          <a:pt x="152868" y="21976"/>
                        </a:cubicBezTo>
                        <a:cubicBezTo>
                          <a:pt x="152868" y="16180"/>
                          <a:pt x="133505" y="8753"/>
                          <a:pt x="123017" y="4685"/>
                        </a:cubicBezTo>
                        <a:cubicBezTo>
                          <a:pt x="102351" y="-3332"/>
                          <a:pt x="89936" y="1371"/>
                          <a:pt x="89936" y="1371"/>
                        </a:cubicBezTo>
                        <a:cubicBezTo>
                          <a:pt x="87971" y="4498"/>
                          <a:pt x="84039" y="20081"/>
                          <a:pt x="86988" y="28985"/>
                        </a:cubicBezTo>
                        <a:close/>
                      </a:path>
                      <a:path w="152868" h="35743" fill="none">
                        <a:moveTo>
                          <a:pt x="65880" y="28985"/>
                        </a:moveTo>
                        <a:cubicBezTo>
                          <a:pt x="62932" y="37890"/>
                          <a:pt x="52669" y="35568"/>
                          <a:pt x="31464" y="35199"/>
                        </a:cubicBezTo>
                        <a:cubicBezTo>
                          <a:pt x="10259" y="34831"/>
                          <a:pt x="0" y="35319"/>
                          <a:pt x="0" y="21976"/>
                        </a:cubicBezTo>
                        <a:cubicBezTo>
                          <a:pt x="0" y="16180"/>
                          <a:pt x="19363" y="8753"/>
                          <a:pt x="29851" y="4685"/>
                        </a:cubicBezTo>
                        <a:cubicBezTo>
                          <a:pt x="50517" y="-3332"/>
                          <a:pt x="62932" y="1371"/>
                          <a:pt x="62932" y="1371"/>
                        </a:cubicBezTo>
                        <a:cubicBezTo>
                          <a:pt x="64897" y="4498"/>
                          <a:pt x="68828" y="20081"/>
                          <a:pt x="65880" y="28985"/>
                        </a:cubicBezTo>
                        <a:close/>
                        <a:moveTo>
                          <a:pt x="86988" y="28985"/>
                        </a:moveTo>
                        <a:cubicBezTo>
                          <a:pt x="89936" y="37890"/>
                          <a:pt x="100199" y="35568"/>
                          <a:pt x="121404" y="35199"/>
                        </a:cubicBezTo>
                        <a:cubicBezTo>
                          <a:pt x="142609" y="34831"/>
                          <a:pt x="152868" y="35319"/>
                          <a:pt x="152868" y="21976"/>
                        </a:cubicBezTo>
                        <a:cubicBezTo>
                          <a:pt x="152868" y="16180"/>
                          <a:pt x="133505" y="8753"/>
                          <a:pt x="123017" y="4685"/>
                        </a:cubicBezTo>
                        <a:cubicBezTo>
                          <a:pt x="102351" y="-3332"/>
                          <a:pt x="89936" y="1371"/>
                          <a:pt x="89936" y="1371"/>
                        </a:cubicBezTo>
                        <a:cubicBezTo>
                          <a:pt x="87971" y="4498"/>
                          <a:pt x="84039" y="20081"/>
                          <a:pt x="86988" y="28985"/>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91" name="Freeform: Shape 418">
                  <a:extLst>
                    <a:ext uri="{FF2B5EF4-FFF2-40B4-BE49-F238E27FC236}">
                      <a16:creationId xmlns:a16="http://schemas.microsoft.com/office/drawing/2014/main" id="{FB2143F5-9FAD-C963-F1C0-9499E034435D}"/>
                    </a:ext>
                  </a:extLst>
                </p:cNvPr>
                <p:cNvSpPr/>
                <p:nvPr/>
              </p:nvSpPr>
              <p:spPr>
                <a:xfrm>
                  <a:off x="1271294" y="3084695"/>
                  <a:ext cx="96681" cy="114504"/>
                </a:xfrm>
                <a:custGeom>
                  <a:avLst/>
                  <a:gdLst/>
                  <a:ahLst/>
                  <a:cxnLst/>
                  <a:rect l="l" t="t" r="r" b="b"/>
                  <a:pathLst>
                    <a:path w="96681" h="114504" stroke="0">
                      <a:moveTo>
                        <a:pt x="0" y="23553"/>
                      </a:moveTo>
                      <a:lnTo>
                        <a:pt x="17191" y="97472"/>
                      </a:lnTo>
                      <a:cubicBezTo>
                        <a:pt x="17191" y="97472"/>
                        <a:pt x="24751" y="127910"/>
                        <a:pt x="50503" y="107405"/>
                      </a:cubicBezTo>
                      <a:cubicBezTo>
                        <a:pt x="76255" y="86899"/>
                        <a:pt x="96681" y="59865"/>
                        <a:pt x="96681" y="59865"/>
                      </a:cubicBezTo>
                      <a:lnTo>
                        <a:pt x="88888" y="29106"/>
                      </a:lnTo>
                      <a:lnTo>
                        <a:pt x="41450" y="65419"/>
                      </a:lnTo>
                      <a:cubicBezTo>
                        <a:pt x="41450" y="65419"/>
                        <a:pt x="34673" y="44059"/>
                        <a:pt x="26540" y="11814"/>
                      </a:cubicBezTo>
                      <a:cubicBezTo>
                        <a:pt x="18408" y="-20431"/>
                        <a:pt x="2144" y="23553"/>
                        <a:pt x="0" y="23553"/>
                      </a:cubicBezTo>
                      <a:close/>
                    </a:path>
                    <a:path w="96681" h="114504" fill="none">
                      <a:moveTo>
                        <a:pt x="0" y="23553"/>
                      </a:moveTo>
                      <a:lnTo>
                        <a:pt x="17191" y="97472"/>
                      </a:lnTo>
                      <a:cubicBezTo>
                        <a:pt x="17191" y="97472"/>
                        <a:pt x="24751" y="127910"/>
                        <a:pt x="50503" y="107405"/>
                      </a:cubicBezTo>
                      <a:cubicBezTo>
                        <a:pt x="76255" y="86899"/>
                        <a:pt x="96681" y="59865"/>
                        <a:pt x="96681" y="59865"/>
                      </a:cubicBezTo>
                      <a:lnTo>
                        <a:pt x="88888" y="29106"/>
                      </a:lnTo>
                      <a:lnTo>
                        <a:pt x="41450" y="65419"/>
                      </a:lnTo>
                      <a:cubicBezTo>
                        <a:pt x="41450" y="65419"/>
                        <a:pt x="34673" y="44059"/>
                        <a:pt x="26540" y="11814"/>
                      </a:cubicBezTo>
                      <a:cubicBezTo>
                        <a:pt x="18408" y="-20431"/>
                        <a:pt x="2144" y="23553"/>
                        <a:pt x="0" y="23553"/>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292" name="Group 1291">
                  <a:extLst>
                    <a:ext uri="{FF2B5EF4-FFF2-40B4-BE49-F238E27FC236}">
                      <a16:creationId xmlns:a16="http://schemas.microsoft.com/office/drawing/2014/main" id="{D24FC7DF-7A3C-6C6D-5A42-3D79343F179D}"/>
                    </a:ext>
                  </a:extLst>
                </p:cNvPr>
                <p:cNvGrpSpPr/>
                <p:nvPr/>
              </p:nvGrpSpPr>
              <p:grpSpPr>
                <a:xfrm>
                  <a:off x="1261791" y="2903937"/>
                  <a:ext cx="34896" cy="158221"/>
                  <a:chOff x="1261791" y="2903937"/>
                  <a:chExt cx="34896" cy="158221"/>
                </a:xfrm>
              </p:grpSpPr>
              <p:sp>
                <p:nvSpPr>
                  <p:cNvPr id="1307" name="Freeform: Shape 420">
                    <a:extLst>
                      <a:ext uri="{FF2B5EF4-FFF2-40B4-BE49-F238E27FC236}">
                        <a16:creationId xmlns:a16="http://schemas.microsoft.com/office/drawing/2014/main" id="{99C79CAB-D3EB-413A-C35F-CABCDD515989}"/>
                      </a:ext>
                    </a:extLst>
                  </p:cNvPr>
                  <p:cNvSpPr/>
                  <p:nvPr/>
                </p:nvSpPr>
                <p:spPr>
                  <a:xfrm>
                    <a:off x="1261631" y="2903937"/>
                    <a:ext cx="34896" cy="158221"/>
                  </a:xfrm>
                  <a:custGeom>
                    <a:avLst/>
                    <a:gdLst/>
                    <a:ahLst/>
                    <a:cxnLst/>
                    <a:rect l="l" t="t" r="r" b="b"/>
                    <a:pathLst>
                      <a:path w="34896" h="158221" stroke="0">
                        <a:moveTo>
                          <a:pt x="1439" y="17099"/>
                        </a:moveTo>
                        <a:cubicBezTo>
                          <a:pt x="1439" y="7656"/>
                          <a:pt x="7416" y="0"/>
                          <a:pt x="14790" y="0"/>
                        </a:cubicBezTo>
                        <a:cubicBezTo>
                          <a:pt x="22164" y="0"/>
                          <a:pt x="28142" y="7656"/>
                          <a:pt x="28142" y="17099"/>
                        </a:cubicBezTo>
                        <a:cubicBezTo>
                          <a:pt x="28142" y="21878"/>
                          <a:pt x="26611" y="26198"/>
                          <a:pt x="24144" y="29301"/>
                        </a:cubicBezTo>
                        <a:cubicBezTo>
                          <a:pt x="29179" y="31750"/>
                          <a:pt x="32757" y="37986"/>
                          <a:pt x="32757" y="45292"/>
                        </a:cubicBezTo>
                        <a:cubicBezTo>
                          <a:pt x="32757" y="50356"/>
                          <a:pt x="31038" y="54906"/>
                          <a:pt x="28307" y="58037"/>
                        </a:cubicBezTo>
                        <a:cubicBezTo>
                          <a:pt x="32250" y="61009"/>
                          <a:pt x="34896" y="66501"/>
                          <a:pt x="34896" y="72785"/>
                        </a:cubicBezTo>
                        <a:cubicBezTo>
                          <a:pt x="34896" y="79111"/>
                          <a:pt x="32271" y="84516"/>
                          <a:pt x="28354" y="87496"/>
                        </a:cubicBezTo>
                        <a:cubicBezTo>
                          <a:pt x="29042" y="89613"/>
                          <a:pt x="29425" y="91956"/>
                          <a:pt x="29425" y="94421"/>
                        </a:cubicBezTo>
                        <a:cubicBezTo>
                          <a:pt x="29425" y="103865"/>
                          <a:pt x="23813" y="111521"/>
                          <a:pt x="16891" y="111521"/>
                        </a:cubicBezTo>
                        <a:cubicBezTo>
                          <a:pt x="9968" y="111521"/>
                          <a:pt x="4356" y="103865"/>
                          <a:pt x="4356" y="94421"/>
                        </a:cubicBezTo>
                        <a:cubicBezTo>
                          <a:pt x="4356" y="88674"/>
                          <a:pt x="6435" y="83589"/>
                          <a:pt x="9622" y="80489"/>
                        </a:cubicBezTo>
                        <a:cubicBezTo>
                          <a:pt x="8708" y="78174"/>
                          <a:pt x="8193" y="75556"/>
                          <a:pt x="8193" y="72785"/>
                        </a:cubicBezTo>
                        <a:cubicBezTo>
                          <a:pt x="8193" y="67721"/>
                          <a:pt x="9912" y="63171"/>
                          <a:pt x="12643" y="60040"/>
                        </a:cubicBezTo>
                        <a:cubicBezTo>
                          <a:pt x="8700" y="57068"/>
                          <a:pt x="6054" y="51576"/>
                          <a:pt x="6054" y="45292"/>
                        </a:cubicBezTo>
                        <a:cubicBezTo>
                          <a:pt x="6054" y="40514"/>
                          <a:pt x="7584" y="36193"/>
                          <a:pt x="10051" y="33091"/>
                        </a:cubicBezTo>
                        <a:cubicBezTo>
                          <a:pt x="5017" y="30642"/>
                          <a:pt x="1439" y="24406"/>
                          <a:pt x="1439" y="17099"/>
                        </a:cubicBezTo>
                        <a:close/>
                        <a:moveTo>
                          <a:pt x="2583" y="158221"/>
                        </a:moveTo>
                        <a:cubicBezTo>
                          <a:pt x="2583" y="158221"/>
                          <a:pt x="14579" y="149410"/>
                          <a:pt x="19705" y="137771"/>
                        </a:cubicBezTo>
                        <a:cubicBezTo>
                          <a:pt x="24830" y="126131"/>
                          <a:pt x="22554" y="115689"/>
                          <a:pt x="15887" y="113436"/>
                        </a:cubicBezTo>
                        <a:cubicBezTo>
                          <a:pt x="9219" y="111184"/>
                          <a:pt x="2624" y="118337"/>
                          <a:pt x="0" y="127966"/>
                        </a:cubicBezTo>
                        <a:cubicBezTo>
                          <a:pt x="-1469" y="137595"/>
                          <a:pt x="2583" y="158221"/>
                          <a:pt x="2583" y="158221"/>
                        </a:cubicBezTo>
                        <a:close/>
                      </a:path>
                      <a:path w="34896" h="158221" fill="none">
                        <a:moveTo>
                          <a:pt x="1439" y="17099"/>
                        </a:moveTo>
                        <a:cubicBezTo>
                          <a:pt x="1439" y="7656"/>
                          <a:pt x="7416" y="0"/>
                          <a:pt x="14790" y="0"/>
                        </a:cubicBezTo>
                        <a:cubicBezTo>
                          <a:pt x="22164" y="0"/>
                          <a:pt x="28142" y="7656"/>
                          <a:pt x="28142" y="17099"/>
                        </a:cubicBezTo>
                        <a:cubicBezTo>
                          <a:pt x="28142" y="21878"/>
                          <a:pt x="26611" y="26198"/>
                          <a:pt x="24144" y="29301"/>
                        </a:cubicBezTo>
                        <a:cubicBezTo>
                          <a:pt x="29179" y="31750"/>
                          <a:pt x="32757" y="37986"/>
                          <a:pt x="32757" y="45292"/>
                        </a:cubicBezTo>
                        <a:cubicBezTo>
                          <a:pt x="32757" y="50356"/>
                          <a:pt x="31038" y="54906"/>
                          <a:pt x="28307" y="58037"/>
                        </a:cubicBezTo>
                        <a:cubicBezTo>
                          <a:pt x="32250" y="61009"/>
                          <a:pt x="34896" y="66501"/>
                          <a:pt x="34896" y="72785"/>
                        </a:cubicBezTo>
                        <a:cubicBezTo>
                          <a:pt x="34896" y="79111"/>
                          <a:pt x="32271" y="84516"/>
                          <a:pt x="28354" y="87496"/>
                        </a:cubicBezTo>
                        <a:cubicBezTo>
                          <a:pt x="29042" y="89613"/>
                          <a:pt x="29425" y="91956"/>
                          <a:pt x="29425" y="94421"/>
                        </a:cubicBezTo>
                        <a:cubicBezTo>
                          <a:pt x="29425" y="103865"/>
                          <a:pt x="23813" y="111521"/>
                          <a:pt x="16891" y="111521"/>
                        </a:cubicBezTo>
                        <a:cubicBezTo>
                          <a:pt x="9968" y="111521"/>
                          <a:pt x="4356" y="103865"/>
                          <a:pt x="4356" y="94421"/>
                        </a:cubicBezTo>
                        <a:cubicBezTo>
                          <a:pt x="4356" y="88674"/>
                          <a:pt x="6435" y="83589"/>
                          <a:pt x="9622" y="80489"/>
                        </a:cubicBezTo>
                        <a:cubicBezTo>
                          <a:pt x="8708" y="78174"/>
                          <a:pt x="8193" y="75556"/>
                          <a:pt x="8193" y="72785"/>
                        </a:cubicBezTo>
                        <a:cubicBezTo>
                          <a:pt x="8193" y="67721"/>
                          <a:pt x="9912" y="63171"/>
                          <a:pt x="12643" y="60040"/>
                        </a:cubicBezTo>
                        <a:cubicBezTo>
                          <a:pt x="8700" y="57068"/>
                          <a:pt x="6054" y="51576"/>
                          <a:pt x="6054" y="45292"/>
                        </a:cubicBezTo>
                        <a:cubicBezTo>
                          <a:pt x="6054" y="40514"/>
                          <a:pt x="7584" y="36193"/>
                          <a:pt x="10051" y="33091"/>
                        </a:cubicBezTo>
                        <a:cubicBezTo>
                          <a:pt x="5017" y="30642"/>
                          <a:pt x="1439" y="24406"/>
                          <a:pt x="1439" y="17099"/>
                        </a:cubicBezTo>
                        <a:close/>
                        <a:moveTo>
                          <a:pt x="2583" y="158221"/>
                        </a:moveTo>
                        <a:cubicBezTo>
                          <a:pt x="2583" y="158221"/>
                          <a:pt x="14579" y="149410"/>
                          <a:pt x="19705" y="137771"/>
                        </a:cubicBezTo>
                        <a:cubicBezTo>
                          <a:pt x="24830" y="126131"/>
                          <a:pt x="22554" y="115689"/>
                          <a:pt x="15887" y="113436"/>
                        </a:cubicBezTo>
                        <a:cubicBezTo>
                          <a:pt x="9219" y="111184"/>
                          <a:pt x="2624" y="118337"/>
                          <a:pt x="0" y="127966"/>
                        </a:cubicBezTo>
                        <a:cubicBezTo>
                          <a:pt x="-1469" y="137595"/>
                          <a:pt x="2583" y="158221"/>
                          <a:pt x="2583" y="158221"/>
                        </a:cubicBez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8" name="Freeform: Shape 421">
                    <a:extLst>
                      <a:ext uri="{FF2B5EF4-FFF2-40B4-BE49-F238E27FC236}">
                        <a16:creationId xmlns:a16="http://schemas.microsoft.com/office/drawing/2014/main" id="{3E8E0DDD-0367-615F-675D-91211C96BB51}"/>
                      </a:ext>
                    </a:extLst>
                  </p:cNvPr>
                  <p:cNvSpPr/>
                  <p:nvPr/>
                </p:nvSpPr>
                <p:spPr>
                  <a:xfrm>
                    <a:off x="1270380" y="3011805"/>
                    <a:ext cx="12785" cy="8414"/>
                  </a:xfrm>
                  <a:custGeom>
                    <a:avLst/>
                    <a:gdLst/>
                    <a:ahLst/>
                    <a:cxnLst/>
                    <a:rect l="l" t="t" r="r" b="b"/>
                    <a:pathLst>
                      <a:path w="12785" h="8414" stroke="0">
                        <a:moveTo>
                          <a:pt x="0" y="2077"/>
                        </a:moveTo>
                        <a:cubicBezTo>
                          <a:pt x="0" y="0"/>
                          <a:pt x="3685" y="0"/>
                          <a:pt x="7180" y="0"/>
                        </a:cubicBezTo>
                        <a:cubicBezTo>
                          <a:pt x="10674" y="1781"/>
                          <a:pt x="13162" y="4356"/>
                          <a:pt x="12738" y="6352"/>
                        </a:cubicBezTo>
                        <a:cubicBezTo>
                          <a:pt x="12314" y="8347"/>
                          <a:pt x="9138" y="9009"/>
                          <a:pt x="5644" y="7828"/>
                        </a:cubicBezTo>
                        <a:cubicBezTo>
                          <a:pt x="2149" y="6648"/>
                          <a:pt x="0" y="4073"/>
                          <a:pt x="0" y="2077"/>
                        </a:cubicBezTo>
                        <a:close/>
                      </a:path>
                      <a:path w="12785" h="8414" fill="none">
                        <a:moveTo>
                          <a:pt x="0" y="2077"/>
                        </a:moveTo>
                        <a:cubicBezTo>
                          <a:pt x="0" y="0"/>
                          <a:pt x="3685" y="0"/>
                          <a:pt x="7180" y="0"/>
                        </a:cubicBezTo>
                        <a:cubicBezTo>
                          <a:pt x="10674" y="1781"/>
                          <a:pt x="13162" y="4356"/>
                          <a:pt x="12738" y="6352"/>
                        </a:cubicBezTo>
                        <a:cubicBezTo>
                          <a:pt x="12314" y="8347"/>
                          <a:pt x="9138" y="9009"/>
                          <a:pt x="5644" y="7828"/>
                        </a:cubicBezTo>
                        <a:cubicBezTo>
                          <a:pt x="2149" y="6648"/>
                          <a:pt x="0" y="4073"/>
                          <a:pt x="0" y="2077"/>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93" name="Freeform: Shape 422">
                  <a:extLst>
                    <a:ext uri="{FF2B5EF4-FFF2-40B4-BE49-F238E27FC236}">
                      <a16:creationId xmlns:a16="http://schemas.microsoft.com/office/drawing/2014/main" id="{514B16B4-8C4B-C0E8-31F1-C7A0980410B4}"/>
                    </a:ext>
                  </a:extLst>
                </p:cNvPr>
                <p:cNvSpPr/>
                <p:nvPr/>
              </p:nvSpPr>
              <p:spPr>
                <a:xfrm>
                  <a:off x="1164667" y="2988415"/>
                  <a:ext cx="95304" cy="77142"/>
                </a:xfrm>
                <a:custGeom>
                  <a:avLst/>
                  <a:gdLst/>
                  <a:ahLst/>
                  <a:cxnLst/>
                  <a:rect l="l" t="t" r="r" b="b"/>
                  <a:pathLst>
                    <a:path w="95304" h="77142" stroke="0">
                      <a:moveTo>
                        <a:pt x="15315" y="6816"/>
                      </a:moveTo>
                      <a:cubicBezTo>
                        <a:pt x="15315" y="6816"/>
                        <a:pt x="8861" y="21057"/>
                        <a:pt x="1197" y="24617"/>
                      </a:cubicBezTo>
                      <a:cubicBezTo>
                        <a:pt x="-6467" y="28177"/>
                        <a:pt x="24190" y="79035"/>
                        <a:pt x="50007" y="77088"/>
                      </a:cubicBezTo>
                      <a:cubicBezTo>
                        <a:pt x="75823" y="74966"/>
                        <a:pt x="94379" y="41400"/>
                        <a:pt x="92766" y="40383"/>
                      </a:cubicBezTo>
                      <a:cubicBezTo>
                        <a:pt x="91152" y="39365"/>
                        <a:pt x="96926" y="36314"/>
                        <a:pt x="94846" y="33691"/>
                      </a:cubicBezTo>
                      <a:cubicBezTo>
                        <a:pt x="92766" y="31069"/>
                        <a:pt x="75760" y="22154"/>
                        <a:pt x="68562" y="6816"/>
                      </a:cubicBezTo>
                      <a:cubicBezTo>
                        <a:pt x="61365" y="-8521"/>
                        <a:pt x="21770" y="6816"/>
                        <a:pt x="21770" y="6816"/>
                      </a:cubicBezTo>
                      <a:lnTo>
                        <a:pt x="15315" y="6816"/>
                      </a:lnTo>
                      <a:close/>
                    </a:path>
                    <a:path w="95304" h="77142" fill="none">
                      <a:moveTo>
                        <a:pt x="15315" y="6816"/>
                      </a:moveTo>
                      <a:cubicBezTo>
                        <a:pt x="15315" y="6816"/>
                        <a:pt x="8861" y="21057"/>
                        <a:pt x="1197" y="24617"/>
                      </a:cubicBezTo>
                      <a:cubicBezTo>
                        <a:pt x="-6467" y="28177"/>
                        <a:pt x="24190" y="79035"/>
                        <a:pt x="50007" y="77088"/>
                      </a:cubicBezTo>
                      <a:cubicBezTo>
                        <a:pt x="75823" y="74966"/>
                        <a:pt x="94379" y="41400"/>
                        <a:pt x="92766" y="40383"/>
                      </a:cubicBezTo>
                      <a:cubicBezTo>
                        <a:pt x="91152" y="39365"/>
                        <a:pt x="96926" y="36314"/>
                        <a:pt x="94846" y="33691"/>
                      </a:cubicBezTo>
                      <a:cubicBezTo>
                        <a:pt x="92766" y="31069"/>
                        <a:pt x="75760" y="22154"/>
                        <a:pt x="68562" y="6816"/>
                      </a:cubicBezTo>
                      <a:cubicBezTo>
                        <a:pt x="61365" y="-8521"/>
                        <a:pt x="21770" y="6816"/>
                        <a:pt x="21770" y="6816"/>
                      </a:cubicBezTo>
                      <a:lnTo>
                        <a:pt x="15315" y="6816"/>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4" name="Freeform: Shape 423">
                  <a:extLst>
                    <a:ext uri="{FF2B5EF4-FFF2-40B4-BE49-F238E27FC236}">
                      <a16:creationId xmlns:a16="http://schemas.microsoft.com/office/drawing/2014/main" id="{CAAD498D-3077-622D-D459-20C093FC4BE1}"/>
                    </a:ext>
                  </a:extLst>
                </p:cNvPr>
                <p:cNvSpPr/>
                <p:nvPr/>
              </p:nvSpPr>
              <p:spPr>
                <a:xfrm>
                  <a:off x="1115551" y="3009393"/>
                  <a:ext cx="185387" cy="362574"/>
                </a:xfrm>
                <a:custGeom>
                  <a:avLst/>
                  <a:gdLst/>
                  <a:ahLst/>
                  <a:cxnLst/>
                  <a:rect l="l" t="t" r="r" b="b"/>
                  <a:pathLst>
                    <a:path w="185387" h="362574" stroke="0">
                      <a:moveTo>
                        <a:pt x="91912" y="45037"/>
                      </a:moveTo>
                      <a:cubicBezTo>
                        <a:pt x="92171" y="45076"/>
                        <a:pt x="92431" y="45113"/>
                        <a:pt x="92693" y="45147"/>
                      </a:cubicBezTo>
                      <a:cubicBezTo>
                        <a:pt x="92956" y="45113"/>
                        <a:pt x="93216" y="45076"/>
                        <a:pt x="93475" y="45037"/>
                      </a:cubicBezTo>
                      <a:cubicBezTo>
                        <a:pt x="126570" y="48852"/>
                        <a:pt x="132124" y="0"/>
                        <a:pt x="132124" y="0"/>
                      </a:cubicBezTo>
                      <a:cubicBezTo>
                        <a:pt x="132124" y="0"/>
                        <a:pt x="162354" y="9075"/>
                        <a:pt x="173871" y="30854"/>
                      </a:cubicBezTo>
                      <a:cubicBezTo>
                        <a:pt x="185387" y="52633"/>
                        <a:pt x="185387" y="87116"/>
                        <a:pt x="185387" y="87116"/>
                      </a:cubicBezTo>
                      <a:lnTo>
                        <a:pt x="154437" y="101635"/>
                      </a:lnTo>
                      <a:lnTo>
                        <a:pt x="149398" y="76226"/>
                      </a:lnTo>
                      <a:cubicBezTo>
                        <a:pt x="149398" y="76226"/>
                        <a:pt x="141827" y="109629"/>
                        <a:pt x="140706" y="144251"/>
                      </a:cubicBezTo>
                      <a:cubicBezTo>
                        <a:pt x="135930" y="148909"/>
                        <a:pt x="135926" y="153872"/>
                        <a:pt x="138981" y="161432"/>
                      </a:cubicBezTo>
                      <a:cubicBezTo>
                        <a:pt x="157938" y="208348"/>
                        <a:pt x="182508" y="352094"/>
                        <a:pt x="159475" y="361168"/>
                      </a:cubicBezTo>
                      <a:cubicBezTo>
                        <a:pt x="140790" y="361862"/>
                        <a:pt x="116441" y="362574"/>
                        <a:pt x="93475" y="362574"/>
                      </a:cubicBezTo>
                      <a:cubicBezTo>
                        <a:pt x="93215" y="362574"/>
                        <a:pt x="92954" y="362574"/>
                        <a:pt x="92693" y="362574"/>
                      </a:cubicBezTo>
                      <a:cubicBezTo>
                        <a:pt x="92433" y="362574"/>
                        <a:pt x="92172" y="362574"/>
                        <a:pt x="91912" y="362574"/>
                      </a:cubicBezTo>
                      <a:cubicBezTo>
                        <a:pt x="68946" y="362574"/>
                        <a:pt x="44597" y="361862"/>
                        <a:pt x="25912" y="361168"/>
                      </a:cubicBezTo>
                      <a:cubicBezTo>
                        <a:pt x="2879" y="352094"/>
                        <a:pt x="27449" y="208348"/>
                        <a:pt x="46406" y="161432"/>
                      </a:cubicBezTo>
                      <a:cubicBezTo>
                        <a:pt x="49461" y="153872"/>
                        <a:pt x="49457" y="148909"/>
                        <a:pt x="44680" y="144251"/>
                      </a:cubicBezTo>
                      <a:cubicBezTo>
                        <a:pt x="43560" y="109629"/>
                        <a:pt x="35988" y="76226"/>
                        <a:pt x="35988" y="76226"/>
                      </a:cubicBezTo>
                      <a:lnTo>
                        <a:pt x="30950" y="101635"/>
                      </a:lnTo>
                      <a:lnTo>
                        <a:pt x="0" y="87116"/>
                      </a:lnTo>
                      <a:cubicBezTo>
                        <a:pt x="0" y="87116"/>
                        <a:pt x="0" y="52633"/>
                        <a:pt x="11516" y="30854"/>
                      </a:cubicBezTo>
                      <a:cubicBezTo>
                        <a:pt x="23033" y="9075"/>
                        <a:pt x="53263" y="0"/>
                        <a:pt x="53263" y="0"/>
                      </a:cubicBezTo>
                      <a:cubicBezTo>
                        <a:pt x="53263" y="0"/>
                        <a:pt x="58817" y="48852"/>
                        <a:pt x="91912" y="45037"/>
                      </a:cubicBezTo>
                      <a:close/>
                    </a:path>
                    <a:path w="185387" h="362574" fill="none">
                      <a:moveTo>
                        <a:pt x="91912" y="45037"/>
                      </a:moveTo>
                      <a:cubicBezTo>
                        <a:pt x="92171" y="45076"/>
                        <a:pt x="92431" y="45113"/>
                        <a:pt x="92693" y="45147"/>
                      </a:cubicBezTo>
                      <a:cubicBezTo>
                        <a:pt x="92956" y="45113"/>
                        <a:pt x="93216" y="45076"/>
                        <a:pt x="93475" y="45037"/>
                      </a:cubicBezTo>
                      <a:cubicBezTo>
                        <a:pt x="126570" y="48852"/>
                        <a:pt x="132124" y="0"/>
                        <a:pt x="132124" y="0"/>
                      </a:cubicBezTo>
                      <a:cubicBezTo>
                        <a:pt x="132124" y="0"/>
                        <a:pt x="162354" y="9075"/>
                        <a:pt x="173871" y="30854"/>
                      </a:cubicBezTo>
                      <a:cubicBezTo>
                        <a:pt x="185387" y="52633"/>
                        <a:pt x="185387" y="87116"/>
                        <a:pt x="185387" y="87116"/>
                      </a:cubicBezTo>
                      <a:lnTo>
                        <a:pt x="154437" y="101635"/>
                      </a:lnTo>
                      <a:lnTo>
                        <a:pt x="149398" y="76226"/>
                      </a:lnTo>
                      <a:cubicBezTo>
                        <a:pt x="149398" y="76226"/>
                        <a:pt x="141827" y="109629"/>
                        <a:pt x="140706" y="144251"/>
                      </a:cubicBezTo>
                      <a:cubicBezTo>
                        <a:pt x="135930" y="148909"/>
                        <a:pt x="135926" y="153872"/>
                        <a:pt x="138981" y="161432"/>
                      </a:cubicBezTo>
                      <a:cubicBezTo>
                        <a:pt x="157938" y="208348"/>
                        <a:pt x="182508" y="352094"/>
                        <a:pt x="159475" y="361168"/>
                      </a:cubicBezTo>
                      <a:cubicBezTo>
                        <a:pt x="140790" y="361862"/>
                        <a:pt x="116441" y="362574"/>
                        <a:pt x="93475" y="362574"/>
                      </a:cubicBezTo>
                      <a:cubicBezTo>
                        <a:pt x="93215" y="362574"/>
                        <a:pt x="92954" y="362574"/>
                        <a:pt x="92693" y="362574"/>
                      </a:cubicBezTo>
                      <a:cubicBezTo>
                        <a:pt x="92433" y="362574"/>
                        <a:pt x="92172" y="362574"/>
                        <a:pt x="91912" y="362574"/>
                      </a:cubicBezTo>
                      <a:cubicBezTo>
                        <a:pt x="68946" y="362574"/>
                        <a:pt x="44597" y="361862"/>
                        <a:pt x="25912" y="361168"/>
                      </a:cubicBezTo>
                      <a:cubicBezTo>
                        <a:pt x="2879" y="352094"/>
                        <a:pt x="27449" y="208348"/>
                        <a:pt x="46406" y="161432"/>
                      </a:cubicBezTo>
                      <a:cubicBezTo>
                        <a:pt x="49461" y="153872"/>
                        <a:pt x="49457" y="148909"/>
                        <a:pt x="44680" y="144251"/>
                      </a:cubicBezTo>
                      <a:cubicBezTo>
                        <a:pt x="43560" y="109629"/>
                        <a:pt x="35988" y="76226"/>
                        <a:pt x="35988" y="76226"/>
                      </a:cubicBezTo>
                      <a:lnTo>
                        <a:pt x="30950" y="101635"/>
                      </a:lnTo>
                      <a:lnTo>
                        <a:pt x="0" y="87116"/>
                      </a:lnTo>
                      <a:cubicBezTo>
                        <a:pt x="0" y="87116"/>
                        <a:pt x="0" y="52633"/>
                        <a:pt x="11516" y="30854"/>
                      </a:cubicBezTo>
                      <a:cubicBezTo>
                        <a:pt x="23033" y="9075"/>
                        <a:pt x="53263" y="0"/>
                        <a:pt x="53263" y="0"/>
                      </a:cubicBezTo>
                      <a:cubicBezTo>
                        <a:pt x="53263" y="0"/>
                        <a:pt x="58817" y="48852"/>
                        <a:pt x="91912" y="45037"/>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5" name="Freeform: Shape 424">
                  <a:extLst>
                    <a:ext uri="{FF2B5EF4-FFF2-40B4-BE49-F238E27FC236}">
                      <a16:creationId xmlns:a16="http://schemas.microsoft.com/office/drawing/2014/main" id="{A6F78788-06E0-02F2-43F7-9167854248BD}"/>
                    </a:ext>
                  </a:extLst>
                </p:cNvPr>
                <p:cNvSpPr/>
                <p:nvPr/>
              </p:nvSpPr>
              <p:spPr>
                <a:xfrm>
                  <a:off x="1177935" y="2956886"/>
                  <a:ext cx="57299" cy="64579"/>
                </a:xfrm>
                <a:custGeom>
                  <a:avLst/>
                  <a:gdLst/>
                  <a:ahLst/>
                  <a:cxnLst/>
                  <a:rect l="l" t="t" r="r" b="b"/>
                  <a:pathLst>
                    <a:path w="57299" h="64579" stroke="0">
                      <a:moveTo>
                        <a:pt x="0" y="0"/>
                      </a:moveTo>
                      <a:lnTo>
                        <a:pt x="57299" y="0"/>
                      </a:lnTo>
                      <a:lnTo>
                        <a:pt x="57299" y="43782"/>
                      </a:lnTo>
                      <a:cubicBezTo>
                        <a:pt x="57299" y="43782"/>
                        <a:pt x="46881" y="64579"/>
                        <a:pt x="30386" y="64579"/>
                      </a:cubicBezTo>
                      <a:cubicBezTo>
                        <a:pt x="13891" y="64579"/>
                        <a:pt x="0" y="43782"/>
                        <a:pt x="0" y="43782"/>
                      </a:cubicBezTo>
                      <a:lnTo>
                        <a:pt x="0" y="0"/>
                      </a:lnTo>
                      <a:close/>
                    </a:path>
                    <a:path w="57299" h="64579" fill="none">
                      <a:moveTo>
                        <a:pt x="0" y="0"/>
                      </a:moveTo>
                      <a:lnTo>
                        <a:pt x="57299" y="0"/>
                      </a:lnTo>
                      <a:lnTo>
                        <a:pt x="57299" y="43782"/>
                      </a:lnTo>
                      <a:cubicBezTo>
                        <a:pt x="57299" y="43782"/>
                        <a:pt x="46881" y="64579"/>
                        <a:pt x="30386" y="64579"/>
                      </a:cubicBezTo>
                      <a:cubicBezTo>
                        <a:pt x="13891" y="64579"/>
                        <a:pt x="0" y="43782"/>
                        <a:pt x="0" y="43782"/>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296" name="Group 1295">
                  <a:extLst>
                    <a:ext uri="{FF2B5EF4-FFF2-40B4-BE49-F238E27FC236}">
                      <a16:creationId xmlns:a16="http://schemas.microsoft.com/office/drawing/2014/main" id="{A0782D44-3D2A-36CB-153A-81FF284ED477}"/>
                    </a:ext>
                  </a:extLst>
                </p:cNvPr>
                <p:cNvGrpSpPr/>
                <p:nvPr/>
              </p:nvGrpSpPr>
              <p:grpSpPr>
                <a:xfrm>
                  <a:off x="1117791" y="2903937"/>
                  <a:ext cx="34896" cy="158221"/>
                  <a:chOff x="1117791" y="2903937"/>
                  <a:chExt cx="34896" cy="158221"/>
                </a:xfrm>
              </p:grpSpPr>
              <p:sp>
                <p:nvSpPr>
                  <p:cNvPr id="1305" name="Freeform: Shape 426">
                    <a:extLst>
                      <a:ext uri="{FF2B5EF4-FFF2-40B4-BE49-F238E27FC236}">
                        <a16:creationId xmlns:a16="http://schemas.microsoft.com/office/drawing/2014/main" id="{2FF20214-B4C9-15F5-846C-40D42F728A07}"/>
                      </a:ext>
                    </a:extLst>
                  </p:cNvPr>
                  <p:cNvSpPr/>
                  <p:nvPr/>
                </p:nvSpPr>
                <p:spPr>
                  <a:xfrm>
                    <a:off x="1117791" y="2903937"/>
                    <a:ext cx="34896" cy="158221"/>
                  </a:xfrm>
                  <a:custGeom>
                    <a:avLst/>
                    <a:gdLst/>
                    <a:ahLst/>
                    <a:cxnLst/>
                    <a:rect l="l" t="t" r="r" b="b"/>
                    <a:pathLst>
                      <a:path w="34896" h="158221" stroke="0">
                        <a:moveTo>
                          <a:pt x="33457" y="17099"/>
                        </a:moveTo>
                        <a:cubicBezTo>
                          <a:pt x="33457" y="7656"/>
                          <a:pt x="27480" y="0"/>
                          <a:pt x="20106" y="0"/>
                        </a:cubicBezTo>
                        <a:cubicBezTo>
                          <a:pt x="12732" y="0"/>
                          <a:pt x="6754" y="7656"/>
                          <a:pt x="6754" y="17099"/>
                        </a:cubicBezTo>
                        <a:cubicBezTo>
                          <a:pt x="6754" y="21878"/>
                          <a:pt x="8285" y="26198"/>
                          <a:pt x="10752" y="29301"/>
                        </a:cubicBezTo>
                        <a:cubicBezTo>
                          <a:pt x="5718" y="31750"/>
                          <a:pt x="2139" y="37986"/>
                          <a:pt x="2139" y="45292"/>
                        </a:cubicBezTo>
                        <a:cubicBezTo>
                          <a:pt x="2139" y="50356"/>
                          <a:pt x="3858" y="54906"/>
                          <a:pt x="6590" y="58037"/>
                        </a:cubicBezTo>
                        <a:cubicBezTo>
                          <a:pt x="2646" y="61009"/>
                          <a:pt x="0" y="66501"/>
                          <a:pt x="0" y="72785"/>
                        </a:cubicBezTo>
                        <a:cubicBezTo>
                          <a:pt x="0" y="79111"/>
                          <a:pt x="2625" y="84516"/>
                          <a:pt x="6542" y="87496"/>
                        </a:cubicBezTo>
                        <a:cubicBezTo>
                          <a:pt x="5854" y="89613"/>
                          <a:pt x="5472" y="91956"/>
                          <a:pt x="5472" y="94421"/>
                        </a:cubicBezTo>
                        <a:cubicBezTo>
                          <a:pt x="5472" y="103865"/>
                          <a:pt x="11083" y="111521"/>
                          <a:pt x="18006" y="111521"/>
                        </a:cubicBezTo>
                        <a:cubicBezTo>
                          <a:pt x="24928" y="111521"/>
                          <a:pt x="30540" y="103865"/>
                          <a:pt x="30540" y="94421"/>
                        </a:cubicBezTo>
                        <a:cubicBezTo>
                          <a:pt x="30540" y="88674"/>
                          <a:pt x="28461" y="83589"/>
                          <a:pt x="25274" y="80489"/>
                        </a:cubicBezTo>
                        <a:cubicBezTo>
                          <a:pt x="26188" y="78174"/>
                          <a:pt x="26703" y="75556"/>
                          <a:pt x="26703" y="72785"/>
                        </a:cubicBezTo>
                        <a:cubicBezTo>
                          <a:pt x="26703" y="67721"/>
                          <a:pt x="24984" y="63171"/>
                          <a:pt x="22253" y="60040"/>
                        </a:cubicBezTo>
                        <a:cubicBezTo>
                          <a:pt x="26196" y="57068"/>
                          <a:pt x="28842" y="51576"/>
                          <a:pt x="28842" y="45292"/>
                        </a:cubicBezTo>
                        <a:cubicBezTo>
                          <a:pt x="28842" y="40514"/>
                          <a:pt x="27312" y="36193"/>
                          <a:pt x="24845" y="33091"/>
                        </a:cubicBezTo>
                        <a:cubicBezTo>
                          <a:pt x="29879" y="30642"/>
                          <a:pt x="33457" y="24406"/>
                          <a:pt x="33457" y="17099"/>
                        </a:cubicBezTo>
                        <a:close/>
                        <a:moveTo>
                          <a:pt x="32313" y="158221"/>
                        </a:moveTo>
                        <a:cubicBezTo>
                          <a:pt x="32313" y="158221"/>
                          <a:pt x="20317" y="149410"/>
                          <a:pt x="15192" y="137771"/>
                        </a:cubicBezTo>
                        <a:cubicBezTo>
                          <a:pt x="10066" y="126131"/>
                          <a:pt x="12342" y="115689"/>
                          <a:pt x="19009" y="113436"/>
                        </a:cubicBezTo>
                        <a:cubicBezTo>
                          <a:pt x="25677" y="111184"/>
                          <a:pt x="32273" y="118337"/>
                          <a:pt x="34319" y="127966"/>
                        </a:cubicBezTo>
                        <a:cubicBezTo>
                          <a:pt x="36365" y="137595"/>
                          <a:pt x="32313" y="158221"/>
                          <a:pt x="32313" y="158221"/>
                        </a:cubicBezTo>
                        <a:close/>
                      </a:path>
                      <a:path w="34896" h="158221" fill="none">
                        <a:moveTo>
                          <a:pt x="33457" y="17099"/>
                        </a:moveTo>
                        <a:cubicBezTo>
                          <a:pt x="33457" y="7656"/>
                          <a:pt x="27480" y="0"/>
                          <a:pt x="20106" y="0"/>
                        </a:cubicBezTo>
                        <a:cubicBezTo>
                          <a:pt x="12732" y="0"/>
                          <a:pt x="6754" y="7656"/>
                          <a:pt x="6754" y="17099"/>
                        </a:cubicBezTo>
                        <a:cubicBezTo>
                          <a:pt x="6754" y="21878"/>
                          <a:pt x="8285" y="26198"/>
                          <a:pt x="10752" y="29301"/>
                        </a:cubicBezTo>
                        <a:cubicBezTo>
                          <a:pt x="5718" y="31750"/>
                          <a:pt x="2139" y="37986"/>
                          <a:pt x="2139" y="45292"/>
                        </a:cubicBezTo>
                        <a:cubicBezTo>
                          <a:pt x="2139" y="50356"/>
                          <a:pt x="3858" y="54906"/>
                          <a:pt x="6590" y="58037"/>
                        </a:cubicBezTo>
                        <a:cubicBezTo>
                          <a:pt x="2646" y="61009"/>
                          <a:pt x="0" y="66501"/>
                          <a:pt x="0" y="72785"/>
                        </a:cubicBezTo>
                        <a:cubicBezTo>
                          <a:pt x="0" y="79111"/>
                          <a:pt x="2625" y="84516"/>
                          <a:pt x="6542" y="87496"/>
                        </a:cubicBezTo>
                        <a:cubicBezTo>
                          <a:pt x="5854" y="89613"/>
                          <a:pt x="5472" y="91956"/>
                          <a:pt x="5472" y="94421"/>
                        </a:cubicBezTo>
                        <a:cubicBezTo>
                          <a:pt x="5472" y="103865"/>
                          <a:pt x="11083" y="111521"/>
                          <a:pt x="18006" y="111521"/>
                        </a:cubicBezTo>
                        <a:cubicBezTo>
                          <a:pt x="24928" y="111521"/>
                          <a:pt x="30540" y="103865"/>
                          <a:pt x="30540" y="94421"/>
                        </a:cubicBezTo>
                        <a:cubicBezTo>
                          <a:pt x="30540" y="88674"/>
                          <a:pt x="28461" y="83589"/>
                          <a:pt x="25274" y="80489"/>
                        </a:cubicBezTo>
                        <a:cubicBezTo>
                          <a:pt x="26188" y="78174"/>
                          <a:pt x="26703" y="75556"/>
                          <a:pt x="26703" y="72785"/>
                        </a:cubicBezTo>
                        <a:cubicBezTo>
                          <a:pt x="26703" y="67721"/>
                          <a:pt x="24984" y="63171"/>
                          <a:pt x="22253" y="60040"/>
                        </a:cubicBezTo>
                        <a:cubicBezTo>
                          <a:pt x="26196" y="57068"/>
                          <a:pt x="28842" y="51576"/>
                          <a:pt x="28842" y="45292"/>
                        </a:cubicBezTo>
                        <a:cubicBezTo>
                          <a:pt x="28842" y="40514"/>
                          <a:pt x="27312" y="36193"/>
                          <a:pt x="24845" y="33091"/>
                        </a:cubicBezTo>
                        <a:cubicBezTo>
                          <a:pt x="29879" y="30642"/>
                          <a:pt x="33457" y="24406"/>
                          <a:pt x="33457" y="17099"/>
                        </a:cubicBezTo>
                        <a:close/>
                        <a:moveTo>
                          <a:pt x="32313" y="158221"/>
                        </a:moveTo>
                        <a:cubicBezTo>
                          <a:pt x="32313" y="158221"/>
                          <a:pt x="20317" y="149410"/>
                          <a:pt x="15192" y="137771"/>
                        </a:cubicBezTo>
                        <a:cubicBezTo>
                          <a:pt x="10066" y="126131"/>
                          <a:pt x="12342" y="115689"/>
                          <a:pt x="19009" y="113436"/>
                        </a:cubicBezTo>
                        <a:cubicBezTo>
                          <a:pt x="25677" y="111184"/>
                          <a:pt x="32273" y="118337"/>
                          <a:pt x="34319" y="127966"/>
                        </a:cubicBezTo>
                        <a:cubicBezTo>
                          <a:pt x="36365" y="137595"/>
                          <a:pt x="32313" y="158221"/>
                          <a:pt x="32313" y="158221"/>
                        </a:cubicBez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6" name="Freeform: Shape 427">
                    <a:extLst>
                      <a:ext uri="{FF2B5EF4-FFF2-40B4-BE49-F238E27FC236}">
                        <a16:creationId xmlns:a16="http://schemas.microsoft.com/office/drawing/2014/main" id="{1B9B047A-60E5-DC71-83B1-2397DBDDFC76}"/>
                      </a:ext>
                    </a:extLst>
                  </p:cNvPr>
                  <p:cNvSpPr/>
                  <p:nvPr/>
                </p:nvSpPr>
                <p:spPr>
                  <a:xfrm>
                    <a:off x="1131256" y="3011805"/>
                    <a:ext cx="12805" cy="8415"/>
                  </a:xfrm>
                  <a:custGeom>
                    <a:avLst/>
                    <a:gdLst/>
                    <a:ahLst/>
                    <a:cxnLst/>
                    <a:rect l="l" t="t" r="r" b="b"/>
                    <a:pathLst>
                      <a:path w="12805" h="8415" stroke="0">
                        <a:moveTo>
                          <a:pt x="12758" y="2077"/>
                        </a:moveTo>
                        <a:cubicBezTo>
                          <a:pt x="12334" y="0"/>
                          <a:pt x="9157" y="0"/>
                          <a:pt x="5663" y="0"/>
                        </a:cubicBezTo>
                        <a:cubicBezTo>
                          <a:pt x="2169" y="1781"/>
                          <a:pt x="0" y="4299"/>
                          <a:pt x="0" y="6381"/>
                        </a:cubicBezTo>
                        <a:cubicBezTo>
                          <a:pt x="0" y="8348"/>
                          <a:pt x="3705" y="9009"/>
                          <a:pt x="7199" y="7828"/>
                        </a:cubicBezTo>
                        <a:cubicBezTo>
                          <a:pt x="10694" y="6648"/>
                          <a:pt x="13182" y="4073"/>
                          <a:pt x="12758" y="2077"/>
                        </a:cubicBezTo>
                        <a:close/>
                      </a:path>
                      <a:path w="12805" h="8415" fill="none">
                        <a:moveTo>
                          <a:pt x="12758" y="2077"/>
                        </a:moveTo>
                        <a:cubicBezTo>
                          <a:pt x="12334" y="0"/>
                          <a:pt x="9157" y="0"/>
                          <a:pt x="5663" y="0"/>
                        </a:cubicBezTo>
                        <a:cubicBezTo>
                          <a:pt x="2169" y="1781"/>
                          <a:pt x="0" y="4299"/>
                          <a:pt x="0" y="6381"/>
                        </a:cubicBezTo>
                        <a:cubicBezTo>
                          <a:pt x="0" y="8348"/>
                          <a:pt x="3705" y="9009"/>
                          <a:pt x="7199" y="7828"/>
                        </a:cubicBezTo>
                        <a:cubicBezTo>
                          <a:pt x="10694" y="6648"/>
                          <a:pt x="13182" y="4073"/>
                          <a:pt x="12758" y="2077"/>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97" name="Freeform: Shape 428">
                  <a:extLst>
                    <a:ext uri="{FF2B5EF4-FFF2-40B4-BE49-F238E27FC236}">
                      <a16:creationId xmlns:a16="http://schemas.microsoft.com/office/drawing/2014/main" id="{8783D0F4-D978-742E-BA38-21190C8608F8}"/>
                    </a:ext>
                  </a:extLst>
                </p:cNvPr>
                <p:cNvSpPr/>
                <p:nvPr/>
              </p:nvSpPr>
              <p:spPr>
                <a:xfrm>
                  <a:off x="1124069" y="2753404"/>
                  <a:ext cx="167389" cy="199932"/>
                </a:xfrm>
                <a:custGeom>
                  <a:avLst/>
                  <a:gdLst/>
                  <a:ahLst/>
                  <a:cxnLst/>
                  <a:rect l="l" t="t" r="r" b="b"/>
                  <a:pathLst>
                    <a:path w="167389" h="199932" stroke="0">
                      <a:moveTo>
                        <a:pt x="0" y="99966"/>
                      </a:moveTo>
                      <a:cubicBezTo>
                        <a:pt x="0" y="44756"/>
                        <a:pt x="37471" y="0"/>
                        <a:pt x="83695" y="0"/>
                      </a:cubicBezTo>
                      <a:cubicBezTo>
                        <a:pt x="129918" y="0"/>
                        <a:pt x="167389" y="44756"/>
                        <a:pt x="167389" y="99966"/>
                      </a:cubicBezTo>
                      <a:cubicBezTo>
                        <a:pt x="167389" y="155175"/>
                        <a:pt x="129918" y="199932"/>
                        <a:pt x="83695" y="199932"/>
                      </a:cubicBezTo>
                      <a:cubicBezTo>
                        <a:pt x="37471" y="199932"/>
                        <a:pt x="0" y="155175"/>
                        <a:pt x="0" y="99966"/>
                      </a:cubicBezTo>
                      <a:close/>
                    </a:path>
                    <a:path w="167389" h="199932" fill="none">
                      <a:moveTo>
                        <a:pt x="0" y="99966"/>
                      </a:moveTo>
                      <a:cubicBezTo>
                        <a:pt x="0" y="44756"/>
                        <a:pt x="37471" y="0"/>
                        <a:pt x="83695" y="0"/>
                      </a:cubicBezTo>
                      <a:cubicBezTo>
                        <a:pt x="129918" y="0"/>
                        <a:pt x="167389" y="44756"/>
                        <a:pt x="167389" y="99966"/>
                      </a:cubicBezTo>
                      <a:cubicBezTo>
                        <a:pt x="167389" y="155175"/>
                        <a:pt x="129918" y="199932"/>
                        <a:pt x="83695" y="199932"/>
                      </a:cubicBezTo>
                      <a:cubicBezTo>
                        <a:pt x="37471" y="199932"/>
                        <a:pt x="0" y="155175"/>
                        <a:pt x="0" y="99966"/>
                      </a:cubicBezTo>
                      <a:close/>
                    </a:path>
                  </a:pathLst>
                </a:custGeom>
                <a:solidFill>
                  <a:srgbClr val="EBC4DB"/>
                </a:solidFill>
                <a:ln w="7600" cap="flat">
                  <a:solidFill>
                    <a:srgbClr val="EBC4D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8" name="Freeform: Shape 429">
                  <a:extLst>
                    <a:ext uri="{FF2B5EF4-FFF2-40B4-BE49-F238E27FC236}">
                      <a16:creationId xmlns:a16="http://schemas.microsoft.com/office/drawing/2014/main" id="{5D433B7E-6381-95EB-FC5F-592EE337778C}"/>
                    </a:ext>
                  </a:extLst>
                </p:cNvPr>
                <p:cNvSpPr/>
                <p:nvPr/>
              </p:nvSpPr>
              <p:spPr>
                <a:xfrm>
                  <a:off x="1122658" y="2881746"/>
                  <a:ext cx="168116" cy="44099"/>
                </a:xfrm>
                <a:custGeom>
                  <a:avLst/>
                  <a:gdLst/>
                  <a:ahLst/>
                  <a:cxnLst/>
                  <a:rect l="l" t="t" r="r" b="b"/>
                  <a:pathLst>
                    <a:path w="168116" h="44099" stroke="0">
                      <a:moveTo>
                        <a:pt x="0" y="22050"/>
                      </a:moveTo>
                      <a:cubicBezTo>
                        <a:pt x="0" y="9872"/>
                        <a:pt x="8451" y="0"/>
                        <a:pt x="18875" y="0"/>
                      </a:cubicBezTo>
                      <a:cubicBezTo>
                        <a:pt x="29300" y="0"/>
                        <a:pt x="37751" y="9872"/>
                        <a:pt x="37751" y="22050"/>
                      </a:cubicBezTo>
                      <a:cubicBezTo>
                        <a:pt x="37751" y="34227"/>
                        <a:pt x="29300" y="44099"/>
                        <a:pt x="18875" y="44099"/>
                      </a:cubicBezTo>
                      <a:cubicBezTo>
                        <a:pt x="8451" y="44099"/>
                        <a:pt x="0" y="34227"/>
                        <a:pt x="0" y="22050"/>
                      </a:cubicBezTo>
                      <a:close/>
                      <a:moveTo>
                        <a:pt x="149241" y="44099"/>
                      </a:moveTo>
                      <a:cubicBezTo>
                        <a:pt x="159665" y="44099"/>
                        <a:pt x="168116" y="34227"/>
                        <a:pt x="168116" y="22050"/>
                      </a:cubicBezTo>
                      <a:cubicBezTo>
                        <a:pt x="168116" y="9872"/>
                        <a:pt x="159665" y="0"/>
                        <a:pt x="149241" y="0"/>
                      </a:cubicBezTo>
                      <a:cubicBezTo>
                        <a:pt x="138816" y="0"/>
                        <a:pt x="130365" y="9872"/>
                        <a:pt x="130365" y="22050"/>
                      </a:cubicBezTo>
                      <a:cubicBezTo>
                        <a:pt x="130365" y="34227"/>
                        <a:pt x="138816" y="44099"/>
                        <a:pt x="149241" y="44099"/>
                      </a:cubicBezTo>
                      <a:close/>
                    </a:path>
                    <a:path w="168116" h="44099" fill="none">
                      <a:moveTo>
                        <a:pt x="0" y="22050"/>
                      </a:moveTo>
                      <a:cubicBezTo>
                        <a:pt x="0" y="9872"/>
                        <a:pt x="8451" y="0"/>
                        <a:pt x="18875" y="0"/>
                      </a:cubicBezTo>
                      <a:cubicBezTo>
                        <a:pt x="29300" y="0"/>
                        <a:pt x="37751" y="9872"/>
                        <a:pt x="37751" y="22050"/>
                      </a:cubicBezTo>
                      <a:cubicBezTo>
                        <a:pt x="37751" y="34227"/>
                        <a:pt x="29300" y="44099"/>
                        <a:pt x="18875" y="44099"/>
                      </a:cubicBezTo>
                      <a:cubicBezTo>
                        <a:pt x="8451" y="44099"/>
                        <a:pt x="0" y="34227"/>
                        <a:pt x="0" y="22050"/>
                      </a:cubicBezTo>
                      <a:close/>
                      <a:moveTo>
                        <a:pt x="149241" y="44099"/>
                      </a:moveTo>
                      <a:cubicBezTo>
                        <a:pt x="159665" y="44099"/>
                        <a:pt x="168116" y="34227"/>
                        <a:pt x="168116" y="22050"/>
                      </a:cubicBezTo>
                      <a:cubicBezTo>
                        <a:pt x="168116" y="9872"/>
                        <a:pt x="159665" y="0"/>
                        <a:pt x="149241" y="0"/>
                      </a:cubicBezTo>
                      <a:cubicBezTo>
                        <a:pt x="138816" y="0"/>
                        <a:pt x="130365" y="9872"/>
                        <a:pt x="130365" y="22050"/>
                      </a:cubicBezTo>
                      <a:cubicBezTo>
                        <a:pt x="130365" y="34227"/>
                        <a:pt x="138816" y="44099"/>
                        <a:pt x="149241" y="44099"/>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9" name="Freeform: Shape 430">
                  <a:extLst>
                    <a:ext uri="{FF2B5EF4-FFF2-40B4-BE49-F238E27FC236}">
                      <a16:creationId xmlns:a16="http://schemas.microsoft.com/office/drawing/2014/main" id="{424BF522-C90F-A300-8247-25727F4C1BFE}"/>
                    </a:ext>
                  </a:extLst>
                </p:cNvPr>
                <p:cNvSpPr/>
                <p:nvPr/>
              </p:nvSpPr>
              <p:spPr>
                <a:xfrm>
                  <a:off x="1138142" y="2803092"/>
                  <a:ext cx="138145" cy="192650"/>
                </a:xfrm>
                <a:custGeom>
                  <a:avLst/>
                  <a:gdLst/>
                  <a:ahLst/>
                  <a:cxnLst/>
                  <a:rect l="l" t="t" r="r" b="b"/>
                  <a:pathLst>
                    <a:path w="138145" h="192650" stroke="0">
                      <a:moveTo>
                        <a:pt x="1349" y="97513"/>
                      </a:moveTo>
                      <a:cubicBezTo>
                        <a:pt x="-7687" y="41810"/>
                        <a:pt x="30221" y="0"/>
                        <a:pt x="69072" y="0"/>
                      </a:cubicBezTo>
                      <a:cubicBezTo>
                        <a:pt x="107916" y="0"/>
                        <a:pt x="143816" y="40227"/>
                        <a:pt x="137396" y="96299"/>
                      </a:cubicBezTo>
                      <a:cubicBezTo>
                        <a:pt x="130978" y="152189"/>
                        <a:pt x="104983" y="190453"/>
                        <a:pt x="69072" y="192597"/>
                      </a:cubicBezTo>
                      <a:cubicBezTo>
                        <a:pt x="33154" y="194325"/>
                        <a:pt x="10384" y="153217"/>
                        <a:pt x="1349" y="97513"/>
                      </a:cubicBezTo>
                      <a:close/>
                    </a:path>
                    <a:path w="138145" h="192650" fill="none">
                      <a:moveTo>
                        <a:pt x="1349" y="97513"/>
                      </a:moveTo>
                      <a:cubicBezTo>
                        <a:pt x="-7687" y="41810"/>
                        <a:pt x="30221" y="0"/>
                        <a:pt x="69072" y="0"/>
                      </a:cubicBezTo>
                      <a:cubicBezTo>
                        <a:pt x="107916" y="0"/>
                        <a:pt x="143816" y="40227"/>
                        <a:pt x="137396" y="96299"/>
                      </a:cubicBezTo>
                      <a:cubicBezTo>
                        <a:pt x="130978" y="152189"/>
                        <a:pt x="104983" y="190453"/>
                        <a:pt x="69072" y="192597"/>
                      </a:cubicBezTo>
                      <a:cubicBezTo>
                        <a:pt x="33154" y="194325"/>
                        <a:pt x="10384" y="153217"/>
                        <a:pt x="1349" y="97513"/>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0" name="Freeform: Shape 431">
                  <a:extLst>
                    <a:ext uri="{FF2B5EF4-FFF2-40B4-BE49-F238E27FC236}">
                      <a16:creationId xmlns:a16="http://schemas.microsoft.com/office/drawing/2014/main" id="{0991FFFB-40FF-7EB2-A14F-7005BF92CCC3}"/>
                    </a:ext>
                  </a:extLst>
                </p:cNvPr>
                <p:cNvSpPr/>
                <p:nvPr/>
              </p:nvSpPr>
              <p:spPr>
                <a:xfrm>
                  <a:off x="1194707" y="2962438"/>
                  <a:ext cx="25185" cy="15949"/>
                </a:xfrm>
                <a:custGeom>
                  <a:avLst/>
                  <a:gdLst/>
                  <a:ahLst/>
                  <a:cxnLst/>
                  <a:rect l="l" t="t" r="r" b="b"/>
                  <a:pathLst>
                    <a:path w="25185" h="15949" stroke="0">
                      <a:moveTo>
                        <a:pt x="12713" y="11993"/>
                      </a:moveTo>
                      <a:cubicBezTo>
                        <a:pt x="23169" y="11877"/>
                        <a:pt x="20933" y="0"/>
                        <a:pt x="24151" y="0"/>
                      </a:cubicBezTo>
                      <a:cubicBezTo>
                        <a:pt x="27395" y="0"/>
                        <a:pt x="22855" y="16100"/>
                        <a:pt x="12695" y="15948"/>
                      </a:cubicBezTo>
                      <a:cubicBezTo>
                        <a:pt x="2535" y="15788"/>
                        <a:pt x="-2236" y="0"/>
                        <a:pt x="1008" y="0"/>
                      </a:cubicBezTo>
                      <a:cubicBezTo>
                        <a:pt x="4225" y="0"/>
                        <a:pt x="2258" y="12108"/>
                        <a:pt x="12713" y="11993"/>
                      </a:cubicBezTo>
                      <a:close/>
                    </a:path>
                    <a:path w="25185" h="15949" fill="none">
                      <a:moveTo>
                        <a:pt x="12713" y="11993"/>
                      </a:moveTo>
                      <a:cubicBezTo>
                        <a:pt x="23169" y="11877"/>
                        <a:pt x="20933" y="0"/>
                        <a:pt x="24151" y="0"/>
                      </a:cubicBezTo>
                      <a:cubicBezTo>
                        <a:pt x="27395" y="0"/>
                        <a:pt x="22855" y="16100"/>
                        <a:pt x="12695" y="15948"/>
                      </a:cubicBezTo>
                      <a:cubicBezTo>
                        <a:pt x="2535" y="15788"/>
                        <a:pt x="-2236" y="0"/>
                        <a:pt x="1008" y="0"/>
                      </a:cubicBezTo>
                      <a:cubicBezTo>
                        <a:pt x="4225" y="0"/>
                        <a:pt x="2258" y="12108"/>
                        <a:pt x="12713" y="11993"/>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1" name="Freeform: Shape 432">
                  <a:extLst>
                    <a:ext uri="{FF2B5EF4-FFF2-40B4-BE49-F238E27FC236}">
                      <a16:creationId xmlns:a16="http://schemas.microsoft.com/office/drawing/2014/main" id="{D6DCA3B3-82C3-E19A-A107-0C9A386B7908}"/>
                    </a:ext>
                  </a:extLst>
                </p:cNvPr>
                <p:cNvSpPr/>
                <p:nvPr/>
              </p:nvSpPr>
              <p:spPr>
                <a:xfrm>
                  <a:off x="1129348" y="2764353"/>
                  <a:ext cx="154473" cy="121147"/>
                </a:xfrm>
                <a:custGeom>
                  <a:avLst/>
                  <a:gdLst/>
                  <a:ahLst/>
                  <a:cxnLst/>
                  <a:rect l="l" t="t" r="r" b="b"/>
                  <a:pathLst>
                    <a:path w="154473" h="121147" stroke="0">
                      <a:moveTo>
                        <a:pt x="933" y="98529"/>
                      </a:moveTo>
                      <a:cubicBezTo>
                        <a:pt x="5202" y="52249"/>
                        <a:pt x="17281" y="2369"/>
                        <a:pt x="79528" y="0"/>
                      </a:cubicBezTo>
                      <a:cubicBezTo>
                        <a:pt x="139310" y="-1617"/>
                        <a:pt x="161726" y="64866"/>
                        <a:pt x="152457" y="119682"/>
                      </a:cubicBezTo>
                      <a:cubicBezTo>
                        <a:pt x="152457" y="120124"/>
                        <a:pt x="152457" y="120566"/>
                        <a:pt x="152457" y="121007"/>
                      </a:cubicBezTo>
                      <a:cubicBezTo>
                        <a:pt x="140487" y="118583"/>
                        <a:pt x="116546" y="108445"/>
                        <a:pt x="94124" y="67313"/>
                      </a:cubicBezTo>
                      <a:cubicBezTo>
                        <a:pt x="80607" y="93611"/>
                        <a:pt x="40747" y="121147"/>
                        <a:pt x="0" y="121147"/>
                      </a:cubicBezTo>
                      <a:cubicBezTo>
                        <a:pt x="0" y="121147"/>
                        <a:pt x="1325" y="98554"/>
                        <a:pt x="933" y="98529"/>
                      </a:cubicBezTo>
                      <a:close/>
                    </a:path>
                    <a:path w="154473" h="121147" fill="none">
                      <a:moveTo>
                        <a:pt x="933" y="98529"/>
                      </a:moveTo>
                      <a:cubicBezTo>
                        <a:pt x="5202" y="52249"/>
                        <a:pt x="17281" y="2369"/>
                        <a:pt x="79528" y="0"/>
                      </a:cubicBezTo>
                      <a:cubicBezTo>
                        <a:pt x="139310" y="-1617"/>
                        <a:pt x="161726" y="64866"/>
                        <a:pt x="152457" y="119682"/>
                      </a:cubicBezTo>
                      <a:cubicBezTo>
                        <a:pt x="152457" y="120124"/>
                        <a:pt x="152457" y="120566"/>
                        <a:pt x="152457" y="121007"/>
                      </a:cubicBezTo>
                      <a:cubicBezTo>
                        <a:pt x="140487" y="118583"/>
                        <a:pt x="116546" y="108445"/>
                        <a:pt x="94124" y="67313"/>
                      </a:cubicBezTo>
                      <a:cubicBezTo>
                        <a:pt x="80607" y="93611"/>
                        <a:pt x="40747" y="121147"/>
                        <a:pt x="0" y="121147"/>
                      </a:cubicBezTo>
                      <a:cubicBezTo>
                        <a:pt x="0" y="121147"/>
                        <a:pt x="1325" y="98554"/>
                        <a:pt x="933" y="98529"/>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2" name="Freeform: Shape 433">
                  <a:extLst>
                    <a:ext uri="{FF2B5EF4-FFF2-40B4-BE49-F238E27FC236}">
                      <a16:creationId xmlns:a16="http://schemas.microsoft.com/office/drawing/2014/main" id="{7782E396-0237-6302-0B1F-FDABF80B5A8E}"/>
                    </a:ext>
                  </a:extLst>
                </p:cNvPr>
                <p:cNvSpPr/>
                <p:nvPr/>
              </p:nvSpPr>
              <p:spPr>
                <a:xfrm>
                  <a:off x="1160703" y="2883754"/>
                  <a:ext cx="94036" cy="35020"/>
                </a:xfrm>
                <a:custGeom>
                  <a:avLst/>
                  <a:gdLst/>
                  <a:ahLst/>
                  <a:cxnLst/>
                  <a:rect l="l" t="t" r="r" b="b"/>
                  <a:pathLst>
                    <a:path w="94036" h="35020" stroke="0">
                      <a:moveTo>
                        <a:pt x="80862" y="17265"/>
                      </a:moveTo>
                      <a:cubicBezTo>
                        <a:pt x="85186" y="17265"/>
                        <a:pt x="87681" y="19998"/>
                        <a:pt x="87681" y="23371"/>
                      </a:cubicBezTo>
                      <a:lnTo>
                        <a:pt x="87681" y="28914"/>
                      </a:lnTo>
                      <a:cubicBezTo>
                        <a:pt x="87681" y="32286"/>
                        <a:pt x="85186" y="35020"/>
                        <a:pt x="82108" y="35020"/>
                      </a:cubicBezTo>
                      <a:cubicBezTo>
                        <a:pt x="77785" y="35020"/>
                        <a:pt x="75290" y="32286"/>
                        <a:pt x="75290" y="28914"/>
                      </a:cubicBezTo>
                      <a:lnTo>
                        <a:pt x="75290" y="23371"/>
                      </a:lnTo>
                      <a:cubicBezTo>
                        <a:pt x="75290" y="19998"/>
                        <a:pt x="77785" y="17265"/>
                        <a:pt x="80862" y="17265"/>
                      </a:cubicBezTo>
                      <a:close/>
                      <a:moveTo>
                        <a:pt x="8068" y="23371"/>
                      </a:moveTo>
                      <a:lnTo>
                        <a:pt x="8068" y="28914"/>
                      </a:lnTo>
                      <a:cubicBezTo>
                        <a:pt x="8068" y="32286"/>
                        <a:pt x="10563" y="35020"/>
                        <a:pt x="14886" y="35020"/>
                      </a:cubicBezTo>
                      <a:cubicBezTo>
                        <a:pt x="17964" y="35020"/>
                        <a:pt x="20458" y="32286"/>
                        <a:pt x="20458" y="28914"/>
                      </a:cubicBezTo>
                      <a:lnTo>
                        <a:pt x="20458" y="23371"/>
                      </a:lnTo>
                      <a:cubicBezTo>
                        <a:pt x="20458" y="19998"/>
                        <a:pt x="17964" y="17265"/>
                        <a:pt x="13640" y="17265"/>
                      </a:cubicBezTo>
                      <a:cubicBezTo>
                        <a:pt x="10563" y="17265"/>
                        <a:pt x="8068" y="19998"/>
                        <a:pt x="8068" y="23371"/>
                      </a:cubicBezTo>
                      <a:close/>
                      <a:moveTo>
                        <a:pt x="10362" y="4876"/>
                      </a:moveTo>
                      <a:cubicBezTo>
                        <a:pt x="15341" y="3290"/>
                        <a:pt x="19643" y="5897"/>
                        <a:pt x="19245" y="4023"/>
                      </a:cubicBezTo>
                      <a:cubicBezTo>
                        <a:pt x="18485" y="0"/>
                        <a:pt x="13619" y="-1019"/>
                        <a:pt x="8378" y="0"/>
                      </a:cubicBezTo>
                      <a:cubicBezTo>
                        <a:pt x="3136" y="2522"/>
                        <a:pt x="0" y="6858"/>
                        <a:pt x="0" y="10435"/>
                      </a:cubicBezTo>
                      <a:cubicBezTo>
                        <a:pt x="0" y="12139"/>
                        <a:pt x="5836" y="6319"/>
                        <a:pt x="10362" y="4876"/>
                      </a:cubicBezTo>
                      <a:close/>
                      <a:moveTo>
                        <a:pt x="93912" y="11118"/>
                      </a:moveTo>
                      <a:cubicBezTo>
                        <a:pt x="94758" y="7569"/>
                        <a:pt x="91163" y="3402"/>
                        <a:pt x="85883" y="1811"/>
                      </a:cubicBezTo>
                      <a:cubicBezTo>
                        <a:pt x="80604" y="0"/>
                        <a:pt x="75638" y="1807"/>
                        <a:pt x="74793" y="5356"/>
                      </a:cubicBezTo>
                      <a:cubicBezTo>
                        <a:pt x="74350" y="7214"/>
                        <a:pt x="78768" y="4518"/>
                        <a:pt x="83785" y="5936"/>
                      </a:cubicBezTo>
                      <a:cubicBezTo>
                        <a:pt x="88346" y="7224"/>
                        <a:pt x="93510" y="12808"/>
                        <a:pt x="93912" y="11118"/>
                      </a:cubicBezTo>
                      <a:close/>
                    </a:path>
                    <a:path w="94036" h="35020" fill="none">
                      <a:moveTo>
                        <a:pt x="80862" y="17265"/>
                      </a:moveTo>
                      <a:cubicBezTo>
                        <a:pt x="85186" y="17265"/>
                        <a:pt x="87681" y="19998"/>
                        <a:pt x="87681" y="23371"/>
                      </a:cubicBezTo>
                      <a:lnTo>
                        <a:pt x="87681" y="28914"/>
                      </a:lnTo>
                      <a:cubicBezTo>
                        <a:pt x="87681" y="32286"/>
                        <a:pt x="85186" y="35020"/>
                        <a:pt x="82108" y="35020"/>
                      </a:cubicBezTo>
                      <a:cubicBezTo>
                        <a:pt x="77785" y="35020"/>
                        <a:pt x="75290" y="32286"/>
                        <a:pt x="75290" y="28914"/>
                      </a:cubicBezTo>
                      <a:lnTo>
                        <a:pt x="75290" y="23371"/>
                      </a:lnTo>
                      <a:cubicBezTo>
                        <a:pt x="75290" y="19998"/>
                        <a:pt x="77785" y="17265"/>
                        <a:pt x="80862" y="17265"/>
                      </a:cubicBezTo>
                      <a:close/>
                      <a:moveTo>
                        <a:pt x="8068" y="23371"/>
                      </a:moveTo>
                      <a:lnTo>
                        <a:pt x="8068" y="28914"/>
                      </a:lnTo>
                      <a:cubicBezTo>
                        <a:pt x="8068" y="32286"/>
                        <a:pt x="10563" y="35020"/>
                        <a:pt x="14886" y="35020"/>
                      </a:cubicBezTo>
                      <a:cubicBezTo>
                        <a:pt x="17964" y="35020"/>
                        <a:pt x="20458" y="32286"/>
                        <a:pt x="20458" y="28914"/>
                      </a:cubicBezTo>
                      <a:lnTo>
                        <a:pt x="20458" y="23371"/>
                      </a:lnTo>
                      <a:cubicBezTo>
                        <a:pt x="20458" y="19998"/>
                        <a:pt x="17964" y="17265"/>
                        <a:pt x="13640" y="17265"/>
                      </a:cubicBezTo>
                      <a:cubicBezTo>
                        <a:pt x="10563" y="17265"/>
                        <a:pt x="8068" y="19998"/>
                        <a:pt x="8068" y="23371"/>
                      </a:cubicBezTo>
                      <a:close/>
                      <a:moveTo>
                        <a:pt x="10362" y="4876"/>
                      </a:moveTo>
                      <a:cubicBezTo>
                        <a:pt x="15341" y="3290"/>
                        <a:pt x="19643" y="5897"/>
                        <a:pt x="19245" y="4023"/>
                      </a:cubicBezTo>
                      <a:cubicBezTo>
                        <a:pt x="18485" y="0"/>
                        <a:pt x="13619" y="-1019"/>
                        <a:pt x="8378" y="0"/>
                      </a:cubicBezTo>
                      <a:cubicBezTo>
                        <a:pt x="3136" y="2522"/>
                        <a:pt x="0" y="6858"/>
                        <a:pt x="0" y="10435"/>
                      </a:cubicBezTo>
                      <a:cubicBezTo>
                        <a:pt x="0" y="12139"/>
                        <a:pt x="5836" y="6319"/>
                        <a:pt x="10362" y="4876"/>
                      </a:cubicBezTo>
                      <a:close/>
                      <a:moveTo>
                        <a:pt x="93912" y="11118"/>
                      </a:moveTo>
                      <a:cubicBezTo>
                        <a:pt x="94758" y="7569"/>
                        <a:pt x="91163" y="3402"/>
                        <a:pt x="85883" y="1811"/>
                      </a:cubicBezTo>
                      <a:cubicBezTo>
                        <a:pt x="80604" y="0"/>
                        <a:pt x="75638" y="1807"/>
                        <a:pt x="74793" y="5356"/>
                      </a:cubicBezTo>
                      <a:cubicBezTo>
                        <a:pt x="74350" y="7214"/>
                        <a:pt x="78768" y="4518"/>
                        <a:pt x="83785" y="5936"/>
                      </a:cubicBezTo>
                      <a:cubicBezTo>
                        <a:pt x="88346" y="7224"/>
                        <a:pt x="93510" y="12808"/>
                        <a:pt x="93912" y="11118"/>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3" name="Freeform: Shape 434">
                  <a:extLst>
                    <a:ext uri="{FF2B5EF4-FFF2-40B4-BE49-F238E27FC236}">
                      <a16:creationId xmlns:a16="http://schemas.microsoft.com/office/drawing/2014/main" id="{C526C039-9372-6146-D18D-323DBF7B8771}"/>
                    </a:ext>
                  </a:extLst>
                </p:cNvPr>
                <p:cNvSpPr/>
                <p:nvPr/>
              </p:nvSpPr>
              <p:spPr>
                <a:xfrm>
                  <a:off x="1160232" y="3007090"/>
                  <a:ext cx="97515" cy="162839"/>
                </a:xfrm>
                <a:custGeom>
                  <a:avLst/>
                  <a:gdLst/>
                  <a:ahLst/>
                  <a:cxnLst/>
                  <a:rect l="l" t="t" r="r" b="b"/>
                  <a:pathLst>
                    <a:path w="97515" h="162839" stroke="0">
                      <a:moveTo>
                        <a:pt x="0" y="146178"/>
                      </a:moveTo>
                      <a:lnTo>
                        <a:pt x="97515" y="147413"/>
                      </a:lnTo>
                      <a:lnTo>
                        <a:pt x="95811" y="162839"/>
                      </a:lnTo>
                      <a:lnTo>
                        <a:pt x="1459" y="162839"/>
                      </a:lnTo>
                      <a:lnTo>
                        <a:pt x="0" y="146178"/>
                      </a:lnTo>
                      <a:close/>
                      <a:moveTo>
                        <a:pt x="8587" y="38580"/>
                      </a:moveTo>
                      <a:cubicBezTo>
                        <a:pt x="23222" y="55353"/>
                        <a:pt x="59807" y="51999"/>
                        <a:pt x="40783" y="41935"/>
                      </a:cubicBezTo>
                      <a:cubicBezTo>
                        <a:pt x="21758" y="31870"/>
                        <a:pt x="11514" y="0"/>
                        <a:pt x="11514" y="0"/>
                      </a:cubicBezTo>
                      <a:cubicBezTo>
                        <a:pt x="7124" y="0"/>
                        <a:pt x="-6047" y="21806"/>
                        <a:pt x="8587" y="38580"/>
                      </a:cubicBezTo>
                      <a:close/>
                      <a:moveTo>
                        <a:pt x="81191" y="0"/>
                      </a:moveTo>
                      <a:cubicBezTo>
                        <a:pt x="81191" y="0"/>
                        <a:pt x="70947" y="31870"/>
                        <a:pt x="51923" y="41935"/>
                      </a:cubicBezTo>
                      <a:cubicBezTo>
                        <a:pt x="32898" y="51999"/>
                        <a:pt x="69484" y="55353"/>
                        <a:pt x="84118" y="38580"/>
                      </a:cubicBezTo>
                      <a:cubicBezTo>
                        <a:pt x="98752" y="21806"/>
                        <a:pt x="85582" y="0"/>
                        <a:pt x="81191" y="0"/>
                      </a:cubicBezTo>
                      <a:close/>
                    </a:path>
                    <a:path w="97515" h="162839" fill="none">
                      <a:moveTo>
                        <a:pt x="0" y="146178"/>
                      </a:moveTo>
                      <a:lnTo>
                        <a:pt x="97515" y="147413"/>
                      </a:lnTo>
                      <a:lnTo>
                        <a:pt x="95811" y="162839"/>
                      </a:lnTo>
                      <a:lnTo>
                        <a:pt x="1459" y="162839"/>
                      </a:lnTo>
                      <a:lnTo>
                        <a:pt x="0" y="146178"/>
                      </a:lnTo>
                      <a:close/>
                      <a:moveTo>
                        <a:pt x="8587" y="38580"/>
                      </a:moveTo>
                      <a:cubicBezTo>
                        <a:pt x="23222" y="55353"/>
                        <a:pt x="59807" y="51999"/>
                        <a:pt x="40783" y="41935"/>
                      </a:cubicBezTo>
                      <a:cubicBezTo>
                        <a:pt x="21758" y="31870"/>
                        <a:pt x="11514" y="0"/>
                        <a:pt x="11514" y="0"/>
                      </a:cubicBezTo>
                      <a:cubicBezTo>
                        <a:pt x="7124" y="0"/>
                        <a:pt x="-6047" y="21806"/>
                        <a:pt x="8587" y="38580"/>
                      </a:cubicBezTo>
                      <a:close/>
                      <a:moveTo>
                        <a:pt x="81191" y="0"/>
                      </a:moveTo>
                      <a:cubicBezTo>
                        <a:pt x="81191" y="0"/>
                        <a:pt x="70947" y="31870"/>
                        <a:pt x="51923" y="41935"/>
                      </a:cubicBezTo>
                      <a:cubicBezTo>
                        <a:pt x="32898" y="51999"/>
                        <a:pt x="69484" y="55353"/>
                        <a:pt x="84118" y="38580"/>
                      </a:cubicBezTo>
                      <a:cubicBezTo>
                        <a:pt x="98752" y="21806"/>
                        <a:pt x="85582" y="0"/>
                        <a:pt x="81191" y="0"/>
                      </a:cubicBezTo>
                      <a:close/>
                    </a:path>
                  </a:pathLst>
                </a:custGeom>
                <a:solidFill>
                  <a:srgbClr val="FED6E5"/>
                </a:solidFill>
                <a:ln w="7600" cap="flat">
                  <a:solidFill>
                    <a:srgbClr val="FED6E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4" name="Freeform: Shape 435">
                  <a:extLst>
                    <a:ext uri="{FF2B5EF4-FFF2-40B4-BE49-F238E27FC236}">
                      <a16:creationId xmlns:a16="http://schemas.microsoft.com/office/drawing/2014/main" id="{CD2A46EC-ECB5-56AB-1B54-BE3E3AD8140A}"/>
                    </a:ext>
                  </a:extLst>
                </p:cNvPr>
                <p:cNvSpPr/>
                <p:nvPr/>
              </p:nvSpPr>
              <p:spPr>
                <a:xfrm>
                  <a:off x="1242753" y="2748482"/>
                  <a:ext cx="58184" cy="73398"/>
                </a:xfrm>
                <a:custGeom>
                  <a:avLst/>
                  <a:gdLst/>
                  <a:ahLst/>
                  <a:cxnLst/>
                  <a:rect l="l" t="t" r="r" b="b"/>
                  <a:pathLst>
                    <a:path w="58184" h="73398" stroke="0">
                      <a:moveTo>
                        <a:pt x="36371" y="36190"/>
                      </a:moveTo>
                      <a:cubicBezTo>
                        <a:pt x="40677" y="36222"/>
                        <a:pt x="46752" y="38539"/>
                        <a:pt x="52595" y="42049"/>
                      </a:cubicBezTo>
                      <a:cubicBezTo>
                        <a:pt x="61708" y="47523"/>
                        <a:pt x="58086" y="58875"/>
                        <a:pt x="52947" y="65354"/>
                      </a:cubicBezTo>
                      <a:cubicBezTo>
                        <a:pt x="47808" y="71833"/>
                        <a:pt x="38449" y="79562"/>
                        <a:pt x="33985" y="65511"/>
                      </a:cubicBezTo>
                      <a:cubicBezTo>
                        <a:pt x="31216" y="56794"/>
                        <a:pt x="29793" y="50238"/>
                        <a:pt x="29732" y="45431"/>
                      </a:cubicBezTo>
                      <a:cubicBezTo>
                        <a:pt x="27735" y="45524"/>
                        <a:pt x="25680" y="44577"/>
                        <a:pt x="24116" y="42606"/>
                      </a:cubicBezTo>
                      <a:cubicBezTo>
                        <a:pt x="22631" y="40733"/>
                        <a:pt x="21879" y="38300"/>
                        <a:pt x="21870" y="35902"/>
                      </a:cubicBezTo>
                      <a:cubicBezTo>
                        <a:pt x="18088" y="35737"/>
                        <a:pt x="12983" y="33947"/>
                        <a:pt x="6255" y="30550"/>
                      </a:cubicBezTo>
                      <a:cubicBezTo>
                        <a:pt x="-4889" y="24922"/>
                        <a:pt x="1241" y="13122"/>
                        <a:pt x="6380" y="6643"/>
                      </a:cubicBezTo>
                      <a:cubicBezTo>
                        <a:pt x="11519" y="0"/>
                        <a:pt x="20523" y="-4403"/>
                        <a:pt x="24865" y="7087"/>
                      </a:cubicBezTo>
                      <a:cubicBezTo>
                        <a:pt x="27588" y="14294"/>
                        <a:pt x="29406" y="21780"/>
                        <a:pt x="29507" y="27185"/>
                      </a:cubicBezTo>
                      <a:cubicBezTo>
                        <a:pt x="31180" y="27393"/>
                        <a:pt x="32830" y="28325"/>
                        <a:pt x="34137" y="29972"/>
                      </a:cubicBezTo>
                      <a:cubicBezTo>
                        <a:pt x="35522" y="31719"/>
                        <a:pt x="36270" y="33953"/>
                        <a:pt x="36371" y="36190"/>
                      </a:cubicBezTo>
                      <a:close/>
                    </a:path>
                    <a:path w="58184" h="73398" fill="none">
                      <a:moveTo>
                        <a:pt x="36371" y="36190"/>
                      </a:moveTo>
                      <a:cubicBezTo>
                        <a:pt x="40677" y="36222"/>
                        <a:pt x="46752" y="38539"/>
                        <a:pt x="52595" y="42049"/>
                      </a:cubicBezTo>
                      <a:cubicBezTo>
                        <a:pt x="61708" y="47523"/>
                        <a:pt x="58086" y="58875"/>
                        <a:pt x="52947" y="65354"/>
                      </a:cubicBezTo>
                      <a:cubicBezTo>
                        <a:pt x="47808" y="71833"/>
                        <a:pt x="38449" y="79562"/>
                        <a:pt x="33985" y="65511"/>
                      </a:cubicBezTo>
                      <a:cubicBezTo>
                        <a:pt x="31216" y="56794"/>
                        <a:pt x="29793" y="50238"/>
                        <a:pt x="29732" y="45431"/>
                      </a:cubicBezTo>
                      <a:cubicBezTo>
                        <a:pt x="27735" y="45524"/>
                        <a:pt x="25680" y="44577"/>
                        <a:pt x="24116" y="42606"/>
                      </a:cubicBezTo>
                      <a:cubicBezTo>
                        <a:pt x="22631" y="40733"/>
                        <a:pt x="21879" y="38300"/>
                        <a:pt x="21870" y="35902"/>
                      </a:cubicBezTo>
                      <a:cubicBezTo>
                        <a:pt x="18088" y="35737"/>
                        <a:pt x="12983" y="33947"/>
                        <a:pt x="6255" y="30550"/>
                      </a:cubicBezTo>
                      <a:cubicBezTo>
                        <a:pt x="-4889" y="24922"/>
                        <a:pt x="1241" y="13122"/>
                        <a:pt x="6380" y="6643"/>
                      </a:cubicBezTo>
                      <a:cubicBezTo>
                        <a:pt x="11519" y="0"/>
                        <a:pt x="20523" y="-4403"/>
                        <a:pt x="24865" y="7087"/>
                      </a:cubicBezTo>
                      <a:cubicBezTo>
                        <a:pt x="27588" y="14294"/>
                        <a:pt x="29406" y="21780"/>
                        <a:pt x="29507" y="27185"/>
                      </a:cubicBezTo>
                      <a:cubicBezTo>
                        <a:pt x="31180" y="27393"/>
                        <a:pt x="32830" y="28325"/>
                        <a:pt x="34137" y="29972"/>
                      </a:cubicBezTo>
                      <a:cubicBezTo>
                        <a:pt x="35522" y="31719"/>
                        <a:pt x="36270" y="33953"/>
                        <a:pt x="36371" y="36190"/>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73" name="Group 1272">
                <a:extLst>
                  <a:ext uri="{FF2B5EF4-FFF2-40B4-BE49-F238E27FC236}">
                    <a16:creationId xmlns:a16="http://schemas.microsoft.com/office/drawing/2014/main" id="{FC22C760-2DA2-26D7-A63C-197F5AABE34F}"/>
                  </a:ext>
                </a:extLst>
              </p:cNvPr>
              <p:cNvGrpSpPr/>
              <p:nvPr/>
            </p:nvGrpSpPr>
            <p:grpSpPr>
              <a:xfrm>
                <a:off x="1334652" y="2495337"/>
                <a:ext cx="312867" cy="1070467"/>
                <a:chOff x="1334652" y="2495337"/>
                <a:chExt cx="312867" cy="1070467"/>
              </a:xfrm>
            </p:grpSpPr>
            <p:sp>
              <p:nvSpPr>
                <p:cNvPr id="1274" name="Freeform: Shape 437">
                  <a:extLst>
                    <a:ext uri="{FF2B5EF4-FFF2-40B4-BE49-F238E27FC236}">
                      <a16:creationId xmlns:a16="http://schemas.microsoft.com/office/drawing/2014/main" id="{7438CDC7-5C4E-0D97-EFFC-0602B1002BC5}"/>
                    </a:ext>
                  </a:extLst>
                </p:cNvPr>
                <p:cNvSpPr/>
                <p:nvPr/>
              </p:nvSpPr>
              <p:spPr>
                <a:xfrm flipH="1">
                  <a:off x="1570726" y="2892399"/>
                  <a:ext cx="76839" cy="274606"/>
                </a:xfrm>
                <a:custGeom>
                  <a:avLst/>
                  <a:gdLst/>
                  <a:ahLst/>
                  <a:cxnLst/>
                  <a:rect l="l" t="t" r="r" b="b"/>
                  <a:pathLst>
                    <a:path w="76839" h="274606" stroke="0">
                      <a:moveTo>
                        <a:pt x="76337" y="24959"/>
                      </a:moveTo>
                      <a:cubicBezTo>
                        <a:pt x="76337" y="24959"/>
                        <a:pt x="61519" y="55366"/>
                        <a:pt x="52562" y="109039"/>
                      </a:cubicBezTo>
                      <a:cubicBezTo>
                        <a:pt x="44109" y="159696"/>
                        <a:pt x="40851" y="202651"/>
                        <a:pt x="39591" y="220573"/>
                      </a:cubicBezTo>
                      <a:cubicBezTo>
                        <a:pt x="43952" y="226914"/>
                        <a:pt x="46367" y="235779"/>
                        <a:pt x="45707" y="245291"/>
                      </a:cubicBezTo>
                      <a:cubicBezTo>
                        <a:pt x="44491" y="262814"/>
                        <a:pt x="33297" y="275895"/>
                        <a:pt x="20706" y="274505"/>
                      </a:cubicBezTo>
                      <a:cubicBezTo>
                        <a:pt x="8114" y="273116"/>
                        <a:pt x="-1108" y="257784"/>
                        <a:pt x="0" y="240261"/>
                      </a:cubicBezTo>
                      <a:cubicBezTo>
                        <a:pt x="0" y="231886"/>
                        <a:pt x="3549" y="224526"/>
                        <a:pt x="7752" y="219276"/>
                      </a:cubicBezTo>
                      <a:cubicBezTo>
                        <a:pt x="7347" y="203628"/>
                        <a:pt x="7109" y="160999"/>
                        <a:pt x="13852" y="106748"/>
                      </a:cubicBezTo>
                      <a:cubicBezTo>
                        <a:pt x="22424" y="37699"/>
                        <a:pt x="36341" y="4869"/>
                        <a:pt x="39198" y="0"/>
                      </a:cubicBezTo>
                      <a:cubicBezTo>
                        <a:pt x="41781" y="-885"/>
                        <a:pt x="81743" y="25555"/>
                        <a:pt x="76337" y="24959"/>
                      </a:cubicBezTo>
                      <a:close/>
                    </a:path>
                    <a:path w="76839" h="274606" fill="none">
                      <a:moveTo>
                        <a:pt x="76337" y="24959"/>
                      </a:moveTo>
                      <a:cubicBezTo>
                        <a:pt x="76337" y="24959"/>
                        <a:pt x="61519" y="55366"/>
                        <a:pt x="52562" y="109039"/>
                      </a:cubicBezTo>
                      <a:cubicBezTo>
                        <a:pt x="44109" y="159696"/>
                        <a:pt x="40851" y="202651"/>
                        <a:pt x="39591" y="220573"/>
                      </a:cubicBezTo>
                      <a:cubicBezTo>
                        <a:pt x="43952" y="226914"/>
                        <a:pt x="46367" y="235779"/>
                        <a:pt x="45707" y="245291"/>
                      </a:cubicBezTo>
                      <a:cubicBezTo>
                        <a:pt x="44491" y="262814"/>
                        <a:pt x="33297" y="275895"/>
                        <a:pt x="20706" y="274505"/>
                      </a:cubicBezTo>
                      <a:cubicBezTo>
                        <a:pt x="8114" y="273116"/>
                        <a:pt x="-1108" y="257784"/>
                        <a:pt x="0" y="240261"/>
                      </a:cubicBezTo>
                      <a:cubicBezTo>
                        <a:pt x="0" y="231886"/>
                        <a:pt x="3549" y="224526"/>
                        <a:pt x="7752" y="219276"/>
                      </a:cubicBezTo>
                      <a:cubicBezTo>
                        <a:pt x="7347" y="203628"/>
                        <a:pt x="7109" y="160999"/>
                        <a:pt x="13852" y="106748"/>
                      </a:cubicBezTo>
                      <a:cubicBezTo>
                        <a:pt x="22424" y="37699"/>
                        <a:pt x="36341" y="4869"/>
                        <a:pt x="39198" y="0"/>
                      </a:cubicBezTo>
                      <a:cubicBezTo>
                        <a:pt x="41781" y="-885"/>
                        <a:pt x="81743" y="25555"/>
                        <a:pt x="76337" y="24959"/>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75" name="Freeform: Shape 438">
                  <a:extLst>
                    <a:ext uri="{FF2B5EF4-FFF2-40B4-BE49-F238E27FC236}">
                      <a16:creationId xmlns:a16="http://schemas.microsoft.com/office/drawing/2014/main" id="{DDEEACA3-6168-0485-43CD-41168D3A03C8}"/>
                    </a:ext>
                  </a:extLst>
                </p:cNvPr>
                <p:cNvSpPr/>
                <p:nvPr/>
              </p:nvSpPr>
              <p:spPr>
                <a:xfrm>
                  <a:off x="1385661" y="3516772"/>
                  <a:ext cx="218760" cy="49031"/>
                </a:xfrm>
                <a:custGeom>
                  <a:avLst/>
                  <a:gdLst/>
                  <a:ahLst/>
                  <a:cxnLst/>
                  <a:rect l="l" t="t" r="r" b="b"/>
                  <a:pathLst>
                    <a:path w="218760" h="49031" stroke="0">
                      <a:moveTo>
                        <a:pt x="218740" y="36696"/>
                      </a:moveTo>
                      <a:cubicBezTo>
                        <a:pt x="219401" y="46673"/>
                        <a:pt x="203601" y="50544"/>
                        <a:pt x="186028" y="48498"/>
                      </a:cubicBezTo>
                      <a:cubicBezTo>
                        <a:pt x="168454" y="46452"/>
                        <a:pt x="159941" y="35658"/>
                        <a:pt x="159941" y="35658"/>
                      </a:cubicBezTo>
                      <a:lnTo>
                        <a:pt x="147881" y="34111"/>
                      </a:lnTo>
                      <a:lnTo>
                        <a:pt x="150331" y="47082"/>
                      </a:lnTo>
                      <a:lnTo>
                        <a:pt x="138798" y="46390"/>
                      </a:lnTo>
                      <a:cubicBezTo>
                        <a:pt x="138798" y="46390"/>
                        <a:pt x="137325" y="40441"/>
                        <a:pt x="129187" y="29426"/>
                      </a:cubicBezTo>
                      <a:cubicBezTo>
                        <a:pt x="121049" y="18411"/>
                        <a:pt x="132757" y="0"/>
                        <a:pt x="132757" y="0"/>
                      </a:cubicBezTo>
                      <a:lnTo>
                        <a:pt x="166257" y="4253"/>
                      </a:lnTo>
                      <a:cubicBezTo>
                        <a:pt x="166257" y="4253"/>
                        <a:pt x="217456" y="26720"/>
                        <a:pt x="218740" y="36696"/>
                      </a:cubicBezTo>
                      <a:close/>
                      <a:moveTo>
                        <a:pt x="0" y="36699"/>
                      </a:moveTo>
                      <a:cubicBezTo>
                        <a:pt x="0" y="46676"/>
                        <a:pt x="15159" y="50547"/>
                        <a:pt x="32733" y="48501"/>
                      </a:cubicBezTo>
                      <a:cubicBezTo>
                        <a:pt x="50307" y="46456"/>
                        <a:pt x="58819" y="35661"/>
                        <a:pt x="58819" y="35661"/>
                      </a:cubicBezTo>
                      <a:lnTo>
                        <a:pt x="70880" y="34114"/>
                      </a:lnTo>
                      <a:lnTo>
                        <a:pt x="68430" y="47085"/>
                      </a:lnTo>
                      <a:lnTo>
                        <a:pt x="79962" y="46393"/>
                      </a:lnTo>
                      <a:cubicBezTo>
                        <a:pt x="79962" y="46393"/>
                        <a:pt x="81435" y="40444"/>
                        <a:pt x="89573" y="29429"/>
                      </a:cubicBezTo>
                      <a:cubicBezTo>
                        <a:pt x="97711" y="18414"/>
                        <a:pt x="86003" y="0"/>
                        <a:pt x="86003" y="0"/>
                      </a:cubicBezTo>
                      <a:lnTo>
                        <a:pt x="52504" y="4256"/>
                      </a:lnTo>
                      <a:cubicBezTo>
                        <a:pt x="52504" y="4256"/>
                        <a:pt x="1305" y="26722"/>
                        <a:pt x="0" y="36699"/>
                      </a:cubicBezTo>
                      <a:close/>
                    </a:path>
                    <a:path w="218760" h="49031" fill="none">
                      <a:moveTo>
                        <a:pt x="218740" y="36696"/>
                      </a:moveTo>
                      <a:cubicBezTo>
                        <a:pt x="219401" y="46673"/>
                        <a:pt x="203601" y="50544"/>
                        <a:pt x="186028" y="48498"/>
                      </a:cubicBezTo>
                      <a:cubicBezTo>
                        <a:pt x="168454" y="46452"/>
                        <a:pt x="159941" y="35658"/>
                        <a:pt x="159941" y="35658"/>
                      </a:cubicBezTo>
                      <a:lnTo>
                        <a:pt x="147881" y="34111"/>
                      </a:lnTo>
                      <a:lnTo>
                        <a:pt x="150331" y="47082"/>
                      </a:lnTo>
                      <a:lnTo>
                        <a:pt x="138798" y="46390"/>
                      </a:lnTo>
                      <a:cubicBezTo>
                        <a:pt x="138798" y="46390"/>
                        <a:pt x="137325" y="40441"/>
                        <a:pt x="129187" y="29426"/>
                      </a:cubicBezTo>
                      <a:cubicBezTo>
                        <a:pt x="121049" y="18411"/>
                        <a:pt x="132757" y="0"/>
                        <a:pt x="132757" y="0"/>
                      </a:cubicBezTo>
                      <a:lnTo>
                        <a:pt x="166257" y="4253"/>
                      </a:lnTo>
                      <a:cubicBezTo>
                        <a:pt x="166257" y="4253"/>
                        <a:pt x="217456" y="26720"/>
                        <a:pt x="218740" y="36696"/>
                      </a:cubicBezTo>
                      <a:close/>
                      <a:moveTo>
                        <a:pt x="0" y="36699"/>
                      </a:moveTo>
                      <a:cubicBezTo>
                        <a:pt x="0" y="46676"/>
                        <a:pt x="15159" y="50547"/>
                        <a:pt x="32733" y="48501"/>
                      </a:cubicBezTo>
                      <a:cubicBezTo>
                        <a:pt x="50307" y="46456"/>
                        <a:pt x="58819" y="35661"/>
                        <a:pt x="58819" y="35661"/>
                      </a:cubicBezTo>
                      <a:lnTo>
                        <a:pt x="70880" y="34114"/>
                      </a:lnTo>
                      <a:lnTo>
                        <a:pt x="68430" y="47085"/>
                      </a:lnTo>
                      <a:lnTo>
                        <a:pt x="79962" y="46393"/>
                      </a:lnTo>
                      <a:cubicBezTo>
                        <a:pt x="79962" y="46393"/>
                        <a:pt x="81435" y="40444"/>
                        <a:pt x="89573" y="29429"/>
                      </a:cubicBezTo>
                      <a:cubicBezTo>
                        <a:pt x="97711" y="18414"/>
                        <a:pt x="86003" y="0"/>
                        <a:pt x="86003" y="0"/>
                      </a:cubicBezTo>
                      <a:lnTo>
                        <a:pt x="52504" y="4256"/>
                      </a:lnTo>
                      <a:cubicBezTo>
                        <a:pt x="52504" y="4256"/>
                        <a:pt x="1305" y="26722"/>
                        <a:pt x="0" y="36699"/>
                      </a:cubicBezTo>
                      <a:close/>
                    </a:path>
                  </a:pathLst>
                </a:custGeom>
                <a:solidFill>
                  <a:srgbClr val="EB6D71"/>
                </a:solidFill>
                <a:ln w="7600" cap="flat">
                  <a:solidFill>
                    <a:srgbClr val="EB6D71"/>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76" name="Freeform: Shape 439">
                  <a:extLst>
                    <a:ext uri="{FF2B5EF4-FFF2-40B4-BE49-F238E27FC236}">
                      <a16:creationId xmlns:a16="http://schemas.microsoft.com/office/drawing/2014/main" id="{9DC7AEA7-5735-C4A9-01BC-B72864DC08A8}"/>
                    </a:ext>
                  </a:extLst>
                </p:cNvPr>
                <p:cNvSpPr/>
                <p:nvPr/>
              </p:nvSpPr>
              <p:spPr>
                <a:xfrm>
                  <a:off x="1409294" y="3195011"/>
                  <a:ext cx="172344" cy="347068"/>
                </a:xfrm>
                <a:custGeom>
                  <a:avLst/>
                  <a:gdLst/>
                  <a:ahLst/>
                  <a:cxnLst/>
                  <a:rect l="l" t="t" r="r" b="b"/>
                  <a:pathLst>
                    <a:path w="172344" h="347068" stroke="0">
                      <a:moveTo>
                        <a:pt x="148180" y="12670"/>
                      </a:moveTo>
                      <a:lnTo>
                        <a:pt x="142052" y="318632"/>
                      </a:lnTo>
                      <a:cubicBezTo>
                        <a:pt x="146502" y="322028"/>
                        <a:pt x="161254" y="333127"/>
                        <a:pt x="172344" y="339610"/>
                      </a:cubicBezTo>
                      <a:cubicBezTo>
                        <a:pt x="172344" y="339610"/>
                        <a:pt x="165204" y="350688"/>
                        <a:pt x="150377" y="345841"/>
                      </a:cubicBezTo>
                      <a:cubicBezTo>
                        <a:pt x="139980" y="342443"/>
                        <a:pt x="124298" y="331975"/>
                        <a:pt x="115855" y="326023"/>
                      </a:cubicBezTo>
                      <a:lnTo>
                        <a:pt x="110358" y="320695"/>
                      </a:lnTo>
                      <a:lnTo>
                        <a:pt x="100480" y="0"/>
                      </a:lnTo>
                      <a:lnTo>
                        <a:pt x="148180" y="12670"/>
                      </a:lnTo>
                      <a:close/>
                      <a:moveTo>
                        <a:pt x="24163" y="12661"/>
                      </a:moveTo>
                      <a:lnTo>
                        <a:pt x="30292" y="318626"/>
                      </a:lnTo>
                      <a:cubicBezTo>
                        <a:pt x="25842" y="322022"/>
                        <a:pt x="11090" y="333121"/>
                        <a:pt x="0" y="339604"/>
                      </a:cubicBezTo>
                      <a:cubicBezTo>
                        <a:pt x="0" y="339604"/>
                        <a:pt x="7139" y="350681"/>
                        <a:pt x="21967" y="345835"/>
                      </a:cubicBezTo>
                      <a:cubicBezTo>
                        <a:pt x="32364" y="342437"/>
                        <a:pt x="48045" y="331969"/>
                        <a:pt x="56489" y="326017"/>
                      </a:cubicBezTo>
                      <a:lnTo>
                        <a:pt x="61985" y="320689"/>
                      </a:lnTo>
                      <a:lnTo>
                        <a:pt x="71863" y="0"/>
                      </a:lnTo>
                      <a:lnTo>
                        <a:pt x="24163" y="12661"/>
                      </a:lnTo>
                      <a:close/>
                    </a:path>
                    <a:path w="172344" h="347068" fill="none">
                      <a:moveTo>
                        <a:pt x="148180" y="12670"/>
                      </a:moveTo>
                      <a:lnTo>
                        <a:pt x="142052" y="318632"/>
                      </a:lnTo>
                      <a:cubicBezTo>
                        <a:pt x="146502" y="322028"/>
                        <a:pt x="161254" y="333127"/>
                        <a:pt x="172344" y="339610"/>
                      </a:cubicBezTo>
                      <a:cubicBezTo>
                        <a:pt x="172344" y="339610"/>
                        <a:pt x="165204" y="350688"/>
                        <a:pt x="150377" y="345841"/>
                      </a:cubicBezTo>
                      <a:cubicBezTo>
                        <a:pt x="139980" y="342443"/>
                        <a:pt x="124298" y="331975"/>
                        <a:pt x="115855" y="326023"/>
                      </a:cubicBezTo>
                      <a:lnTo>
                        <a:pt x="110358" y="320695"/>
                      </a:lnTo>
                      <a:lnTo>
                        <a:pt x="100480" y="0"/>
                      </a:lnTo>
                      <a:lnTo>
                        <a:pt x="148180" y="12670"/>
                      </a:lnTo>
                      <a:close/>
                      <a:moveTo>
                        <a:pt x="24163" y="12661"/>
                      </a:moveTo>
                      <a:lnTo>
                        <a:pt x="30292" y="318626"/>
                      </a:lnTo>
                      <a:cubicBezTo>
                        <a:pt x="25842" y="322022"/>
                        <a:pt x="11090" y="333121"/>
                        <a:pt x="0" y="339604"/>
                      </a:cubicBezTo>
                      <a:cubicBezTo>
                        <a:pt x="0" y="339604"/>
                        <a:pt x="7139" y="350681"/>
                        <a:pt x="21967" y="345835"/>
                      </a:cubicBezTo>
                      <a:cubicBezTo>
                        <a:pt x="32364" y="342437"/>
                        <a:pt x="48045" y="331969"/>
                        <a:pt x="56489" y="326017"/>
                      </a:cubicBezTo>
                      <a:lnTo>
                        <a:pt x="61985" y="320689"/>
                      </a:lnTo>
                      <a:lnTo>
                        <a:pt x="71863" y="0"/>
                      </a:lnTo>
                      <a:lnTo>
                        <a:pt x="24163" y="12661"/>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77" name="Freeform: Shape 440">
                  <a:extLst>
                    <a:ext uri="{FF2B5EF4-FFF2-40B4-BE49-F238E27FC236}">
                      <a16:creationId xmlns:a16="http://schemas.microsoft.com/office/drawing/2014/main" id="{2D101A13-7538-9BAE-1457-22979D8D820A}"/>
                    </a:ext>
                  </a:extLst>
                </p:cNvPr>
                <p:cNvSpPr/>
                <p:nvPr/>
              </p:nvSpPr>
              <p:spPr>
                <a:xfrm>
                  <a:off x="1334607" y="2892399"/>
                  <a:ext cx="76839" cy="274606"/>
                </a:xfrm>
                <a:custGeom>
                  <a:avLst/>
                  <a:gdLst/>
                  <a:ahLst/>
                  <a:cxnLst/>
                  <a:rect l="l" t="t" r="r" b="b"/>
                  <a:pathLst>
                    <a:path w="76839" h="274606" stroke="0">
                      <a:moveTo>
                        <a:pt x="76337" y="24959"/>
                      </a:moveTo>
                      <a:cubicBezTo>
                        <a:pt x="76337" y="24959"/>
                        <a:pt x="61519" y="55366"/>
                        <a:pt x="52562" y="109039"/>
                      </a:cubicBezTo>
                      <a:cubicBezTo>
                        <a:pt x="44109" y="159696"/>
                        <a:pt x="40851" y="202651"/>
                        <a:pt x="39591" y="220573"/>
                      </a:cubicBezTo>
                      <a:cubicBezTo>
                        <a:pt x="43952" y="226914"/>
                        <a:pt x="46367" y="235779"/>
                        <a:pt x="45707" y="245291"/>
                      </a:cubicBezTo>
                      <a:cubicBezTo>
                        <a:pt x="44491" y="262814"/>
                        <a:pt x="33297" y="275895"/>
                        <a:pt x="20706" y="274505"/>
                      </a:cubicBezTo>
                      <a:cubicBezTo>
                        <a:pt x="8114" y="273116"/>
                        <a:pt x="-1108" y="257784"/>
                        <a:pt x="0" y="240261"/>
                      </a:cubicBezTo>
                      <a:cubicBezTo>
                        <a:pt x="0" y="231886"/>
                        <a:pt x="3549" y="224526"/>
                        <a:pt x="7752" y="219276"/>
                      </a:cubicBezTo>
                      <a:cubicBezTo>
                        <a:pt x="7347" y="203628"/>
                        <a:pt x="7109" y="160999"/>
                        <a:pt x="13852" y="106748"/>
                      </a:cubicBezTo>
                      <a:cubicBezTo>
                        <a:pt x="22424" y="37699"/>
                        <a:pt x="36341" y="4869"/>
                        <a:pt x="39198" y="0"/>
                      </a:cubicBezTo>
                      <a:cubicBezTo>
                        <a:pt x="41781" y="-885"/>
                        <a:pt x="81743" y="25555"/>
                        <a:pt x="76337" y="24959"/>
                      </a:cubicBezTo>
                      <a:close/>
                    </a:path>
                    <a:path w="76839" h="274606" fill="none">
                      <a:moveTo>
                        <a:pt x="76337" y="24959"/>
                      </a:moveTo>
                      <a:cubicBezTo>
                        <a:pt x="76337" y="24959"/>
                        <a:pt x="61519" y="55366"/>
                        <a:pt x="52562" y="109039"/>
                      </a:cubicBezTo>
                      <a:cubicBezTo>
                        <a:pt x="44109" y="159696"/>
                        <a:pt x="40851" y="202651"/>
                        <a:pt x="39591" y="220573"/>
                      </a:cubicBezTo>
                      <a:cubicBezTo>
                        <a:pt x="43952" y="226914"/>
                        <a:pt x="46367" y="235779"/>
                        <a:pt x="45707" y="245291"/>
                      </a:cubicBezTo>
                      <a:cubicBezTo>
                        <a:pt x="44491" y="262814"/>
                        <a:pt x="33297" y="275895"/>
                        <a:pt x="20706" y="274505"/>
                      </a:cubicBezTo>
                      <a:cubicBezTo>
                        <a:pt x="8114" y="273116"/>
                        <a:pt x="-1108" y="257784"/>
                        <a:pt x="0" y="240261"/>
                      </a:cubicBezTo>
                      <a:cubicBezTo>
                        <a:pt x="0" y="231886"/>
                        <a:pt x="3549" y="224526"/>
                        <a:pt x="7752" y="219276"/>
                      </a:cubicBezTo>
                      <a:cubicBezTo>
                        <a:pt x="7347" y="203628"/>
                        <a:pt x="7109" y="160999"/>
                        <a:pt x="13852" y="106748"/>
                      </a:cubicBezTo>
                      <a:cubicBezTo>
                        <a:pt x="22424" y="37699"/>
                        <a:pt x="36341" y="4869"/>
                        <a:pt x="39198" y="0"/>
                      </a:cubicBezTo>
                      <a:cubicBezTo>
                        <a:pt x="41781" y="-885"/>
                        <a:pt x="81743" y="25555"/>
                        <a:pt x="76337" y="24959"/>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78" name="Freeform: Shape 441">
                  <a:extLst>
                    <a:ext uri="{FF2B5EF4-FFF2-40B4-BE49-F238E27FC236}">
                      <a16:creationId xmlns:a16="http://schemas.microsoft.com/office/drawing/2014/main" id="{76DDE59A-B81B-55B7-0AE1-FC152570F3F9}"/>
                    </a:ext>
                  </a:extLst>
                </p:cNvPr>
                <p:cNvSpPr/>
                <p:nvPr/>
              </p:nvSpPr>
              <p:spPr>
                <a:xfrm>
                  <a:off x="1437379" y="2787777"/>
                  <a:ext cx="110560" cy="59967"/>
                </a:xfrm>
                <a:custGeom>
                  <a:avLst/>
                  <a:gdLst/>
                  <a:ahLst/>
                  <a:cxnLst/>
                  <a:rect l="l" t="t" r="r" b="b"/>
                  <a:pathLst>
                    <a:path w="110560" h="59967" stroke="0">
                      <a:moveTo>
                        <a:pt x="19856" y="0"/>
                      </a:moveTo>
                      <a:lnTo>
                        <a:pt x="0" y="7071"/>
                      </a:lnTo>
                      <a:cubicBezTo>
                        <a:pt x="0" y="7071"/>
                        <a:pt x="-3513" y="49498"/>
                        <a:pt x="44160" y="58926"/>
                      </a:cubicBezTo>
                      <a:cubicBezTo>
                        <a:pt x="91833" y="68354"/>
                        <a:pt x="110560" y="10607"/>
                        <a:pt x="110560" y="10607"/>
                      </a:cubicBezTo>
                      <a:cubicBezTo>
                        <a:pt x="110560" y="10607"/>
                        <a:pt x="80616" y="0"/>
                        <a:pt x="78747" y="0"/>
                      </a:cubicBezTo>
                      <a:lnTo>
                        <a:pt x="19856" y="0"/>
                      </a:lnTo>
                      <a:close/>
                    </a:path>
                    <a:path w="110560" h="59967" fill="none">
                      <a:moveTo>
                        <a:pt x="19856" y="0"/>
                      </a:moveTo>
                      <a:lnTo>
                        <a:pt x="0" y="7071"/>
                      </a:lnTo>
                      <a:cubicBezTo>
                        <a:pt x="0" y="7071"/>
                        <a:pt x="-3513" y="49498"/>
                        <a:pt x="44160" y="58926"/>
                      </a:cubicBezTo>
                      <a:cubicBezTo>
                        <a:pt x="91833" y="68354"/>
                        <a:pt x="110560" y="10607"/>
                        <a:pt x="110560" y="10607"/>
                      </a:cubicBezTo>
                      <a:cubicBezTo>
                        <a:pt x="110560" y="10607"/>
                        <a:pt x="80616" y="0"/>
                        <a:pt x="78747" y="0"/>
                      </a:cubicBezTo>
                      <a:lnTo>
                        <a:pt x="19856"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79" name="Freeform: Shape 442">
                  <a:extLst>
                    <a:ext uri="{FF2B5EF4-FFF2-40B4-BE49-F238E27FC236}">
                      <a16:creationId xmlns:a16="http://schemas.microsoft.com/office/drawing/2014/main" id="{946CE738-259F-B846-FE31-EBFA6AB12673}"/>
                    </a:ext>
                  </a:extLst>
                </p:cNvPr>
                <p:cNvSpPr/>
                <p:nvPr/>
              </p:nvSpPr>
              <p:spPr>
                <a:xfrm>
                  <a:off x="1373592" y="2495337"/>
                  <a:ext cx="232783" cy="287652"/>
                </a:xfrm>
                <a:custGeom>
                  <a:avLst/>
                  <a:gdLst/>
                  <a:ahLst/>
                  <a:cxnLst/>
                  <a:rect l="l" t="t" r="r" b="b"/>
                  <a:pathLst>
                    <a:path w="232783" h="287652" stroke="0">
                      <a:moveTo>
                        <a:pt x="230364" y="244614"/>
                      </a:moveTo>
                      <a:cubicBezTo>
                        <a:pt x="247653" y="276683"/>
                        <a:pt x="168109" y="299494"/>
                        <a:pt x="123944" y="281056"/>
                      </a:cubicBezTo>
                      <a:lnTo>
                        <a:pt x="108839" y="281056"/>
                      </a:lnTo>
                      <a:cubicBezTo>
                        <a:pt x="64673" y="299497"/>
                        <a:pt x="-14870" y="276683"/>
                        <a:pt x="2419" y="244614"/>
                      </a:cubicBezTo>
                      <a:cubicBezTo>
                        <a:pt x="21266" y="209656"/>
                        <a:pt x="-8609" y="209586"/>
                        <a:pt x="6261" y="173795"/>
                      </a:cubicBezTo>
                      <a:cubicBezTo>
                        <a:pt x="21131" y="138004"/>
                        <a:pt x="3558" y="151639"/>
                        <a:pt x="10519" y="101960"/>
                      </a:cubicBezTo>
                      <a:cubicBezTo>
                        <a:pt x="17360" y="53144"/>
                        <a:pt x="55409" y="3015"/>
                        <a:pt x="111226" y="0"/>
                      </a:cubicBezTo>
                      <a:cubicBezTo>
                        <a:pt x="112211" y="0"/>
                        <a:pt x="113203" y="0"/>
                        <a:pt x="114199" y="0"/>
                      </a:cubicBezTo>
                      <a:cubicBezTo>
                        <a:pt x="115673" y="0"/>
                        <a:pt x="117134" y="0"/>
                        <a:pt x="118584" y="0"/>
                      </a:cubicBezTo>
                      <a:cubicBezTo>
                        <a:pt x="119580" y="0"/>
                        <a:pt x="120571" y="0"/>
                        <a:pt x="121557" y="0"/>
                      </a:cubicBezTo>
                      <a:cubicBezTo>
                        <a:pt x="177374" y="3015"/>
                        <a:pt x="215422" y="53144"/>
                        <a:pt x="222263" y="101960"/>
                      </a:cubicBezTo>
                      <a:cubicBezTo>
                        <a:pt x="229225" y="151638"/>
                        <a:pt x="211652" y="138004"/>
                        <a:pt x="226522" y="173795"/>
                      </a:cubicBezTo>
                      <a:cubicBezTo>
                        <a:pt x="241391" y="209586"/>
                        <a:pt x="211517" y="209656"/>
                        <a:pt x="230364" y="244614"/>
                      </a:cubicBezTo>
                      <a:close/>
                    </a:path>
                    <a:path w="232783" h="287652" fill="none">
                      <a:moveTo>
                        <a:pt x="230364" y="244614"/>
                      </a:moveTo>
                      <a:cubicBezTo>
                        <a:pt x="247653" y="276683"/>
                        <a:pt x="168109" y="299494"/>
                        <a:pt x="123944" y="281056"/>
                      </a:cubicBezTo>
                      <a:lnTo>
                        <a:pt x="108839" y="281056"/>
                      </a:lnTo>
                      <a:cubicBezTo>
                        <a:pt x="64673" y="299497"/>
                        <a:pt x="-14870" y="276683"/>
                        <a:pt x="2419" y="244614"/>
                      </a:cubicBezTo>
                      <a:cubicBezTo>
                        <a:pt x="21266" y="209656"/>
                        <a:pt x="-8609" y="209586"/>
                        <a:pt x="6261" y="173795"/>
                      </a:cubicBezTo>
                      <a:cubicBezTo>
                        <a:pt x="21131" y="138004"/>
                        <a:pt x="3558" y="151639"/>
                        <a:pt x="10519" y="101960"/>
                      </a:cubicBezTo>
                      <a:cubicBezTo>
                        <a:pt x="17360" y="53144"/>
                        <a:pt x="55409" y="3015"/>
                        <a:pt x="111226" y="0"/>
                      </a:cubicBezTo>
                      <a:cubicBezTo>
                        <a:pt x="112211" y="0"/>
                        <a:pt x="113203" y="0"/>
                        <a:pt x="114199" y="0"/>
                      </a:cubicBezTo>
                      <a:cubicBezTo>
                        <a:pt x="115673" y="0"/>
                        <a:pt x="117134" y="0"/>
                        <a:pt x="118584" y="0"/>
                      </a:cubicBezTo>
                      <a:cubicBezTo>
                        <a:pt x="119580" y="0"/>
                        <a:pt x="120571" y="0"/>
                        <a:pt x="121557" y="0"/>
                      </a:cubicBezTo>
                      <a:cubicBezTo>
                        <a:pt x="177374" y="3015"/>
                        <a:pt x="215422" y="53144"/>
                        <a:pt x="222263" y="101960"/>
                      </a:cubicBezTo>
                      <a:cubicBezTo>
                        <a:pt x="229225" y="151638"/>
                        <a:pt x="211652" y="138004"/>
                        <a:pt x="226522" y="173795"/>
                      </a:cubicBezTo>
                      <a:cubicBezTo>
                        <a:pt x="241391" y="209586"/>
                        <a:pt x="211517" y="209656"/>
                        <a:pt x="230364" y="244614"/>
                      </a:cubicBez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0" name="Freeform: Shape 443">
                  <a:extLst>
                    <a:ext uri="{FF2B5EF4-FFF2-40B4-BE49-F238E27FC236}">
                      <a16:creationId xmlns:a16="http://schemas.microsoft.com/office/drawing/2014/main" id="{194ECFF4-753D-AC5B-AD8E-B633D78963ED}"/>
                    </a:ext>
                  </a:extLst>
                </p:cNvPr>
                <p:cNvSpPr/>
                <p:nvPr/>
              </p:nvSpPr>
              <p:spPr>
                <a:xfrm>
                  <a:off x="1456204" y="2748490"/>
                  <a:ext cx="65036" cy="86002"/>
                </a:xfrm>
                <a:custGeom>
                  <a:avLst/>
                  <a:gdLst/>
                  <a:ahLst/>
                  <a:cxnLst/>
                  <a:rect l="l" t="t" r="r" b="b"/>
                  <a:pathLst>
                    <a:path w="65036" h="86002" stroke="0">
                      <a:moveTo>
                        <a:pt x="0" y="0"/>
                      </a:moveTo>
                      <a:lnTo>
                        <a:pt x="65036" y="0"/>
                      </a:lnTo>
                      <a:lnTo>
                        <a:pt x="65036" y="58306"/>
                      </a:lnTo>
                      <a:cubicBezTo>
                        <a:pt x="65036" y="58306"/>
                        <a:pt x="53211" y="86002"/>
                        <a:pt x="34489" y="86002"/>
                      </a:cubicBezTo>
                      <a:cubicBezTo>
                        <a:pt x="15766" y="86002"/>
                        <a:pt x="0" y="58306"/>
                        <a:pt x="0" y="58306"/>
                      </a:cubicBezTo>
                      <a:lnTo>
                        <a:pt x="0" y="0"/>
                      </a:lnTo>
                      <a:close/>
                    </a:path>
                    <a:path w="65036" h="86002" fill="none">
                      <a:moveTo>
                        <a:pt x="0" y="0"/>
                      </a:moveTo>
                      <a:lnTo>
                        <a:pt x="65036" y="0"/>
                      </a:lnTo>
                      <a:lnTo>
                        <a:pt x="65036" y="58306"/>
                      </a:lnTo>
                      <a:cubicBezTo>
                        <a:pt x="65036" y="58306"/>
                        <a:pt x="53211" y="86002"/>
                        <a:pt x="34489" y="86002"/>
                      </a:cubicBezTo>
                      <a:cubicBezTo>
                        <a:pt x="15766" y="86002"/>
                        <a:pt x="0" y="58306"/>
                        <a:pt x="0" y="58306"/>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1" name="Freeform: Shape 444">
                  <a:extLst>
                    <a:ext uri="{FF2B5EF4-FFF2-40B4-BE49-F238E27FC236}">
                      <a16:creationId xmlns:a16="http://schemas.microsoft.com/office/drawing/2014/main" id="{EE4278AE-F9D8-A51C-A449-A53C0CEEBADC}"/>
                    </a:ext>
                  </a:extLst>
                </p:cNvPr>
                <p:cNvSpPr/>
                <p:nvPr/>
              </p:nvSpPr>
              <p:spPr>
                <a:xfrm>
                  <a:off x="1402707" y="2633260"/>
                  <a:ext cx="176758" cy="54762"/>
                </a:xfrm>
                <a:custGeom>
                  <a:avLst/>
                  <a:gdLst/>
                  <a:ahLst/>
                  <a:cxnLst/>
                  <a:rect l="l" t="t" r="r" b="b"/>
                  <a:pathLst>
                    <a:path w="176758" h="54762" stroke="0">
                      <a:moveTo>
                        <a:pt x="0" y="27381"/>
                      </a:moveTo>
                      <a:cubicBezTo>
                        <a:pt x="0" y="12259"/>
                        <a:pt x="10100" y="0"/>
                        <a:pt x="22559" y="0"/>
                      </a:cubicBezTo>
                      <a:cubicBezTo>
                        <a:pt x="35018" y="0"/>
                        <a:pt x="45118" y="12259"/>
                        <a:pt x="45118" y="27381"/>
                      </a:cubicBezTo>
                      <a:cubicBezTo>
                        <a:pt x="45118" y="42503"/>
                        <a:pt x="35018" y="54762"/>
                        <a:pt x="22559" y="54762"/>
                      </a:cubicBezTo>
                      <a:cubicBezTo>
                        <a:pt x="10100" y="54762"/>
                        <a:pt x="0" y="42503"/>
                        <a:pt x="0" y="27381"/>
                      </a:cubicBezTo>
                      <a:close/>
                      <a:moveTo>
                        <a:pt x="154199" y="54762"/>
                      </a:moveTo>
                      <a:cubicBezTo>
                        <a:pt x="166658" y="54762"/>
                        <a:pt x="176758" y="42503"/>
                        <a:pt x="176758" y="27381"/>
                      </a:cubicBezTo>
                      <a:cubicBezTo>
                        <a:pt x="176758" y="12259"/>
                        <a:pt x="166658" y="0"/>
                        <a:pt x="154199" y="0"/>
                      </a:cubicBezTo>
                      <a:cubicBezTo>
                        <a:pt x="141740" y="0"/>
                        <a:pt x="131640" y="12259"/>
                        <a:pt x="131640" y="27381"/>
                      </a:cubicBezTo>
                      <a:cubicBezTo>
                        <a:pt x="131640" y="42503"/>
                        <a:pt x="141740" y="54762"/>
                        <a:pt x="154199" y="54762"/>
                      </a:cubicBezTo>
                      <a:close/>
                    </a:path>
                    <a:path w="176758" h="54762" fill="none">
                      <a:moveTo>
                        <a:pt x="0" y="27381"/>
                      </a:moveTo>
                      <a:cubicBezTo>
                        <a:pt x="0" y="12259"/>
                        <a:pt x="10100" y="0"/>
                        <a:pt x="22559" y="0"/>
                      </a:cubicBezTo>
                      <a:cubicBezTo>
                        <a:pt x="35018" y="0"/>
                        <a:pt x="45118" y="12259"/>
                        <a:pt x="45118" y="27381"/>
                      </a:cubicBezTo>
                      <a:cubicBezTo>
                        <a:pt x="45118" y="42503"/>
                        <a:pt x="35018" y="54762"/>
                        <a:pt x="22559" y="54762"/>
                      </a:cubicBezTo>
                      <a:cubicBezTo>
                        <a:pt x="10100" y="54762"/>
                        <a:pt x="0" y="42503"/>
                        <a:pt x="0" y="27381"/>
                      </a:cubicBezTo>
                      <a:close/>
                      <a:moveTo>
                        <a:pt x="154199" y="54762"/>
                      </a:moveTo>
                      <a:cubicBezTo>
                        <a:pt x="166658" y="54762"/>
                        <a:pt x="176758" y="42503"/>
                        <a:pt x="176758" y="27381"/>
                      </a:cubicBezTo>
                      <a:cubicBezTo>
                        <a:pt x="176758" y="12259"/>
                        <a:pt x="166658" y="0"/>
                        <a:pt x="154199" y="0"/>
                      </a:cubicBezTo>
                      <a:cubicBezTo>
                        <a:pt x="141740" y="0"/>
                        <a:pt x="131640" y="12259"/>
                        <a:pt x="131640" y="27381"/>
                      </a:cubicBezTo>
                      <a:cubicBezTo>
                        <a:pt x="131640" y="42503"/>
                        <a:pt x="141740" y="54762"/>
                        <a:pt x="154199" y="54762"/>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2" name="Freeform: Shape 445">
                  <a:extLst>
                    <a:ext uri="{FF2B5EF4-FFF2-40B4-BE49-F238E27FC236}">
                      <a16:creationId xmlns:a16="http://schemas.microsoft.com/office/drawing/2014/main" id="{C36745A3-F08E-C7C0-37B9-4638AABEBF9C}"/>
                    </a:ext>
                  </a:extLst>
                </p:cNvPr>
                <p:cNvSpPr/>
                <p:nvPr/>
              </p:nvSpPr>
              <p:spPr>
                <a:xfrm>
                  <a:off x="1416669" y="2518824"/>
                  <a:ext cx="147330" cy="261052"/>
                </a:xfrm>
                <a:custGeom>
                  <a:avLst/>
                  <a:gdLst/>
                  <a:ahLst/>
                  <a:cxnLst/>
                  <a:rect l="l" t="t" r="r" b="b"/>
                  <a:pathLst>
                    <a:path w="147330" h="261052" stroke="0">
                      <a:moveTo>
                        <a:pt x="0" y="120554"/>
                      </a:moveTo>
                      <a:cubicBezTo>
                        <a:pt x="0" y="41898"/>
                        <a:pt x="30758" y="0"/>
                        <a:pt x="72826" y="0"/>
                      </a:cubicBezTo>
                      <a:cubicBezTo>
                        <a:pt x="114895" y="0"/>
                        <a:pt x="147330" y="39953"/>
                        <a:pt x="147330" y="118622"/>
                      </a:cubicBezTo>
                      <a:cubicBezTo>
                        <a:pt x="147330" y="197239"/>
                        <a:pt x="116884" y="260558"/>
                        <a:pt x="73336" y="261049"/>
                      </a:cubicBezTo>
                      <a:cubicBezTo>
                        <a:pt x="29789" y="261532"/>
                        <a:pt x="0" y="199184"/>
                        <a:pt x="0" y="120554"/>
                      </a:cubicBezTo>
                      <a:close/>
                    </a:path>
                    <a:path w="147330" h="261052" fill="none">
                      <a:moveTo>
                        <a:pt x="0" y="120554"/>
                      </a:moveTo>
                      <a:cubicBezTo>
                        <a:pt x="0" y="41898"/>
                        <a:pt x="30758" y="0"/>
                        <a:pt x="72826" y="0"/>
                      </a:cubicBezTo>
                      <a:cubicBezTo>
                        <a:pt x="114895" y="0"/>
                        <a:pt x="147330" y="39953"/>
                        <a:pt x="147330" y="118622"/>
                      </a:cubicBezTo>
                      <a:cubicBezTo>
                        <a:pt x="147330" y="197239"/>
                        <a:pt x="116884" y="260558"/>
                        <a:pt x="73336" y="261049"/>
                      </a:cubicBezTo>
                      <a:cubicBezTo>
                        <a:pt x="29789" y="261532"/>
                        <a:pt x="0" y="199184"/>
                        <a:pt x="0" y="12055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3" name="Freeform: Shape 446">
                  <a:extLst>
                    <a:ext uri="{FF2B5EF4-FFF2-40B4-BE49-F238E27FC236}">
                      <a16:creationId xmlns:a16="http://schemas.microsoft.com/office/drawing/2014/main" id="{DBA8924A-DCD2-D7BA-D655-991B711621D7}"/>
                    </a:ext>
                  </a:extLst>
                </p:cNvPr>
                <p:cNvSpPr/>
                <p:nvPr/>
              </p:nvSpPr>
              <p:spPr>
                <a:xfrm>
                  <a:off x="1473453" y="2725246"/>
                  <a:ext cx="33763" cy="13278"/>
                </a:xfrm>
                <a:custGeom>
                  <a:avLst/>
                  <a:gdLst/>
                  <a:ahLst/>
                  <a:cxnLst/>
                  <a:rect l="l" t="t" r="r" b="b"/>
                  <a:pathLst>
                    <a:path w="33763" h="13278" stroke="0">
                      <a:moveTo>
                        <a:pt x="16963" y="9984"/>
                      </a:moveTo>
                      <a:cubicBezTo>
                        <a:pt x="29309" y="10334"/>
                        <a:pt x="28103" y="0"/>
                        <a:pt x="32465" y="0"/>
                      </a:cubicBezTo>
                      <a:cubicBezTo>
                        <a:pt x="36861" y="0"/>
                        <a:pt x="29698" y="13868"/>
                        <a:pt x="16938" y="13259"/>
                      </a:cubicBezTo>
                      <a:cubicBezTo>
                        <a:pt x="4177" y="12648"/>
                        <a:pt x="-2850" y="0"/>
                        <a:pt x="1098" y="0"/>
                      </a:cubicBezTo>
                      <a:cubicBezTo>
                        <a:pt x="5046" y="0"/>
                        <a:pt x="4616" y="9633"/>
                        <a:pt x="16963" y="9984"/>
                      </a:cubicBezTo>
                      <a:close/>
                    </a:path>
                    <a:path w="33763" h="13278" fill="none">
                      <a:moveTo>
                        <a:pt x="16963" y="9984"/>
                      </a:moveTo>
                      <a:cubicBezTo>
                        <a:pt x="29309" y="10334"/>
                        <a:pt x="28103" y="0"/>
                        <a:pt x="32465" y="0"/>
                      </a:cubicBezTo>
                      <a:cubicBezTo>
                        <a:pt x="36861" y="0"/>
                        <a:pt x="29698" y="13868"/>
                        <a:pt x="16938" y="13259"/>
                      </a:cubicBezTo>
                      <a:cubicBezTo>
                        <a:pt x="4177" y="12648"/>
                        <a:pt x="-2850" y="0"/>
                        <a:pt x="1098" y="0"/>
                      </a:cubicBezTo>
                      <a:cubicBezTo>
                        <a:pt x="5046" y="0"/>
                        <a:pt x="4616" y="9633"/>
                        <a:pt x="16963" y="9984"/>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4" name="Freeform: Shape 447">
                  <a:extLst>
                    <a:ext uri="{FF2B5EF4-FFF2-40B4-BE49-F238E27FC236}">
                      <a16:creationId xmlns:a16="http://schemas.microsoft.com/office/drawing/2014/main" id="{B22A35B3-45DA-1B5F-6D74-C88F26C8F70A}"/>
                    </a:ext>
                  </a:extLst>
                </p:cNvPr>
                <p:cNvSpPr/>
                <p:nvPr/>
              </p:nvSpPr>
              <p:spPr>
                <a:xfrm>
                  <a:off x="1404099" y="2503033"/>
                  <a:ext cx="172190" cy="136023"/>
                </a:xfrm>
                <a:custGeom>
                  <a:avLst/>
                  <a:gdLst/>
                  <a:ahLst/>
                  <a:cxnLst/>
                  <a:rect l="l" t="t" r="r" b="b"/>
                  <a:pathLst>
                    <a:path w="172190" h="136023" stroke="0">
                      <a:moveTo>
                        <a:pt x="0" y="115734"/>
                      </a:moveTo>
                      <a:cubicBezTo>
                        <a:pt x="4709" y="54052"/>
                        <a:pt x="17835" y="2523"/>
                        <a:pt x="87868" y="0"/>
                      </a:cubicBezTo>
                      <a:cubicBezTo>
                        <a:pt x="155130" y="-1963"/>
                        <a:pt x="180350" y="72837"/>
                        <a:pt x="169922" y="134511"/>
                      </a:cubicBezTo>
                      <a:cubicBezTo>
                        <a:pt x="169922" y="135009"/>
                        <a:pt x="169922" y="135506"/>
                        <a:pt x="169922" y="136023"/>
                      </a:cubicBezTo>
                      <a:cubicBezTo>
                        <a:pt x="156454" y="133275"/>
                        <a:pt x="129518" y="121868"/>
                        <a:pt x="104291" y="75592"/>
                      </a:cubicBezTo>
                      <a:cubicBezTo>
                        <a:pt x="89083" y="105179"/>
                        <a:pt x="47192" y="126724"/>
                        <a:pt x="1437" y="126724"/>
                      </a:cubicBezTo>
                      <a:cubicBezTo>
                        <a:pt x="1117" y="126724"/>
                        <a:pt x="0" y="115763"/>
                        <a:pt x="0" y="115734"/>
                      </a:cubicBezTo>
                      <a:close/>
                    </a:path>
                    <a:path w="172190" h="136023" fill="none">
                      <a:moveTo>
                        <a:pt x="0" y="115734"/>
                      </a:moveTo>
                      <a:cubicBezTo>
                        <a:pt x="4709" y="54052"/>
                        <a:pt x="17835" y="2523"/>
                        <a:pt x="87868" y="0"/>
                      </a:cubicBezTo>
                      <a:cubicBezTo>
                        <a:pt x="155130" y="-1963"/>
                        <a:pt x="180350" y="72837"/>
                        <a:pt x="169922" y="134511"/>
                      </a:cubicBezTo>
                      <a:cubicBezTo>
                        <a:pt x="169922" y="135009"/>
                        <a:pt x="169922" y="135506"/>
                        <a:pt x="169922" y="136023"/>
                      </a:cubicBezTo>
                      <a:cubicBezTo>
                        <a:pt x="156454" y="133275"/>
                        <a:pt x="129518" y="121868"/>
                        <a:pt x="104291" y="75592"/>
                      </a:cubicBezTo>
                      <a:cubicBezTo>
                        <a:pt x="89083" y="105179"/>
                        <a:pt x="47192" y="126724"/>
                        <a:pt x="1437" y="126724"/>
                      </a:cubicBezTo>
                      <a:cubicBezTo>
                        <a:pt x="1117" y="126724"/>
                        <a:pt x="0" y="115763"/>
                        <a:pt x="0" y="115734"/>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5" name="Freeform: Shape 448">
                  <a:extLst>
                    <a:ext uri="{FF2B5EF4-FFF2-40B4-BE49-F238E27FC236}">
                      <a16:creationId xmlns:a16="http://schemas.microsoft.com/office/drawing/2014/main" id="{F555F291-7869-517A-4401-386BBEB1EF5E}"/>
                    </a:ext>
                  </a:extLst>
                </p:cNvPr>
                <p:cNvSpPr/>
                <p:nvPr/>
              </p:nvSpPr>
              <p:spPr>
                <a:xfrm>
                  <a:off x="1406966" y="2680615"/>
                  <a:ext cx="10629" cy="13401"/>
                </a:xfrm>
                <a:custGeom>
                  <a:avLst/>
                  <a:gdLst/>
                  <a:ahLst/>
                  <a:cxnLst/>
                  <a:rect l="l" t="t" r="r" b="b"/>
                  <a:pathLst>
                    <a:path w="10629" h="13401" stroke="0">
                      <a:moveTo>
                        <a:pt x="0" y="6700"/>
                      </a:moveTo>
                      <a:cubicBezTo>
                        <a:pt x="0" y="3000"/>
                        <a:pt x="2379" y="0"/>
                        <a:pt x="5315" y="0"/>
                      </a:cubicBezTo>
                      <a:cubicBezTo>
                        <a:pt x="8250" y="0"/>
                        <a:pt x="10629" y="3000"/>
                        <a:pt x="10629" y="6700"/>
                      </a:cubicBezTo>
                      <a:cubicBezTo>
                        <a:pt x="10629" y="10401"/>
                        <a:pt x="8250" y="13401"/>
                        <a:pt x="5315" y="13401"/>
                      </a:cubicBezTo>
                      <a:cubicBezTo>
                        <a:pt x="2379" y="13401"/>
                        <a:pt x="0" y="10401"/>
                        <a:pt x="0" y="6700"/>
                      </a:cubicBezTo>
                      <a:close/>
                    </a:path>
                    <a:path w="10629" h="13401" fill="none">
                      <a:moveTo>
                        <a:pt x="0" y="6700"/>
                      </a:moveTo>
                      <a:cubicBezTo>
                        <a:pt x="0" y="3000"/>
                        <a:pt x="2379" y="0"/>
                        <a:pt x="5315" y="0"/>
                      </a:cubicBezTo>
                      <a:cubicBezTo>
                        <a:pt x="8250" y="0"/>
                        <a:pt x="10629" y="3000"/>
                        <a:pt x="10629" y="6700"/>
                      </a:cubicBezTo>
                      <a:cubicBezTo>
                        <a:pt x="10629" y="10401"/>
                        <a:pt x="8250" y="13401"/>
                        <a:pt x="5315" y="13401"/>
                      </a:cubicBezTo>
                      <a:cubicBezTo>
                        <a:pt x="2379" y="13401"/>
                        <a:pt x="0" y="10401"/>
                        <a:pt x="0" y="6700"/>
                      </a:cubicBezTo>
                      <a:close/>
                    </a:path>
                  </a:pathLst>
                </a:custGeom>
                <a:solidFill>
                  <a:srgbClr val="CFEBF6"/>
                </a:solidFill>
                <a:ln w="7600" cap="flat">
                  <a:solidFill>
                    <a:srgbClr val="CFEBF6"/>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6" name="Freeform: Shape 449">
                  <a:extLst>
                    <a:ext uri="{FF2B5EF4-FFF2-40B4-BE49-F238E27FC236}">
                      <a16:creationId xmlns:a16="http://schemas.microsoft.com/office/drawing/2014/main" id="{5B62C91F-5F07-90F1-3CE4-392A98B16EA4}"/>
                    </a:ext>
                  </a:extLst>
                </p:cNvPr>
                <p:cNvSpPr/>
                <p:nvPr/>
              </p:nvSpPr>
              <p:spPr>
                <a:xfrm>
                  <a:off x="1562209" y="2680615"/>
                  <a:ext cx="10629" cy="13401"/>
                </a:xfrm>
                <a:custGeom>
                  <a:avLst/>
                  <a:gdLst/>
                  <a:ahLst/>
                  <a:cxnLst/>
                  <a:rect l="l" t="t" r="r" b="b"/>
                  <a:pathLst>
                    <a:path w="10629" h="13401" stroke="0">
                      <a:moveTo>
                        <a:pt x="0" y="6700"/>
                      </a:moveTo>
                      <a:cubicBezTo>
                        <a:pt x="0" y="3000"/>
                        <a:pt x="2379" y="0"/>
                        <a:pt x="5315" y="0"/>
                      </a:cubicBezTo>
                      <a:cubicBezTo>
                        <a:pt x="8250" y="0"/>
                        <a:pt x="10629" y="3000"/>
                        <a:pt x="10629" y="6700"/>
                      </a:cubicBezTo>
                      <a:cubicBezTo>
                        <a:pt x="10629" y="10401"/>
                        <a:pt x="8250" y="13401"/>
                        <a:pt x="5315" y="13401"/>
                      </a:cubicBezTo>
                      <a:cubicBezTo>
                        <a:pt x="2379" y="13401"/>
                        <a:pt x="0" y="10401"/>
                        <a:pt x="0" y="6700"/>
                      </a:cubicBezTo>
                      <a:close/>
                    </a:path>
                    <a:path w="10629" h="13401" fill="none">
                      <a:moveTo>
                        <a:pt x="0" y="6700"/>
                      </a:moveTo>
                      <a:cubicBezTo>
                        <a:pt x="0" y="3000"/>
                        <a:pt x="2379" y="0"/>
                        <a:pt x="5315" y="0"/>
                      </a:cubicBezTo>
                      <a:cubicBezTo>
                        <a:pt x="8250" y="0"/>
                        <a:pt x="10629" y="3000"/>
                        <a:pt x="10629" y="6700"/>
                      </a:cubicBezTo>
                      <a:cubicBezTo>
                        <a:pt x="10629" y="10401"/>
                        <a:pt x="8250" y="13401"/>
                        <a:pt x="5315" y="13401"/>
                      </a:cubicBezTo>
                      <a:cubicBezTo>
                        <a:pt x="2379" y="13401"/>
                        <a:pt x="0" y="10401"/>
                        <a:pt x="0" y="6700"/>
                      </a:cubicBezTo>
                      <a:close/>
                    </a:path>
                  </a:pathLst>
                </a:custGeom>
                <a:solidFill>
                  <a:srgbClr val="CFEBF6"/>
                </a:solidFill>
                <a:ln w="7600" cap="flat">
                  <a:solidFill>
                    <a:srgbClr val="CFEBF6"/>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7" name="Freeform: Shape 450">
                  <a:extLst>
                    <a:ext uri="{FF2B5EF4-FFF2-40B4-BE49-F238E27FC236}">
                      <a16:creationId xmlns:a16="http://schemas.microsoft.com/office/drawing/2014/main" id="{A815CA48-B18E-D0F4-8339-21E8B100FF04}"/>
                    </a:ext>
                  </a:extLst>
                </p:cNvPr>
                <p:cNvSpPr/>
                <p:nvPr/>
              </p:nvSpPr>
              <p:spPr>
                <a:xfrm>
                  <a:off x="1358955" y="2789761"/>
                  <a:ext cx="260889" cy="481619"/>
                </a:xfrm>
                <a:custGeom>
                  <a:avLst/>
                  <a:gdLst/>
                  <a:ahLst/>
                  <a:cxnLst/>
                  <a:rect l="l" t="t" r="r" b="b"/>
                  <a:pathLst>
                    <a:path w="260889" h="481619" stroke="0">
                      <a:moveTo>
                        <a:pt x="33738" y="481619"/>
                      </a:moveTo>
                      <a:cubicBezTo>
                        <a:pt x="25318" y="442399"/>
                        <a:pt x="34254" y="308597"/>
                        <a:pt x="55367" y="253439"/>
                      </a:cubicBezTo>
                      <a:cubicBezTo>
                        <a:pt x="63586" y="231967"/>
                        <a:pt x="66275" y="215587"/>
                        <a:pt x="66934" y="205892"/>
                      </a:cubicBezTo>
                      <a:cubicBezTo>
                        <a:pt x="70314" y="156207"/>
                        <a:pt x="58680" y="109893"/>
                        <a:pt x="58680" y="109893"/>
                      </a:cubicBezTo>
                      <a:lnTo>
                        <a:pt x="49381" y="147630"/>
                      </a:lnTo>
                      <a:cubicBezTo>
                        <a:pt x="49381" y="147630"/>
                        <a:pt x="20105" y="140301"/>
                        <a:pt x="0" y="130912"/>
                      </a:cubicBezTo>
                      <a:cubicBezTo>
                        <a:pt x="6702" y="83971"/>
                        <a:pt x="21832" y="44565"/>
                        <a:pt x="33294" y="28963"/>
                      </a:cubicBezTo>
                      <a:cubicBezTo>
                        <a:pt x="44755" y="13362"/>
                        <a:pt x="77594" y="-5556"/>
                        <a:pt x="82802" y="1534"/>
                      </a:cubicBezTo>
                      <a:cubicBezTo>
                        <a:pt x="88010" y="8623"/>
                        <a:pt x="84850" y="47356"/>
                        <a:pt x="129568" y="47356"/>
                      </a:cubicBezTo>
                      <a:cubicBezTo>
                        <a:pt x="129873" y="47356"/>
                        <a:pt x="130164" y="47459"/>
                        <a:pt x="130445" y="47632"/>
                      </a:cubicBezTo>
                      <a:cubicBezTo>
                        <a:pt x="130725" y="47459"/>
                        <a:pt x="131016" y="47356"/>
                        <a:pt x="131320" y="47356"/>
                      </a:cubicBezTo>
                      <a:cubicBezTo>
                        <a:pt x="176039" y="47356"/>
                        <a:pt x="172879" y="8623"/>
                        <a:pt x="178087" y="1534"/>
                      </a:cubicBezTo>
                      <a:cubicBezTo>
                        <a:pt x="183295" y="-5556"/>
                        <a:pt x="216134" y="13362"/>
                        <a:pt x="227595" y="28963"/>
                      </a:cubicBezTo>
                      <a:cubicBezTo>
                        <a:pt x="239057" y="44565"/>
                        <a:pt x="254187" y="83970"/>
                        <a:pt x="260889" y="130912"/>
                      </a:cubicBezTo>
                      <a:cubicBezTo>
                        <a:pt x="240784" y="140301"/>
                        <a:pt x="211508" y="147630"/>
                        <a:pt x="211508" y="147630"/>
                      </a:cubicBezTo>
                      <a:lnTo>
                        <a:pt x="202209" y="109893"/>
                      </a:lnTo>
                      <a:cubicBezTo>
                        <a:pt x="202209" y="109893"/>
                        <a:pt x="190575" y="156207"/>
                        <a:pt x="193955" y="205892"/>
                      </a:cubicBezTo>
                      <a:cubicBezTo>
                        <a:pt x="194614" y="215587"/>
                        <a:pt x="197303" y="231967"/>
                        <a:pt x="205522" y="253439"/>
                      </a:cubicBezTo>
                      <a:cubicBezTo>
                        <a:pt x="226635" y="308597"/>
                        <a:pt x="235571" y="442400"/>
                        <a:pt x="227151" y="481619"/>
                      </a:cubicBezTo>
                      <a:cubicBezTo>
                        <a:pt x="191651" y="481619"/>
                        <a:pt x="69238" y="481619"/>
                        <a:pt x="33738" y="481619"/>
                      </a:cubicBezTo>
                      <a:close/>
                    </a:path>
                    <a:path w="260889" h="481619" fill="none">
                      <a:moveTo>
                        <a:pt x="33738" y="481619"/>
                      </a:moveTo>
                      <a:cubicBezTo>
                        <a:pt x="25318" y="442399"/>
                        <a:pt x="34254" y="308597"/>
                        <a:pt x="55367" y="253439"/>
                      </a:cubicBezTo>
                      <a:cubicBezTo>
                        <a:pt x="63586" y="231967"/>
                        <a:pt x="66275" y="215587"/>
                        <a:pt x="66934" y="205892"/>
                      </a:cubicBezTo>
                      <a:cubicBezTo>
                        <a:pt x="70314" y="156207"/>
                        <a:pt x="58680" y="109893"/>
                        <a:pt x="58680" y="109893"/>
                      </a:cubicBezTo>
                      <a:lnTo>
                        <a:pt x="49381" y="147630"/>
                      </a:lnTo>
                      <a:cubicBezTo>
                        <a:pt x="49381" y="147630"/>
                        <a:pt x="20105" y="140301"/>
                        <a:pt x="0" y="130912"/>
                      </a:cubicBezTo>
                      <a:cubicBezTo>
                        <a:pt x="6702" y="83971"/>
                        <a:pt x="21832" y="44565"/>
                        <a:pt x="33294" y="28963"/>
                      </a:cubicBezTo>
                      <a:cubicBezTo>
                        <a:pt x="44755" y="13362"/>
                        <a:pt x="77594" y="-5556"/>
                        <a:pt x="82802" y="1534"/>
                      </a:cubicBezTo>
                      <a:cubicBezTo>
                        <a:pt x="88010" y="8623"/>
                        <a:pt x="84850" y="47356"/>
                        <a:pt x="129568" y="47356"/>
                      </a:cubicBezTo>
                      <a:cubicBezTo>
                        <a:pt x="129873" y="47356"/>
                        <a:pt x="130164" y="47459"/>
                        <a:pt x="130445" y="47632"/>
                      </a:cubicBezTo>
                      <a:cubicBezTo>
                        <a:pt x="130725" y="47459"/>
                        <a:pt x="131016" y="47356"/>
                        <a:pt x="131320" y="47356"/>
                      </a:cubicBezTo>
                      <a:cubicBezTo>
                        <a:pt x="176039" y="47356"/>
                        <a:pt x="172879" y="8623"/>
                        <a:pt x="178087" y="1534"/>
                      </a:cubicBezTo>
                      <a:cubicBezTo>
                        <a:pt x="183295" y="-5556"/>
                        <a:pt x="216134" y="13362"/>
                        <a:pt x="227595" y="28963"/>
                      </a:cubicBezTo>
                      <a:cubicBezTo>
                        <a:pt x="239057" y="44565"/>
                        <a:pt x="254187" y="83970"/>
                        <a:pt x="260889" y="130912"/>
                      </a:cubicBezTo>
                      <a:cubicBezTo>
                        <a:pt x="240784" y="140301"/>
                        <a:pt x="211508" y="147630"/>
                        <a:pt x="211508" y="147630"/>
                      </a:cubicBezTo>
                      <a:lnTo>
                        <a:pt x="202209" y="109893"/>
                      </a:lnTo>
                      <a:cubicBezTo>
                        <a:pt x="202209" y="109893"/>
                        <a:pt x="190575" y="156207"/>
                        <a:pt x="193955" y="205892"/>
                      </a:cubicBezTo>
                      <a:cubicBezTo>
                        <a:pt x="194614" y="215587"/>
                        <a:pt x="197303" y="231967"/>
                        <a:pt x="205522" y="253439"/>
                      </a:cubicBezTo>
                      <a:cubicBezTo>
                        <a:pt x="226635" y="308597"/>
                        <a:pt x="235571" y="442400"/>
                        <a:pt x="227151" y="481619"/>
                      </a:cubicBezTo>
                      <a:cubicBezTo>
                        <a:pt x="191651" y="481619"/>
                        <a:pt x="69238" y="481619"/>
                        <a:pt x="33738" y="481619"/>
                      </a:cubicBezTo>
                      <a:close/>
                    </a:path>
                  </a:pathLst>
                </a:custGeom>
                <a:solidFill>
                  <a:srgbClr val="E85464"/>
                </a:solidFill>
                <a:ln w="7600" cap="flat">
                  <a:solidFill>
                    <a:srgbClr val="E85464"/>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8" name="Freeform: Shape 451">
                  <a:extLst>
                    <a:ext uri="{FF2B5EF4-FFF2-40B4-BE49-F238E27FC236}">
                      <a16:creationId xmlns:a16="http://schemas.microsoft.com/office/drawing/2014/main" id="{05C38F50-BC27-8AEF-9F4E-8FA7CC645A91}"/>
                    </a:ext>
                  </a:extLst>
                </p:cNvPr>
                <p:cNvSpPr/>
                <p:nvPr/>
              </p:nvSpPr>
              <p:spPr>
                <a:xfrm>
                  <a:off x="1436126" y="2635005"/>
                  <a:ext cx="107673" cy="45201"/>
                </a:xfrm>
                <a:custGeom>
                  <a:avLst/>
                  <a:gdLst/>
                  <a:ahLst/>
                  <a:cxnLst/>
                  <a:rect l="l" t="t" r="r" b="b"/>
                  <a:pathLst>
                    <a:path w="107673" h="45201" stroke="0">
                      <a:moveTo>
                        <a:pt x="92780" y="26790"/>
                      </a:moveTo>
                      <a:cubicBezTo>
                        <a:pt x="98157" y="26790"/>
                        <a:pt x="101260" y="29625"/>
                        <a:pt x="101260" y="33121"/>
                      </a:cubicBezTo>
                      <a:lnTo>
                        <a:pt x="101260" y="38870"/>
                      </a:lnTo>
                      <a:cubicBezTo>
                        <a:pt x="101260" y="42366"/>
                        <a:pt x="98157" y="45201"/>
                        <a:pt x="94330" y="45201"/>
                      </a:cubicBezTo>
                      <a:cubicBezTo>
                        <a:pt x="88952" y="45201"/>
                        <a:pt x="85849" y="42366"/>
                        <a:pt x="85849" y="38870"/>
                      </a:cubicBezTo>
                      <a:lnTo>
                        <a:pt x="85849" y="33121"/>
                      </a:lnTo>
                      <a:cubicBezTo>
                        <a:pt x="85849" y="29625"/>
                        <a:pt x="88952" y="26790"/>
                        <a:pt x="92780" y="26790"/>
                      </a:cubicBezTo>
                      <a:close/>
                      <a:moveTo>
                        <a:pt x="7952" y="33121"/>
                      </a:moveTo>
                      <a:lnTo>
                        <a:pt x="7952" y="38870"/>
                      </a:lnTo>
                      <a:cubicBezTo>
                        <a:pt x="7952" y="42366"/>
                        <a:pt x="11054" y="45201"/>
                        <a:pt x="16432" y="45201"/>
                      </a:cubicBezTo>
                      <a:cubicBezTo>
                        <a:pt x="20259" y="45201"/>
                        <a:pt x="23362" y="42366"/>
                        <a:pt x="23362" y="38870"/>
                      </a:cubicBezTo>
                      <a:lnTo>
                        <a:pt x="23362" y="33121"/>
                      </a:lnTo>
                      <a:cubicBezTo>
                        <a:pt x="23362" y="29625"/>
                        <a:pt x="20259" y="26790"/>
                        <a:pt x="14882" y="26790"/>
                      </a:cubicBezTo>
                      <a:cubicBezTo>
                        <a:pt x="11054" y="26790"/>
                        <a:pt x="7952" y="29625"/>
                        <a:pt x="7952" y="33121"/>
                      </a:cubicBezTo>
                      <a:close/>
                      <a:moveTo>
                        <a:pt x="12007" y="5048"/>
                      </a:moveTo>
                      <a:cubicBezTo>
                        <a:pt x="20349" y="2971"/>
                        <a:pt x="24669" y="8183"/>
                        <a:pt x="24099" y="5504"/>
                      </a:cubicBezTo>
                      <a:cubicBezTo>
                        <a:pt x="23012" y="0"/>
                        <a:pt x="13759" y="-929"/>
                        <a:pt x="9244" y="0"/>
                      </a:cubicBezTo>
                      <a:cubicBezTo>
                        <a:pt x="4730" y="2122"/>
                        <a:pt x="0" y="5472"/>
                        <a:pt x="0" y="10587"/>
                      </a:cubicBezTo>
                      <a:cubicBezTo>
                        <a:pt x="887" y="13023"/>
                        <a:pt x="3665" y="7125"/>
                        <a:pt x="12007" y="5048"/>
                      </a:cubicBezTo>
                      <a:close/>
                      <a:moveTo>
                        <a:pt x="107533" y="10587"/>
                      </a:moveTo>
                      <a:cubicBezTo>
                        <a:pt x="108620" y="5472"/>
                        <a:pt x="103173" y="2122"/>
                        <a:pt x="98658" y="0"/>
                      </a:cubicBezTo>
                      <a:cubicBezTo>
                        <a:pt x="94144" y="-929"/>
                        <a:pt x="84891" y="0"/>
                        <a:pt x="83804" y="5504"/>
                      </a:cubicBezTo>
                      <a:cubicBezTo>
                        <a:pt x="83234" y="8183"/>
                        <a:pt x="87554" y="2971"/>
                        <a:pt x="95896" y="5048"/>
                      </a:cubicBezTo>
                      <a:cubicBezTo>
                        <a:pt x="104238" y="7125"/>
                        <a:pt x="107015" y="13023"/>
                        <a:pt x="107533" y="10587"/>
                      </a:cubicBezTo>
                      <a:close/>
                    </a:path>
                    <a:path w="107673" h="45201" fill="none">
                      <a:moveTo>
                        <a:pt x="92780" y="26790"/>
                      </a:moveTo>
                      <a:cubicBezTo>
                        <a:pt x="98157" y="26790"/>
                        <a:pt x="101260" y="29625"/>
                        <a:pt x="101260" y="33121"/>
                      </a:cubicBezTo>
                      <a:lnTo>
                        <a:pt x="101260" y="38870"/>
                      </a:lnTo>
                      <a:cubicBezTo>
                        <a:pt x="101260" y="42366"/>
                        <a:pt x="98157" y="45201"/>
                        <a:pt x="94330" y="45201"/>
                      </a:cubicBezTo>
                      <a:cubicBezTo>
                        <a:pt x="88952" y="45201"/>
                        <a:pt x="85849" y="42366"/>
                        <a:pt x="85849" y="38870"/>
                      </a:cubicBezTo>
                      <a:lnTo>
                        <a:pt x="85849" y="33121"/>
                      </a:lnTo>
                      <a:cubicBezTo>
                        <a:pt x="85849" y="29625"/>
                        <a:pt x="88952" y="26790"/>
                        <a:pt x="92780" y="26790"/>
                      </a:cubicBezTo>
                      <a:close/>
                      <a:moveTo>
                        <a:pt x="7952" y="33121"/>
                      </a:moveTo>
                      <a:lnTo>
                        <a:pt x="7952" y="38870"/>
                      </a:lnTo>
                      <a:cubicBezTo>
                        <a:pt x="7952" y="42366"/>
                        <a:pt x="11054" y="45201"/>
                        <a:pt x="16432" y="45201"/>
                      </a:cubicBezTo>
                      <a:cubicBezTo>
                        <a:pt x="20259" y="45201"/>
                        <a:pt x="23362" y="42366"/>
                        <a:pt x="23362" y="38870"/>
                      </a:cubicBezTo>
                      <a:lnTo>
                        <a:pt x="23362" y="33121"/>
                      </a:lnTo>
                      <a:cubicBezTo>
                        <a:pt x="23362" y="29625"/>
                        <a:pt x="20259" y="26790"/>
                        <a:pt x="14882" y="26790"/>
                      </a:cubicBezTo>
                      <a:cubicBezTo>
                        <a:pt x="11054" y="26790"/>
                        <a:pt x="7952" y="29625"/>
                        <a:pt x="7952" y="33121"/>
                      </a:cubicBezTo>
                      <a:close/>
                      <a:moveTo>
                        <a:pt x="12007" y="5048"/>
                      </a:moveTo>
                      <a:cubicBezTo>
                        <a:pt x="20349" y="2971"/>
                        <a:pt x="24669" y="8183"/>
                        <a:pt x="24099" y="5504"/>
                      </a:cubicBezTo>
                      <a:cubicBezTo>
                        <a:pt x="23012" y="0"/>
                        <a:pt x="13759" y="-929"/>
                        <a:pt x="9244" y="0"/>
                      </a:cubicBezTo>
                      <a:cubicBezTo>
                        <a:pt x="4730" y="2122"/>
                        <a:pt x="0" y="5472"/>
                        <a:pt x="0" y="10587"/>
                      </a:cubicBezTo>
                      <a:cubicBezTo>
                        <a:pt x="887" y="13023"/>
                        <a:pt x="3665" y="7125"/>
                        <a:pt x="12007" y="5048"/>
                      </a:cubicBezTo>
                      <a:close/>
                      <a:moveTo>
                        <a:pt x="107533" y="10587"/>
                      </a:moveTo>
                      <a:cubicBezTo>
                        <a:pt x="108620" y="5472"/>
                        <a:pt x="103173" y="2122"/>
                        <a:pt x="98658" y="0"/>
                      </a:cubicBezTo>
                      <a:cubicBezTo>
                        <a:pt x="94144" y="-929"/>
                        <a:pt x="84891" y="0"/>
                        <a:pt x="83804" y="5504"/>
                      </a:cubicBezTo>
                      <a:cubicBezTo>
                        <a:pt x="83234" y="8183"/>
                        <a:pt x="87554" y="2971"/>
                        <a:pt x="95896" y="5048"/>
                      </a:cubicBezTo>
                      <a:cubicBezTo>
                        <a:pt x="104238" y="7125"/>
                        <a:pt x="107015" y="13023"/>
                        <a:pt x="107533" y="10587"/>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sp>
        <p:nvSpPr>
          <p:cNvPr id="1521" name="Rectangle">
            <a:extLst>
              <a:ext uri="{FF2B5EF4-FFF2-40B4-BE49-F238E27FC236}">
                <a16:creationId xmlns:a16="http://schemas.microsoft.com/office/drawing/2014/main" id="{1F49C1F9-8857-CA95-223C-04B4A835E083}"/>
              </a:ext>
            </a:extLst>
          </p:cNvPr>
          <p:cNvSpPr/>
          <p:nvPr/>
        </p:nvSpPr>
        <p:spPr>
          <a:xfrm>
            <a:off x="312120" y="1569590"/>
            <a:ext cx="2581405" cy="682205"/>
          </a:xfrm>
          <a:custGeom>
            <a:avLst/>
            <a:gdLst/>
            <a:ahLst/>
            <a:cxnLst/>
            <a:rect l="l" t="t" r="r" b="b"/>
            <a:pathLst>
              <a:path w="2581405" h="682205" stroke="0">
                <a:moveTo>
                  <a:pt x="0" y="0"/>
                </a:moveTo>
                <a:lnTo>
                  <a:pt x="2581405" y="0"/>
                </a:lnTo>
                <a:lnTo>
                  <a:pt x="2581405" y="682205"/>
                </a:lnTo>
                <a:lnTo>
                  <a:pt x="0" y="682205"/>
                </a:lnTo>
                <a:lnTo>
                  <a:pt x="0" y="0"/>
                </a:lnTo>
                <a:close/>
              </a:path>
              <a:path w="2581405" h="682205" fill="none">
                <a:moveTo>
                  <a:pt x="0" y="0"/>
                </a:moveTo>
                <a:lnTo>
                  <a:pt x="2581405" y="0"/>
                </a:lnTo>
                <a:lnTo>
                  <a:pt x="2581405" y="682205"/>
                </a:lnTo>
                <a:lnTo>
                  <a:pt x="0" y="682205"/>
                </a:lnTo>
                <a:lnTo>
                  <a:pt x="0" y="0"/>
                </a:lnTo>
                <a:close/>
              </a:path>
            </a:pathLst>
          </a:custGeom>
          <a:noFill/>
          <a:ln w="7600" cap="flat">
            <a:noFill/>
            <a:miter/>
          </a:ln>
        </p:spPr>
        <p:txBody>
          <a:bodyPr wrap="square" lIns="38100" tIns="38100" rIns="38100" bIns="381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24" b="1" i="0" u="none" strike="noStrike" kern="1200" cap="none" spc="0" normalizeH="0" baseline="0" noProof="0">
                <a:ln>
                  <a:noFill/>
                </a:ln>
                <a:solidFill>
                  <a:srgbClr val="191919"/>
                </a:solidFill>
                <a:effectLst/>
                <a:uLnTx/>
                <a:uFillTx/>
                <a:latin typeface="Calibri"/>
                <a:ea typeface="Calibri"/>
                <a:cs typeface="Calibri"/>
              </a:rPr>
              <a:t>Parental Engagement </a:t>
            </a:r>
            <a:r>
              <a:rPr kumimoji="0" lang="en-GB" altLang="zh-CN" sz="1824" b="1" i="0" u="none" strike="noStrike" kern="1200" cap="none" spc="0" normalizeH="0" baseline="0" noProof="0">
                <a:ln>
                  <a:noFill/>
                </a:ln>
                <a:solidFill>
                  <a:srgbClr val="191919"/>
                </a:solidFill>
                <a:effectLst/>
                <a:uLnTx/>
                <a:uFillTx/>
                <a:latin typeface="Calibri"/>
                <a:ea typeface="Calibri"/>
                <a:cs typeface="Calibri"/>
              </a:rPr>
              <a:t>focuses on:</a:t>
            </a:r>
            <a:endParaRPr kumimoji="0" lang="zh-CN" altLang="en-US" sz="1824" b="1" i="0" u="none" strike="noStrike" kern="1200" cap="none" spc="0" normalizeH="0" baseline="0" noProof="0">
              <a:ln>
                <a:noFill/>
              </a:ln>
              <a:solidFill>
                <a:srgbClr val="191919"/>
              </a:solidFill>
              <a:effectLst/>
              <a:uLnTx/>
              <a:uFillTx/>
              <a:latin typeface="Calibri"/>
              <a:ea typeface="Calibri"/>
              <a:cs typeface="Calibri"/>
            </a:endParaRPr>
          </a:p>
        </p:txBody>
      </p:sp>
      <p:sp>
        <p:nvSpPr>
          <p:cNvPr id="1522" name="Rectangle">
            <a:extLst>
              <a:ext uri="{FF2B5EF4-FFF2-40B4-BE49-F238E27FC236}">
                <a16:creationId xmlns:a16="http://schemas.microsoft.com/office/drawing/2014/main" id="{3673D8C6-3551-DCBF-2625-8F8E0E4B867D}"/>
              </a:ext>
            </a:extLst>
          </p:cNvPr>
          <p:cNvSpPr/>
          <p:nvPr/>
        </p:nvSpPr>
        <p:spPr>
          <a:xfrm>
            <a:off x="5818317" y="1566538"/>
            <a:ext cx="2038649" cy="682205"/>
          </a:xfrm>
          <a:custGeom>
            <a:avLst/>
            <a:gdLst/>
            <a:ahLst/>
            <a:cxnLst/>
            <a:rect l="l" t="t" r="r" b="b"/>
            <a:pathLst>
              <a:path w="2581408" h="682205" stroke="0">
                <a:moveTo>
                  <a:pt x="0" y="0"/>
                </a:moveTo>
                <a:lnTo>
                  <a:pt x="2581408" y="0"/>
                </a:lnTo>
                <a:lnTo>
                  <a:pt x="2581408" y="682205"/>
                </a:lnTo>
                <a:lnTo>
                  <a:pt x="0" y="682205"/>
                </a:lnTo>
                <a:lnTo>
                  <a:pt x="0" y="0"/>
                </a:lnTo>
                <a:close/>
              </a:path>
              <a:path w="2581408" h="682205" fill="none">
                <a:moveTo>
                  <a:pt x="0" y="0"/>
                </a:moveTo>
                <a:lnTo>
                  <a:pt x="2581408" y="0"/>
                </a:lnTo>
                <a:lnTo>
                  <a:pt x="2581408" y="682205"/>
                </a:lnTo>
                <a:lnTo>
                  <a:pt x="0" y="682205"/>
                </a:lnTo>
                <a:lnTo>
                  <a:pt x="0" y="0"/>
                </a:lnTo>
                <a:close/>
              </a:path>
            </a:pathLst>
          </a:custGeom>
          <a:noFill/>
          <a:ln w="7600" cap="flat">
            <a:noFill/>
            <a:miter/>
          </a:ln>
        </p:spPr>
        <p:txBody>
          <a:bodyPr wrap="square" lIns="38100" tIns="38100" rIns="38100" bIns="381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24" b="1" i="0" u="none" strike="noStrike" kern="1200" cap="none" spc="0" normalizeH="0" baseline="0" noProof="0">
                <a:ln>
                  <a:noFill/>
                </a:ln>
                <a:solidFill>
                  <a:srgbClr val="191919"/>
                </a:solidFill>
                <a:effectLst/>
                <a:uLnTx/>
                <a:uFillTx/>
                <a:latin typeface="Calibri"/>
                <a:ea typeface="Calibri"/>
                <a:cs typeface="Calibri"/>
              </a:rPr>
              <a:t>Family Learning </a:t>
            </a:r>
            <a:r>
              <a:rPr kumimoji="0" lang="en-GB" altLang="zh-CN" sz="1824" b="1" i="0" u="none" strike="noStrike" kern="1200" cap="none" spc="0" normalizeH="0" baseline="0" noProof="0">
                <a:ln>
                  <a:noFill/>
                </a:ln>
                <a:solidFill>
                  <a:srgbClr val="191919"/>
                </a:solidFill>
                <a:effectLst/>
                <a:uLnTx/>
                <a:uFillTx/>
                <a:latin typeface="Calibri"/>
                <a:ea typeface="Calibri"/>
                <a:cs typeface="Calibri"/>
              </a:rPr>
              <a:t>focuses on:</a:t>
            </a:r>
            <a:endParaRPr kumimoji="0" lang="zh-CN" altLang="en-US" sz="1824" b="1" i="0" u="none" strike="noStrike" kern="1200" cap="none" spc="0" normalizeH="0" baseline="0" noProof="0">
              <a:ln>
                <a:noFill/>
              </a:ln>
              <a:solidFill>
                <a:srgbClr val="191919"/>
              </a:solidFill>
              <a:effectLst/>
              <a:uLnTx/>
              <a:uFillTx/>
              <a:latin typeface="Calibri"/>
              <a:ea typeface="Calibri"/>
              <a:cs typeface="Calibri"/>
            </a:endParaRPr>
          </a:p>
        </p:txBody>
      </p:sp>
      <p:pic>
        <p:nvPicPr>
          <p:cNvPr id="36" name="Picture 35">
            <a:extLst>
              <a:ext uri="{FF2B5EF4-FFF2-40B4-BE49-F238E27FC236}">
                <a16:creationId xmlns:a16="http://schemas.microsoft.com/office/drawing/2014/main" id="{719A81DF-0819-B9D5-3A62-1865A4146D3F}"/>
              </a:ext>
              <a:ext uri="{C183D7F6-B498-43B3-948B-1728B52AA6E4}">
                <adec:decorative xmlns:adec="http://schemas.microsoft.com/office/drawing/2017/decorative" val="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3560" t="23657" r="26010" b="31599"/>
          <a:stretch/>
        </p:blipFill>
        <p:spPr>
          <a:xfrm>
            <a:off x="0" y="6157188"/>
            <a:ext cx="9906000" cy="717285"/>
          </a:xfrm>
          <a:prstGeom prst="rect">
            <a:avLst/>
          </a:prstGeom>
        </p:spPr>
      </p:pic>
      <p:sp>
        <p:nvSpPr>
          <p:cNvPr id="8" name="TextBox 7">
            <a:extLst>
              <a:ext uri="{FF2B5EF4-FFF2-40B4-BE49-F238E27FC236}">
                <a16:creationId xmlns:a16="http://schemas.microsoft.com/office/drawing/2014/main" id="{7805A463-6F52-CBE7-3308-BD5CEA6197DF}"/>
              </a:ext>
            </a:extLst>
          </p:cNvPr>
          <p:cNvSpPr txBox="1"/>
          <p:nvPr/>
        </p:nvSpPr>
        <p:spPr>
          <a:xfrm>
            <a:off x="5842652" y="6465093"/>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3227282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19600" y="5997706"/>
            <a:ext cx="9943657" cy="906580"/>
          </a:xfrm>
          <a:prstGeom prst="rect">
            <a:avLst/>
          </a:prstGeom>
        </p:spPr>
      </p:pic>
      <p:sp>
        <p:nvSpPr>
          <p:cNvPr id="16" name="Text Box 8"/>
          <p:cNvSpPr txBox="1"/>
          <p:nvPr/>
        </p:nvSpPr>
        <p:spPr>
          <a:xfrm>
            <a:off x="5029909" y="6393925"/>
            <a:ext cx="5029200" cy="321417"/>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08" lvl="0" indent="0" algn="r" defTabSz="914400" rtl="0" eaLnBrk="1" fontAlgn="auto" latinLnBrk="0" hangingPunct="1">
              <a:lnSpc>
                <a:spcPct val="100000"/>
              </a:lnSpc>
              <a:spcBef>
                <a:spcPts val="0"/>
              </a:spcBef>
              <a:spcAft>
                <a:spcPts val="0"/>
              </a:spcAft>
              <a:buClrTx/>
              <a:buSzTx/>
              <a:buFontTx/>
              <a:buNone/>
              <a:tabLst>
                <a:tab pos="3330491" algn="l"/>
              </a:tabLst>
              <a:defRPr/>
            </a:pPr>
            <a:r>
              <a:rPr kumimoji="0" lang="en-GB" sz="1100" b="0" i="0" u="none" strike="noStrike" kern="1200" cap="none" spc="0" normalizeH="0" baseline="0" noProof="0">
                <a:ln>
                  <a:noFill/>
                </a:ln>
                <a:solidFill>
                  <a:srgbClr val="FFFFFF"/>
                </a:solidFill>
                <a:effectLst/>
                <a:uLnTx/>
                <a:uFillTx/>
                <a:latin typeface="Arial Bold"/>
                <a:ea typeface="ＭＳ 明朝"/>
                <a:cs typeface="Times New Roman"/>
              </a:rPr>
              <a:t>For Scotland's learners, with Scotland's educators</a:t>
            </a:r>
            <a:endParaRPr kumimoji="0" lang="en-GB" sz="1100" b="0" i="0" u="none" strike="noStrike" kern="1200" cap="none" spc="0" normalizeH="0" baseline="0" noProof="0">
              <a:ln>
                <a:noFill/>
              </a:ln>
              <a:solidFill>
                <a:srgbClr val="595959"/>
              </a:solidFill>
              <a:effectLst/>
              <a:uLnTx/>
              <a:uFillTx/>
              <a:latin typeface="Arial"/>
              <a:ea typeface="ＭＳ 明朝"/>
              <a:cs typeface="Times New Roman"/>
            </a:endParaRPr>
          </a:p>
        </p:txBody>
      </p:sp>
      <p:sp>
        <p:nvSpPr>
          <p:cNvPr id="3" name="Content Placeholder 2">
            <a:extLst>
              <a:ext uri="{FF2B5EF4-FFF2-40B4-BE49-F238E27FC236}">
                <a16:creationId xmlns:a16="http://schemas.microsoft.com/office/drawing/2014/main" id="{EF2B7FF7-D1AE-7A9E-625D-CF3175848C85}"/>
              </a:ext>
            </a:extLst>
          </p:cNvPr>
          <p:cNvSpPr txBox="1">
            <a:spLocks/>
          </p:cNvSpPr>
          <p:nvPr/>
        </p:nvSpPr>
        <p:spPr>
          <a:xfrm>
            <a:off x="2410361" y="799635"/>
            <a:ext cx="7103896" cy="3498739"/>
          </a:xfrm>
          <a:prstGeom prst="rect">
            <a:avLst/>
          </a:prstGeom>
        </p:spPr>
        <p:txBody>
          <a:bodyPr lIns="91440" tIns="45720" rIns="91440" bIns="45720" anchor="t"/>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sz="1800" kern="0">
                <a:solidFill>
                  <a:schemeClr val="tx1"/>
                </a:solidFill>
                <a:ea typeface="+mn-lt"/>
                <a:cs typeface="+mn-lt"/>
              </a:rPr>
              <a:t>Parents have a vital role in a child’s learning and development throughout their lives. Early learning and childcare settings, schools and communities can also play a key part in recognising, developing and resourcing this.</a:t>
            </a:r>
            <a:endParaRPr lang="en-GB" sz="1800" kern="0">
              <a:solidFill>
                <a:schemeClr val="tx1"/>
              </a:solidFill>
              <a:cs typeface="Arial"/>
            </a:endParaRPr>
          </a:p>
          <a:p>
            <a:endParaRPr lang="en-GB" sz="1800" kern="0">
              <a:solidFill>
                <a:schemeClr val="tx1"/>
              </a:solidFill>
              <a:ea typeface="+mn-lt"/>
              <a:cs typeface="+mn-lt"/>
            </a:endParaRPr>
          </a:p>
          <a:p>
            <a:r>
              <a:rPr lang="en-GB" sz="1800" kern="0">
                <a:solidFill>
                  <a:schemeClr val="tx1"/>
                </a:solidFill>
                <a:ea typeface="+mn-lt"/>
                <a:cs typeface="+mn-lt"/>
              </a:rPr>
              <a:t>‘Learning at home is the learning which happens in the home, outdoors or in the community.  It can take place through everyday activities that families already do and can overlap with aspects of organised or active learning activities’</a:t>
            </a:r>
            <a:endParaRPr lang="en-GB" sz="1800">
              <a:solidFill>
                <a:schemeClr val="tx1"/>
              </a:solidFill>
              <a:cs typeface="Arial"/>
            </a:endParaRPr>
          </a:p>
          <a:p>
            <a:pPr algn="r"/>
            <a:r>
              <a:rPr lang="en-GB" sz="1600" b="1" kern="0">
                <a:solidFill>
                  <a:schemeClr val="tx1"/>
                </a:solidFill>
                <a:ea typeface="+mn-lt"/>
                <a:cs typeface="+mn-lt"/>
              </a:rPr>
              <a:t>(Scottish Parental Involvement Officers Network, 2018)</a:t>
            </a:r>
            <a:r>
              <a:rPr lang="en-GB" sz="1600" kern="0">
                <a:solidFill>
                  <a:schemeClr val="tx1"/>
                </a:solidFill>
                <a:ea typeface="+mn-lt"/>
                <a:cs typeface="+mn-lt"/>
              </a:rPr>
              <a:t>.</a:t>
            </a:r>
            <a:endParaRPr lang="en-GB" sz="1600">
              <a:solidFill>
                <a:schemeClr val="tx1"/>
              </a:solidFill>
              <a:cs typeface="Arial"/>
            </a:endParaRPr>
          </a:p>
        </p:txBody>
      </p:sp>
      <p:sp>
        <p:nvSpPr>
          <p:cNvPr id="6" name="Title 1">
            <a:extLst>
              <a:ext uri="{FF2B5EF4-FFF2-40B4-BE49-F238E27FC236}">
                <a16:creationId xmlns:a16="http://schemas.microsoft.com/office/drawing/2014/main" id="{B70C817C-E7CA-4E64-5DA3-EBCAB0A94DE6}"/>
              </a:ext>
            </a:extLst>
          </p:cNvPr>
          <p:cNvSpPr txBox="1">
            <a:spLocks/>
          </p:cNvSpPr>
          <p:nvPr/>
        </p:nvSpPr>
        <p:spPr>
          <a:xfrm>
            <a:off x="362317" y="167496"/>
            <a:ext cx="8772448" cy="782320"/>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a:t>What is Learning at Home?</a:t>
            </a:r>
          </a:p>
        </p:txBody>
      </p:sp>
      <p:pic>
        <p:nvPicPr>
          <p:cNvPr id="8" name="Picture 4">
            <a:extLst>
              <a:ext uri="{FF2B5EF4-FFF2-40B4-BE49-F238E27FC236}">
                <a16:creationId xmlns:a16="http://schemas.microsoft.com/office/drawing/2014/main" id="{12CFB0B2-B050-070A-97AC-2FE3E3817688}"/>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64370" y="3863319"/>
            <a:ext cx="6838949" cy="2134387"/>
          </a:xfrm>
          <a:prstGeom prst="rect">
            <a:avLst/>
          </a:prstGeom>
        </p:spPr>
      </p:pic>
      <p:pic>
        <p:nvPicPr>
          <p:cNvPr id="2" name="Picture 1">
            <a:extLst>
              <a:ext uri="{FF2B5EF4-FFF2-40B4-BE49-F238E27FC236}">
                <a16:creationId xmlns:a16="http://schemas.microsoft.com/office/drawing/2014/main" id="{CB8C3E6F-C84F-D1B6-3045-65D1C2AD6F01}"/>
              </a:ext>
              <a:ext uri="{C183D7F6-B498-43B3-948B-1728B52AA6E4}">
                <adec:decorative xmlns:adec="http://schemas.microsoft.com/office/drawing/2017/decorative" val="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a:xfrm>
            <a:off x="362316" y="1825233"/>
            <a:ext cx="1802054" cy="2517939"/>
          </a:xfrm>
          <a:prstGeom prst="rect">
            <a:avLst/>
          </a:prstGeom>
          <a:ln>
            <a:solidFill>
              <a:schemeClr val="tx1"/>
            </a:solidFill>
          </a:ln>
        </p:spPr>
      </p:pic>
    </p:spTree>
    <p:extLst>
      <p:ext uri="{BB962C8B-B14F-4D97-AF65-F5344CB8AC3E}">
        <p14:creationId xmlns:p14="http://schemas.microsoft.com/office/powerpoint/2010/main" val="2589383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19600" y="5883564"/>
            <a:ext cx="9943657" cy="1020722"/>
          </a:xfrm>
          <a:prstGeom prst="rect">
            <a:avLst/>
          </a:prstGeom>
        </p:spPr>
      </p:pic>
      <p:sp>
        <p:nvSpPr>
          <p:cNvPr id="6" name="Title 1">
            <a:extLst>
              <a:ext uri="{FF2B5EF4-FFF2-40B4-BE49-F238E27FC236}">
                <a16:creationId xmlns:a16="http://schemas.microsoft.com/office/drawing/2014/main" id="{B70C817C-E7CA-4E64-5DA3-EBCAB0A94DE6}"/>
              </a:ext>
            </a:extLst>
          </p:cNvPr>
          <p:cNvSpPr txBox="1">
            <a:spLocks/>
          </p:cNvSpPr>
          <p:nvPr/>
        </p:nvSpPr>
        <p:spPr>
          <a:xfrm>
            <a:off x="490870" y="167495"/>
            <a:ext cx="8743021" cy="782320"/>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a:t>Why is Learning at Home important?</a:t>
            </a:r>
          </a:p>
        </p:txBody>
      </p:sp>
      <p:sp>
        <p:nvSpPr>
          <p:cNvPr id="2" name="Content Placeholder 2">
            <a:extLst>
              <a:ext uri="{FF2B5EF4-FFF2-40B4-BE49-F238E27FC236}">
                <a16:creationId xmlns:a16="http://schemas.microsoft.com/office/drawing/2014/main" id="{573F14FE-1AD6-3EAE-CFAD-0F2F66DEBDEF}"/>
              </a:ext>
            </a:extLst>
          </p:cNvPr>
          <p:cNvSpPr txBox="1">
            <a:spLocks/>
          </p:cNvSpPr>
          <p:nvPr/>
        </p:nvSpPr>
        <p:spPr>
          <a:xfrm>
            <a:off x="490870" y="899860"/>
            <a:ext cx="8837857" cy="4934815"/>
          </a:xfrm>
          <a:prstGeom prst="rect">
            <a:avLst/>
          </a:prstGeom>
        </p:spPr>
        <p:txBody>
          <a:bodyPr lIns="91440" tIns="45720" rIns="91440" bIns="45720" anchor="t"/>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sz="1800" kern="0">
                <a:solidFill>
                  <a:schemeClr val="tx1"/>
                </a:solidFill>
                <a:ea typeface="+mn-lt"/>
                <a:cs typeface="+mn-lt"/>
              </a:rPr>
              <a:t>Research has shown that around 80% of the difference in how well children do at school is dependent on what happens outside the school gates.</a:t>
            </a:r>
            <a:endParaRPr lang="en-US" sz="1800">
              <a:solidFill>
                <a:schemeClr val="tx1"/>
              </a:solidFill>
              <a:ea typeface="+mn-lt"/>
              <a:cs typeface="+mn-lt"/>
            </a:endParaRPr>
          </a:p>
          <a:p>
            <a:pPr algn="r"/>
            <a:r>
              <a:rPr lang="en-GB" sz="1800" b="1" kern="0">
                <a:solidFill>
                  <a:schemeClr val="tx1"/>
                </a:solidFill>
                <a:ea typeface="+mn-lt"/>
                <a:cs typeface="+mn-lt"/>
              </a:rPr>
              <a:t>(</a:t>
            </a:r>
            <a:r>
              <a:rPr lang="en-GB" sz="1800" b="1" kern="0" err="1">
                <a:solidFill>
                  <a:schemeClr val="tx1"/>
                </a:solidFill>
                <a:ea typeface="+mn-lt"/>
                <a:cs typeface="+mn-lt"/>
              </a:rPr>
              <a:t>Rasbash</a:t>
            </a:r>
            <a:r>
              <a:rPr lang="en-GB" sz="1800" b="1" kern="0">
                <a:solidFill>
                  <a:schemeClr val="tx1"/>
                </a:solidFill>
                <a:ea typeface="+mn-lt"/>
                <a:cs typeface="+mn-lt"/>
              </a:rPr>
              <a:t> et al 2010; Save the Children 2013)</a:t>
            </a:r>
            <a:endParaRPr lang="en-GB" sz="1800">
              <a:solidFill>
                <a:schemeClr val="tx1"/>
              </a:solidFill>
              <a:cs typeface="Arial"/>
            </a:endParaRPr>
          </a:p>
          <a:p>
            <a:endParaRPr lang="en-GB" sz="1800" kern="0">
              <a:solidFill>
                <a:schemeClr val="tx1"/>
              </a:solidFill>
              <a:ea typeface="+mn-lt"/>
              <a:cs typeface="+mn-lt"/>
            </a:endParaRPr>
          </a:p>
          <a:p>
            <a:r>
              <a:rPr lang="en-GB" sz="1800" kern="0">
                <a:solidFill>
                  <a:schemeClr val="tx1"/>
                </a:solidFill>
                <a:ea typeface="+mn-lt"/>
                <a:cs typeface="+mn-lt"/>
              </a:rPr>
              <a:t>Learning at home is crucial for children to learn and develop.  Research shows that learning at home can have significant immediate and longer-term impacts on children in different ways:</a:t>
            </a:r>
            <a:endParaRPr lang="en-GB" sz="1800">
              <a:solidFill>
                <a:schemeClr val="tx1"/>
              </a:solidFill>
              <a:ea typeface="+mn-lt"/>
              <a:cs typeface="+mn-lt"/>
            </a:endParaRPr>
          </a:p>
          <a:p>
            <a:endParaRPr lang="en-GB" sz="1800">
              <a:solidFill>
                <a:schemeClr val="tx1"/>
              </a:solidFill>
              <a:cs typeface="Arial"/>
            </a:endParaRPr>
          </a:p>
          <a:p>
            <a:pPr marL="285750" indent="-285750">
              <a:buClr>
                <a:srgbClr val="00ABB5"/>
              </a:buClr>
              <a:buFont typeface="Arial"/>
              <a:buChar char="•"/>
            </a:pPr>
            <a:r>
              <a:rPr lang="en-GB" sz="1800" kern="0">
                <a:solidFill>
                  <a:schemeClr val="tx1"/>
                </a:solidFill>
                <a:ea typeface="+mn-lt"/>
                <a:cs typeface="+mn-lt"/>
              </a:rPr>
              <a:t>a child’s early learning</a:t>
            </a:r>
            <a:endParaRPr lang="en-GB" sz="1800">
              <a:solidFill>
                <a:schemeClr val="tx1"/>
              </a:solidFill>
              <a:cs typeface="Arial"/>
            </a:endParaRPr>
          </a:p>
          <a:p>
            <a:pPr marL="285750" indent="-285750">
              <a:buClr>
                <a:srgbClr val="00ABB5"/>
              </a:buClr>
              <a:buFont typeface="Arial"/>
              <a:buChar char="•"/>
            </a:pPr>
            <a:r>
              <a:rPr lang="en-GB" sz="1800" kern="0">
                <a:solidFill>
                  <a:schemeClr val="tx1"/>
                </a:solidFill>
                <a:ea typeface="+mn-lt"/>
                <a:cs typeface="+mn-lt"/>
              </a:rPr>
              <a:t>later achievements</a:t>
            </a:r>
            <a:endParaRPr lang="en-GB" sz="1800">
              <a:solidFill>
                <a:schemeClr val="tx1"/>
              </a:solidFill>
              <a:cs typeface="Arial"/>
            </a:endParaRPr>
          </a:p>
          <a:p>
            <a:pPr marL="285750" indent="-285750">
              <a:buClr>
                <a:srgbClr val="00ABB5"/>
              </a:buClr>
              <a:buFont typeface="Arial"/>
              <a:buChar char="•"/>
            </a:pPr>
            <a:r>
              <a:rPr lang="en-GB" sz="1800" kern="0">
                <a:solidFill>
                  <a:schemeClr val="tx1"/>
                </a:solidFill>
                <a:ea typeface="+mn-lt"/>
                <a:cs typeface="+mn-lt"/>
              </a:rPr>
              <a:t>nurture</a:t>
            </a:r>
            <a:endParaRPr lang="en-GB" sz="1800">
              <a:solidFill>
                <a:schemeClr val="tx1"/>
              </a:solidFill>
              <a:cs typeface="Arial"/>
            </a:endParaRPr>
          </a:p>
          <a:p>
            <a:pPr marL="285750" indent="-285750">
              <a:buClr>
                <a:srgbClr val="00ABB5"/>
              </a:buClr>
              <a:buFont typeface="Arial"/>
              <a:buChar char="•"/>
            </a:pPr>
            <a:r>
              <a:rPr lang="en-GB" sz="1800" kern="0">
                <a:solidFill>
                  <a:schemeClr val="tx1"/>
                </a:solidFill>
                <a:ea typeface="+mn-lt"/>
                <a:cs typeface="+mn-lt"/>
              </a:rPr>
              <a:t>resilience</a:t>
            </a:r>
            <a:endParaRPr lang="en-GB" sz="1800">
              <a:solidFill>
                <a:schemeClr val="tx1"/>
              </a:solidFill>
              <a:cs typeface="Arial"/>
            </a:endParaRPr>
          </a:p>
          <a:p>
            <a:pPr marL="285750" indent="-285750">
              <a:buClr>
                <a:srgbClr val="00ABB5"/>
              </a:buClr>
              <a:buFont typeface="Arial"/>
              <a:buChar char="•"/>
            </a:pPr>
            <a:r>
              <a:rPr lang="en-GB" sz="1800" kern="0">
                <a:solidFill>
                  <a:schemeClr val="tx1"/>
                </a:solidFill>
                <a:ea typeface="+mn-lt"/>
                <a:cs typeface="+mn-lt"/>
              </a:rPr>
              <a:t>wellbeing</a:t>
            </a:r>
            <a:endParaRPr lang="en-GB" sz="1800">
              <a:solidFill>
                <a:schemeClr val="tx1"/>
              </a:solidFill>
              <a:cs typeface="Arial"/>
            </a:endParaRPr>
          </a:p>
          <a:p>
            <a:pPr marL="285750" indent="-285750">
              <a:buClr>
                <a:srgbClr val="00ABB5"/>
              </a:buClr>
              <a:buFont typeface="Arial"/>
              <a:buChar char="•"/>
            </a:pPr>
            <a:r>
              <a:rPr lang="en-GB" sz="1800" kern="0">
                <a:solidFill>
                  <a:schemeClr val="tx1"/>
                </a:solidFill>
                <a:ea typeface="+mn-lt"/>
                <a:cs typeface="+mn-lt"/>
              </a:rPr>
              <a:t>social mobility</a:t>
            </a:r>
            <a:endParaRPr lang="en-GB" sz="1800">
              <a:solidFill>
                <a:schemeClr val="tx1"/>
              </a:solidFill>
              <a:cs typeface="Arial"/>
            </a:endParaRPr>
          </a:p>
          <a:p>
            <a:pPr marL="285750" indent="-285750">
              <a:buClr>
                <a:srgbClr val="00ABB5"/>
              </a:buClr>
              <a:buFont typeface="Arial"/>
              <a:buChar char="•"/>
            </a:pPr>
            <a:r>
              <a:rPr lang="en-GB" sz="1800" kern="0">
                <a:solidFill>
                  <a:schemeClr val="tx1"/>
                </a:solidFill>
                <a:ea typeface="+mn-lt"/>
                <a:cs typeface="+mn-lt"/>
              </a:rPr>
              <a:t>skills for life</a:t>
            </a:r>
            <a:endParaRPr lang="en-GB" sz="1800">
              <a:solidFill>
                <a:schemeClr val="tx1"/>
              </a:solidFill>
              <a:cs typeface="Arial"/>
            </a:endParaRPr>
          </a:p>
          <a:p>
            <a:pPr marL="285750" indent="-285750">
              <a:buFont typeface="Arial"/>
              <a:buChar char="•"/>
            </a:pPr>
            <a:endParaRPr lang="en-GB" sz="1800" kern="0">
              <a:cs typeface="Arial"/>
            </a:endParaRPr>
          </a:p>
          <a:p>
            <a:endParaRPr lang="en-GB" sz="1800" kern="0">
              <a:cs typeface="Arial"/>
            </a:endParaRPr>
          </a:p>
        </p:txBody>
      </p:sp>
      <p:sp>
        <p:nvSpPr>
          <p:cNvPr id="4" name="TextBox 3">
            <a:extLst>
              <a:ext uri="{FF2B5EF4-FFF2-40B4-BE49-F238E27FC236}">
                <a16:creationId xmlns:a16="http://schemas.microsoft.com/office/drawing/2014/main" id="{C5F9E812-F364-8A2B-4E57-C457D1726C8D}"/>
              </a:ext>
            </a:extLst>
          </p:cNvPr>
          <p:cNvSpPr txBox="1"/>
          <p:nvPr/>
        </p:nvSpPr>
        <p:spPr>
          <a:xfrm>
            <a:off x="5029909" y="3184496"/>
            <a:ext cx="2736303" cy="41549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4BACC6"/>
                </a:solidFill>
                <a:effectLst/>
                <a:uLnTx/>
                <a:uFillTx/>
                <a:latin typeface="Arial" charset="0"/>
                <a:ea typeface="+mn-ea"/>
                <a:cs typeface="Arial" charset="0"/>
              </a:rPr>
              <a:t>Parental Involvement </a:t>
            </a:r>
            <a:r>
              <a:rPr kumimoji="0" lang="en-GB" sz="1050" b="1" i="0" u="none" strike="noStrike" kern="1200" cap="none" spc="0" normalizeH="0" baseline="0" noProof="0">
                <a:ln>
                  <a:noFill/>
                </a:ln>
                <a:solidFill>
                  <a:srgbClr val="4BACC6"/>
                </a:solidFill>
                <a:effectLst/>
                <a:uLnTx/>
                <a:uFillTx/>
                <a:latin typeface="Arial" charset="0"/>
                <a:ea typeface="+mn-ea"/>
                <a:cs typeface="Arial" charset="0"/>
                <a:hlinkClick r:id="rId4"/>
              </a:rPr>
              <a:t>Act </a:t>
            </a:r>
            <a:r>
              <a:rPr kumimoji="0" lang="en-GB" sz="1050" b="1" i="0" u="none" strike="noStrike" kern="1200" cap="none" spc="0" normalizeH="0" baseline="0" noProof="0">
                <a:ln>
                  <a:noFill/>
                </a:ln>
                <a:solidFill>
                  <a:srgbClr val="4BACC6"/>
                </a:solidFill>
                <a:effectLst/>
                <a:uLnTx/>
                <a:uFillTx/>
                <a:latin typeface="Arial" charset="0"/>
                <a:ea typeface="+mn-ea"/>
                <a:cs typeface="Arial" charset="0"/>
              </a:rPr>
              <a:t>2006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4BACC6"/>
                </a:solidFill>
                <a:effectLst/>
                <a:uLnTx/>
                <a:uFillTx/>
                <a:latin typeface="Arial" charset="0"/>
                <a:ea typeface="+mn-ea"/>
                <a:cs typeface="Arial" charset="0"/>
              </a:rPr>
              <a:t>and Statutory </a:t>
            </a:r>
            <a:r>
              <a:rPr kumimoji="0" lang="en-GB" sz="1050" b="1" i="0" u="none" strike="noStrike" kern="1200" cap="none" spc="0" normalizeH="0" baseline="0" noProof="0">
                <a:ln>
                  <a:noFill/>
                </a:ln>
                <a:solidFill>
                  <a:srgbClr val="4BACC6"/>
                </a:solidFill>
                <a:effectLst/>
                <a:uLnTx/>
                <a:uFillTx/>
                <a:latin typeface="Arial" charset="0"/>
                <a:ea typeface="+mn-ea"/>
                <a:cs typeface="Arial" charset="0"/>
                <a:hlinkClick r:id="rId5"/>
              </a:rPr>
              <a:t>Guidance</a:t>
            </a:r>
            <a:endParaRPr kumimoji="0" lang="en-GB" sz="1050" b="1" i="0" u="none" strike="noStrike" kern="1200" cap="none" spc="0" normalizeH="0" baseline="0" noProof="0">
              <a:ln>
                <a:noFill/>
              </a:ln>
              <a:solidFill>
                <a:srgbClr val="4BACC6"/>
              </a:solidFill>
              <a:effectLst/>
              <a:uLnTx/>
              <a:uFillTx/>
              <a:latin typeface="Arial" charset="0"/>
              <a:ea typeface="+mn-ea"/>
              <a:cs typeface="Arial" charset="0"/>
            </a:endParaRPr>
          </a:p>
        </p:txBody>
      </p:sp>
      <p:graphicFrame>
        <p:nvGraphicFramePr>
          <p:cNvPr id="5" name="Diagram 4">
            <a:extLst>
              <a:ext uri="{FF2B5EF4-FFF2-40B4-BE49-F238E27FC236}">
                <a16:creationId xmlns:a16="http://schemas.microsoft.com/office/drawing/2014/main" id="{5B81AB66-9802-FB24-1B74-669EDF8EE28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5911782"/>
              </p:ext>
            </p:extLst>
          </p:nvPr>
        </p:nvGraphicFramePr>
        <p:xfrm>
          <a:off x="6360995" y="3061494"/>
          <a:ext cx="3857526" cy="27731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extBox 2">
            <a:extLst>
              <a:ext uri="{FF2B5EF4-FFF2-40B4-BE49-F238E27FC236}">
                <a16:creationId xmlns:a16="http://schemas.microsoft.com/office/drawing/2014/main" id="{76F6E0D3-8958-EB76-A79A-2F73098181F1}"/>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2858389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6502" y="103422"/>
            <a:ext cx="8845360" cy="886545"/>
          </a:xfrm>
        </p:spPr>
        <p:txBody>
          <a:bodyPr/>
          <a:lstStyle/>
          <a:p>
            <a:r>
              <a:rPr lang="en-GB" dirty="0">
                <a:solidFill>
                  <a:srgbClr val="00ABB5"/>
                </a:solidFill>
              </a:rPr>
              <a:t>How can Learning at Home happen?</a:t>
            </a:r>
          </a:p>
        </p:txBody>
      </p:sp>
      <p:sp>
        <p:nvSpPr>
          <p:cNvPr id="3" name="Rectangle 2"/>
          <p:cNvSpPr/>
          <p:nvPr/>
        </p:nvSpPr>
        <p:spPr>
          <a:xfrm>
            <a:off x="596502" y="1630651"/>
            <a:ext cx="6235619" cy="3416320"/>
          </a:xfrm>
          <a:prstGeom prst="rect">
            <a:avLst/>
          </a:prstGeom>
        </p:spPr>
        <p:txBody>
          <a:bodyPr wrap="square">
            <a:spAutoFit/>
          </a:bodyPr>
          <a:lstStyle/>
          <a:p>
            <a:pPr>
              <a:lnSpc>
                <a:spcPct val="150000"/>
              </a:lnSpc>
            </a:pPr>
            <a:r>
              <a:rPr lang="en-GB"/>
              <a:t>A range of events including:</a:t>
            </a:r>
          </a:p>
          <a:p>
            <a:pPr marL="285750" indent="-285750">
              <a:lnSpc>
                <a:spcPct val="150000"/>
              </a:lnSpc>
              <a:buClr>
                <a:srgbClr val="00ABB5"/>
              </a:buClr>
              <a:buFont typeface="Arial" panose="020B0604020202020204" pitchFamily="34" charset="0"/>
              <a:buChar char="•"/>
            </a:pPr>
            <a:r>
              <a:rPr lang="en-GB"/>
              <a:t>play, leisure activities, fun events, sports, trips, cultural or volunteering experiences.  </a:t>
            </a:r>
          </a:p>
          <a:p>
            <a:pPr>
              <a:lnSpc>
                <a:spcPct val="150000"/>
              </a:lnSpc>
            </a:pPr>
            <a:endParaRPr lang="en-GB"/>
          </a:p>
          <a:p>
            <a:pPr>
              <a:lnSpc>
                <a:spcPct val="150000"/>
              </a:lnSpc>
            </a:pPr>
            <a:r>
              <a:rPr lang="en-GB"/>
              <a:t>It can also happen through:</a:t>
            </a:r>
          </a:p>
          <a:p>
            <a:pPr marL="285750" indent="-285750">
              <a:lnSpc>
                <a:spcPct val="150000"/>
              </a:lnSpc>
              <a:buClr>
                <a:srgbClr val="00ABB5"/>
              </a:buClr>
              <a:buFont typeface="Arial" panose="020B0604020202020204" pitchFamily="34" charset="0"/>
              <a:buChar char="•"/>
            </a:pPr>
            <a:r>
              <a:rPr lang="en-GB"/>
              <a:t>curriculum related activities, homework, reading and sharing books.</a:t>
            </a:r>
          </a:p>
          <a:p>
            <a:pPr>
              <a:lnSpc>
                <a:spcPct val="150000"/>
              </a:lnSpc>
            </a:pPr>
            <a:endParaRPr lang="en-GB"/>
          </a:p>
        </p:txBody>
      </p:sp>
      <p:pic>
        <p:nvPicPr>
          <p:cNvPr id="10" name="Picture 3" descr="Woman and child walking in the woo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77817" y="1736856"/>
            <a:ext cx="2277184" cy="34122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EEB82B8-6115-C812-7DB8-033FDFBBFFAA}"/>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6" name="TextBox 5">
            <a:extLst>
              <a:ext uri="{FF2B5EF4-FFF2-40B4-BE49-F238E27FC236}">
                <a16:creationId xmlns:a16="http://schemas.microsoft.com/office/drawing/2014/main" id="{721DB3A5-E7EA-1174-B74C-BFA686598156}"/>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674211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438" y="182234"/>
            <a:ext cx="8977724" cy="1227018"/>
          </a:xfrm>
        </p:spPr>
        <p:txBody>
          <a:bodyPr/>
          <a:lstStyle/>
          <a:p>
            <a:r>
              <a:rPr lang="en-GB">
                <a:solidFill>
                  <a:srgbClr val="00ABB5"/>
                </a:solidFill>
              </a:rPr>
              <a:t>What do we mean by the home learning environment?</a:t>
            </a:r>
          </a:p>
        </p:txBody>
      </p:sp>
      <p:sp>
        <p:nvSpPr>
          <p:cNvPr id="3" name="Rectangle 2"/>
          <p:cNvSpPr/>
          <p:nvPr/>
        </p:nvSpPr>
        <p:spPr>
          <a:xfrm>
            <a:off x="652947" y="1621849"/>
            <a:ext cx="8756524" cy="3785652"/>
          </a:xfrm>
          <a:prstGeom prst="rect">
            <a:avLst/>
          </a:prstGeom>
        </p:spPr>
        <p:txBody>
          <a:bodyPr wrap="square">
            <a:spAutoFit/>
          </a:bodyPr>
          <a:lstStyle/>
          <a:p>
            <a:pPr marL="342900" indent="-342900">
              <a:buClr>
                <a:srgbClr val="00ABB5"/>
              </a:buClr>
              <a:buFont typeface="Arial" panose="020B0604020202020204" pitchFamily="34" charset="0"/>
              <a:buChar char="•"/>
            </a:pPr>
            <a:r>
              <a:rPr lang="en-GB" sz="2000"/>
              <a:t>Combination of everything in a home</a:t>
            </a:r>
          </a:p>
          <a:p>
            <a:pPr marL="342900" indent="-342900">
              <a:buClr>
                <a:srgbClr val="00ABB5"/>
              </a:buClr>
              <a:buFont typeface="Arial" panose="020B0604020202020204" pitchFamily="34" charset="0"/>
              <a:buChar char="•"/>
            </a:pPr>
            <a:r>
              <a:rPr lang="en-GB" sz="2000"/>
              <a:t>Time that a child spends out and about which affects their learning and development - including:</a:t>
            </a:r>
          </a:p>
          <a:p>
            <a:pPr marL="342900" indent="-342900">
              <a:buFont typeface="Arial" panose="020B0604020202020204" pitchFamily="34" charset="0"/>
              <a:buChar char="•"/>
            </a:pPr>
            <a:endParaRPr lang="en-GB" sz="2000"/>
          </a:p>
          <a:p>
            <a:pPr marL="800100" lvl="1" indent="-342900">
              <a:buClr>
                <a:srgbClr val="00ABB5"/>
              </a:buClr>
              <a:buFont typeface="Wingdings" panose="05000000000000000000" pitchFamily="2" charset="2"/>
              <a:buChar char="Ø"/>
            </a:pPr>
            <a:r>
              <a:rPr lang="en-GB" sz="2000"/>
              <a:t>having space and time to learn</a:t>
            </a:r>
          </a:p>
          <a:p>
            <a:pPr marL="800100" lvl="1" indent="-342900">
              <a:buClr>
                <a:srgbClr val="00ABB5"/>
              </a:buClr>
              <a:buFont typeface="Wingdings" panose="05000000000000000000" pitchFamily="2" charset="2"/>
              <a:buChar char="Ø"/>
            </a:pPr>
            <a:r>
              <a:rPr lang="en-GB" sz="2000"/>
              <a:t>toys, books, outings</a:t>
            </a:r>
          </a:p>
          <a:p>
            <a:pPr marL="800100" lvl="1" indent="-342900">
              <a:buClr>
                <a:srgbClr val="00ABB5"/>
              </a:buClr>
              <a:buFont typeface="Wingdings" panose="05000000000000000000" pitchFamily="2" charset="2"/>
              <a:buChar char="Ø"/>
            </a:pPr>
            <a:r>
              <a:rPr lang="en-GB" sz="2000"/>
              <a:t>people who provide the love, security, encouragement, conversation and positive role models to help a child to thrive </a:t>
            </a:r>
          </a:p>
          <a:p>
            <a:endParaRPr lang="en-GB" sz="2000"/>
          </a:p>
          <a:p>
            <a:pPr marL="342900" indent="-342900">
              <a:buClr>
                <a:srgbClr val="00ABB5"/>
              </a:buClr>
              <a:buFont typeface="Arial" panose="020B0604020202020204" pitchFamily="34" charset="0"/>
              <a:buChar char="•"/>
            </a:pPr>
            <a:r>
              <a:rPr lang="en-GB" sz="2000"/>
              <a:t>A good home learning environment encourages children and young people to have positive attitudes to learning, to be curious, creative and to have confidence in themselves.</a:t>
            </a:r>
            <a:endParaRPr lang="en-GB" sz="2000" b="1"/>
          </a:p>
        </p:txBody>
      </p:sp>
      <p:pic>
        <p:nvPicPr>
          <p:cNvPr id="4" name="Picture 3">
            <a:extLst>
              <a:ext uri="{FF2B5EF4-FFF2-40B4-BE49-F238E27FC236}">
                <a16:creationId xmlns:a16="http://schemas.microsoft.com/office/drawing/2014/main" id="{49DDB5F5-91E7-4CDB-2F63-6530A4DFE875}"/>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9" name="TextBox 8">
            <a:extLst>
              <a:ext uri="{FF2B5EF4-FFF2-40B4-BE49-F238E27FC236}">
                <a16:creationId xmlns:a16="http://schemas.microsoft.com/office/drawing/2014/main" id="{D8101CD2-507D-37AA-805A-9A08BDD4F11F}"/>
              </a:ext>
            </a:extLst>
          </p:cNvPr>
          <p:cNvSpPr txBox="1"/>
          <p:nvPr/>
        </p:nvSpPr>
        <p:spPr>
          <a:xfrm>
            <a:off x="578438" y="5610954"/>
            <a:ext cx="8684434" cy="369332"/>
          </a:xfrm>
          <a:prstGeom prst="rect">
            <a:avLst/>
          </a:prstGeom>
          <a:noFill/>
        </p:spPr>
        <p:txBody>
          <a:bodyPr wrap="square">
            <a:spAutoFit/>
          </a:bodyPr>
          <a:lstStyle/>
          <a:p>
            <a:r>
              <a:rPr lang="en-GB">
                <a:hlinkClick r:id="rId4"/>
              </a:rPr>
              <a:t>https://education.gov.scot/parentzone/learning-at-home/home-learning-environment/</a:t>
            </a:r>
            <a:endParaRPr lang="en-GB"/>
          </a:p>
        </p:txBody>
      </p:sp>
      <p:sp>
        <p:nvSpPr>
          <p:cNvPr id="6" name="TextBox 5">
            <a:extLst>
              <a:ext uri="{FF2B5EF4-FFF2-40B4-BE49-F238E27FC236}">
                <a16:creationId xmlns:a16="http://schemas.microsoft.com/office/drawing/2014/main" id="{730E9229-1A3D-4373-29A9-1F45DFDD9649}"/>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1273122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947" y="182234"/>
            <a:ext cx="6359020" cy="1227018"/>
          </a:xfrm>
        </p:spPr>
        <p:txBody>
          <a:bodyPr/>
          <a:lstStyle/>
          <a:p>
            <a:r>
              <a:rPr lang="en-GB" dirty="0">
                <a:solidFill>
                  <a:srgbClr val="00ABB5"/>
                </a:solidFill>
              </a:rPr>
              <a:t>Why is the home learning environment important?</a:t>
            </a:r>
          </a:p>
        </p:txBody>
      </p:sp>
      <p:sp>
        <p:nvSpPr>
          <p:cNvPr id="3" name="Rectangle 2"/>
          <p:cNvSpPr/>
          <p:nvPr/>
        </p:nvSpPr>
        <p:spPr>
          <a:xfrm>
            <a:off x="652947" y="2441246"/>
            <a:ext cx="8756524" cy="2343655"/>
          </a:xfrm>
          <a:prstGeom prst="rect">
            <a:avLst/>
          </a:prstGeom>
        </p:spPr>
        <p:txBody>
          <a:bodyPr wrap="square">
            <a:spAutoFit/>
          </a:bodyPr>
          <a:lstStyle/>
          <a:p>
            <a:pPr>
              <a:lnSpc>
                <a:spcPct val="150000"/>
              </a:lnSpc>
            </a:pPr>
            <a:r>
              <a:rPr lang="en-GB" sz="2000"/>
              <a:t>Research shows that when parents and carers engage in their children’s learning, and when children and young people live in a supportive home learning environment, it improves their attainment and achievement</a:t>
            </a:r>
          </a:p>
          <a:p>
            <a:pPr>
              <a:lnSpc>
                <a:spcPct val="150000"/>
              </a:lnSpc>
            </a:pPr>
            <a:endParaRPr lang="en-GB" sz="2000"/>
          </a:p>
          <a:p>
            <a:pPr algn="r">
              <a:lnSpc>
                <a:spcPct val="150000"/>
              </a:lnSpc>
            </a:pPr>
            <a:r>
              <a:rPr lang="en-GB" sz="2000" b="1"/>
              <a:t>(2024 National Improvement Framework and Improvement Plan, 2023)</a:t>
            </a:r>
            <a:r>
              <a:rPr lang="en-GB" sz="2000"/>
              <a:t>.</a:t>
            </a:r>
          </a:p>
        </p:txBody>
      </p:sp>
      <p:pic>
        <p:nvPicPr>
          <p:cNvPr id="9" name="Picture 3" descr="Boy with toys on a tabl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160821" y="115245"/>
            <a:ext cx="2612572" cy="17593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44275DF-EB54-7E7B-7AC1-39FD059527CA}"/>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6" name="TextBox 5">
            <a:extLst>
              <a:ext uri="{FF2B5EF4-FFF2-40B4-BE49-F238E27FC236}">
                <a16:creationId xmlns:a16="http://schemas.microsoft.com/office/drawing/2014/main" id="{3B836370-C98B-4418-19DA-C13B756A3250}"/>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1378798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28513" y="5828876"/>
            <a:ext cx="9943657" cy="1045598"/>
          </a:xfrm>
          <a:prstGeom prst="rect">
            <a:avLst/>
          </a:prstGeom>
        </p:spPr>
      </p:pic>
      <p:sp>
        <p:nvSpPr>
          <p:cNvPr id="2" name="Title 1"/>
          <p:cNvSpPr>
            <a:spLocks noGrp="1"/>
          </p:cNvSpPr>
          <p:nvPr>
            <p:ph type="title"/>
          </p:nvPr>
        </p:nvSpPr>
        <p:spPr>
          <a:xfrm>
            <a:off x="464138" y="22132"/>
            <a:ext cx="8977724" cy="1090676"/>
          </a:xfrm>
        </p:spPr>
        <p:txBody>
          <a:bodyPr>
            <a:normAutofit fontScale="90000"/>
          </a:bodyPr>
          <a:lstStyle/>
          <a:p>
            <a:pPr algn="ctr"/>
            <a:r>
              <a:rPr lang="en-GB" b="1">
                <a:solidFill>
                  <a:srgbClr val="00ABB5"/>
                </a:solidFill>
                <a:latin typeface="Arial" panose="020B0604020202020204" pitchFamily="34" charset="0"/>
                <a:cs typeface="Arial" panose="020B0604020202020204" pitchFamily="34" charset="0"/>
              </a:rPr>
              <a:t>Terms and phrases in Education but what do they mean?</a:t>
            </a:r>
          </a:p>
        </p:txBody>
      </p:sp>
      <p:sp>
        <p:nvSpPr>
          <p:cNvPr id="7" name="TextBox 6"/>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grpSp>
        <p:nvGrpSpPr>
          <p:cNvPr id="4" name="Group 3">
            <a:extLst>
              <a:ext uri="{C183D7F6-B498-43B3-948B-1728B52AA6E4}">
                <adec:decorative xmlns:adec="http://schemas.microsoft.com/office/drawing/2017/decorative" val="1"/>
              </a:ext>
            </a:extLst>
          </p:cNvPr>
          <p:cNvGrpSpPr/>
          <p:nvPr/>
        </p:nvGrpSpPr>
        <p:grpSpPr>
          <a:xfrm>
            <a:off x="269199" y="1146830"/>
            <a:ext cx="9447971" cy="4768455"/>
            <a:chOff x="-17239" y="1328290"/>
            <a:chExt cx="9447971" cy="4768455"/>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708" y="1621781"/>
              <a:ext cx="7200695" cy="4474964"/>
            </a:xfrm>
            <a:prstGeom prst="rect">
              <a:avLst/>
            </a:prstGeom>
          </p:spPr>
        </p:pic>
        <p:sp>
          <p:nvSpPr>
            <p:cNvPr id="10" name="TextBox 9"/>
            <p:cNvSpPr txBox="1"/>
            <p:nvPr/>
          </p:nvSpPr>
          <p:spPr>
            <a:xfrm>
              <a:off x="2016195" y="1328290"/>
              <a:ext cx="2634054" cy="369332"/>
            </a:xfrm>
            <a:prstGeom prst="rect">
              <a:avLst/>
            </a:prstGeom>
            <a:noFill/>
          </p:spPr>
          <p:txBody>
            <a:bodyPr wrap="none" rtlCol="0">
              <a:spAutoFit/>
            </a:bodyPr>
            <a:lstStyle/>
            <a:p>
              <a:r>
                <a:rPr lang="en-GB" b="1" i="1"/>
                <a:t>‘Parental involvement’</a:t>
              </a:r>
            </a:p>
          </p:txBody>
        </p:sp>
        <p:sp>
          <p:nvSpPr>
            <p:cNvPr id="12" name="TextBox 11"/>
            <p:cNvSpPr txBox="1"/>
            <p:nvPr/>
          </p:nvSpPr>
          <p:spPr>
            <a:xfrm>
              <a:off x="5571590" y="1335319"/>
              <a:ext cx="2646878" cy="369332"/>
            </a:xfrm>
            <a:prstGeom prst="rect">
              <a:avLst/>
            </a:prstGeom>
            <a:noFill/>
          </p:spPr>
          <p:txBody>
            <a:bodyPr wrap="none" rtlCol="0">
              <a:spAutoFit/>
            </a:bodyPr>
            <a:lstStyle/>
            <a:p>
              <a:r>
                <a:rPr lang="en-GB" b="1" i="1"/>
                <a:t>‘Parental engagement’</a:t>
              </a:r>
            </a:p>
          </p:txBody>
        </p:sp>
        <p:sp>
          <p:nvSpPr>
            <p:cNvPr id="14" name="TextBox 13"/>
            <p:cNvSpPr txBox="1"/>
            <p:nvPr/>
          </p:nvSpPr>
          <p:spPr>
            <a:xfrm>
              <a:off x="-17239" y="4366015"/>
              <a:ext cx="2187556" cy="369332"/>
            </a:xfrm>
            <a:prstGeom prst="rect">
              <a:avLst/>
            </a:prstGeom>
            <a:noFill/>
          </p:spPr>
          <p:txBody>
            <a:bodyPr wrap="square" rtlCol="0">
              <a:spAutoFit/>
            </a:bodyPr>
            <a:lstStyle/>
            <a:p>
              <a:r>
                <a:rPr lang="en-GB" b="1" i="1"/>
                <a:t>‘Parents as partners’</a:t>
              </a:r>
            </a:p>
          </p:txBody>
        </p:sp>
        <p:sp>
          <p:nvSpPr>
            <p:cNvPr id="15" name="TextBox 14"/>
            <p:cNvSpPr txBox="1"/>
            <p:nvPr/>
          </p:nvSpPr>
          <p:spPr>
            <a:xfrm>
              <a:off x="6654074" y="2864956"/>
              <a:ext cx="2441694" cy="369332"/>
            </a:xfrm>
            <a:prstGeom prst="rect">
              <a:avLst/>
            </a:prstGeom>
            <a:noFill/>
          </p:spPr>
          <p:txBody>
            <a:bodyPr wrap="none" rtlCol="0">
              <a:spAutoFit/>
            </a:bodyPr>
            <a:lstStyle/>
            <a:p>
              <a:r>
                <a:rPr lang="en-GB" b="1" i="1"/>
                <a:t>‘Barriers to learning’</a:t>
              </a:r>
            </a:p>
          </p:txBody>
        </p:sp>
        <p:sp>
          <p:nvSpPr>
            <p:cNvPr id="16" name="TextBox 15"/>
            <p:cNvSpPr txBox="1"/>
            <p:nvPr/>
          </p:nvSpPr>
          <p:spPr>
            <a:xfrm>
              <a:off x="7514823" y="4128742"/>
              <a:ext cx="1915909" cy="646331"/>
            </a:xfrm>
            <a:prstGeom prst="rect">
              <a:avLst/>
            </a:prstGeom>
            <a:noFill/>
          </p:spPr>
          <p:txBody>
            <a:bodyPr wrap="none" rtlCol="0">
              <a:spAutoFit/>
            </a:bodyPr>
            <a:lstStyle/>
            <a:p>
              <a:r>
                <a:rPr lang="en-GB" b="1" i="1"/>
                <a:t>‘Home learning </a:t>
              </a:r>
            </a:p>
            <a:p>
              <a:r>
                <a:rPr lang="en-GB" b="1" i="1"/>
                <a:t>environment’</a:t>
              </a:r>
            </a:p>
          </p:txBody>
        </p:sp>
        <p:sp>
          <p:nvSpPr>
            <p:cNvPr id="17" name="TextBox 16"/>
            <p:cNvSpPr txBox="1"/>
            <p:nvPr/>
          </p:nvSpPr>
          <p:spPr>
            <a:xfrm>
              <a:off x="3680429" y="1768633"/>
              <a:ext cx="2005677" cy="369332"/>
            </a:xfrm>
            <a:prstGeom prst="rect">
              <a:avLst/>
            </a:prstGeom>
            <a:noFill/>
          </p:spPr>
          <p:txBody>
            <a:bodyPr wrap="none" rtlCol="0">
              <a:spAutoFit/>
            </a:bodyPr>
            <a:lstStyle/>
            <a:p>
              <a:r>
                <a:rPr lang="en-GB" b="1" i="1"/>
                <a:t>‘Family learning’</a:t>
              </a:r>
            </a:p>
          </p:txBody>
        </p:sp>
        <p:sp>
          <p:nvSpPr>
            <p:cNvPr id="18" name="TextBox 17"/>
            <p:cNvSpPr txBox="1"/>
            <p:nvPr/>
          </p:nvSpPr>
          <p:spPr>
            <a:xfrm>
              <a:off x="2170317" y="5644008"/>
              <a:ext cx="4990641" cy="369332"/>
            </a:xfrm>
            <a:prstGeom prst="rect">
              <a:avLst/>
            </a:prstGeom>
            <a:noFill/>
          </p:spPr>
          <p:txBody>
            <a:bodyPr wrap="square" rtlCol="0">
              <a:spAutoFit/>
            </a:bodyPr>
            <a:lstStyle/>
            <a:p>
              <a:pPr algn="ctr"/>
              <a:r>
                <a:rPr lang="en-GB" b="1"/>
                <a:t>‘Diverse and varied parent body’</a:t>
              </a:r>
            </a:p>
          </p:txBody>
        </p:sp>
        <p:sp>
          <p:nvSpPr>
            <p:cNvPr id="11" name="Rectangle 10"/>
            <p:cNvSpPr/>
            <p:nvPr/>
          </p:nvSpPr>
          <p:spPr>
            <a:xfrm>
              <a:off x="1417510" y="4796875"/>
              <a:ext cx="936434" cy="783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Workload</a:t>
              </a:r>
              <a:endParaRPr lang="en-GB"/>
            </a:p>
          </p:txBody>
        </p:sp>
        <p:sp>
          <p:nvSpPr>
            <p:cNvPr id="19" name="Rectangle 18"/>
            <p:cNvSpPr/>
            <p:nvPr/>
          </p:nvSpPr>
          <p:spPr>
            <a:xfrm>
              <a:off x="6814434" y="1934460"/>
              <a:ext cx="936434" cy="783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Closing the gap</a:t>
              </a:r>
              <a:endParaRPr lang="en-GB"/>
            </a:p>
          </p:txBody>
        </p:sp>
        <p:sp>
          <p:nvSpPr>
            <p:cNvPr id="20" name="Rectangle 19"/>
            <p:cNvSpPr/>
            <p:nvPr/>
          </p:nvSpPr>
          <p:spPr>
            <a:xfrm>
              <a:off x="1547978" y="1950978"/>
              <a:ext cx="936434" cy="783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Poverty</a:t>
              </a:r>
              <a:endParaRPr lang="en-GB"/>
            </a:p>
          </p:txBody>
        </p:sp>
        <p:sp>
          <p:nvSpPr>
            <p:cNvPr id="21" name="Rectangle 20"/>
            <p:cNvSpPr/>
            <p:nvPr/>
          </p:nvSpPr>
          <p:spPr>
            <a:xfrm>
              <a:off x="7711501" y="3348561"/>
              <a:ext cx="1107974" cy="706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Competing demands</a:t>
              </a:r>
              <a:endParaRPr lang="en-GB"/>
            </a:p>
          </p:txBody>
        </p:sp>
        <p:sp>
          <p:nvSpPr>
            <p:cNvPr id="22" name="Rectangle 21"/>
            <p:cNvSpPr/>
            <p:nvPr/>
          </p:nvSpPr>
          <p:spPr>
            <a:xfrm>
              <a:off x="757032" y="3289373"/>
              <a:ext cx="936434" cy="783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Budgets</a:t>
              </a:r>
              <a:endParaRPr lang="en-GB"/>
            </a:p>
          </p:txBody>
        </p:sp>
        <p:sp>
          <p:nvSpPr>
            <p:cNvPr id="23" name="TextBox 22"/>
            <p:cNvSpPr txBox="1"/>
            <p:nvPr/>
          </p:nvSpPr>
          <p:spPr>
            <a:xfrm>
              <a:off x="358735" y="2864956"/>
              <a:ext cx="2236510" cy="369332"/>
            </a:xfrm>
            <a:prstGeom prst="rect">
              <a:avLst/>
            </a:prstGeom>
            <a:noFill/>
          </p:spPr>
          <p:txBody>
            <a:bodyPr wrap="none" rtlCol="0">
              <a:spAutoFit/>
            </a:bodyPr>
            <a:lstStyle/>
            <a:p>
              <a:r>
                <a:rPr lang="en-GB" b="1" i="1"/>
                <a:t>‘Learning at home’</a:t>
              </a:r>
            </a:p>
          </p:txBody>
        </p:sp>
        <p:sp>
          <p:nvSpPr>
            <p:cNvPr id="24" name="Rectangle 23"/>
            <p:cNvSpPr/>
            <p:nvPr/>
          </p:nvSpPr>
          <p:spPr>
            <a:xfrm>
              <a:off x="7071301" y="4796875"/>
              <a:ext cx="936434" cy="783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Evidence</a:t>
              </a:r>
              <a:endParaRPr lang="en-GB"/>
            </a:p>
          </p:txBody>
        </p:sp>
      </p:grpSp>
    </p:spTree>
    <p:extLst>
      <p:ext uri="{BB962C8B-B14F-4D97-AF65-F5344CB8AC3E}">
        <p14:creationId xmlns:p14="http://schemas.microsoft.com/office/powerpoint/2010/main" val="203600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842" y="162725"/>
            <a:ext cx="9105546" cy="782320"/>
          </a:xfrm>
        </p:spPr>
        <p:txBody>
          <a:bodyPr/>
          <a:lstStyle/>
          <a:p>
            <a:r>
              <a:rPr lang="en-GB" sz="2600" dirty="0"/>
              <a:t>Home learning activities - Growing up in Scotland Study</a:t>
            </a:r>
            <a:endParaRPr lang="en-GB" sz="2600" dirty="0">
              <a:solidFill>
                <a:srgbClr val="00ABB5"/>
              </a:solidFill>
            </a:endParaRPr>
          </a:p>
        </p:txBody>
      </p:sp>
      <p:sp>
        <p:nvSpPr>
          <p:cNvPr id="3" name="Content Placeholder 2"/>
          <p:cNvSpPr>
            <a:spLocks noGrp="1"/>
          </p:cNvSpPr>
          <p:nvPr>
            <p:ph idx="1"/>
          </p:nvPr>
        </p:nvSpPr>
        <p:spPr>
          <a:xfrm>
            <a:off x="420624" y="1339083"/>
            <a:ext cx="8869874" cy="4384834"/>
          </a:xfrm>
        </p:spPr>
        <p:txBody>
          <a:bodyPr/>
          <a:lstStyle/>
          <a:p>
            <a:pPr marL="342900" indent="-342900">
              <a:buClr>
                <a:srgbClr val="00ABB5"/>
              </a:buClr>
              <a:buFont typeface="Arial" panose="020B0604020202020204" pitchFamily="34" charset="0"/>
              <a:buChar char="•"/>
            </a:pPr>
            <a:r>
              <a:rPr lang="en-GB">
                <a:solidFill>
                  <a:schemeClr val="tx1"/>
                </a:solidFill>
              </a:rPr>
              <a:t>Children from less advantaged households are less likely to experience a wide range of ‘</a:t>
            </a:r>
            <a:r>
              <a:rPr lang="en-GB" u="sng">
                <a:solidFill>
                  <a:schemeClr val="tx1"/>
                </a:solidFill>
              </a:rPr>
              <a:t>home learning</a:t>
            </a:r>
            <a:r>
              <a:rPr lang="en-GB">
                <a:solidFill>
                  <a:schemeClr val="tx1"/>
                </a:solidFill>
              </a:rPr>
              <a:t>’ activities than children from more advantaged households.</a:t>
            </a:r>
          </a:p>
          <a:p>
            <a:pPr marL="342900" indent="-342900">
              <a:buClr>
                <a:srgbClr val="00ABB5"/>
              </a:buClr>
              <a:buFont typeface="Arial" panose="020B0604020202020204" pitchFamily="34" charset="0"/>
              <a:buChar char="•"/>
            </a:pPr>
            <a:r>
              <a:rPr lang="en-GB">
                <a:solidFill>
                  <a:schemeClr val="tx1"/>
                </a:solidFill>
              </a:rPr>
              <a:t>Children who experience a wide range of activities like being read to, singing nursery rhymes and drawing, from an early age score higher in cognitive ability tests at age 3 than children with less experience of these activities.</a:t>
            </a:r>
          </a:p>
          <a:p>
            <a:pPr marL="342900" indent="-342900">
              <a:buClr>
                <a:srgbClr val="00ABB5"/>
              </a:buClr>
              <a:buFont typeface="Arial" panose="020B0604020202020204" pitchFamily="34" charset="0"/>
              <a:buChar char="•"/>
            </a:pPr>
            <a:r>
              <a:rPr lang="en-GB">
                <a:solidFill>
                  <a:schemeClr val="tx1"/>
                </a:solidFill>
              </a:rPr>
              <a:t>Parenting and children’s activities in the early years can make a difference to children’s outcomes.</a:t>
            </a:r>
          </a:p>
          <a:p>
            <a:pPr marL="342900" indent="-342900">
              <a:buClr>
                <a:srgbClr val="00ABB5"/>
              </a:buClr>
              <a:buFont typeface="Arial" panose="020B0604020202020204" pitchFamily="34" charset="0"/>
              <a:buChar char="•"/>
            </a:pPr>
            <a:r>
              <a:rPr lang="en-GB">
                <a:solidFill>
                  <a:schemeClr val="tx1"/>
                </a:solidFill>
              </a:rPr>
              <a:t>The </a:t>
            </a:r>
            <a:r>
              <a:rPr lang="en-GB" u="sng">
                <a:solidFill>
                  <a:schemeClr val="tx1"/>
                </a:solidFill>
              </a:rPr>
              <a:t>influence of home learning environment</a:t>
            </a:r>
            <a:r>
              <a:rPr lang="en-GB">
                <a:solidFill>
                  <a:schemeClr val="tx1"/>
                </a:solidFill>
              </a:rPr>
              <a:t> was over and above that of standard measures of family socio-demographic factors such as parental education, socio-economic status and income.</a:t>
            </a:r>
          </a:p>
          <a:p>
            <a:pPr algn="r"/>
            <a:r>
              <a:rPr lang="en-GB" b="1">
                <a:solidFill>
                  <a:schemeClr val="tx1"/>
                </a:solidFill>
              </a:rPr>
              <a:t>(</a:t>
            </a:r>
            <a:r>
              <a:rPr lang="en-GB" b="1" err="1">
                <a:solidFill>
                  <a:schemeClr val="tx1"/>
                </a:solidFill>
              </a:rPr>
              <a:t>Melhuish</a:t>
            </a:r>
            <a:r>
              <a:rPr lang="en-GB" b="1">
                <a:solidFill>
                  <a:schemeClr val="tx1"/>
                </a:solidFill>
              </a:rPr>
              <a:t>, 2010)</a:t>
            </a:r>
          </a:p>
        </p:txBody>
      </p:sp>
      <p:pic>
        <p:nvPicPr>
          <p:cNvPr id="7" name="Content Placeholder 3" descr="Growing up in Scotland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347890" y="5415918"/>
            <a:ext cx="2983832" cy="1079500"/>
          </a:xfrm>
          <a:prstGeom prst="rect">
            <a:avLst/>
          </a:prstGeom>
          <a:noFill/>
          <a:ln w="9525">
            <a:noFill/>
            <a:miter lim="800000"/>
            <a:headEnd/>
            <a:tailEnd/>
          </a:ln>
        </p:spPr>
      </p:pic>
      <p:pic>
        <p:nvPicPr>
          <p:cNvPr id="4" name="Picture 3">
            <a:extLst>
              <a:ext uri="{FF2B5EF4-FFF2-40B4-BE49-F238E27FC236}">
                <a16:creationId xmlns:a16="http://schemas.microsoft.com/office/drawing/2014/main" id="{99CF6FDC-7FD4-0F0E-D510-1D2762AA1904}"/>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6" name="TextBox 5">
            <a:extLst>
              <a:ext uri="{FF2B5EF4-FFF2-40B4-BE49-F238E27FC236}">
                <a16:creationId xmlns:a16="http://schemas.microsoft.com/office/drawing/2014/main" id="{E20D4D3D-1ABA-FA44-011A-6138B5AB9F58}"/>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2797146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28513" y="5828876"/>
            <a:ext cx="9943657" cy="1045598"/>
          </a:xfrm>
          <a:prstGeom prst="rect">
            <a:avLst/>
          </a:prstGeom>
        </p:spPr>
      </p:pic>
      <p:sp>
        <p:nvSpPr>
          <p:cNvPr id="2" name="Title 1"/>
          <p:cNvSpPr>
            <a:spLocks noGrp="1"/>
          </p:cNvSpPr>
          <p:nvPr>
            <p:ph type="title"/>
          </p:nvPr>
        </p:nvSpPr>
        <p:spPr>
          <a:xfrm>
            <a:off x="304466" y="227332"/>
            <a:ext cx="9236384" cy="696057"/>
          </a:xfrm>
        </p:spPr>
        <p:txBody>
          <a:bodyPr/>
          <a:lstStyle/>
          <a:p>
            <a:r>
              <a:rPr lang="en-GB"/>
              <a:t>Definitions</a:t>
            </a:r>
          </a:p>
        </p:txBody>
      </p:sp>
      <p:sp>
        <p:nvSpPr>
          <p:cNvPr id="1031" name="TextBox 1030">
            <a:extLst>
              <a:ext uri="{C183D7F6-B498-43B3-948B-1728B52AA6E4}">
                <adec:decorative xmlns:adec="http://schemas.microsoft.com/office/drawing/2017/decorative" val="1"/>
              </a:ext>
            </a:extLst>
          </p:cNvPr>
          <p:cNvSpPr txBox="1"/>
          <p:nvPr/>
        </p:nvSpPr>
        <p:spPr>
          <a:xfrm>
            <a:off x="2965825" y="5102353"/>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ABB5"/>
              </a:buClr>
              <a:buSzTx/>
              <a:buFontTx/>
              <a:buNone/>
              <a:tabLst/>
              <a:defRPr/>
            </a:pPr>
            <a:endParaRPr kumimoji="0" lang="en-GB" sz="1800" b="1"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pic>
        <p:nvPicPr>
          <p:cNvPr id="3" name="pic">
            <a:extLst>
              <a:ext uri="{FF2B5EF4-FFF2-40B4-BE49-F238E27FC236}">
                <a16:creationId xmlns:a16="http://schemas.microsoft.com/office/drawing/2014/main" id="{4D766C11-138D-C1C8-9223-9227CDF62965}"/>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207191" y="491973"/>
            <a:ext cx="5430934" cy="5430934"/>
          </a:xfrm>
          <a:prstGeom prst="rect">
            <a:avLst/>
          </a:prstGeom>
        </p:spPr>
      </p:pic>
      <p:sp>
        <p:nvSpPr>
          <p:cNvPr id="4" name="TextBox 3">
            <a:extLst>
              <a:ext uri="{FF2B5EF4-FFF2-40B4-BE49-F238E27FC236}">
                <a16:creationId xmlns:a16="http://schemas.microsoft.com/office/drawing/2014/main" id="{3DEAA3B8-5C21-DB2F-E947-41FA43D8E1C2}"/>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2821402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6017342"/>
            <a:ext cx="9915144" cy="889734"/>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321242"/>
            <a:ext cx="9868343" cy="6239553"/>
          </a:xfrm>
          <a:prstGeom prst="rect">
            <a:avLst/>
          </a:prstGeom>
        </p:spPr>
      </p:pic>
      <p:sp>
        <p:nvSpPr>
          <p:cNvPr id="2" name="TextBox 1"/>
          <p:cNvSpPr txBox="1"/>
          <p:nvPr/>
        </p:nvSpPr>
        <p:spPr>
          <a:xfrm>
            <a:off x="112311" y="5925355"/>
            <a:ext cx="7939155" cy="430887"/>
          </a:xfrm>
          <a:prstGeom prst="rect">
            <a:avLst/>
          </a:prstGeom>
          <a:noFill/>
        </p:spPr>
        <p:txBody>
          <a:bodyPr wrap="square" rtlCol="0">
            <a:spAutoFit/>
          </a:bodyPr>
          <a:lstStyle/>
          <a:p>
            <a:r>
              <a:rPr lang="en-GB" sz="1100">
                <a:hlinkClick r:id="rId5"/>
              </a:rPr>
              <a:t>Engaging families in learning – A thematic inspection of family learning | National Thematic Inspections | HM Chief Inspector Report | Inspection and review | What we do | Education Scotland</a:t>
            </a:r>
            <a:endParaRPr lang="en-GB" sz="1100"/>
          </a:p>
        </p:txBody>
      </p:sp>
      <p:sp>
        <p:nvSpPr>
          <p:cNvPr id="3" name="TextBox 2">
            <a:extLst>
              <a:ext uri="{FF2B5EF4-FFF2-40B4-BE49-F238E27FC236}">
                <a16:creationId xmlns:a16="http://schemas.microsoft.com/office/drawing/2014/main" id="{C2127388-E221-CE50-6DB3-81C45802BF2D}"/>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4173921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15144" cy="1045598"/>
          </a:xfrm>
          <a:prstGeom prst="rect">
            <a:avLst/>
          </a:prstGeom>
        </p:spPr>
      </p:pic>
      <p:sp>
        <p:nvSpPr>
          <p:cNvPr id="2" name="Title 1"/>
          <p:cNvSpPr>
            <a:spLocks noGrp="1"/>
          </p:cNvSpPr>
          <p:nvPr>
            <p:ph type="title"/>
          </p:nvPr>
        </p:nvSpPr>
        <p:spPr>
          <a:xfrm>
            <a:off x="471671" y="0"/>
            <a:ext cx="8977724" cy="827169"/>
          </a:xfrm>
        </p:spPr>
        <p:txBody>
          <a:bodyPr/>
          <a:lstStyle/>
          <a:p>
            <a:r>
              <a:rPr lang="en-GB">
                <a:solidFill>
                  <a:srgbClr val="00ABB5"/>
                </a:solidFill>
              </a:rPr>
              <a:t>What is Parental Involvement?</a:t>
            </a:r>
          </a:p>
        </p:txBody>
      </p:sp>
      <p:sp>
        <p:nvSpPr>
          <p:cNvPr id="7" name="Content Placeholder 2"/>
          <p:cNvSpPr>
            <a:spLocks noGrp="1"/>
          </p:cNvSpPr>
          <p:nvPr>
            <p:ph idx="1"/>
          </p:nvPr>
        </p:nvSpPr>
        <p:spPr>
          <a:xfrm>
            <a:off x="552325" y="861191"/>
            <a:ext cx="8661140" cy="5503422"/>
          </a:xfrm>
        </p:spPr>
        <p:txBody>
          <a:bodyPr/>
          <a:lstStyle/>
          <a:p>
            <a:r>
              <a:rPr lang="en-GB">
                <a:solidFill>
                  <a:schemeClr val="tx1"/>
                </a:solidFill>
              </a:rPr>
              <a:t>Parental involvement is:</a:t>
            </a:r>
          </a:p>
          <a:p>
            <a:pPr marL="342900" indent="-342900">
              <a:buClr>
                <a:srgbClr val="00ABB5"/>
              </a:buClr>
              <a:buFont typeface="Arial" panose="020B0604020202020204" pitchFamily="34" charset="0"/>
              <a:buChar char="•"/>
            </a:pPr>
            <a:r>
              <a:rPr lang="en-GB">
                <a:solidFill>
                  <a:schemeClr val="tx1"/>
                </a:solidFill>
              </a:rPr>
              <a:t>not a clearly or consistently defined term in research</a:t>
            </a:r>
          </a:p>
          <a:p>
            <a:pPr marL="342900" indent="-342900">
              <a:buClr>
                <a:srgbClr val="00ABB5"/>
              </a:buClr>
              <a:buFont typeface="Arial" panose="020B0604020202020204" pitchFamily="34" charset="0"/>
              <a:buChar char="•"/>
            </a:pPr>
            <a:r>
              <a:rPr lang="en-GB">
                <a:solidFill>
                  <a:schemeClr val="tx1"/>
                </a:solidFill>
              </a:rPr>
              <a:t>described as:</a:t>
            </a:r>
          </a:p>
          <a:p>
            <a:pPr marL="1085850" lvl="1" indent="-342900">
              <a:buFont typeface="Arial" panose="020B0604020202020204" pitchFamily="34" charset="0"/>
              <a:buChar char="•"/>
            </a:pPr>
            <a:r>
              <a:rPr lang="en-GB">
                <a:solidFill>
                  <a:schemeClr val="tx1"/>
                </a:solidFill>
              </a:rPr>
              <a:t>representing many different parental behaviours</a:t>
            </a:r>
          </a:p>
          <a:p>
            <a:pPr marL="1085850" lvl="1" indent="-342900">
              <a:buFont typeface="Arial" panose="020B0604020202020204" pitchFamily="34" charset="0"/>
              <a:buChar char="•"/>
            </a:pPr>
            <a:r>
              <a:rPr lang="en-GB">
                <a:solidFill>
                  <a:schemeClr val="tx1"/>
                </a:solidFill>
              </a:rPr>
              <a:t>parenting practices </a:t>
            </a:r>
            <a:r>
              <a:rPr lang="en-GB" err="1">
                <a:solidFill>
                  <a:schemeClr val="tx1"/>
                </a:solidFill>
              </a:rPr>
              <a:t>eg</a:t>
            </a:r>
            <a:r>
              <a:rPr lang="en-GB">
                <a:solidFill>
                  <a:schemeClr val="tx1"/>
                </a:solidFill>
              </a:rPr>
              <a:t> parental aspirations for child’s academic achievement</a:t>
            </a:r>
          </a:p>
          <a:p>
            <a:pPr marL="1085850" lvl="1" indent="-342900">
              <a:buFont typeface="Arial" panose="020B0604020202020204" pitchFamily="34" charset="0"/>
              <a:buChar char="•"/>
            </a:pPr>
            <a:r>
              <a:rPr lang="en-GB">
                <a:solidFill>
                  <a:schemeClr val="tx1"/>
                </a:solidFill>
              </a:rPr>
              <a:t>parental communication with child and/or staff about school</a:t>
            </a:r>
          </a:p>
          <a:p>
            <a:pPr marL="1085850" lvl="1" indent="-342900">
              <a:buFont typeface="Arial" panose="020B0604020202020204" pitchFamily="34" charset="0"/>
              <a:buChar char="•"/>
            </a:pPr>
            <a:r>
              <a:rPr lang="en-GB">
                <a:solidFill>
                  <a:schemeClr val="tx1"/>
                </a:solidFill>
              </a:rPr>
              <a:t>parental participation in school activities</a:t>
            </a:r>
          </a:p>
          <a:p>
            <a:pPr marL="1085850" lvl="1" indent="-342900">
              <a:buFont typeface="Arial" panose="020B0604020202020204" pitchFamily="34" charset="0"/>
              <a:buChar char="•"/>
            </a:pPr>
            <a:r>
              <a:rPr lang="en-GB">
                <a:solidFill>
                  <a:schemeClr val="tx1"/>
                </a:solidFill>
              </a:rPr>
              <a:t>parental rules at home which are considered to be education-related</a:t>
            </a:r>
          </a:p>
          <a:p>
            <a:pPr marL="342900" indent="-342900">
              <a:buClr>
                <a:srgbClr val="00ABB5"/>
              </a:buClr>
              <a:buFont typeface="Arial" panose="020B0604020202020204" pitchFamily="34" charset="0"/>
              <a:buChar char="•"/>
            </a:pPr>
            <a:r>
              <a:rPr lang="en-GB">
                <a:solidFill>
                  <a:schemeClr val="tx1"/>
                </a:solidFill>
              </a:rPr>
              <a:t>multi-faceted in nature because it subsumes a wide variety of parental behavioural patterns and practices</a:t>
            </a:r>
          </a:p>
          <a:p>
            <a:endParaRPr lang="en-GB">
              <a:solidFill>
                <a:schemeClr val="tx1"/>
              </a:solidFill>
            </a:endParaRPr>
          </a:p>
          <a:p>
            <a:r>
              <a:rPr lang="en-GB" sz="1400">
                <a:solidFill>
                  <a:schemeClr val="tx1"/>
                </a:solidFill>
              </a:rPr>
              <a:t>Harris, A. and Goodall, J. (2007), Engaging Parents in Raising Achievement: Do Parents Know They Matter? Research Report </a:t>
            </a:r>
            <a:r>
              <a:rPr lang="en-GB" sz="1400" err="1">
                <a:solidFill>
                  <a:schemeClr val="tx1"/>
                </a:solidFill>
              </a:rPr>
              <a:t>DCSF-RW004</a:t>
            </a:r>
            <a:r>
              <a:rPr lang="en-GB" sz="1400">
                <a:solidFill>
                  <a:schemeClr val="tx1"/>
                </a:solidFill>
              </a:rPr>
              <a:t>. University of Warwick. Department for Children, Schools and Families.</a:t>
            </a: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11684" y="157817"/>
            <a:ext cx="2472116" cy="1903662"/>
          </a:xfrm>
          <a:prstGeom prst="rect">
            <a:avLst/>
          </a:prstGeom>
          <a:ln>
            <a:solidFill>
              <a:schemeClr val="tx1"/>
            </a:solidFill>
          </a:ln>
        </p:spPr>
      </p:pic>
      <p:sp>
        <p:nvSpPr>
          <p:cNvPr id="3" name="TextBox 2">
            <a:extLst>
              <a:ext uri="{FF2B5EF4-FFF2-40B4-BE49-F238E27FC236}">
                <a16:creationId xmlns:a16="http://schemas.microsoft.com/office/drawing/2014/main" id="{E5FF0EBE-B0F3-5703-7CEC-5A50BD3E4BFF}"/>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1706868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1" y="5828876"/>
            <a:ext cx="9906001" cy="1045598"/>
          </a:xfrm>
          <a:prstGeom prst="rect">
            <a:avLst/>
          </a:prstGeom>
        </p:spPr>
      </p:pic>
      <p:sp>
        <p:nvSpPr>
          <p:cNvPr id="2" name="Title 1"/>
          <p:cNvSpPr>
            <a:spLocks noGrp="1"/>
          </p:cNvSpPr>
          <p:nvPr>
            <p:ph type="title"/>
          </p:nvPr>
        </p:nvSpPr>
        <p:spPr>
          <a:xfrm>
            <a:off x="471671" y="0"/>
            <a:ext cx="8977724" cy="827169"/>
          </a:xfrm>
        </p:spPr>
        <p:txBody>
          <a:bodyPr/>
          <a:lstStyle/>
          <a:p>
            <a:r>
              <a:rPr lang="en-GB">
                <a:solidFill>
                  <a:srgbClr val="00ABB5"/>
                </a:solidFill>
              </a:rPr>
              <a:t>What is Parental Involvement? (Cont.)</a:t>
            </a:r>
          </a:p>
        </p:txBody>
      </p:sp>
      <p:sp>
        <p:nvSpPr>
          <p:cNvPr id="7" name="Content Placeholder 2"/>
          <p:cNvSpPr>
            <a:spLocks noGrp="1"/>
          </p:cNvSpPr>
          <p:nvPr>
            <p:ph idx="1"/>
          </p:nvPr>
        </p:nvSpPr>
        <p:spPr>
          <a:xfrm>
            <a:off x="552325" y="861191"/>
            <a:ext cx="8661140" cy="5503422"/>
          </a:xfrm>
        </p:spPr>
        <p:txBody>
          <a:bodyPr/>
          <a:lstStyle/>
          <a:p>
            <a:r>
              <a:rPr lang="en-GB" sz="1800">
                <a:solidFill>
                  <a:schemeClr val="tx1"/>
                </a:solidFill>
              </a:rPr>
              <a:t>Parental involvement most often focuses on parents getting involved in the life and work of the establishment.  This can include:</a:t>
            </a:r>
          </a:p>
          <a:p>
            <a:endParaRPr lang="en-GB" sz="1800">
              <a:solidFill>
                <a:schemeClr val="tx1"/>
              </a:solidFill>
            </a:endParaRPr>
          </a:p>
          <a:p>
            <a:pPr marL="342900" indent="-342900">
              <a:buClr>
                <a:srgbClr val="00ABB5"/>
              </a:buClr>
              <a:buFont typeface="Arial" panose="020B0604020202020204" pitchFamily="34" charset="0"/>
              <a:buChar char="•"/>
            </a:pPr>
            <a:r>
              <a:rPr lang="en-GB" sz="1800">
                <a:solidFill>
                  <a:schemeClr val="tx1"/>
                </a:solidFill>
              </a:rPr>
              <a:t>Vision, aims, rationale of setting/school</a:t>
            </a:r>
          </a:p>
          <a:p>
            <a:pPr marL="342900" indent="-342900">
              <a:buClr>
                <a:srgbClr val="00ABB5"/>
              </a:buClr>
              <a:buFont typeface="Arial" panose="020B0604020202020204" pitchFamily="34" charset="0"/>
              <a:buChar char="•"/>
            </a:pPr>
            <a:r>
              <a:rPr lang="en-GB" sz="1800">
                <a:solidFill>
                  <a:schemeClr val="tx1"/>
                </a:solidFill>
              </a:rPr>
              <a:t>Improvement planning</a:t>
            </a:r>
          </a:p>
          <a:p>
            <a:pPr marL="342900" indent="-342900">
              <a:buClr>
                <a:srgbClr val="00ABB5"/>
              </a:buClr>
              <a:buFont typeface="Arial" panose="020B0604020202020204" pitchFamily="34" charset="0"/>
              <a:buChar char="•"/>
            </a:pPr>
            <a:r>
              <a:rPr lang="en-GB" sz="1800">
                <a:solidFill>
                  <a:schemeClr val="tx1"/>
                </a:solidFill>
              </a:rPr>
              <a:t>Decision-making on education matters affecting child’s learning</a:t>
            </a:r>
          </a:p>
          <a:p>
            <a:pPr marL="342900" indent="-342900">
              <a:buClr>
                <a:srgbClr val="00ABB5"/>
              </a:buClr>
              <a:buFont typeface="Arial" panose="020B0604020202020204" pitchFamily="34" charset="0"/>
              <a:buChar char="•"/>
            </a:pPr>
            <a:r>
              <a:rPr lang="en-GB" sz="1800">
                <a:solidFill>
                  <a:schemeClr val="tx1"/>
                </a:solidFill>
              </a:rPr>
              <a:t>Developing/reviewing policies</a:t>
            </a:r>
          </a:p>
          <a:p>
            <a:pPr marL="342900" indent="-342900">
              <a:buClr>
                <a:srgbClr val="00ABB5"/>
              </a:buClr>
              <a:buFont typeface="Arial" panose="020B0604020202020204" pitchFamily="34" charset="0"/>
              <a:buChar char="•"/>
            </a:pPr>
            <a:r>
              <a:rPr lang="en-GB" sz="1800">
                <a:solidFill>
                  <a:schemeClr val="tx1"/>
                </a:solidFill>
              </a:rPr>
              <a:t>School fayres, discos</a:t>
            </a:r>
          </a:p>
          <a:p>
            <a:pPr marL="342900" indent="-342900">
              <a:buClr>
                <a:srgbClr val="00ABB5"/>
              </a:buClr>
              <a:buFont typeface="Arial" panose="020B0604020202020204" pitchFamily="34" charset="0"/>
              <a:buChar char="•"/>
            </a:pPr>
            <a:r>
              <a:rPr lang="en-GB" sz="1800">
                <a:solidFill>
                  <a:schemeClr val="tx1"/>
                </a:solidFill>
              </a:rPr>
              <a:t>Using parents’ skills to enhance/enrich the curriculum</a:t>
            </a:r>
          </a:p>
          <a:p>
            <a:pPr marL="342900" indent="-342900">
              <a:buClr>
                <a:srgbClr val="00ABB5"/>
              </a:buClr>
              <a:buFont typeface="Arial" panose="020B0604020202020204" pitchFamily="34" charset="0"/>
              <a:buChar char="•"/>
            </a:pPr>
            <a:r>
              <a:rPr lang="en-GB" sz="1800">
                <a:solidFill>
                  <a:schemeClr val="tx1"/>
                </a:solidFill>
              </a:rPr>
              <a:t>Short-life working groups</a:t>
            </a:r>
          </a:p>
          <a:p>
            <a:pPr marL="342900" indent="-342900">
              <a:buClr>
                <a:srgbClr val="00ABB5"/>
              </a:buClr>
              <a:buFont typeface="Arial" panose="020B0604020202020204" pitchFamily="34" charset="0"/>
              <a:buChar char="•"/>
            </a:pPr>
            <a:r>
              <a:rPr lang="en-GB" sz="1800">
                <a:solidFill>
                  <a:schemeClr val="tx1"/>
                </a:solidFill>
              </a:rPr>
              <a:t>Developing the young workforce</a:t>
            </a:r>
          </a:p>
          <a:p>
            <a:pPr marL="342900" indent="-342900">
              <a:buClr>
                <a:srgbClr val="00ABB5"/>
              </a:buClr>
              <a:buFont typeface="Arial" panose="020B0604020202020204" pitchFamily="34" charset="0"/>
              <a:buChar char="•"/>
            </a:pPr>
            <a:r>
              <a:rPr lang="en-GB" sz="1800">
                <a:solidFill>
                  <a:schemeClr val="tx1"/>
                </a:solidFill>
              </a:rPr>
              <a:t>Parent Council</a:t>
            </a:r>
          </a:p>
          <a:p>
            <a:pPr marL="342900" indent="-342900">
              <a:buClr>
                <a:srgbClr val="00ABB5"/>
              </a:buClr>
              <a:buFont typeface="Arial" panose="020B0604020202020204" pitchFamily="34" charset="0"/>
              <a:buChar char="•"/>
            </a:pPr>
            <a:r>
              <a:rPr lang="en-GB" sz="1800">
                <a:solidFill>
                  <a:schemeClr val="tx1"/>
                </a:solidFill>
              </a:rPr>
              <a:t>Parent Teacher Association</a:t>
            </a:r>
          </a:p>
          <a:p>
            <a:pPr marL="342900" indent="-342900">
              <a:buClr>
                <a:srgbClr val="00ABB5"/>
              </a:buClr>
              <a:buFont typeface="Arial" panose="020B0604020202020204" pitchFamily="34" charset="0"/>
              <a:buChar char="•"/>
            </a:pPr>
            <a:r>
              <a:rPr lang="en-GB" sz="1800">
                <a:solidFill>
                  <a:schemeClr val="tx1"/>
                </a:solidFill>
              </a:rPr>
              <a:t>Parental representation at school, local authority and national levels</a:t>
            </a:r>
          </a:p>
          <a:p>
            <a:pPr marL="342900" indent="-342900">
              <a:buClr>
                <a:srgbClr val="00ABB5"/>
              </a:buClr>
              <a:buFont typeface="Arial" panose="020B0604020202020204" pitchFamily="34" charset="0"/>
              <a:buChar char="•"/>
            </a:pPr>
            <a:r>
              <a:rPr lang="en-GB" sz="1800">
                <a:solidFill>
                  <a:schemeClr val="tx1"/>
                </a:solidFill>
              </a:rPr>
              <a:t>Getting involved in the life and work of the school</a:t>
            </a: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0035" y="1764102"/>
            <a:ext cx="1969698" cy="2954547"/>
          </a:xfrm>
          <a:prstGeom prst="rect">
            <a:avLst/>
          </a:prstGeom>
          <a:ln>
            <a:solidFill>
              <a:schemeClr val="tx1"/>
            </a:solidFill>
          </a:ln>
        </p:spPr>
      </p:pic>
      <p:sp>
        <p:nvSpPr>
          <p:cNvPr id="3" name="TextBox 2">
            <a:extLst>
              <a:ext uri="{FF2B5EF4-FFF2-40B4-BE49-F238E27FC236}">
                <a16:creationId xmlns:a16="http://schemas.microsoft.com/office/drawing/2014/main" id="{8514E959-15E5-FFC4-FD37-6C7EFCD00517}"/>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2671566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297" y="31721"/>
            <a:ext cx="4201568" cy="6160357"/>
          </a:xfrm>
          <a:prstGeom prst="rect">
            <a:avLst/>
          </a:prstGeom>
        </p:spPr>
      </p:pic>
      <p:sp>
        <p:nvSpPr>
          <p:cNvPr id="2" name="Title 1"/>
          <p:cNvSpPr>
            <a:spLocks noGrp="1"/>
          </p:cNvSpPr>
          <p:nvPr>
            <p:ph type="title"/>
          </p:nvPr>
        </p:nvSpPr>
        <p:spPr>
          <a:xfrm>
            <a:off x="3834581" y="2148957"/>
            <a:ext cx="5869858" cy="2137490"/>
          </a:xfrm>
        </p:spPr>
        <p:txBody>
          <a:bodyPr anchor="t"/>
          <a:lstStyle/>
          <a:p>
            <a:pPr lvl="0">
              <a:spcBef>
                <a:spcPts val="0"/>
              </a:spcBef>
            </a:pPr>
            <a:r>
              <a:rPr lang="en-GB" sz="2000" b="0">
                <a:solidFill>
                  <a:prstClr val="black"/>
                </a:solidFill>
                <a:ea typeface="+mn-ea"/>
                <a:cs typeface="+mn-cs"/>
              </a:rPr>
              <a:t>‘Parental involvement is about supporting pupils and their learning.  It is about parents and teachers working together in partnership to help children become more confident learners’.</a:t>
            </a:r>
            <a:br>
              <a:rPr lang="en-GB" sz="2000" b="0">
                <a:solidFill>
                  <a:prstClr val="black"/>
                </a:solidFill>
                <a:ea typeface="+mn-ea"/>
                <a:cs typeface="+mn-cs"/>
              </a:rPr>
            </a:br>
            <a:br>
              <a:rPr lang="en-GB" sz="2000" b="0">
                <a:solidFill>
                  <a:prstClr val="black"/>
                </a:solidFill>
                <a:ea typeface="+mn-ea"/>
                <a:cs typeface="+mn-cs"/>
              </a:rPr>
            </a:br>
            <a:r>
              <a:rPr lang="en-GB" sz="2000">
                <a:solidFill>
                  <a:prstClr val="black"/>
                </a:solidFill>
                <a:ea typeface="+mn-ea"/>
                <a:cs typeface="+mn-cs"/>
              </a:rPr>
              <a:t>(Parental Involvement Act, 2006)</a:t>
            </a:r>
          </a:p>
        </p:txBody>
      </p:sp>
      <p:sp>
        <p:nvSpPr>
          <p:cNvPr id="3" name="Title 1">
            <a:extLst>
              <a:ext uri="{FF2B5EF4-FFF2-40B4-BE49-F238E27FC236}">
                <a16:creationId xmlns:a16="http://schemas.microsoft.com/office/drawing/2014/main" id="{A3D801C9-0CFF-4FE9-5AE9-2E58E9B5D054}"/>
              </a:ext>
            </a:extLst>
          </p:cNvPr>
          <p:cNvSpPr txBox="1">
            <a:spLocks/>
          </p:cNvSpPr>
          <p:nvPr/>
        </p:nvSpPr>
        <p:spPr bwMode="auto">
          <a:xfrm>
            <a:off x="3834581" y="1211127"/>
            <a:ext cx="5124484" cy="82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defTabSz="914400"/>
            <a:r>
              <a:rPr lang="en-GB" sz="2400" kern="0"/>
              <a:t>Definition – Parental Involvement</a:t>
            </a:r>
          </a:p>
        </p:txBody>
      </p:sp>
      <p:sp>
        <p:nvSpPr>
          <p:cNvPr id="4" name="TextBox 3">
            <a:extLst>
              <a:ext uri="{FF2B5EF4-FFF2-40B4-BE49-F238E27FC236}">
                <a16:creationId xmlns:a16="http://schemas.microsoft.com/office/drawing/2014/main" id="{F42B80CE-6860-8371-4D4F-54E7769963A4}"/>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3309307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588829" y="0"/>
            <a:ext cx="8977724" cy="827169"/>
          </a:xfrm>
        </p:spPr>
        <p:txBody>
          <a:bodyPr/>
          <a:lstStyle/>
          <a:p>
            <a:r>
              <a:rPr lang="en-GB">
                <a:solidFill>
                  <a:srgbClr val="00ABB5"/>
                </a:solidFill>
              </a:rPr>
              <a:t>What is Parental Engagement? </a:t>
            </a:r>
          </a:p>
        </p:txBody>
      </p:sp>
      <p:sp>
        <p:nvSpPr>
          <p:cNvPr id="7" name="Content Placeholder 2"/>
          <p:cNvSpPr>
            <a:spLocks noGrp="1"/>
          </p:cNvSpPr>
          <p:nvPr>
            <p:ph idx="1"/>
          </p:nvPr>
        </p:nvSpPr>
        <p:spPr>
          <a:xfrm>
            <a:off x="672860" y="935183"/>
            <a:ext cx="8661140" cy="5094682"/>
          </a:xfrm>
        </p:spPr>
        <p:txBody>
          <a:bodyPr/>
          <a:lstStyle/>
          <a:p>
            <a:r>
              <a:rPr lang="en-GB">
                <a:solidFill>
                  <a:schemeClr val="tx1"/>
                </a:solidFill>
              </a:rPr>
              <a:t>Parental engagement:</a:t>
            </a:r>
          </a:p>
          <a:p>
            <a:endParaRPr lang="en-GB">
              <a:solidFill>
                <a:schemeClr val="tx1"/>
              </a:solidFill>
            </a:endParaRPr>
          </a:p>
          <a:p>
            <a:pPr marL="342900" indent="-342900">
              <a:buClr>
                <a:srgbClr val="00ABB5"/>
              </a:buClr>
              <a:buFont typeface="Arial" panose="020B0604020202020204" pitchFamily="34" charset="0"/>
              <a:buChar char="•"/>
            </a:pPr>
            <a:r>
              <a:rPr lang="en-GB">
                <a:solidFill>
                  <a:schemeClr val="tx1"/>
                </a:solidFill>
              </a:rPr>
              <a:t>is active and meaningful engagement in children’s learning in a variety of settings including: </a:t>
            </a:r>
          </a:p>
          <a:p>
            <a:pPr marL="1085850" lvl="1" indent="-342900">
              <a:buFont typeface="Arial" panose="020B0604020202020204" pitchFamily="34" charset="0"/>
              <a:buChar char="•"/>
            </a:pPr>
            <a:r>
              <a:rPr lang="en-GB">
                <a:solidFill>
                  <a:schemeClr val="tx1"/>
                </a:solidFill>
              </a:rPr>
              <a:t>Early Learning and Childcare Settings (ELC)</a:t>
            </a:r>
          </a:p>
          <a:p>
            <a:pPr marL="1085850" lvl="1" indent="-342900">
              <a:buFont typeface="Arial" panose="020B0604020202020204" pitchFamily="34" charset="0"/>
              <a:buChar char="•"/>
            </a:pPr>
            <a:r>
              <a:rPr lang="en-GB">
                <a:solidFill>
                  <a:schemeClr val="tx1"/>
                </a:solidFill>
              </a:rPr>
              <a:t>Schools</a:t>
            </a:r>
          </a:p>
          <a:p>
            <a:pPr marL="1085850" lvl="1" indent="-342900">
              <a:buFont typeface="Arial" panose="020B0604020202020204" pitchFamily="34" charset="0"/>
              <a:buChar char="•"/>
            </a:pPr>
            <a:r>
              <a:rPr lang="en-GB">
                <a:solidFill>
                  <a:schemeClr val="tx1"/>
                </a:solidFill>
              </a:rPr>
              <a:t>the community</a:t>
            </a:r>
          </a:p>
          <a:p>
            <a:pPr marL="1085850" lvl="1" indent="-342900">
              <a:buFont typeface="Arial" panose="020B0604020202020204" pitchFamily="34" charset="0"/>
              <a:buChar char="•"/>
            </a:pPr>
            <a:r>
              <a:rPr lang="en-GB">
                <a:solidFill>
                  <a:schemeClr val="tx1"/>
                </a:solidFill>
              </a:rPr>
              <a:t>through Family Learning</a:t>
            </a:r>
          </a:p>
          <a:p>
            <a:pPr marL="1085850" lvl="1" indent="-342900">
              <a:buFont typeface="Arial" panose="020B0604020202020204" pitchFamily="34" charset="0"/>
              <a:buChar char="•"/>
            </a:pPr>
            <a:r>
              <a:rPr lang="en-GB">
                <a:solidFill>
                  <a:schemeClr val="tx1"/>
                </a:solidFill>
              </a:rPr>
              <a:t>through Learning at Home</a:t>
            </a:r>
          </a:p>
          <a:p>
            <a:pPr marL="342900" indent="-342900">
              <a:buClr>
                <a:srgbClr val="00ABB5"/>
              </a:buClr>
              <a:buFont typeface="Arial" panose="020B0604020202020204" pitchFamily="34" charset="0"/>
              <a:buChar char="•"/>
            </a:pPr>
            <a:r>
              <a:rPr lang="en-GB">
                <a:solidFill>
                  <a:schemeClr val="tx1"/>
                </a:solidFill>
              </a:rPr>
              <a:t>is supported by discussions between parents/practitioners</a:t>
            </a:r>
          </a:p>
          <a:p>
            <a:pPr marL="342900" indent="-342900">
              <a:buClr>
                <a:srgbClr val="00ABB5"/>
              </a:buClr>
              <a:buFont typeface="Arial" panose="020B0604020202020204" pitchFamily="34" charset="0"/>
              <a:buChar char="•"/>
            </a:pPr>
            <a:r>
              <a:rPr lang="en-GB">
                <a:solidFill>
                  <a:schemeClr val="tx1"/>
                </a:solidFill>
              </a:rPr>
              <a:t>focuses on how families can build on what they already do to help child’s learning and provide supportive home learning environment</a:t>
            </a:r>
          </a:p>
        </p:txBody>
      </p:sp>
      <p:sp>
        <p:nvSpPr>
          <p:cNvPr id="3" name="TextBox 2">
            <a:extLst>
              <a:ext uri="{FF2B5EF4-FFF2-40B4-BE49-F238E27FC236}">
                <a16:creationId xmlns:a16="http://schemas.microsoft.com/office/drawing/2014/main" id="{D35E45CD-3FDD-1882-69F4-8CB00D1CCB5B}"/>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1586964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8254" y="109330"/>
            <a:ext cx="5167141" cy="5304090"/>
          </a:xfrm>
          <a:prstGeom prst="rect">
            <a:avLst/>
          </a:prstGeom>
        </p:spPr>
      </p:pic>
      <p:sp>
        <p:nvSpPr>
          <p:cNvPr id="4" name="TextBox 3"/>
          <p:cNvSpPr txBox="1"/>
          <p:nvPr/>
        </p:nvSpPr>
        <p:spPr>
          <a:xfrm>
            <a:off x="480295" y="2044715"/>
            <a:ext cx="6142182"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mn-cs"/>
              </a:rPr>
              <a:t>Parental engagement can be considered as active engagement in learning.  Such learning can take place in a variety of settings including early learning and childcare, schools, the community, through family learning and at home.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mn-cs"/>
              </a:rPr>
              <a:t>Parental engagement represents a greater ‘commitment, ownership of action’ than parental involvement within educational settings such as early learning and childcare or schools.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a:ea typeface="+mn-ea"/>
                <a:cs typeface="+mn-cs"/>
              </a:rPr>
              <a:t>(Goodall and Montgomery, 2014)</a:t>
            </a: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 name="Title 1">
            <a:extLst>
              <a:ext uri="{FF2B5EF4-FFF2-40B4-BE49-F238E27FC236}">
                <a16:creationId xmlns:a16="http://schemas.microsoft.com/office/drawing/2014/main" id="{4B9896A2-0F94-FBAA-4CFD-863A6E75F086}"/>
              </a:ext>
            </a:extLst>
          </p:cNvPr>
          <p:cNvSpPr txBox="1">
            <a:spLocks/>
          </p:cNvSpPr>
          <p:nvPr/>
        </p:nvSpPr>
        <p:spPr bwMode="auto">
          <a:xfrm>
            <a:off x="480105" y="1217546"/>
            <a:ext cx="5124484" cy="82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defTabSz="914400"/>
            <a:r>
              <a:rPr lang="en-GB" sz="2400" kern="0"/>
              <a:t>Definition – Parental Engagement</a:t>
            </a:r>
          </a:p>
        </p:txBody>
      </p:sp>
      <p:pic>
        <p:nvPicPr>
          <p:cNvPr id="5" name="Picture 4">
            <a:extLst>
              <a:ext uri="{FF2B5EF4-FFF2-40B4-BE49-F238E27FC236}">
                <a16:creationId xmlns:a16="http://schemas.microsoft.com/office/drawing/2014/main" id="{C3A08604-A8D0-5B1A-C1DD-3B6DF696158B}"/>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7" name="TextBox 6">
            <a:extLst>
              <a:ext uri="{FF2B5EF4-FFF2-40B4-BE49-F238E27FC236}">
                <a16:creationId xmlns:a16="http://schemas.microsoft.com/office/drawing/2014/main" id="{614DDC1B-843B-790A-9814-0CBE56DF6F0A}"/>
              </a:ext>
            </a:extLst>
          </p:cNvPr>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289068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be29cfe-5d74-48fa-b5d5-900aa5a0366b">
      <Terms xmlns="http://schemas.microsoft.com/office/infopath/2007/PartnerControls"/>
    </lcf76f155ced4ddcb4097134ff3c332f>
    <TaxCatchAll xmlns="83f52adb-1e78-4da5-91d6-ad72567e95e6" xsi:nil="true"/>
    <Dateandtime xmlns="4be29cfe-5d74-48fa-b5d5-900aa5a0366b">2024-03-08T08:55:49+00:00</Dateandtim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18B69513B20C4DB06FB56AA5CFCF95" ma:contentTypeVersion="17" ma:contentTypeDescription="Create a new document." ma:contentTypeScope="" ma:versionID="40d37509bb0a4f7ad98bfc25d6aaedc4">
  <xsd:schema xmlns:xsd="http://www.w3.org/2001/XMLSchema" xmlns:xs="http://www.w3.org/2001/XMLSchema" xmlns:p="http://schemas.microsoft.com/office/2006/metadata/properties" xmlns:ns2="4be29cfe-5d74-48fa-b5d5-900aa5a0366b" xmlns:ns3="83f52adb-1e78-4da5-91d6-ad72567e95e6" targetNamespace="http://schemas.microsoft.com/office/2006/metadata/properties" ma:root="true" ma:fieldsID="baecac30b594adb6343bd7490669ed3a" ns2:_="" ns3:_="">
    <xsd:import namespace="4be29cfe-5d74-48fa-b5d5-900aa5a0366b"/>
    <xsd:import namespace="83f52adb-1e78-4da5-91d6-ad72567e95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Dateandtim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29cfe-5d74-48fa-b5d5-900aa5a036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Dateandtime" ma:index="23" nillable="true" ma:displayName="Date and time" ma:default="[today]" ma:format="DateTime" ma:internalName="Dateandtime">
      <xsd:simpleType>
        <xsd:restriction base="dms:DateTim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f52adb-1e78-4da5-91d6-ad72567e95e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4278a89-1a58-4125-a48c-8c8746b46f25}" ma:internalName="TaxCatchAll" ma:showField="CatchAllData" ma:web="83f52adb-1e78-4da5-91d6-ad72567e95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6991A9-34EE-4156-A617-09F4D435E4D0}">
  <ds:schemaRefs>
    <ds:schemaRef ds:uri="http://purl.org/dc/elements/1.1/"/>
    <ds:schemaRef ds:uri="http://purl.org/dc/terms/"/>
    <ds:schemaRef ds:uri="83f52adb-1e78-4da5-91d6-ad72567e95e6"/>
    <ds:schemaRef ds:uri="http://schemas.microsoft.com/office/2006/metadata/properties"/>
    <ds:schemaRef ds:uri="4be29cfe-5d74-48fa-b5d5-900aa5a0366b"/>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FFE06DC-5608-4B4C-9CAC-661B09EE7FDB}">
  <ds:schemaRefs>
    <ds:schemaRef ds:uri="4be29cfe-5d74-48fa-b5d5-900aa5a0366b"/>
    <ds:schemaRef ds:uri="83f52adb-1e78-4da5-91d6-ad72567e95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52523A6-B870-48D6-85DB-3DB62389BE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9</TotalTime>
  <Words>1807</Words>
  <Application>Microsoft Office PowerPoint</Application>
  <PresentationFormat>A4 Paper (210x297 mm)</PresentationFormat>
  <Paragraphs>206</Paragraphs>
  <Slides>20</Slides>
  <Notes>20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Arial</vt:lpstr>
      <vt:lpstr>Arial Bold</vt:lpstr>
      <vt:lpstr>Calibri</vt:lpstr>
      <vt:lpstr>Calibri Light</vt:lpstr>
      <vt:lpstr>Lucida Grande</vt:lpstr>
      <vt:lpstr>Wingdings</vt:lpstr>
      <vt:lpstr>Office Theme</vt:lpstr>
      <vt:lpstr>3. Education Scotland Powerpoint Final</vt:lpstr>
      <vt:lpstr>1_3. Education Scotland Powerpoint Final</vt:lpstr>
      <vt:lpstr>PowerPoint Presentation</vt:lpstr>
      <vt:lpstr>Terms and phrases in Education but what do they mean?</vt:lpstr>
      <vt:lpstr>Definitions</vt:lpstr>
      <vt:lpstr>PowerPoint Presentation</vt:lpstr>
      <vt:lpstr>What is Parental Involvement?</vt:lpstr>
      <vt:lpstr>What is Parental Involvement? (Cont.)</vt:lpstr>
      <vt:lpstr>‘Parental involvement is about supporting pupils and their learning.  It is about parents and teachers working together in partnership to help children become more confident learners’.  (Parental Involvement Act, 2006)</vt:lpstr>
      <vt:lpstr>What is Parental Engagement? </vt:lpstr>
      <vt:lpstr>PowerPoint Presentation</vt:lpstr>
      <vt:lpstr>What is the relationship between Parental Involvement and Parental Engagement?</vt:lpstr>
      <vt:lpstr>Parental Involvement examples and how it continues through to Parental Engagement examples</vt:lpstr>
      <vt:lpstr>PowerPoint Presentation</vt:lpstr>
      <vt:lpstr>Key characteristics of Family Learning?</vt:lpstr>
      <vt:lpstr>What is the difference between Parental Engagement and Family Learning?</vt:lpstr>
      <vt:lpstr>PowerPoint Presentation</vt:lpstr>
      <vt:lpstr>PowerPoint Presentation</vt:lpstr>
      <vt:lpstr>How can Learning at Home happen?</vt:lpstr>
      <vt:lpstr>What do we mean by the home learning environment?</vt:lpstr>
      <vt:lpstr>Why is the home learning environment important?</vt:lpstr>
      <vt:lpstr>Home learning activities - Growing up in Scotland Study</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 Definitions</dc:title>
  <dc:creator>Beverley Ferguson</dc:creator>
  <cp:lastModifiedBy>Jeremy Stevenson</cp:lastModifiedBy>
  <cp:revision>3</cp:revision>
  <dcterms:created xsi:type="dcterms:W3CDTF">2024-02-01T12:08:11Z</dcterms:created>
  <dcterms:modified xsi:type="dcterms:W3CDTF">2024-03-08T17:49:00Z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0x010100A618B69513B20C4DB06FB56AA5CFCF95</vt:lpwstr>
  </property>
  <property fmtid="{D5CDD505-2E9C-101B-9397-08002B2CF9AE}" pid="3" name="MediaServiceImageTags">
    <vt:lpwstr/>
  </property>
</Properties>
</file>