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1" r:id="rId2"/>
    <p:sldId id="284" r:id="rId3"/>
    <p:sldId id="307" r:id="rId4"/>
    <p:sldId id="320" r:id="rId5"/>
    <p:sldId id="321" r:id="rId6"/>
    <p:sldId id="310" r:id="rId7"/>
    <p:sldId id="322" r:id="rId8"/>
    <p:sldId id="323" r:id="rId9"/>
    <p:sldId id="315" r:id="rId10"/>
    <p:sldId id="324" r:id="rId11"/>
    <p:sldId id="319" r:id="rId12"/>
    <p:sldId id="325" r:id="rId13"/>
    <p:sldId id="311" r:id="rId14"/>
    <p:sldId id="316" r:id="rId15"/>
    <p:sldId id="312" r:id="rId16"/>
    <p:sldId id="313" r:id="rId17"/>
    <p:sldId id="314" r:id="rId18"/>
    <p:sldId id="306" r:id="rId19"/>
    <p:sldId id="318" r:id="rId20"/>
    <p:sldId id="309" r:id="rId21"/>
    <p:sldId id="317" r:id="rId22"/>
    <p:sldId id="269" r:id="rId23"/>
    <p:sldId id="275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79577-F272-484C-8AF8-ACA9FBB9616B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039F-A7FC-48DB-9B59-E82040019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170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5BC94-20A2-42DB-962C-8B64A0931FF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5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4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6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2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58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7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1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9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5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0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9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516BD-B246-4BAA-8A82-117F17995DE9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SOSLogo_high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5" y="5319714"/>
            <a:ext cx="1458515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2" descr="12mmMark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103020"/>
            <a:ext cx="440531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ualSGstacked_Col_print (5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7" y="5103020"/>
            <a:ext cx="783431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89635" y="944167"/>
            <a:ext cx="324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Sense Over Sectarianism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143000" y="857251"/>
            <a:ext cx="6858000" cy="789385"/>
            <a:chOff x="0" y="0"/>
            <a:chExt cx="5760" cy="66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383" y="73"/>
              <a:ext cx="272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dirty="0">
                  <a:solidFill>
                    <a:srgbClr val="FFFFFF"/>
                  </a:solidFill>
                </a:rPr>
                <a:t>Sense Over Sectarianism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0" y="618"/>
              <a:ext cx="5760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411" y="1759745"/>
            <a:ext cx="8256389" cy="9874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0411" y="2638894"/>
            <a:ext cx="8256389" cy="2406977"/>
          </a:xfrm>
        </p:spPr>
        <p:txBody>
          <a:bodyPr/>
          <a:lstStyle/>
          <a:p>
            <a:pPr marL="0" indent="0" algn="ctr">
              <a:buNone/>
            </a:pPr>
            <a:endParaRPr lang="en-GB" sz="3300" dirty="0" smtClean="0"/>
          </a:p>
          <a:p>
            <a:pPr algn="ctr"/>
            <a:r>
              <a:rPr lang="en-GB" sz="4000" dirty="0" smtClean="0"/>
              <a:t>Mark </a:t>
            </a:r>
            <a:r>
              <a:rPr lang="en-GB" sz="4000" dirty="0"/>
              <a:t>S </a:t>
            </a:r>
            <a:r>
              <a:rPr lang="en-GB" sz="4000" dirty="0" smtClean="0"/>
              <a:t>Adams</a:t>
            </a:r>
          </a:p>
          <a:p>
            <a:pPr algn="ctr"/>
            <a:r>
              <a:rPr lang="en-GB" sz="4000" dirty="0" smtClean="0"/>
              <a:t>Development Officer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978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sz="7200" dirty="0" smtClean="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90727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Percentage of school leavers in 2017 who went on to further or higher education?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15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sz="5400" dirty="0" smtClean="0"/>
              <a:t>55-60%</a:t>
            </a:r>
          </a:p>
        </p:txBody>
      </p:sp>
    </p:spTree>
    <p:extLst>
      <p:ext uri="{BB962C8B-B14F-4D97-AF65-F5344CB8AC3E}">
        <p14:creationId xmlns:p14="http://schemas.microsoft.com/office/powerpoint/2010/main" val="22882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Social Media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dirty="0" smtClean="0"/>
              <a:t>List the social media platforms your group are using?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555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Social Media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Twitter – Facebook – Linked IN – Instagram – Snapchat – Periscope – What's App – YouTube - 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244895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Social Media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dirty="0" smtClean="0"/>
              <a:t>Discuss why you use each individual social media platforms?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711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Digital Footprint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dirty="0" smtClean="0"/>
              <a:t>Discuss what you think a digital footprint is?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251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Digital Footprint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dirty="0" smtClean="0"/>
              <a:t> Digital Footprint: the </a:t>
            </a:r>
            <a:r>
              <a:rPr lang="en-GB" sz="4000" dirty="0"/>
              <a:t>information about a particular person that exists on the Internet as a result of their online activity</a:t>
            </a:r>
          </a:p>
        </p:txBody>
      </p:sp>
    </p:spTree>
    <p:extLst>
      <p:ext uri="{BB962C8B-B14F-4D97-AF65-F5344CB8AC3E}">
        <p14:creationId xmlns:p14="http://schemas.microsoft.com/office/powerpoint/2010/main" val="16857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Equality Act 2010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dirty="0" smtClean="0"/>
              <a:t>What is a protected characteristic?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32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Equality Act 2010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dirty="0" smtClean="0"/>
              <a:t>Protected Characteristic: The </a:t>
            </a:r>
            <a:r>
              <a:rPr lang="en-GB" sz="4000" dirty="0"/>
              <a:t>nine groups </a:t>
            </a:r>
            <a:r>
              <a:rPr lang="en-GB" sz="4000" i="1" dirty="0"/>
              <a:t>protected</a:t>
            </a:r>
            <a:r>
              <a:rPr lang="en-GB" sz="4000" dirty="0"/>
              <a:t> under the Equality Act 2010</a:t>
            </a:r>
          </a:p>
        </p:txBody>
      </p:sp>
    </p:spTree>
    <p:extLst>
      <p:ext uri="{BB962C8B-B14F-4D97-AF65-F5344CB8AC3E}">
        <p14:creationId xmlns:p14="http://schemas.microsoft.com/office/powerpoint/2010/main" val="1421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08112"/>
          </a:xfrm>
        </p:spPr>
        <p:txBody>
          <a:bodyPr>
            <a:normAutofit/>
          </a:bodyPr>
          <a:lstStyle/>
          <a:p>
            <a:r>
              <a:rPr lang="en-GB" dirty="0" smtClean="0"/>
              <a:t>Working Definition of Sectarianism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168352"/>
          </a:xfrm>
        </p:spPr>
        <p:txBody>
          <a:bodyPr>
            <a:noAutofit/>
          </a:bodyPr>
          <a:lstStyle/>
          <a:p>
            <a:r>
              <a:rPr lang="en-GB" sz="2800" b="1" i="1" dirty="0"/>
              <a:t>Sectarianism </a:t>
            </a:r>
            <a:r>
              <a:rPr lang="en-GB" sz="2800" b="1" i="1" dirty="0" smtClean="0"/>
              <a:t>is Prejudice, Discrimination and Bigotry between 2 or more groups within the same religion, which is often experienced through football.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36746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Equality Act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dirty="0" smtClean="0"/>
              <a:t>How many of the 9 protected characteristics can you name?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0646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Equality Act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/>
              <a:t>Race</a:t>
            </a:r>
          </a:p>
          <a:p>
            <a:pPr algn="ctr"/>
            <a:r>
              <a:rPr lang="en-GB" sz="2400" b="1" dirty="0" smtClean="0"/>
              <a:t>Religion or Belief</a:t>
            </a:r>
          </a:p>
          <a:p>
            <a:pPr algn="ctr"/>
            <a:r>
              <a:rPr lang="en-GB" sz="2400" b="1" dirty="0" smtClean="0"/>
              <a:t>Gender</a:t>
            </a:r>
          </a:p>
          <a:p>
            <a:pPr algn="ctr"/>
            <a:r>
              <a:rPr lang="en-GB" sz="2400" b="1" dirty="0" smtClean="0"/>
              <a:t>Sexuality</a:t>
            </a:r>
          </a:p>
          <a:p>
            <a:pPr algn="ctr"/>
            <a:r>
              <a:rPr lang="en-GB" sz="2400" b="1" dirty="0" smtClean="0"/>
              <a:t>Marriage or Civil Partnership</a:t>
            </a:r>
          </a:p>
          <a:p>
            <a:pPr algn="ctr"/>
            <a:r>
              <a:rPr lang="en-GB" sz="2400" b="1" dirty="0" smtClean="0"/>
              <a:t>Pregnancy &amp; Maternity</a:t>
            </a:r>
          </a:p>
          <a:p>
            <a:pPr algn="ctr"/>
            <a:r>
              <a:rPr lang="en-GB" sz="2400" b="1" dirty="0" smtClean="0"/>
              <a:t>Transgender</a:t>
            </a:r>
          </a:p>
          <a:p>
            <a:pPr algn="ctr"/>
            <a:r>
              <a:rPr lang="en-GB" sz="2400" b="1" dirty="0" smtClean="0"/>
              <a:t>Age</a:t>
            </a:r>
          </a:p>
          <a:p>
            <a:pPr algn="ctr"/>
            <a:r>
              <a:rPr lang="en-GB" sz="2400" b="1" dirty="0" smtClean="0"/>
              <a:t>Disability</a:t>
            </a:r>
          </a:p>
        </p:txBody>
      </p:sp>
    </p:spTree>
    <p:extLst>
      <p:ext uri="{BB962C8B-B14F-4D97-AF65-F5344CB8AC3E}">
        <p14:creationId xmlns:p14="http://schemas.microsoft.com/office/powerpoint/2010/main" val="41135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7200" dirty="0" smtClean="0"/>
          </a:p>
          <a:p>
            <a:pPr marL="0" indent="0" algn="ctr">
              <a:buNone/>
            </a:pPr>
            <a:r>
              <a:rPr lang="en-GB" sz="5400" dirty="0" smtClean="0"/>
              <a:t>Any Questions???</a:t>
            </a:r>
            <a:endParaRPr lang="en-GB" sz="5400" dirty="0"/>
          </a:p>
          <a:p>
            <a:pPr marL="0" indent="0" algn="ct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36104"/>
          </a:xfrm>
        </p:spPr>
        <p:txBody>
          <a:bodyPr/>
          <a:lstStyle/>
          <a:p>
            <a:r>
              <a:rPr lang="en-GB" dirty="0" smtClean="0"/>
              <a:t>Twitter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b="1" dirty="0" smtClean="0"/>
          </a:p>
          <a:p>
            <a:pPr marL="0" indent="0" algn="ctr">
              <a:buNone/>
            </a:pPr>
            <a:r>
              <a:rPr lang="en-GB" sz="6000" b="1" dirty="0" smtClean="0"/>
              <a:t>@</a:t>
            </a:r>
            <a:r>
              <a:rPr lang="en-GB" sz="6000" b="1" dirty="0" err="1" smtClean="0"/>
              <a:t>sos-glasgow</a:t>
            </a:r>
            <a:endParaRPr lang="en-GB" sz="6000" b="1" dirty="0" smtClean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9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dirty="0" smtClean="0"/>
              <a:t>Discuss in your groups why you think these three headings are linked?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039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Percentage </a:t>
            </a:r>
            <a:r>
              <a:rPr lang="en-GB" dirty="0"/>
              <a:t>of </a:t>
            </a:r>
            <a:r>
              <a:rPr lang="en-GB" dirty="0" smtClean="0"/>
              <a:t>corporate employers who have an official policy of checking social media accounts before offering interviews?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26%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295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Historically in Scotland many employers would have an open or tacit policy of non-employment of certain religious or ethnic groups.</a:t>
            </a:r>
          </a:p>
          <a:p>
            <a:r>
              <a:rPr lang="en-GB" dirty="0" smtClean="0"/>
              <a:t>Engineering, manufacturing, sport, legal firms, sales organisations &amp; service companies.</a:t>
            </a:r>
          </a:p>
        </p:txBody>
      </p:sp>
    </p:spTree>
    <p:extLst>
      <p:ext uri="{BB962C8B-B14F-4D97-AF65-F5344CB8AC3E}">
        <p14:creationId xmlns:p14="http://schemas.microsoft.com/office/powerpoint/2010/main" val="32794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878" y="2276872"/>
            <a:ext cx="1620000" cy="3487002"/>
          </a:xfrm>
        </p:spPr>
      </p:pic>
    </p:spTree>
    <p:extLst>
      <p:ext uri="{BB962C8B-B14F-4D97-AF65-F5344CB8AC3E}">
        <p14:creationId xmlns:p14="http://schemas.microsoft.com/office/powerpoint/2010/main" val="3492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 smtClean="0"/>
              <a:t>When do you think the law was changed to attempt to stop this kind of prejudice &amp; discrimination</a:t>
            </a:r>
            <a:r>
              <a:rPr lang="en-GB" dirty="0" smtClean="0"/>
              <a:t>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963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Employment Equality (Religion or Belief) Act 2003</a:t>
            </a:r>
          </a:p>
        </p:txBody>
      </p:sp>
    </p:spTree>
    <p:extLst>
      <p:ext uri="{BB962C8B-B14F-4D97-AF65-F5344CB8AC3E}">
        <p14:creationId xmlns:p14="http://schemas.microsoft.com/office/powerpoint/2010/main" val="4628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Percentage of school leavers in 2017 who gained full time employment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23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6132</TotalTime>
  <Words>389</Words>
  <Application>Microsoft Office PowerPoint</Application>
  <PresentationFormat>On-screen Show (4:3)</PresentationFormat>
  <Paragraphs>80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Employment, Social Media &amp; Sectarianism</vt:lpstr>
      <vt:lpstr>Working Definition of Sectarianism</vt:lpstr>
      <vt:lpstr>Employment, Social Media &amp; Sectarianism</vt:lpstr>
      <vt:lpstr>Employment, Social Media &amp; Sectarianism</vt:lpstr>
      <vt:lpstr>Employment, Social Media &amp; Sectarianism</vt:lpstr>
      <vt:lpstr>Employment, Social Media &amp; Sectarianism</vt:lpstr>
      <vt:lpstr>Employment, Social Media &amp; Sectarianism</vt:lpstr>
      <vt:lpstr>Employment, Social Media &amp; Sectarianism</vt:lpstr>
      <vt:lpstr>Employment, Social Media &amp; Sectarianism Statistics</vt:lpstr>
      <vt:lpstr>Employment, Social Media &amp; Sectarianism Statistics</vt:lpstr>
      <vt:lpstr>Employment, Social Media &amp; Sectarianism Statistics</vt:lpstr>
      <vt:lpstr>Employment, Social Media &amp; Sectarianism Statistics</vt:lpstr>
      <vt:lpstr>Social Media Platforms</vt:lpstr>
      <vt:lpstr>Social Media Platforms</vt:lpstr>
      <vt:lpstr>Social Media Platforms</vt:lpstr>
      <vt:lpstr>Digital Footprint</vt:lpstr>
      <vt:lpstr>Digital Footprint Definition</vt:lpstr>
      <vt:lpstr>Equality Act 2010</vt:lpstr>
      <vt:lpstr>Equality Act 2010</vt:lpstr>
      <vt:lpstr>Equality Act Quiz</vt:lpstr>
      <vt:lpstr>Equality Act Quiz</vt:lpstr>
      <vt:lpstr>PowerPoint Presentation</vt:lpstr>
      <vt:lpstr>Twitter Details</vt:lpstr>
    </vt:vector>
  </TitlesOfParts>
  <Company>GCC Corporate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Thomson, Susan (ED)</dc:creator>
  <cp:lastModifiedBy>Adams, Mark (Education)</cp:lastModifiedBy>
  <cp:revision>65</cp:revision>
  <cp:lastPrinted>2015-08-20T13:02:34Z</cp:lastPrinted>
  <dcterms:created xsi:type="dcterms:W3CDTF">2015-08-11T13:26:38Z</dcterms:created>
  <dcterms:modified xsi:type="dcterms:W3CDTF">2018-09-10T09:28:33Z</dcterms:modified>
</cp:coreProperties>
</file>