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7"/>
  </p:notesMasterIdLst>
  <p:sldIdLst>
    <p:sldId id="256" r:id="rId7"/>
    <p:sldId id="302" r:id="rId8"/>
    <p:sldId id="257" r:id="rId9"/>
    <p:sldId id="260" r:id="rId10"/>
    <p:sldId id="1332" r:id="rId11"/>
    <p:sldId id="1331" r:id="rId12"/>
    <p:sldId id="262" r:id="rId13"/>
    <p:sldId id="291" r:id="rId14"/>
    <p:sldId id="264" r:id="rId15"/>
    <p:sldId id="265" r:id="rId16"/>
    <p:sldId id="267" r:id="rId17"/>
    <p:sldId id="268" r:id="rId18"/>
    <p:sldId id="408" r:id="rId19"/>
    <p:sldId id="407" r:id="rId20"/>
    <p:sldId id="421" r:id="rId21"/>
    <p:sldId id="1341" r:id="rId22"/>
    <p:sldId id="296" r:id="rId23"/>
    <p:sldId id="314" r:id="rId24"/>
    <p:sldId id="315" r:id="rId25"/>
    <p:sldId id="1342" r:id="rId26"/>
    <p:sldId id="1333" r:id="rId27"/>
    <p:sldId id="1343" r:id="rId28"/>
    <p:sldId id="1349" r:id="rId29"/>
    <p:sldId id="1351" r:id="rId30"/>
    <p:sldId id="1352" r:id="rId31"/>
    <p:sldId id="1354" r:id="rId32"/>
    <p:sldId id="1355" r:id="rId33"/>
    <p:sldId id="1353" r:id="rId34"/>
    <p:sldId id="1344" r:id="rId35"/>
    <p:sldId id="1357" r:id="rId36"/>
    <p:sldId id="317" r:id="rId37"/>
    <p:sldId id="1346" r:id="rId38"/>
    <p:sldId id="307" r:id="rId39"/>
    <p:sldId id="292" r:id="rId40"/>
    <p:sldId id="312" r:id="rId41"/>
    <p:sldId id="1356" r:id="rId42"/>
    <p:sldId id="1347" r:id="rId43"/>
    <p:sldId id="1358" r:id="rId44"/>
    <p:sldId id="316" r:id="rId45"/>
    <p:sldId id="28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C830742-5AB5-4140-9E76-02E95B00B52E}">
          <p14:sldIdLst>
            <p14:sldId id="256"/>
            <p14:sldId id="302"/>
            <p14:sldId id="257"/>
            <p14:sldId id="260"/>
            <p14:sldId id="1332"/>
            <p14:sldId id="1331"/>
            <p14:sldId id="262"/>
          </p14:sldIdLst>
        </p14:section>
        <p14:section name="National guidance and research" id="{73D76C2E-7280-480B-9ECB-F38D0D98D4B6}">
          <p14:sldIdLst>
            <p14:sldId id="291"/>
            <p14:sldId id="264"/>
            <p14:sldId id="265"/>
            <p14:sldId id="267"/>
            <p14:sldId id="268"/>
          </p14:sldIdLst>
        </p14:section>
        <p14:section name="Data and planning" id="{5BBAB042-3ACC-44C8-A88D-C668FC58C79A}">
          <p14:sldIdLst>
            <p14:sldId id="408"/>
            <p14:sldId id="407"/>
            <p14:sldId id="421"/>
            <p14:sldId id="1341"/>
            <p14:sldId id="296"/>
            <p14:sldId id="314"/>
            <p14:sldId id="315"/>
            <p14:sldId id="1342"/>
            <p14:sldId id="1333"/>
            <p14:sldId id="1343"/>
            <p14:sldId id="1349"/>
            <p14:sldId id="1351"/>
            <p14:sldId id="1352"/>
            <p14:sldId id="1354"/>
            <p14:sldId id="1355"/>
            <p14:sldId id="1353"/>
            <p14:sldId id="1344"/>
            <p14:sldId id="1357"/>
          </p14:sldIdLst>
        </p14:section>
        <p14:section name="Data and the implementation of improvement activity" id="{D26F8399-2ECF-4A02-948F-FD3EDDDC61E9}">
          <p14:sldIdLst>
            <p14:sldId id="317"/>
            <p14:sldId id="1346"/>
            <p14:sldId id="307"/>
          </p14:sldIdLst>
        </p14:section>
        <p14:section name="Data and evaluation" id="{1079519D-BFEE-4022-8F81-A11418523F8D}">
          <p14:sldIdLst>
            <p14:sldId id="292"/>
            <p14:sldId id="312"/>
            <p14:sldId id="1356"/>
            <p14:sldId id="1347"/>
          </p14:sldIdLst>
        </p14:section>
        <p14:section name="Reflection and feedback" id="{26358267-0199-485B-A699-442F0B772785}">
          <p14:sldIdLst>
            <p14:sldId id="1358"/>
            <p14:sldId id="316"/>
            <p14:sldId id="2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C4E526-84A5-BCB0-170C-BFDA8FEE9283}" name="Michael Halbert" initials="MH" userId="S::michael.halbert@educationscotland.gov.scot::df777a5f-0442-48e1-9aae-d2a96e273939" providerId="AD"/>
  <p188:author id="{A1885E3A-F020-0669-EB82-F34434686798}" name="Phil Neill" initials="PN" userId="S::phil.neill@educationscotland.gov.scot::4b36eeed-3cc2-4425-b260-b73cfaa414ee" providerId="AD"/>
  <p188:author id="{4D9737CE-7A17-8D86-1C1F-81B84FF6B3DC}" name="Michael Halbert" initials="MH" userId="S::Michael.Halbert@educationscotland.gov.scot::df777a5f-0442-48e1-9aae-d2a96e27393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4359" autoAdjust="0"/>
  </p:normalViewPr>
  <p:slideViewPr>
    <p:cSldViewPr snapToGrid="0">
      <p:cViewPr varScale="1">
        <p:scale>
          <a:sx n="89" d="100"/>
          <a:sy n="89" d="100"/>
        </p:scale>
        <p:origin x="998" y="82"/>
      </p:cViewPr>
      <p:guideLst/>
    </p:cSldViewPr>
  </p:slideViewPr>
  <p:notesTextViewPr>
    <p:cViewPr>
      <p:scale>
        <a:sx n="1" d="1"/>
        <a:sy n="1" d="1"/>
      </p:scale>
      <p:origin x="0" y="-4234"/>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Constable" userId="5f7a9f1f-0186-4a3c-9756-665bc5fb5a9c" providerId="ADAL" clId="{A7929834-3088-4F26-AE31-EC0B297FD6D0}"/>
    <pc:docChg chg="modSld">
      <pc:chgData name="Rebekah Constable" userId="5f7a9f1f-0186-4a3c-9756-665bc5fb5a9c" providerId="ADAL" clId="{A7929834-3088-4F26-AE31-EC0B297FD6D0}" dt="2024-05-01T20:20:26.258" v="0" actId="5793"/>
      <pc:docMkLst>
        <pc:docMk/>
      </pc:docMkLst>
      <pc:sldChg chg="modNotesTx">
        <pc:chgData name="Rebekah Constable" userId="5f7a9f1f-0186-4a3c-9756-665bc5fb5a9c" providerId="ADAL" clId="{A7929834-3088-4F26-AE31-EC0B297FD6D0}" dt="2024-05-01T20:20:26.258" v="0" actId="5793"/>
        <pc:sldMkLst>
          <pc:docMk/>
          <pc:sldMk cId="3912066118" sldId="267"/>
        </pc:sldMkLst>
      </pc:sldChg>
    </pc:docChg>
  </pc:docChgLst>
  <pc:docChgLst>
    <pc:chgData name="Elizabeth Sommerville" userId="S::esesommerville@glow.gov.uk::0839e972-48e3-45d3-bb5c-305eeae85771" providerId="AD" clId="Web-{26C52C71-BE12-4207-8BC4-CFD65A235E32}"/>
    <pc:docChg chg="modSld">
      <pc:chgData name="Elizabeth Sommerville" userId="S::esesommerville@glow.gov.uk::0839e972-48e3-45d3-bb5c-305eeae85771" providerId="AD" clId="Web-{26C52C71-BE12-4207-8BC4-CFD65A235E32}" dt="2024-04-20T15:42:54.024" v="171" actId="1076"/>
      <pc:docMkLst>
        <pc:docMk/>
      </pc:docMkLst>
      <pc:sldChg chg="modSp">
        <pc:chgData name="Elizabeth Sommerville" userId="S::esesommerville@glow.gov.uk::0839e972-48e3-45d3-bb5c-305eeae85771" providerId="AD" clId="Web-{26C52C71-BE12-4207-8BC4-CFD65A235E32}" dt="2024-04-20T15:27:55.273" v="2"/>
        <pc:sldMkLst>
          <pc:docMk/>
          <pc:sldMk cId="1600699566" sldId="256"/>
        </pc:sldMkLst>
        <pc:spChg chg="mod ord">
          <ac:chgData name="Elizabeth Sommerville" userId="S::esesommerville@glow.gov.uk::0839e972-48e3-45d3-bb5c-305eeae85771" providerId="AD" clId="Web-{26C52C71-BE12-4207-8BC4-CFD65A235E32}" dt="2024-04-20T15:27:40.991" v="1"/>
          <ac:spMkLst>
            <pc:docMk/>
            <pc:sldMk cId="1600699566" sldId="256"/>
            <ac:spMk id="5" creationId="{058D1B16-192D-1D1C-E8F1-2CB90B9ED7D6}"/>
          </ac:spMkLst>
        </pc:spChg>
        <pc:picChg chg="ord">
          <ac:chgData name="Elizabeth Sommerville" userId="S::esesommerville@glow.gov.uk::0839e972-48e3-45d3-bb5c-305eeae85771" providerId="AD" clId="Web-{26C52C71-BE12-4207-8BC4-CFD65A235E32}" dt="2024-04-20T15:27:55.273" v="2"/>
          <ac:picMkLst>
            <pc:docMk/>
            <pc:sldMk cId="1600699566" sldId="256"/>
            <ac:picMk id="7" creationId="{94BDB4D2-3735-228B-776C-800B8BC5A856}"/>
          </ac:picMkLst>
        </pc:picChg>
      </pc:sldChg>
      <pc:sldChg chg="modSp">
        <pc:chgData name="Elizabeth Sommerville" userId="S::esesommerville@glow.gov.uk::0839e972-48e3-45d3-bb5c-305eeae85771" providerId="AD" clId="Web-{26C52C71-BE12-4207-8BC4-CFD65A235E32}" dt="2024-04-20T15:28:26.430" v="7"/>
        <pc:sldMkLst>
          <pc:docMk/>
          <pc:sldMk cId="1636906469" sldId="257"/>
        </pc:sldMkLst>
        <pc:spChg chg="mod ord">
          <ac:chgData name="Elizabeth Sommerville" userId="S::esesommerville@glow.gov.uk::0839e972-48e3-45d3-bb5c-305eeae85771" providerId="AD" clId="Web-{26C52C71-BE12-4207-8BC4-CFD65A235E32}" dt="2024-04-20T15:28:26.430" v="7"/>
          <ac:spMkLst>
            <pc:docMk/>
            <pc:sldMk cId="1636906469" sldId="257"/>
            <ac:spMk id="5" creationId="{6389AF2F-7E10-780E-C975-4236521FC0C1}"/>
          </ac:spMkLst>
        </pc:spChg>
      </pc:sldChg>
      <pc:sldChg chg="modSp">
        <pc:chgData name="Elizabeth Sommerville" userId="S::esesommerville@glow.gov.uk::0839e972-48e3-45d3-bb5c-305eeae85771" providerId="AD" clId="Web-{26C52C71-BE12-4207-8BC4-CFD65A235E32}" dt="2024-04-20T15:28:33.430" v="8"/>
        <pc:sldMkLst>
          <pc:docMk/>
          <pc:sldMk cId="3880818203" sldId="260"/>
        </pc:sldMkLst>
        <pc:spChg chg="ord">
          <ac:chgData name="Elizabeth Sommerville" userId="S::esesommerville@glow.gov.uk::0839e972-48e3-45d3-bb5c-305eeae85771" providerId="AD" clId="Web-{26C52C71-BE12-4207-8BC4-CFD65A235E32}" dt="2024-04-20T15:28:33.430" v="8"/>
          <ac:spMkLst>
            <pc:docMk/>
            <pc:sldMk cId="3880818203" sldId="260"/>
            <ac:spMk id="2" creationId="{1E21D18D-309F-EAD5-BDD2-CAD999D37DBC}"/>
          </ac:spMkLst>
        </pc:spChg>
      </pc:sldChg>
      <pc:sldChg chg="modSp">
        <pc:chgData name="Elizabeth Sommerville" userId="S::esesommerville@glow.gov.uk::0839e972-48e3-45d3-bb5c-305eeae85771" providerId="AD" clId="Web-{26C52C71-BE12-4207-8BC4-CFD65A235E32}" dt="2024-04-20T15:28:53.134" v="11"/>
        <pc:sldMkLst>
          <pc:docMk/>
          <pc:sldMk cId="618706366" sldId="262"/>
        </pc:sldMkLst>
        <pc:spChg chg="ord">
          <ac:chgData name="Elizabeth Sommerville" userId="S::esesommerville@glow.gov.uk::0839e972-48e3-45d3-bb5c-305eeae85771" providerId="AD" clId="Web-{26C52C71-BE12-4207-8BC4-CFD65A235E32}" dt="2024-04-20T15:28:53.134" v="11"/>
          <ac:spMkLst>
            <pc:docMk/>
            <pc:sldMk cId="618706366" sldId="262"/>
            <ac:spMk id="2" creationId="{9816AC0C-D4D6-541E-F8ED-3CDE5112BCA8}"/>
          </ac:spMkLst>
        </pc:spChg>
      </pc:sldChg>
      <pc:sldChg chg="modSp delCm">
        <pc:chgData name="Elizabeth Sommerville" userId="S::esesommerville@glow.gov.uk::0839e972-48e3-45d3-bb5c-305eeae85771" providerId="AD" clId="Web-{26C52C71-BE12-4207-8BC4-CFD65A235E32}" dt="2024-04-20T15:29:19.104" v="15"/>
        <pc:sldMkLst>
          <pc:docMk/>
          <pc:sldMk cId="2375370055" sldId="264"/>
        </pc:sldMkLst>
        <pc:spChg chg="ord">
          <ac:chgData name="Elizabeth Sommerville" userId="S::esesommerville@glow.gov.uk::0839e972-48e3-45d3-bb5c-305eeae85771" providerId="AD" clId="Web-{26C52C71-BE12-4207-8BC4-CFD65A235E32}" dt="2024-04-20T15:29:19.104" v="15"/>
          <ac:spMkLst>
            <pc:docMk/>
            <pc:sldMk cId="2375370055" sldId="264"/>
            <ac:spMk id="2" creationId="{3FA35E4B-135C-0FB8-8FF5-43F735CEDC0C}"/>
          </ac:spMkLst>
        </pc:spChg>
        <pc:spChg chg="ord">
          <ac:chgData name="Elizabeth Sommerville" userId="S::esesommerville@glow.gov.uk::0839e972-48e3-45d3-bb5c-305eeae85771" providerId="AD" clId="Web-{26C52C71-BE12-4207-8BC4-CFD65A235E32}" dt="2024-04-20T15:29:16.354" v="14"/>
          <ac:spMkLst>
            <pc:docMk/>
            <pc:sldMk cId="2375370055" sldId="264"/>
            <ac:spMk id="4" creationId="{201D265A-369C-55CE-29D3-C9E89A312D54}"/>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6C52C71-BE12-4207-8BC4-CFD65A235E32}" dt="2024-04-20T15:29:12.197" v="13"/>
              <pc2:cmMkLst xmlns:pc2="http://schemas.microsoft.com/office/powerpoint/2019/9/main/command">
                <pc:docMk/>
                <pc:sldMk cId="2375370055" sldId="264"/>
                <pc2:cmMk id="{8F6D7371-EA57-4862-AFD4-8105F5C217ED}"/>
              </pc2:cmMkLst>
            </pc226:cmChg>
          </p:ext>
        </pc:extLst>
      </pc:sldChg>
      <pc:sldChg chg="modSp delCm">
        <pc:chgData name="Elizabeth Sommerville" userId="S::esesommerville@glow.gov.uk::0839e972-48e3-45d3-bb5c-305eeae85771" providerId="AD" clId="Web-{26C52C71-BE12-4207-8BC4-CFD65A235E32}" dt="2024-04-20T15:29:34.182" v="18"/>
        <pc:sldMkLst>
          <pc:docMk/>
          <pc:sldMk cId="1569369832" sldId="265"/>
        </pc:sldMkLst>
        <pc:spChg chg="ord">
          <ac:chgData name="Elizabeth Sommerville" userId="S::esesommerville@glow.gov.uk::0839e972-48e3-45d3-bb5c-305eeae85771" providerId="AD" clId="Web-{26C52C71-BE12-4207-8BC4-CFD65A235E32}" dt="2024-04-20T15:29:34.182" v="18"/>
          <ac:spMkLst>
            <pc:docMk/>
            <pc:sldMk cId="1569369832" sldId="265"/>
            <ac:spMk id="2" creationId="{082BEB1E-E9B3-5712-5C2D-AAD35203894B}"/>
          </ac:spMkLst>
        </pc:spChg>
        <pc:spChg chg="ord">
          <ac:chgData name="Elizabeth Sommerville" userId="S::esesommerville@glow.gov.uk::0839e972-48e3-45d3-bb5c-305eeae85771" providerId="AD" clId="Web-{26C52C71-BE12-4207-8BC4-CFD65A235E32}" dt="2024-04-20T15:29:29.120" v="17"/>
          <ac:spMkLst>
            <pc:docMk/>
            <pc:sldMk cId="1569369832" sldId="265"/>
            <ac:spMk id="4" creationId="{D5D1C5AF-768D-FD63-B709-4672413272CA}"/>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6C52C71-BE12-4207-8BC4-CFD65A235E32}" dt="2024-04-20T15:29:25.417" v="16"/>
              <pc2:cmMkLst xmlns:pc2="http://schemas.microsoft.com/office/powerpoint/2019/9/main/command">
                <pc:docMk/>
                <pc:sldMk cId="1569369832" sldId="265"/>
                <pc2:cmMk id="{7061AAB8-3B0C-43A3-A8B4-D1765111B52B}"/>
              </pc2:cmMkLst>
            </pc226:cmChg>
          </p:ext>
        </pc:extLst>
      </pc:sldChg>
      <pc:sldChg chg="modSp">
        <pc:chgData name="Elizabeth Sommerville" userId="S::esesommerville@glow.gov.uk::0839e972-48e3-45d3-bb5c-305eeae85771" providerId="AD" clId="Web-{26C52C71-BE12-4207-8BC4-CFD65A235E32}" dt="2024-04-20T15:29:49.042" v="19"/>
        <pc:sldMkLst>
          <pc:docMk/>
          <pc:sldMk cId="3912066118" sldId="267"/>
        </pc:sldMkLst>
        <pc:spChg chg="ord">
          <ac:chgData name="Elizabeth Sommerville" userId="S::esesommerville@glow.gov.uk::0839e972-48e3-45d3-bb5c-305eeae85771" providerId="AD" clId="Web-{26C52C71-BE12-4207-8BC4-CFD65A235E32}" dt="2024-04-20T15:29:49.042" v="19"/>
          <ac:spMkLst>
            <pc:docMk/>
            <pc:sldMk cId="3912066118" sldId="267"/>
            <ac:spMk id="2" creationId="{4B758FEE-BA38-6DC1-6387-A537E3B0FAF1}"/>
          </ac:spMkLst>
        </pc:spChg>
      </pc:sldChg>
      <pc:sldChg chg="modSp">
        <pc:chgData name="Elizabeth Sommerville" userId="S::esesommerville@glow.gov.uk::0839e972-48e3-45d3-bb5c-305eeae85771" providerId="AD" clId="Web-{26C52C71-BE12-4207-8BC4-CFD65A235E32}" dt="2024-04-20T15:30:04.777" v="20"/>
        <pc:sldMkLst>
          <pc:docMk/>
          <pc:sldMk cId="2365768504" sldId="268"/>
        </pc:sldMkLst>
        <pc:spChg chg="ord">
          <ac:chgData name="Elizabeth Sommerville" userId="S::esesommerville@glow.gov.uk::0839e972-48e3-45d3-bb5c-305eeae85771" providerId="AD" clId="Web-{26C52C71-BE12-4207-8BC4-CFD65A235E32}" dt="2024-04-20T15:30:04.777" v="20"/>
          <ac:spMkLst>
            <pc:docMk/>
            <pc:sldMk cId="2365768504" sldId="268"/>
            <ac:spMk id="4" creationId="{073E6936-F394-0CC2-D311-E72617A8247C}"/>
          </ac:spMkLst>
        </pc:spChg>
      </pc:sldChg>
      <pc:sldChg chg="addSp modSp">
        <pc:chgData name="Elizabeth Sommerville" userId="S::esesommerville@glow.gov.uk::0839e972-48e3-45d3-bb5c-305eeae85771" providerId="AD" clId="Web-{26C52C71-BE12-4207-8BC4-CFD65A235E32}" dt="2024-04-20T15:42:54.024" v="171" actId="1076"/>
        <pc:sldMkLst>
          <pc:docMk/>
          <pc:sldMk cId="2992660041" sldId="289"/>
        </pc:sldMkLst>
        <pc:spChg chg="mod">
          <ac:chgData name="Elizabeth Sommerville" userId="S::esesommerville@glow.gov.uk::0839e972-48e3-45d3-bb5c-305eeae85771" providerId="AD" clId="Web-{26C52C71-BE12-4207-8BC4-CFD65A235E32}" dt="2024-04-20T15:42:36.883" v="170" actId="1076"/>
          <ac:spMkLst>
            <pc:docMk/>
            <pc:sldMk cId="2992660041" sldId="289"/>
            <ac:spMk id="2" creationId="{E0C65D9E-0795-3F5E-3C94-C9B3FF6C14C2}"/>
          </ac:spMkLst>
        </pc:spChg>
        <pc:spChg chg="add mod">
          <ac:chgData name="Elizabeth Sommerville" userId="S::esesommerville@glow.gov.uk::0839e972-48e3-45d3-bb5c-305eeae85771" providerId="AD" clId="Web-{26C52C71-BE12-4207-8BC4-CFD65A235E32}" dt="2024-04-20T15:42:54.024" v="171" actId="1076"/>
          <ac:spMkLst>
            <pc:docMk/>
            <pc:sldMk cId="2992660041" sldId="289"/>
            <ac:spMk id="3" creationId="{4B8642EE-F195-122F-48E1-F98E4DFFC6F4}"/>
          </ac:spMkLst>
        </pc:spChg>
      </pc:sldChg>
      <pc:sldChg chg="modSp">
        <pc:chgData name="Elizabeth Sommerville" userId="S::esesommerville@glow.gov.uk::0839e972-48e3-45d3-bb5c-305eeae85771" providerId="AD" clId="Web-{26C52C71-BE12-4207-8BC4-CFD65A235E32}" dt="2024-04-20T15:29:00.838" v="12"/>
        <pc:sldMkLst>
          <pc:docMk/>
          <pc:sldMk cId="2483683155" sldId="291"/>
        </pc:sldMkLst>
        <pc:spChg chg="ord">
          <ac:chgData name="Elizabeth Sommerville" userId="S::esesommerville@glow.gov.uk::0839e972-48e3-45d3-bb5c-305eeae85771" providerId="AD" clId="Web-{26C52C71-BE12-4207-8BC4-CFD65A235E32}" dt="2024-04-20T15:29:00.838" v="12"/>
          <ac:spMkLst>
            <pc:docMk/>
            <pc:sldMk cId="2483683155" sldId="291"/>
            <ac:spMk id="7" creationId="{4145691D-F927-C6ED-A283-D464CDA8A340}"/>
          </ac:spMkLst>
        </pc:spChg>
      </pc:sldChg>
      <pc:sldChg chg="modSp">
        <pc:chgData name="Elizabeth Sommerville" userId="S::esesommerville@glow.gov.uk::0839e972-48e3-45d3-bb5c-305eeae85771" providerId="AD" clId="Web-{26C52C71-BE12-4207-8BC4-CFD65A235E32}" dt="2024-04-20T15:40:52.207" v="156"/>
        <pc:sldMkLst>
          <pc:docMk/>
          <pc:sldMk cId="2906578666" sldId="292"/>
        </pc:sldMkLst>
        <pc:spChg chg="ord">
          <ac:chgData name="Elizabeth Sommerville" userId="S::esesommerville@glow.gov.uk::0839e972-48e3-45d3-bb5c-305eeae85771" providerId="AD" clId="Web-{26C52C71-BE12-4207-8BC4-CFD65A235E32}" dt="2024-04-20T15:40:46.910" v="155"/>
          <ac:spMkLst>
            <pc:docMk/>
            <pc:sldMk cId="2906578666" sldId="292"/>
            <ac:spMk id="4" creationId="{073E6936-F394-0CC2-D311-E72617A8247C}"/>
          </ac:spMkLst>
        </pc:spChg>
        <pc:picChg chg="ord">
          <ac:chgData name="Elizabeth Sommerville" userId="S::esesommerville@glow.gov.uk::0839e972-48e3-45d3-bb5c-305eeae85771" providerId="AD" clId="Web-{26C52C71-BE12-4207-8BC4-CFD65A235E32}" dt="2024-04-20T15:40:52.207" v="156"/>
          <ac:picMkLst>
            <pc:docMk/>
            <pc:sldMk cId="2906578666" sldId="292"/>
            <ac:picMk id="9" creationId="{EB6192B5-9950-7D44-D802-0027817D8C57}"/>
          </ac:picMkLst>
        </pc:picChg>
      </pc:sldChg>
      <pc:sldChg chg="modSp">
        <pc:chgData name="Elizabeth Sommerville" userId="S::esesommerville@glow.gov.uk::0839e972-48e3-45d3-bb5c-305eeae85771" providerId="AD" clId="Web-{26C52C71-BE12-4207-8BC4-CFD65A235E32}" dt="2024-04-20T15:36:42.042" v="110"/>
        <pc:sldMkLst>
          <pc:docMk/>
          <pc:sldMk cId="704885197" sldId="296"/>
        </pc:sldMkLst>
        <pc:spChg chg="mod">
          <ac:chgData name="Elizabeth Sommerville" userId="S::esesommerville@glow.gov.uk::0839e972-48e3-45d3-bb5c-305eeae85771" providerId="AD" clId="Web-{26C52C71-BE12-4207-8BC4-CFD65A235E32}" dt="2024-04-20T15:36:42.042" v="110"/>
          <ac:spMkLst>
            <pc:docMk/>
            <pc:sldMk cId="704885197" sldId="296"/>
            <ac:spMk id="3" creationId="{0C5E8A6A-CBCF-27C3-B3F9-37B2326876DC}"/>
          </ac:spMkLst>
        </pc:spChg>
      </pc:sldChg>
      <pc:sldChg chg="modSp">
        <pc:chgData name="Elizabeth Sommerville" userId="S::esesommerville@glow.gov.uk::0839e972-48e3-45d3-bb5c-305eeae85771" providerId="AD" clId="Web-{26C52C71-BE12-4207-8BC4-CFD65A235E32}" dt="2024-04-20T15:28:12.211" v="5"/>
        <pc:sldMkLst>
          <pc:docMk/>
          <pc:sldMk cId="4280439262" sldId="302"/>
        </pc:sldMkLst>
        <pc:spChg chg="ord">
          <ac:chgData name="Elizabeth Sommerville" userId="S::esesommerville@glow.gov.uk::0839e972-48e3-45d3-bb5c-305eeae85771" providerId="AD" clId="Web-{26C52C71-BE12-4207-8BC4-CFD65A235E32}" dt="2024-04-20T15:28:05.070" v="3"/>
          <ac:spMkLst>
            <pc:docMk/>
            <pc:sldMk cId="4280439262" sldId="302"/>
            <ac:spMk id="4" creationId="{0CA04433-D0EA-B95E-2289-F04AAFD919EB}"/>
          </ac:spMkLst>
        </pc:spChg>
        <pc:picChg chg="ord">
          <ac:chgData name="Elizabeth Sommerville" userId="S::esesommerville@glow.gov.uk::0839e972-48e3-45d3-bb5c-305eeae85771" providerId="AD" clId="Web-{26C52C71-BE12-4207-8BC4-CFD65A235E32}" dt="2024-04-20T15:28:12.211" v="5"/>
          <ac:picMkLst>
            <pc:docMk/>
            <pc:sldMk cId="4280439262" sldId="302"/>
            <ac:picMk id="5" creationId="{90592FC4-BF7B-1A57-9DBE-B4C024DD2251}"/>
          </ac:picMkLst>
        </pc:picChg>
      </pc:sldChg>
      <pc:sldChg chg="modSp">
        <pc:chgData name="Elizabeth Sommerville" userId="S::esesommerville@glow.gov.uk::0839e972-48e3-45d3-bb5c-305eeae85771" providerId="AD" clId="Web-{26C52C71-BE12-4207-8BC4-CFD65A235E32}" dt="2024-04-20T15:40:40.816" v="154"/>
        <pc:sldMkLst>
          <pc:docMk/>
          <pc:sldMk cId="392824713" sldId="307"/>
        </pc:sldMkLst>
        <pc:spChg chg="ord">
          <ac:chgData name="Elizabeth Sommerville" userId="S::esesommerville@glow.gov.uk::0839e972-48e3-45d3-bb5c-305eeae85771" providerId="AD" clId="Web-{26C52C71-BE12-4207-8BC4-CFD65A235E32}" dt="2024-04-20T15:40:36.300" v="153"/>
          <ac:spMkLst>
            <pc:docMk/>
            <pc:sldMk cId="392824713" sldId="307"/>
            <ac:spMk id="2" creationId="{0D4E8D79-FFCF-EE69-40CD-A75381DE6579}"/>
          </ac:spMkLst>
        </pc:spChg>
        <pc:spChg chg="ord">
          <ac:chgData name="Elizabeth Sommerville" userId="S::esesommerville@glow.gov.uk::0839e972-48e3-45d3-bb5c-305eeae85771" providerId="AD" clId="Web-{26C52C71-BE12-4207-8BC4-CFD65A235E32}" dt="2024-04-20T15:40:40.816" v="154"/>
          <ac:spMkLst>
            <pc:docMk/>
            <pc:sldMk cId="392824713" sldId="307"/>
            <ac:spMk id="13" creationId="{005D5C8C-291C-5783-1232-045199D7D694}"/>
          </ac:spMkLst>
        </pc:spChg>
      </pc:sldChg>
      <pc:sldChg chg="modSp">
        <pc:chgData name="Elizabeth Sommerville" userId="S::esesommerville@glow.gov.uk::0839e972-48e3-45d3-bb5c-305eeae85771" providerId="AD" clId="Web-{26C52C71-BE12-4207-8BC4-CFD65A235E32}" dt="2024-04-20T15:37:09.371" v="120"/>
        <pc:sldMkLst>
          <pc:docMk/>
          <pc:sldMk cId="1660120760" sldId="314"/>
        </pc:sldMkLst>
        <pc:spChg chg="ord">
          <ac:chgData name="Elizabeth Sommerville" userId="S::esesommerville@glow.gov.uk::0839e972-48e3-45d3-bb5c-305eeae85771" providerId="AD" clId="Web-{26C52C71-BE12-4207-8BC4-CFD65A235E32}" dt="2024-04-20T15:36:52.011" v="111"/>
          <ac:spMkLst>
            <pc:docMk/>
            <pc:sldMk cId="1660120760" sldId="314"/>
            <ac:spMk id="2" creationId="{B4FA30D0-D5D0-9FB2-129A-D1CA8E71ACB8}"/>
          </ac:spMkLst>
        </pc:spChg>
        <pc:spChg chg="ord">
          <ac:chgData name="Elizabeth Sommerville" userId="S::esesommerville@glow.gov.uk::0839e972-48e3-45d3-bb5c-305eeae85771" providerId="AD" clId="Web-{26C52C71-BE12-4207-8BC4-CFD65A235E32}" dt="2024-04-20T15:37:09.371" v="120"/>
          <ac:spMkLst>
            <pc:docMk/>
            <pc:sldMk cId="1660120760" sldId="314"/>
            <ac:spMk id="6" creationId="{AD5562AB-807C-3ABB-555D-1DBA8957AFF1}"/>
          </ac:spMkLst>
        </pc:spChg>
        <pc:spChg chg="ord">
          <ac:chgData name="Elizabeth Sommerville" userId="S::esesommerville@glow.gov.uk::0839e972-48e3-45d3-bb5c-305eeae85771" providerId="AD" clId="Web-{26C52C71-BE12-4207-8BC4-CFD65A235E32}" dt="2024-04-20T15:37:03.542" v="116"/>
          <ac:spMkLst>
            <pc:docMk/>
            <pc:sldMk cId="1660120760" sldId="314"/>
            <ac:spMk id="7" creationId="{DBBEEE29-943B-F259-65FA-01D91B505973}"/>
          </ac:spMkLst>
        </pc:spChg>
        <pc:spChg chg="ord">
          <ac:chgData name="Elizabeth Sommerville" userId="S::esesommerville@glow.gov.uk::0839e972-48e3-45d3-bb5c-305eeae85771" providerId="AD" clId="Web-{26C52C71-BE12-4207-8BC4-CFD65A235E32}" dt="2024-04-20T15:36:58.699" v="114"/>
          <ac:spMkLst>
            <pc:docMk/>
            <pc:sldMk cId="1660120760" sldId="314"/>
            <ac:spMk id="10" creationId="{29D04FD2-8063-BF34-9A1C-4EC7FC27B46A}"/>
          </ac:spMkLst>
        </pc:spChg>
      </pc:sldChg>
      <pc:sldChg chg="modSp">
        <pc:chgData name="Elizabeth Sommerville" userId="S::esesommerville@glow.gov.uk::0839e972-48e3-45d3-bb5c-305eeae85771" providerId="AD" clId="Web-{26C52C71-BE12-4207-8BC4-CFD65A235E32}" dt="2024-04-20T15:37:49.950" v="131"/>
        <pc:sldMkLst>
          <pc:docMk/>
          <pc:sldMk cId="483418900" sldId="315"/>
        </pc:sldMkLst>
        <pc:spChg chg="ord">
          <ac:chgData name="Elizabeth Sommerville" userId="S::esesommerville@glow.gov.uk::0839e972-48e3-45d3-bb5c-305eeae85771" providerId="AD" clId="Web-{26C52C71-BE12-4207-8BC4-CFD65A235E32}" dt="2024-04-20T15:37:30.731" v="121"/>
          <ac:spMkLst>
            <pc:docMk/>
            <pc:sldMk cId="483418900" sldId="315"/>
            <ac:spMk id="2" creationId="{B4FA30D0-D5D0-9FB2-129A-D1CA8E71ACB8}"/>
          </ac:spMkLst>
        </pc:spChg>
        <pc:spChg chg="ord">
          <ac:chgData name="Elizabeth Sommerville" userId="S::esesommerville@glow.gov.uk::0839e972-48e3-45d3-bb5c-305eeae85771" providerId="AD" clId="Web-{26C52C71-BE12-4207-8BC4-CFD65A235E32}" dt="2024-04-20T15:37:41.684" v="125"/>
          <ac:spMkLst>
            <pc:docMk/>
            <pc:sldMk cId="483418900" sldId="315"/>
            <ac:spMk id="4" creationId="{83200DAA-02BA-7D98-CA48-BEA85D2FF89F}"/>
          </ac:spMkLst>
        </pc:spChg>
        <pc:spChg chg="ord">
          <ac:chgData name="Elizabeth Sommerville" userId="S::esesommerville@glow.gov.uk::0839e972-48e3-45d3-bb5c-305eeae85771" providerId="AD" clId="Web-{26C52C71-BE12-4207-8BC4-CFD65A235E32}" dt="2024-04-20T15:37:49.950" v="131"/>
          <ac:spMkLst>
            <pc:docMk/>
            <pc:sldMk cId="483418900" sldId="315"/>
            <ac:spMk id="6" creationId="{AD5562AB-807C-3ABB-555D-1DBA8957AFF1}"/>
          </ac:spMkLst>
        </pc:spChg>
      </pc:sldChg>
      <pc:sldChg chg="modSp">
        <pc:chgData name="Elizabeth Sommerville" userId="S::esesommerville@glow.gov.uk::0839e972-48e3-45d3-bb5c-305eeae85771" providerId="AD" clId="Web-{26C52C71-BE12-4207-8BC4-CFD65A235E32}" dt="2024-04-20T15:42:18.304" v="166"/>
        <pc:sldMkLst>
          <pc:docMk/>
          <pc:sldMk cId="1975643352" sldId="316"/>
        </pc:sldMkLst>
        <pc:graphicFrameChg chg="ord">
          <ac:chgData name="Elizabeth Sommerville" userId="S::esesommerville@glow.gov.uk::0839e972-48e3-45d3-bb5c-305eeae85771" providerId="AD" clId="Web-{26C52C71-BE12-4207-8BC4-CFD65A235E32}" dt="2024-04-20T15:42:18.304" v="166"/>
          <ac:graphicFrameMkLst>
            <pc:docMk/>
            <pc:sldMk cId="1975643352" sldId="316"/>
            <ac:graphicFrameMk id="4" creationId="{4256F86F-A3D1-A059-968E-E47E1F2549DA}"/>
          </ac:graphicFrameMkLst>
        </pc:graphicFrameChg>
      </pc:sldChg>
      <pc:sldChg chg="modSp">
        <pc:chgData name="Elizabeth Sommerville" userId="S::esesommerville@glow.gov.uk::0839e972-48e3-45d3-bb5c-305eeae85771" providerId="AD" clId="Web-{26C52C71-BE12-4207-8BC4-CFD65A235E32}" dt="2024-04-20T15:40:20.784" v="150"/>
        <pc:sldMkLst>
          <pc:docMk/>
          <pc:sldMk cId="2154585161" sldId="317"/>
        </pc:sldMkLst>
        <pc:spChg chg="ord">
          <ac:chgData name="Elizabeth Sommerville" userId="S::esesommerville@glow.gov.uk::0839e972-48e3-45d3-bb5c-305eeae85771" providerId="AD" clId="Web-{26C52C71-BE12-4207-8BC4-CFD65A235E32}" dt="2024-04-20T15:40:20.784" v="150"/>
          <ac:spMkLst>
            <pc:docMk/>
            <pc:sldMk cId="2154585161" sldId="317"/>
            <ac:spMk id="8" creationId="{DF46E3A4-7573-EF1E-DAA8-25C234E8C965}"/>
          </ac:spMkLst>
        </pc:spChg>
      </pc:sldChg>
      <pc:sldChg chg="modSp">
        <pc:chgData name="Elizabeth Sommerville" userId="S::esesommerville@glow.gov.uk::0839e972-48e3-45d3-bb5c-305eeae85771" providerId="AD" clId="Web-{26C52C71-BE12-4207-8BC4-CFD65A235E32}" dt="2024-04-20T15:30:25.528" v="25"/>
        <pc:sldMkLst>
          <pc:docMk/>
          <pc:sldMk cId="2922055917" sldId="407"/>
        </pc:sldMkLst>
        <pc:spChg chg="mod ord">
          <ac:chgData name="Elizabeth Sommerville" userId="S::esesommerville@glow.gov.uk::0839e972-48e3-45d3-bb5c-305eeae85771" providerId="AD" clId="Web-{26C52C71-BE12-4207-8BC4-CFD65A235E32}" dt="2024-04-20T15:30:22.590" v="24"/>
          <ac:spMkLst>
            <pc:docMk/>
            <pc:sldMk cId="2922055917" sldId="407"/>
            <ac:spMk id="3" creationId="{00000000-0000-0000-0000-000000000000}"/>
          </ac:spMkLst>
        </pc:spChg>
        <pc:graphicFrameChg chg="ord">
          <ac:chgData name="Elizabeth Sommerville" userId="S::esesommerville@glow.gov.uk::0839e972-48e3-45d3-bb5c-305eeae85771" providerId="AD" clId="Web-{26C52C71-BE12-4207-8BC4-CFD65A235E32}" dt="2024-04-20T15:30:25.528" v="25"/>
          <ac:graphicFrameMkLst>
            <pc:docMk/>
            <pc:sldMk cId="2922055917" sldId="407"/>
            <ac:graphicFrameMk id="2" creationId="{00000000-0000-0000-0000-000000000000}"/>
          </ac:graphicFrameMkLst>
        </pc:graphicFrameChg>
      </pc:sldChg>
      <pc:sldChg chg="modSp">
        <pc:chgData name="Elizabeth Sommerville" userId="S::esesommerville@glow.gov.uk::0839e972-48e3-45d3-bb5c-305eeae85771" providerId="AD" clId="Web-{26C52C71-BE12-4207-8BC4-CFD65A235E32}" dt="2024-04-20T15:30:15.481" v="22"/>
        <pc:sldMkLst>
          <pc:docMk/>
          <pc:sldMk cId="618914314" sldId="408"/>
        </pc:sldMkLst>
        <pc:spChg chg="ord">
          <ac:chgData name="Elizabeth Sommerville" userId="S::esesommerville@glow.gov.uk::0839e972-48e3-45d3-bb5c-305eeae85771" providerId="AD" clId="Web-{26C52C71-BE12-4207-8BC4-CFD65A235E32}" dt="2024-04-20T15:30:15.481" v="22"/>
          <ac:spMkLst>
            <pc:docMk/>
            <pc:sldMk cId="618914314" sldId="408"/>
            <ac:spMk id="2" creationId="{00000000-0000-0000-0000-000000000000}"/>
          </ac:spMkLst>
        </pc:spChg>
        <pc:spChg chg="mod">
          <ac:chgData name="Elizabeth Sommerville" userId="S::esesommerville@glow.gov.uk::0839e972-48e3-45d3-bb5c-305eeae85771" providerId="AD" clId="Web-{26C52C71-BE12-4207-8BC4-CFD65A235E32}" dt="2024-04-20T15:30:13.606" v="21"/>
          <ac:spMkLst>
            <pc:docMk/>
            <pc:sldMk cId="618914314" sldId="408"/>
            <ac:spMk id="10" creationId="{00000000-0000-0000-0000-000000000000}"/>
          </ac:spMkLst>
        </pc:spChg>
      </pc:sldChg>
      <pc:sldChg chg="addSp delSp modSp">
        <pc:chgData name="Elizabeth Sommerville" userId="S::esesommerville@glow.gov.uk::0839e972-48e3-45d3-bb5c-305eeae85771" providerId="AD" clId="Web-{26C52C71-BE12-4207-8BC4-CFD65A235E32}" dt="2024-04-20T15:35:59.978" v="105"/>
        <pc:sldMkLst>
          <pc:docMk/>
          <pc:sldMk cId="1005428550" sldId="421"/>
        </pc:sldMkLst>
        <pc:spChg chg="mod modVis">
          <ac:chgData name="Elizabeth Sommerville" userId="S::esesommerville@glow.gov.uk::0839e972-48e3-45d3-bb5c-305eeae85771" providerId="AD" clId="Web-{26C52C71-BE12-4207-8BC4-CFD65A235E32}" dt="2024-04-20T15:35:59.978" v="105"/>
          <ac:spMkLst>
            <pc:docMk/>
            <pc:sldMk cId="1005428550" sldId="421"/>
            <ac:spMk id="2" creationId="{00000000-0000-0000-0000-000000000000}"/>
          </ac:spMkLst>
        </pc:spChg>
        <pc:spChg chg="add del ord">
          <ac:chgData name="Elizabeth Sommerville" userId="S::esesommerville@glow.gov.uk::0839e972-48e3-45d3-bb5c-305eeae85771" providerId="AD" clId="Web-{26C52C71-BE12-4207-8BC4-CFD65A235E32}" dt="2024-04-20T15:33:43.629" v="74"/>
          <ac:spMkLst>
            <pc:docMk/>
            <pc:sldMk cId="1005428550" sldId="421"/>
            <ac:spMk id="7" creationId="{2736BEBE-0B1F-4CF3-9925-9DF0F59EE668}"/>
          </ac:spMkLst>
        </pc:spChg>
        <pc:spChg chg="mod ord">
          <ac:chgData name="Elizabeth Sommerville" userId="S::esesommerville@glow.gov.uk::0839e972-48e3-45d3-bb5c-305eeae85771" providerId="AD" clId="Web-{26C52C71-BE12-4207-8BC4-CFD65A235E32}" dt="2024-04-20T15:33:18.409" v="73" actId="1076"/>
          <ac:spMkLst>
            <pc:docMk/>
            <pc:sldMk cId="1005428550" sldId="421"/>
            <ac:spMk id="10" creationId="{DE5A4D3A-1E37-44D9-A901-3A00DF888845}"/>
          </ac:spMkLst>
        </pc:spChg>
        <pc:spChg chg="add del">
          <ac:chgData name="Elizabeth Sommerville" userId="S::esesommerville@glow.gov.uk::0839e972-48e3-45d3-bb5c-305eeae85771" providerId="AD" clId="Web-{26C52C71-BE12-4207-8BC4-CFD65A235E32}" dt="2024-04-20T15:33:43.629" v="81"/>
          <ac:spMkLst>
            <pc:docMk/>
            <pc:sldMk cId="1005428550" sldId="421"/>
            <ac:spMk id="11" creationId="{01073AE7-15C4-4037-B975-D5CF008C7197}"/>
          </ac:spMkLst>
        </pc:spChg>
        <pc:spChg chg="add del">
          <ac:chgData name="Elizabeth Sommerville" userId="S::esesommerville@glow.gov.uk::0839e972-48e3-45d3-bb5c-305eeae85771" providerId="AD" clId="Web-{26C52C71-BE12-4207-8BC4-CFD65A235E32}" dt="2024-04-20T15:33:43.629" v="80"/>
          <ac:spMkLst>
            <pc:docMk/>
            <pc:sldMk cId="1005428550" sldId="421"/>
            <ac:spMk id="12" creationId="{EDEC44C7-64E0-431C-9396-6347570C6CB5}"/>
          </ac:spMkLst>
        </pc:spChg>
        <pc:spChg chg="add del">
          <ac:chgData name="Elizabeth Sommerville" userId="S::esesommerville@glow.gov.uk::0839e972-48e3-45d3-bb5c-305eeae85771" providerId="AD" clId="Web-{26C52C71-BE12-4207-8BC4-CFD65A235E32}" dt="2024-04-20T15:33:43.629" v="79"/>
          <ac:spMkLst>
            <pc:docMk/>
            <pc:sldMk cId="1005428550" sldId="421"/>
            <ac:spMk id="13" creationId="{707D6AA7-C01D-4906-BA4F-84C0B14D4DB1}"/>
          </ac:spMkLst>
        </pc:spChg>
        <pc:spChg chg="ord">
          <ac:chgData name="Elizabeth Sommerville" userId="S::esesommerville@glow.gov.uk::0839e972-48e3-45d3-bb5c-305eeae85771" providerId="AD" clId="Web-{26C52C71-BE12-4207-8BC4-CFD65A235E32}" dt="2024-04-20T15:31:12.280" v="35"/>
          <ac:spMkLst>
            <pc:docMk/>
            <pc:sldMk cId="1005428550" sldId="421"/>
            <ac:spMk id="15" creationId="{15C424B7-A38F-4220-83EF-2161D70CCADF}"/>
          </ac:spMkLst>
        </pc:spChg>
        <pc:spChg chg="ord">
          <ac:chgData name="Elizabeth Sommerville" userId="S::esesommerville@glow.gov.uk::0839e972-48e3-45d3-bb5c-305eeae85771" providerId="AD" clId="Web-{26C52C71-BE12-4207-8BC4-CFD65A235E32}" dt="2024-04-20T15:31:04.092" v="31"/>
          <ac:spMkLst>
            <pc:docMk/>
            <pc:sldMk cId="1005428550" sldId="421"/>
            <ac:spMk id="16" creationId="{8FBB766B-2278-45B1-A3AD-9E778E72C738}"/>
          </ac:spMkLst>
        </pc:spChg>
        <pc:spChg chg="mod ord">
          <ac:chgData name="Elizabeth Sommerville" userId="S::esesommerville@glow.gov.uk::0839e972-48e3-45d3-bb5c-305eeae85771" providerId="AD" clId="Web-{26C52C71-BE12-4207-8BC4-CFD65A235E32}" dt="2024-04-20T15:30:37.638" v="27"/>
          <ac:spMkLst>
            <pc:docMk/>
            <pc:sldMk cId="1005428550" sldId="421"/>
            <ac:spMk id="17" creationId="{F7EF2B92-3814-4294-AEA5-D26F117F822C}"/>
          </ac:spMkLst>
        </pc:spChg>
        <pc:spChg chg="add del">
          <ac:chgData name="Elizabeth Sommerville" userId="S::esesommerville@glow.gov.uk::0839e972-48e3-45d3-bb5c-305eeae85771" providerId="AD" clId="Web-{26C52C71-BE12-4207-8BC4-CFD65A235E32}" dt="2024-04-20T15:33:43.629" v="78"/>
          <ac:spMkLst>
            <pc:docMk/>
            <pc:sldMk cId="1005428550" sldId="421"/>
            <ac:spMk id="18" creationId="{8DF127F6-BC55-4595-BA1A-DC3D1A682FF7}"/>
          </ac:spMkLst>
        </pc:spChg>
        <pc:spChg chg="add del">
          <ac:chgData name="Elizabeth Sommerville" userId="S::esesommerville@glow.gov.uk::0839e972-48e3-45d3-bb5c-305eeae85771" providerId="AD" clId="Web-{26C52C71-BE12-4207-8BC4-CFD65A235E32}" dt="2024-04-20T15:33:43.629" v="77"/>
          <ac:spMkLst>
            <pc:docMk/>
            <pc:sldMk cId="1005428550" sldId="421"/>
            <ac:spMk id="19" creationId="{811AF8A5-40FB-431F-A7DF-E140468DC402}"/>
          </ac:spMkLst>
        </pc:spChg>
        <pc:spChg chg="add del">
          <ac:chgData name="Elizabeth Sommerville" userId="S::esesommerville@glow.gov.uk::0839e972-48e3-45d3-bb5c-305eeae85771" providerId="AD" clId="Web-{26C52C71-BE12-4207-8BC4-CFD65A235E32}" dt="2024-04-20T15:33:43.629" v="76"/>
          <ac:spMkLst>
            <pc:docMk/>
            <pc:sldMk cId="1005428550" sldId="421"/>
            <ac:spMk id="20" creationId="{03D3A51F-4802-463D-A9AE-05F7C171C242}"/>
          </ac:spMkLst>
        </pc:spChg>
        <pc:spChg chg="add del">
          <ac:chgData name="Elizabeth Sommerville" userId="S::esesommerville@glow.gov.uk::0839e972-48e3-45d3-bb5c-305eeae85771" providerId="AD" clId="Web-{26C52C71-BE12-4207-8BC4-CFD65A235E32}" dt="2024-04-20T15:33:43.629" v="75"/>
          <ac:spMkLst>
            <pc:docMk/>
            <pc:sldMk cId="1005428550" sldId="421"/>
            <ac:spMk id="21" creationId="{B16EF848-BC01-4F17-B726-CCDEF040A2AA}"/>
          </ac:spMkLst>
        </pc:spChg>
        <pc:picChg chg="add del mod">
          <ac:chgData name="Elizabeth Sommerville" userId="S::esesommerville@glow.gov.uk::0839e972-48e3-45d3-bb5c-305eeae85771" providerId="AD" clId="Web-{26C52C71-BE12-4207-8BC4-CFD65A235E32}" dt="2024-04-20T15:32:40.658" v="64"/>
          <ac:picMkLst>
            <pc:docMk/>
            <pc:sldMk cId="1005428550" sldId="421"/>
            <ac:picMk id="3" creationId="{D5E38A2D-6C57-621B-4CA7-4831489E76F8}"/>
          </ac:picMkLst>
        </pc:picChg>
        <pc:picChg chg="add del">
          <ac:chgData name="Elizabeth Sommerville" userId="S::esesommerville@glow.gov.uk::0839e972-48e3-45d3-bb5c-305eeae85771" providerId="AD" clId="Web-{26C52C71-BE12-4207-8BC4-CFD65A235E32}" dt="2024-04-20T15:33:43.629" v="82"/>
          <ac:picMkLst>
            <pc:docMk/>
            <pc:sldMk cId="1005428550" sldId="421"/>
            <ac:picMk id="4" creationId="{87B748A6-E87A-45C7-82B3-8159BAE74297}"/>
          </ac:picMkLst>
        </pc:picChg>
        <pc:picChg chg="add mod ord modCrop">
          <ac:chgData name="Elizabeth Sommerville" userId="S::esesommerville@glow.gov.uk::0839e972-48e3-45d3-bb5c-305eeae85771" providerId="AD" clId="Web-{26C52C71-BE12-4207-8BC4-CFD65A235E32}" dt="2024-04-20T15:35:45.977" v="104"/>
          <ac:picMkLst>
            <pc:docMk/>
            <pc:sldMk cId="1005428550" sldId="421"/>
            <ac:picMk id="5" creationId="{853CFD51-E1BF-C681-5EEC-0E0E7FE5199F}"/>
          </ac:picMkLst>
        </pc:picChg>
      </pc:sldChg>
      <pc:sldChg chg="modSp">
        <pc:chgData name="Elizabeth Sommerville" userId="S::esesommerville@glow.gov.uk::0839e972-48e3-45d3-bb5c-305eeae85771" providerId="AD" clId="Web-{26C52C71-BE12-4207-8BC4-CFD65A235E32}" dt="2024-04-20T15:28:49.259" v="10"/>
        <pc:sldMkLst>
          <pc:docMk/>
          <pc:sldMk cId="2935042916" sldId="1331"/>
        </pc:sldMkLst>
        <pc:graphicFrameChg chg="ord">
          <ac:chgData name="Elizabeth Sommerville" userId="S::esesommerville@glow.gov.uk::0839e972-48e3-45d3-bb5c-305eeae85771" providerId="AD" clId="Web-{26C52C71-BE12-4207-8BC4-CFD65A235E32}" dt="2024-04-20T15:28:49.259" v="10"/>
          <ac:graphicFrameMkLst>
            <pc:docMk/>
            <pc:sldMk cId="2935042916" sldId="1331"/>
            <ac:graphicFrameMk id="3" creationId="{3C3877D7-E875-F80E-0AD2-A1477BC1066C}"/>
          </ac:graphicFrameMkLst>
        </pc:graphicFrameChg>
      </pc:sldChg>
      <pc:sldChg chg="modSp">
        <pc:chgData name="Elizabeth Sommerville" userId="S::esesommerville@glow.gov.uk::0839e972-48e3-45d3-bb5c-305eeae85771" providerId="AD" clId="Web-{26C52C71-BE12-4207-8BC4-CFD65A235E32}" dt="2024-04-20T15:28:42.712" v="9"/>
        <pc:sldMkLst>
          <pc:docMk/>
          <pc:sldMk cId="667024018" sldId="1332"/>
        </pc:sldMkLst>
        <pc:spChg chg="ord">
          <ac:chgData name="Elizabeth Sommerville" userId="S::esesommerville@glow.gov.uk::0839e972-48e3-45d3-bb5c-305eeae85771" providerId="AD" clId="Web-{26C52C71-BE12-4207-8BC4-CFD65A235E32}" dt="2024-04-20T15:28:42.712" v="9"/>
          <ac:spMkLst>
            <pc:docMk/>
            <pc:sldMk cId="667024018" sldId="1332"/>
            <ac:spMk id="2" creationId="{0A8EF94F-20A8-4750-A125-04D7F83510BE}"/>
          </ac:spMkLst>
        </pc:spChg>
      </pc:sldChg>
      <pc:sldChg chg="modSp">
        <pc:chgData name="Elizabeth Sommerville" userId="S::esesommerville@glow.gov.uk::0839e972-48e3-45d3-bb5c-305eeae85771" providerId="AD" clId="Web-{26C52C71-BE12-4207-8BC4-CFD65A235E32}" dt="2024-04-20T15:38:10.264" v="133"/>
        <pc:sldMkLst>
          <pc:docMk/>
          <pc:sldMk cId="1141150567" sldId="1333"/>
        </pc:sldMkLst>
        <pc:spChg chg="ord">
          <ac:chgData name="Elizabeth Sommerville" userId="S::esesommerville@glow.gov.uk::0839e972-48e3-45d3-bb5c-305eeae85771" providerId="AD" clId="Web-{26C52C71-BE12-4207-8BC4-CFD65A235E32}" dt="2024-04-20T15:38:10.264" v="133"/>
          <ac:spMkLst>
            <pc:docMk/>
            <pc:sldMk cId="1141150567" sldId="1333"/>
            <ac:spMk id="4" creationId="{16494D91-8D8B-3599-F5A8-78250E216154}"/>
          </ac:spMkLst>
        </pc:spChg>
      </pc:sldChg>
      <pc:sldChg chg="modSp">
        <pc:chgData name="Elizabeth Sommerville" userId="S::esesommerville@glow.gov.uk::0839e972-48e3-45d3-bb5c-305eeae85771" providerId="AD" clId="Web-{26C52C71-BE12-4207-8BC4-CFD65A235E32}" dt="2024-04-20T15:36:32.385" v="109"/>
        <pc:sldMkLst>
          <pc:docMk/>
          <pc:sldMk cId="3885109629" sldId="1341"/>
        </pc:sldMkLst>
        <pc:spChg chg="mod ord">
          <ac:chgData name="Elizabeth Sommerville" userId="S::esesommerville@glow.gov.uk::0839e972-48e3-45d3-bb5c-305eeae85771" providerId="AD" clId="Web-{26C52C71-BE12-4207-8BC4-CFD65A235E32}" dt="2024-04-20T15:36:10.806" v="107"/>
          <ac:spMkLst>
            <pc:docMk/>
            <pc:sldMk cId="3885109629" sldId="1341"/>
            <ac:spMk id="6" creationId="{1B0E2ADF-0B0D-E0B6-FFB3-56354FBDD5AF}"/>
          </ac:spMkLst>
        </pc:spChg>
        <pc:spChg chg="ord">
          <ac:chgData name="Elizabeth Sommerville" userId="S::esesommerville@glow.gov.uk::0839e972-48e3-45d3-bb5c-305eeae85771" providerId="AD" clId="Web-{26C52C71-BE12-4207-8BC4-CFD65A235E32}" dt="2024-04-20T15:36:26.729" v="108"/>
          <ac:spMkLst>
            <pc:docMk/>
            <pc:sldMk cId="3885109629" sldId="1341"/>
            <ac:spMk id="9" creationId="{5E5AF06E-226A-52A8-9A6A-99BA74626DB4}"/>
          </ac:spMkLst>
        </pc:spChg>
        <pc:picChg chg="ord">
          <ac:chgData name="Elizabeth Sommerville" userId="S::esesommerville@glow.gov.uk::0839e972-48e3-45d3-bb5c-305eeae85771" providerId="AD" clId="Web-{26C52C71-BE12-4207-8BC4-CFD65A235E32}" dt="2024-04-20T15:36:32.385" v="109"/>
          <ac:picMkLst>
            <pc:docMk/>
            <pc:sldMk cId="3885109629" sldId="1341"/>
            <ac:picMk id="5" creationId="{C857C207-7125-BF40-776C-3A4B3D5B33F0}"/>
          </ac:picMkLst>
        </pc:picChg>
      </pc:sldChg>
      <pc:sldChg chg="modSp">
        <pc:chgData name="Elizabeth Sommerville" userId="S::esesommerville@glow.gov.uk::0839e972-48e3-45d3-bb5c-305eeae85771" providerId="AD" clId="Web-{26C52C71-BE12-4207-8BC4-CFD65A235E32}" dt="2024-04-20T15:38:00.060" v="132"/>
        <pc:sldMkLst>
          <pc:docMk/>
          <pc:sldMk cId="3554769922" sldId="1342"/>
        </pc:sldMkLst>
        <pc:spChg chg="ord">
          <ac:chgData name="Elizabeth Sommerville" userId="S::esesommerville@glow.gov.uk::0839e972-48e3-45d3-bb5c-305eeae85771" providerId="AD" clId="Web-{26C52C71-BE12-4207-8BC4-CFD65A235E32}" dt="2024-04-20T15:38:00.060" v="132"/>
          <ac:spMkLst>
            <pc:docMk/>
            <pc:sldMk cId="3554769922" sldId="1342"/>
            <ac:spMk id="2" creationId="{90A1BD5C-CECE-919E-4877-856C902438D5}"/>
          </ac:spMkLst>
        </pc:spChg>
      </pc:sldChg>
      <pc:sldChg chg="modSp">
        <pc:chgData name="Elizabeth Sommerville" userId="S::esesommerville@glow.gov.uk::0839e972-48e3-45d3-bb5c-305eeae85771" providerId="AD" clId="Web-{26C52C71-BE12-4207-8BC4-CFD65A235E32}" dt="2024-04-20T15:40:31.097" v="152"/>
        <pc:sldMkLst>
          <pc:docMk/>
          <pc:sldMk cId="3756540886" sldId="1346"/>
        </pc:sldMkLst>
        <pc:spChg chg="mod">
          <ac:chgData name="Elizabeth Sommerville" userId="S::esesommerville@glow.gov.uk::0839e972-48e3-45d3-bb5c-305eeae85771" providerId="AD" clId="Web-{26C52C71-BE12-4207-8BC4-CFD65A235E32}" dt="2024-04-20T15:40:29.222" v="151"/>
          <ac:spMkLst>
            <pc:docMk/>
            <pc:sldMk cId="3756540886" sldId="1346"/>
            <ac:spMk id="2" creationId="{FDCDB1D5-BF16-43A1-926F-775FA573CF24}"/>
          </ac:spMkLst>
        </pc:spChg>
        <pc:spChg chg="ord">
          <ac:chgData name="Elizabeth Sommerville" userId="S::esesommerville@glow.gov.uk::0839e972-48e3-45d3-bb5c-305eeae85771" providerId="AD" clId="Web-{26C52C71-BE12-4207-8BC4-CFD65A235E32}" dt="2024-04-20T15:40:31.097" v="152"/>
          <ac:spMkLst>
            <pc:docMk/>
            <pc:sldMk cId="3756540886" sldId="1346"/>
            <ac:spMk id="3" creationId="{C11FD0B5-EE4C-A56E-FF24-B056E2E5B9E0}"/>
          </ac:spMkLst>
        </pc:spChg>
      </pc:sldChg>
      <pc:sldChg chg="modSp">
        <pc:chgData name="Elizabeth Sommerville" userId="S::esesommerville@glow.gov.uk::0839e972-48e3-45d3-bb5c-305eeae85771" providerId="AD" clId="Web-{26C52C71-BE12-4207-8BC4-CFD65A235E32}" dt="2024-04-20T15:41:53.819" v="163"/>
        <pc:sldMkLst>
          <pc:docMk/>
          <pc:sldMk cId="3673520340" sldId="1347"/>
        </pc:sldMkLst>
        <pc:spChg chg="mod ord">
          <ac:chgData name="Elizabeth Sommerville" userId="S::esesommerville@glow.gov.uk::0839e972-48e3-45d3-bb5c-305eeae85771" providerId="AD" clId="Web-{26C52C71-BE12-4207-8BC4-CFD65A235E32}" dt="2024-04-20T15:41:39.005" v="159"/>
          <ac:spMkLst>
            <pc:docMk/>
            <pc:sldMk cId="3673520340" sldId="1347"/>
            <ac:spMk id="2" creationId="{EAFCAD56-650B-91A8-4F22-E4AD99C72E86}"/>
          </ac:spMkLst>
        </pc:spChg>
        <pc:spChg chg="ord">
          <ac:chgData name="Elizabeth Sommerville" userId="S::esesommerville@glow.gov.uk::0839e972-48e3-45d3-bb5c-305eeae85771" providerId="AD" clId="Web-{26C52C71-BE12-4207-8BC4-CFD65A235E32}" dt="2024-04-20T15:41:48.443" v="162"/>
          <ac:spMkLst>
            <pc:docMk/>
            <pc:sldMk cId="3673520340" sldId="1347"/>
            <ac:spMk id="8" creationId="{E577EE62-48F0-47BE-7751-FD2CF5A7EDD4}"/>
          </ac:spMkLst>
        </pc:spChg>
        <pc:spChg chg="ord">
          <ac:chgData name="Elizabeth Sommerville" userId="S::esesommerville@glow.gov.uk::0839e972-48e3-45d3-bb5c-305eeae85771" providerId="AD" clId="Web-{26C52C71-BE12-4207-8BC4-CFD65A235E32}" dt="2024-04-20T15:41:53.819" v="163"/>
          <ac:spMkLst>
            <pc:docMk/>
            <pc:sldMk cId="3673520340" sldId="1347"/>
            <ac:spMk id="9" creationId="{92EE1227-5FF2-E000-32D9-3BE32B924CF1}"/>
          </ac:spMkLst>
        </pc:spChg>
      </pc:sldChg>
      <pc:sldChg chg="modSp">
        <pc:chgData name="Elizabeth Sommerville" userId="S::esesommerville@glow.gov.uk::0839e972-48e3-45d3-bb5c-305eeae85771" providerId="AD" clId="Web-{26C52C71-BE12-4207-8BC4-CFD65A235E32}" dt="2024-04-20T15:38:37.108" v="137"/>
        <pc:sldMkLst>
          <pc:docMk/>
          <pc:sldMk cId="4097499295" sldId="1349"/>
        </pc:sldMkLst>
        <pc:spChg chg="mod ord">
          <ac:chgData name="Elizabeth Sommerville" userId="S::esesommerville@glow.gov.uk::0839e972-48e3-45d3-bb5c-305eeae85771" providerId="AD" clId="Web-{26C52C71-BE12-4207-8BC4-CFD65A235E32}" dt="2024-04-20T15:38:28.999" v="135"/>
          <ac:spMkLst>
            <pc:docMk/>
            <pc:sldMk cId="4097499295" sldId="1349"/>
            <ac:spMk id="3" creationId="{0C5E8A6A-CBCF-27C3-B3F9-37B2326876DC}"/>
          </ac:spMkLst>
        </pc:spChg>
        <pc:spChg chg="ord">
          <ac:chgData name="Elizabeth Sommerville" userId="S::esesommerville@glow.gov.uk::0839e972-48e3-45d3-bb5c-305eeae85771" providerId="AD" clId="Web-{26C52C71-BE12-4207-8BC4-CFD65A235E32}" dt="2024-04-20T15:38:37.108" v="137"/>
          <ac:spMkLst>
            <pc:docMk/>
            <pc:sldMk cId="4097499295" sldId="1349"/>
            <ac:spMk id="8" creationId="{DF46E3A4-7573-EF1E-DAA8-25C234E8C965}"/>
          </ac:spMkLst>
        </pc:spChg>
      </pc:sldChg>
      <pc:sldChg chg="modSp">
        <pc:chgData name="Elizabeth Sommerville" userId="S::esesommerville@glow.gov.uk::0839e972-48e3-45d3-bb5c-305eeae85771" providerId="AD" clId="Web-{26C52C71-BE12-4207-8BC4-CFD65A235E32}" dt="2024-04-20T15:38:59.515" v="140"/>
        <pc:sldMkLst>
          <pc:docMk/>
          <pc:sldMk cId="3716181209" sldId="1351"/>
        </pc:sldMkLst>
        <pc:spChg chg="mod ord">
          <ac:chgData name="Elizabeth Sommerville" userId="S::esesommerville@glow.gov.uk::0839e972-48e3-45d3-bb5c-305eeae85771" providerId="AD" clId="Web-{26C52C71-BE12-4207-8BC4-CFD65A235E32}" dt="2024-04-20T15:38:55.953" v="139"/>
          <ac:spMkLst>
            <pc:docMk/>
            <pc:sldMk cId="3716181209" sldId="1351"/>
            <ac:spMk id="3" creationId="{45F48092-F1A7-97B5-C88B-579926542985}"/>
          </ac:spMkLst>
        </pc:spChg>
        <pc:spChg chg="ord">
          <ac:chgData name="Elizabeth Sommerville" userId="S::esesommerville@glow.gov.uk::0839e972-48e3-45d3-bb5c-305eeae85771" providerId="AD" clId="Web-{26C52C71-BE12-4207-8BC4-CFD65A235E32}" dt="2024-04-20T15:38:59.515" v="140"/>
          <ac:spMkLst>
            <pc:docMk/>
            <pc:sldMk cId="3716181209" sldId="1351"/>
            <ac:spMk id="5" creationId="{318B9B70-0BFE-32DC-5DD7-5BAB2622CB7A}"/>
          </ac:spMkLst>
        </pc:spChg>
      </pc:sldChg>
      <pc:sldChg chg="modSp">
        <pc:chgData name="Elizabeth Sommerville" userId="S::esesommerville@glow.gov.uk::0839e972-48e3-45d3-bb5c-305eeae85771" providerId="AD" clId="Web-{26C52C71-BE12-4207-8BC4-CFD65A235E32}" dt="2024-04-20T15:39:08.922" v="142"/>
        <pc:sldMkLst>
          <pc:docMk/>
          <pc:sldMk cId="1915661666" sldId="1352"/>
        </pc:sldMkLst>
        <pc:spChg chg="mod ord">
          <ac:chgData name="Elizabeth Sommerville" userId="S::esesommerville@glow.gov.uk::0839e972-48e3-45d3-bb5c-305eeae85771" providerId="AD" clId="Web-{26C52C71-BE12-4207-8BC4-CFD65A235E32}" dt="2024-04-20T15:39:08.922" v="142"/>
          <ac:spMkLst>
            <pc:docMk/>
            <pc:sldMk cId="1915661666" sldId="1352"/>
            <ac:spMk id="2" creationId="{8B9B4947-2232-A7DD-1755-620B958DC6BB}"/>
          </ac:spMkLst>
        </pc:spChg>
      </pc:sldChg>
      <pc:sldChg chg="modSp">
        <pc:chgData name="Elizabeth Sommerville" userId="S::esesommerville@glow.gov.uk::0839e972-48e3-45d3-bb5c-305eeae85771" providerId="AD" clId="Web-{26C52C71-BE12-4207-8BC4-CFD65A235E32}" dt="2024-04-20T15:39:55.330" v="148"/>
        <pc:sldMkLst>
          <pc:docMk/>
          <pc:sldMk cId="202523069" sldId="1353"/>
        </pc:sldMkLst>
        <pc:spChg chg="mod ord">
          <ac:chgData name="Elizabeth Sommerville" userId="S::esesommerville@glow.gov.uk::0839e972-48e3-45d3-bb5c-305eeae85771" providerId="AD" clId="Web-{26C52C71-BE12-4207-8BC4-CFD65A235E32}" dt="2024-04-20T15:39:55.330" v="148"/>
          <ac:spMkLst>
            <pc:docMk/>
            <pc:sldMk cId="202523069" sldId="1353"/>
            <ac:spMk id="2" creationId="{73AA15CC-67B6-9D20-7A89-36214DA84B34}"/>
          </ac:spMkLst>
        </pc:spChg>
      </pc:sldChg>
      <pc:sldChg chg="modSp">
        <pc:chgData name="Elizabeth Sommerville" userId="S::esesommerville@glow.gov.uk::0839e972-48e3-45d3-bb5c-305eeae85771" providerId="AD" clId="Web-{26C52C71-BE12-4207-8BC4-CFD65A235E32}" dt="2024-04-20T15:39:24.094" v="144"/>
        <pc:sldMkLst>
          <pc:docMk/>
          <pc:sldMk cId="576596768" sldId="1354"/>
        </pc:sldMkLst>
        <pc:spChg chg="mod ord">
          <ac:chgData name="Elizabeth Sommerville" userId="S::esesommerville@glow.gov.uk::0839e972-48e3-45d3-bb5c-305eeae85771" providerId="AD" clId="Web-{26C52C71-BE12-4207-8BC4-CFD65A235E32}" dt="2024-04-20T15:39:24.094" v="144"/>
          <ac:spMkLst>
            <pc:docMk/>
            <pc:sldMk cId="576596768" sldId="1354"/>
            <ac:spMk id="2" creationId="{73AA15CC-67B6-9D20-7A89-36214DA84B34}"/>
          </ac:spMkLst>
        </pc:spChg>
      </pc:sldChg>
      <pc:sldChg chg="modSp">
        <pc:chgData name="Elizabeth Sommerville" userId="S::esesommerville@glow.gov.uk::0839e972-48e3-45d3-bb5c-305eeae85771" providerId="AD" clId="Web-{26C52C71-BE12-4207-8BC4-CFD65A235E32}" dt="2024-04-20T15:39:47.939" v="146"/>
        <pc:sldMkLst>
          <pc:docMk/>
          <pc:sldMk cId="1252503032" sldId="1355"/>
        </pc:sldMkLst>
        <pc:spChg chg="mod ord">
          <ac:chgData name="Elizabeth Sommerville" userId="S::esesommerville@glow.gov.uk::0839e972-48e3-45d3-bb5c-305eeae85771" providerId="AD" clId="Web-{26C52C71-BE12-4207-8BC4-CFD65A235E32}" dt="2024-04-20T15:39:47.939" v="146"/>
          <ac:spMkLst>
            <pc:docMk/>
            <pc:sldMk cId="1252503032" sldId="1355"/>
            <ac:spMk id="2" creationId="{73AA15CC-67B6-9D20-7A89-36214DA84B34}"/>
          </ac:spMkLst>
        </pc:spChg>
      </pc:sldChg>
      <pc:sldChg chg="modSp">
        <pc:chgData name="Elizabeth Sommerville" userId="S::esesommerville@glow.gov.uk::0839e972-48e3-45d3-bb5c-305eeae85771" providerId="AD" clId="Web-{26C52C71-BE12-4207-8BC4-CFD65A235E32}" dt="2024-04-20T15:41:08.567" v="157"/>
        <pc:sldMkLst>
          <pc:docMk/>
          <pc:sldMk cId="579224042" sldId="1356"/>
        </pc:sldMkLst>
        <pc:spChg chg="ord">
          <ac:chgData name="Elizabeth Sommerville" userId="S::esesommerville@glow.gov.uk::0839e972-48e3-45d3-bb5c-305eeae85771" providerId="AD" clId="Web-{26C52C71-BE12-4207-8BC4-CFD65A235E32}" dt="2024-04-20T15:41:08.567" v="157"/>
          <ac:spMkLst>
            <pc:docMk/>
            <pc:sldMk cId="579224042" sldId="1356"/>
            <ac:spMk id="3" creationId="{D3C17CD0-DD17-CCE4-4C33-DBD2D1CAAD50}"/>
          </ac:spMkLst>
        </pc:spChg>
      </pc:sldChg>
      <pc:sldChg chg="modSp">
        <pc:chgData name="Elizabeth Sommerville" userId="S::esesommerville@glow.gov.uk::0839e972-48e3-45d3-bb5c-305eeae85771" providerId="AD" clId="Web-{26C52C71-BE12-4207-8BC4-CFD65A235E32}" dt="2024-04-20T15:40:14.346" v="149"/>
        <pc:sldMkLst>
          <pc:docMk/>
          <pc:sldMk cId="2195985047" sldId="1357"/>
        </pc:sldMkLst>
        <pc:picChg chg="ord">
          <ac:chgData name="Elizabeth Sommerville" userId="S::esesommerville@glow.gov.uk::0839e972-48e3-45d3-bb5c-305eeae85771" providerId="AD" clId="Web-{26C52C71-BE12-4207-8BC4-CFD65A235E32}" dt="2024-04-20T15:40:14.346" v="149"/>
          <ac:picMkLst>
            <pc:docMk/>
            <pc:sldMk cId="2195985047" sldId="1357"/>
            <ac:picMk id="5" creationId="{AF5013AA-43D1-E4D9-E3B7-E0F25AE740A3}"/>
          </ac:picMkLst>
        </pc:picChg>
      </pc:sldChg>
      <pc:sldChg chg="modSp delCm">
        <pc:chgData name="Elizabeth Sommerville" userId="S::esesommerville@glow.gov.uk::0839e972-48e3-45d3-bb5c-305eeae85771" providerId="AD" clId="Web-{26C52C71-BE12-4207-8BC4-CFD65A235E32}" dt="2024-04-20T15:42:06.803" v="165"/>
        <pc:sldMkLst>
          <pc:docMk/>
          <pc:sldMk cId="1181158434" sldId="1358"/>
        </pc:sldMkLst>
        <pc:spChg chg="ord">
          <ac:chgData name="Elizabeth Sommerville" userId="S::esesommerville@glow.gov.uk::0839e972-48e3-45d3-bb5c-305eeae85771" providerId="AD" clId="Web-{26C52C71-BE12-4207-8BC4-CFD65A235E32}" dt="2024-04-20T15:42:06.803" v="165"/>
          <ac:spMkLst>
            <pc:docMk/>
            <pc:sldMk cId="1181158434" sldId="1358"/>
            <ac:spMk id="2" creationId="{9816AC0C-D4D6-541E-F8ED-3CDE5112BCA8}"/>
          </ac:spMkLst>
        </pc:spChg>
        <pc:extLst>
          <p:ext xmlns:p="http://schemas.openxmlformats.org/presentationml/2006/main" uri="{D6D511B9-2390-475A-947B-AFAB55BFBCF1}">
            <pc226:cmChg xmlns:pc226="http://schemas.microsoft.com/office/powerpoint/2022/06/main/command" chg="del">
              <pc226:chgData name="Elizabeth Sommerville" userId="S::esesommerville@glow.gov.uk::0839e972-48e3-45d3-bb5c-305eeae85771" providerId="AD" clId="Web-{26C52C71-BE12-4207-8BC4-CFD65A235E32}" dt="2024-04-20T15:42:01.022" v="164"/>
              <pc2:cmMkLst xmlns:pc2="http://schemas.microsoft.com/office/powerpoint/2019/9/main/command">
                <pc:docMk/>
                <pc:sldMk cId="1181158434" sldId="1358"/>
                <pc2:cmMk id="{7DE7D74C-7976-41C6-87BB-1804B31DCFE8}"/>
              </pc2:cmMkLst>
            </pc226:cmChg>
          </p:ext>
        </pc:extLst>
      </pc:sldChg>
    </pc:docChg>
  </pc:docChgLst>
  <pc:docChgLst>
    <pc:chgData name="Michael Halbert" userId="df777a5f-0442-48e1-9aae-d2a96e273939" providerId="ADAL" clId="{C887E5C0-A126-49E8-A128-27E1BB23C685}"/>
    <pc:docChg chg="modSld">
      <pc:chgData name="Michael Halbert" userId="df777a5f-0442-48e1-9aae-d2a96e273939" providerId="ADAL" clId="{C887E5C0-A126-49E8-A128-27E1BB23C685}" dt="2024-04-11T16:22:53.296" v="48" actId="20577"/>
      <pc:docMkLst>
        <pc:docMk/>
      </pc:docMkLst>
      <pc:sldChg chg="modSp mod">
        <pc:chgData name="Michael Halbert" userId="df777a5f-0442-48e1-9aae-d2a96e273939" providerId="ADAL" clId="{C887E5C0-A126-49E8-A128-27E1BB23C685}" dt="2024-04-11T16:00:41.606" v="1" actId="207"/>
        <pc:sldMkLst>
          <pc:docMk/>
          <pc:sldMk cId="3880818203" sldId="260"/>
        </pc:sldMkLst>
        <pc:spChg chg="mod">
          <ac:chgData name="Michael Halbert" userId="df777a5f-0442-48e1-9aae-d2a96e273939" providerId="ADAL" clId="{C887E5C0-A126-49E8-A128-27E1BB23C685}" dt="2024-04-11T16:00:41.606" v="1" actId="207"/>
          <ac:spMkLst>
            <pc:docMk/>
            <pc:sldMk cId="3880818203" sldId="260"/>
            <ac:spMk id="4" creationId="{CA5997E3-78CA-A727-144A-6609DA2626C7}"/>
          </ac:spMkLst>
        </pc:spChg>
      </pc:sldChg>
      <pc:sldChg chg="modSp mod">
        <pc:chgData name="Michael Halbert" userId="df777a5f-0442-48e1-9aae-d2a96e273939" providerId="ADAL" clId="{C887E5C0-A126-49E8-A128-27E1BB23C685}" dt="2024-04-11T16:02:19.670" v="3" actId="20577"/>
        <pc:sldMkLst>
          <pc:docMk/>
          <pc:sldMk cId="618706366" sldId="262"/>
        </pc:sldMkLst>
        <pc:spChg chg="mod">
          <ac:chgData name="Michael Halbert" userId="df777a5f-0442-48e1-9aae-d2a96e273939" providerId="ADAL" clId="{C887E5C0-A126-49E8-A128-27E1BB23C685}" dt="2024-04-11T16:02:19.670" v="3" actId="20577"/>
          <ac:spMkLst>
            <pc:docMk/>
            <pc:sldMk cId="618706366" sldId="262"/>
            <ac:spMk id="3" creationId="{4BA7453E-5E40-4CDF-68B2-52E353C231C2}"/>
          </ac:spMkLst>
        </pc:spChg>
      </pc:sldChg>
      <pc:sldChg chg="modSp mod addCm">
        <pc:chgData name="Michael Halbert" userId="df777a5f-0442-48e1-9aae-d2a96e273939" providerId="ADAL" clId="{C887E5C0-A126-49E8-A128-27E1BB23C685}" dt="2024-04-11T16:04:50.564" v="7"/>
        <pc:sldMkLst>
          <pc:docMk/>
          <pc:sldMk cId="2375370055" sldId="264"/>
        </pc:sldMkLst>
        <pc:spChg chg="mod">
          <ac:chgData name="Michael Halbert" userId="df777a5f-0442-48e1-9aae-d2a96e273939" providerId="ADAL" clId="{C887E5C0-A126-49E8-A128-27E1BB23C685}" dt="2024-04-11T16:04:30.169" v="6" actId="20577"/>
          <ac:spMkLst>
            <pc:docMk/>
            <pc:sldMk cId="2375370055" sldId="264"/>
            <ac:spMk id="6" creationId="{7F82F09B-E377-EA6C-95AE-5971FA2621D3}"/>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C887E5C0-A126-49E8-A128-27E1BB23C685}" dt="2024-04-11T16:04:50.564" v="7"/>
              <pc2:cmMkLst xmlns:pc2="http://schemas.microsoft.com/office/powerpoint/2019/9/main/command">
                <pc:docMk/>
                <pc:sldMk cId="2375370055" sldId="264"/>
                <pc2:cmMk id="{8F6D7371-EA57-4862-AFD4-8105F5C217ED}"/>
              </pc2:cmMkLst>
            </pc226:cmChg>
          </p:ext>
        </pc:extLst>
      </pc:sldChg>
      <pc:sldChg chg="modSp mod addCm">
        <pc:chgData name="Michael Halbert" userId="df777a5f-0442-48e1-9aae-d2a96e273939" providerId="ADAL" clId="{C887E5C0-A126-49E8-A128-27E1BB23C685}" dt="2024-04-11T16:06:50.032" v="16"/>
        <pc:sldMkLst>
          <pc:docMk/>
          <pc:sldMk cId="1569369832" sldId="265"/>
        </pc:sldMkLst>
        <pc:spChg chg="mod">
          <ac:chgData name="Michael Halbert" userId="df777a5f-0442-48e1-9aae-d2a96e273939" providerId="ADAL" clId="{C887E5C0-A126-49E8-A128-27E1BB23C685}" dt="2024-04-11T16:06:18.222" v="15" actId="20577"/>
          <ac:spMkLst>
            <pc:docMk/>
            <pc:sldMk cId="1569369832" sldId="265"/>
            <ac:spMk id="6" creationId="{4BBCA1E9-3FE2-8DD9-67F2-E7236C2F60D7}"/>
          </ac:spMkLst>
        </pc:spChg>
        <pc:extLst>
          <p:ext xmlns:p="http://schemas.openxmlformats.org/presentationml/2006/main" uri="{D6D511B9-2390-475A-947B-AFAB55BFBCF1}">
            <pc226:cmChg xmlns:pc226="http://schemas.microsoft.com/office/powerpoint/2022/06/main/command" chg="add">
              <pc226:chgData name="Michael Halbert" userId="df777a5f-0442-48e1-9aae-d2a96e273939" providerId="ADAL" clId="{C887E5C0-A126-49E8-A128-27E1BB23C685}" dt="2024-04-11T16:06:50.032" v="16"/>
              <pc2:cmMkLst xmlns:pc2="http://schemas.microsoft.com/office/powerpoint/2019/9/main/command">
                <pc:docMk/>
                <pc:sldMk cId="1569369832" sldId="265"/>
                <pc2:cmMk id="{7061AAB8-3B0C-43A3-A8B4-D1765111B52B}"/>
              </pc2:cmMkLst>
            </pc226:cmChg>
          </p:ext>
        </pc:extLst>
      </pc:sldChg>
      <pc:sldChg chg="modSp mod">
        <pc:chgData name="Michael Halbert" userId="df777a5f-0442-48e1-9aae-d2a96e273939" providerId="ADAL" clId="{C887E5C0-A126-49E8-A128-27E1BB23C685}" dt="2024-04-11T16:08:34.800" v="17" actId="20577"/>
        <pc:sldMkLst>
          <pc:docMk/>
          <pc:sldMk cId="2365768504" sldId="268"/>
        </pc:sldMkLst>
        <pc:spChg chg="mod">
          <ac:chgData name="Michael Halbert" userId="df777a5f-0442-48e1-9aae-d2a96e273939" providerId="ADAL" clId="{C887E5C0-A126-49E8-A128-27E1BB23C685}" dt="2024-04-11T16:08:34.800" v="17" actId="20577"/>
          <ac:spMkLst>
            <pc:docMk/>
            <pc:sldMk cId="2365768504" sldId="268"/>
            <ac:spMk id="8" creationId="{DF46E3A4-7573-EF1E-DAA8-25C234E8C965}"/>
          </ac:spMkLst>
        </pc:spChg>
      </pc:sldChg>
      <pc:sldChg chg="modNotesTx">
        <pc:chgData name="Michael Halbert" userId="df777a5f-0442-48e1-9aae-d2a96e273939" providerId="ADAL" clId="{C887E5C0-A126-49E8-A128-27E1BB23C685}" dt="2024-04-11T16:12:48.468" v="29" actId="20577"/>
        <pc:sldMkLst>
          <pc:docMk/>
          <pc:sldMk cId="704885197" sldId="296"/>
        </pc:sldMkLst>
      </pc:sldChg>
      <pc:sldChg chg="modSp mod">
        <pc:chgData name="Michael Halbert" userId="df777a5f-0442-48e1-9aae-d2a96e273939" providerId="ADAL" clId="{C887E5C0-A126-49E8-A128-27E1BB23C685}" dt="2024-04-11T16:00:14.656" v="0" actId="1076"/>
        <pc:sldMkLst>
          <pc:docMk/>
          <pc:sldMk cId="831920772" sldId="311"/>
        </pc:sldMkLst>
        <pc:picChg chg="mod">
          <ac:chgData name="Michael Halbert" userId="df777a5f-0442-48e1-9aae-d2a96e273939" providerId="ADAL" clId="{C887E5C0-A126-49E8-A128-27E1BB23C685}" dt="2024-04-11T16:00:14.656" v="0" actId="1076"/>
          <ac:picMkLst>
            <pc:docMk/>
            <pc:sldMk cId="831920772" sldId="311"/>
            <ac:picMk id="17" creationId="{EA83D6BB-B967-C10F-BA9F-40AD54824BD1}"/>
          </ac:picMkLst>
        </pc:picChg>
      </pc:sldChg>
      <pc:sldChg chg="modSp mod">
        <pc:chgData name="Michael Halbert" userId="df777a5f-0442-48e1-9aae-d2a96e273939" providerId="ADAL" clId="{C887E5C0-A126-49E8-A128-27E1BB23C685}" dt="2024-04-11T16:14:03.052" v="30" actId="2711"/>
        <pc:sldMkLst>
          <pc:docMk/>
          <pc:sldMk cId="483418900" sldId="315"/>
        </pc:sldMkLst>
        <pc:spChg chg="mod">
          <ac:chgData name="Michael Halbert" userId="df777a5f-0442-48e1-9aae-d2a96e273939" providerId="ADAL" clId="{C887E5C0-A126-49E8-A128-27E1BB23C685}" dt="2024-04-11T16:14:03.052" v="30" actId="2711"/>
          <ac:spMkLst>
            <pc:docMk/>
            <pc:sldMk cId="483418900" sldId="315"/>
            <ac:spMk id="6" creationId="{AD5562AB-807C-3ABB-555D-1DBA8957AFF1}"/>
          </ac:spMkLst>
        </pc:spChg>
      </pc:sldChg>
      <pc:sldChg chg="modSp">
        <pc:chgData name="Michael Halbert" userId="df777a5f-0442-48e1-9aae-d2a96e273939" providerId="ADAL" clId="{C887E5C0-A126-49E8-A128-27E1BB23C685}" dt="2024-04-11T16:22:53.296" v="48" actId="20577"/>
        <pc:sldMkLst>
          <pc:docMk/>
          <pc:sldMk cId="1975643352" sldId="316"/>
        </pc:sldMkLst>
        <pc:graphicFrameChg chg="mod">
          <ac:chgData name="Michael Halbert" userId="df777a5f-0442-48e1-9aae-d2a96e273939" providerId="ADAL" clId="{C887E5C0-A126-49E8-A128-27E1BB23C685}" dt="2024-04-11T16:22:53.296" v="48" actId="20577"/>
          <ac:graphicFrameMkLst>
            <pc:docMk/>
            <pc:sldMk cId="1975643352" sldId="316"/>
            <ac:graphicFrameMk id="4" creationId="{4256F86F-A3D1-A059-968E-E47E1F2549DA}"/>
          </ac:graphicFrameMkLst>
        </pc:graphicFrameChg>
      </pc:sldChg>
      <pc:sldChg chg="modSp mod modNotesTx">
        <pc:chgData name="Michael Halbert" userId="df777a5f-0442-48e1-9aae-d2a96e273939" providerId="ADAL" clId="{C887E5C0-A126-49E8-A128-27E1BB23C685}" dt="2024-04-11T16:19:52.542" v="38" actId="20577"/>
        <pc:sldMkLst>
          <pc:docMk/>
          <pc:sldMk cId="2154585161" sldId="317"/>
        </pc:sldMkLst>
        <pc:spChg chg="mod">
          <ac:chgData name="Michael Halbert" userId="df777a5f-0442-48e1-9aae-d2a96e273939" providerId="ADAL" clId="{C887E5C0-A126-49E8-A128-27E1BB23C685}" dt="2024-04-11T16:19:44.529" v="35" actId="20577"/>
          <ac:spMkLst>
            <pc:docMk/>
            <pc:sldMk cId="2154585161" sldId="317"/>
            <ac:spMk id="8" creationId="{DF46E3A4-7573-EF1E-DAA8-25C234E8C965}"/>
          </ac:spMkLst>
        </pc:spChg>
      </pc:sldChg>
      <pc:sldChg chg="modNotesTx">
        <pc:chgData name="Michael Halbert" userId="df777a5f-0442-48e1-9aae-d2a96e273939" providerId="ADAL" clId="{C887E5C0-A126-49E8-A128-27E1BB23C685}" dt="2024-04-11T16:11:22.558" v="26" actId="6549"/>
        <pc:sldMkLst>
          <pc:docMk/>
          <pc:sldMk cId="3885109629" sldId="1341"/>
        </pc:sldMkLst>
      </pc:sldChg>
      <pc:sldChg chg="modSp mod">
        <pc:chgData name="Michael Halbert" userId="df777a5f-0442-48e1-9aae-d2a96e273939" providerId="ADAL" clId="{C887E5C0-A126-49E8-A128-27E1BB23C685}" dt="2024-04-11T16:14:44.917" v="32" actId="20577"/>
        <pc:sldMkLst>
          <pc:docMk/>
          <pc:sldMk cId="3554769922" sldId="1342"/>
        </pc:sldMkLst>
        <pc:spChg chg="mod">
          <ac:chgData name="Michael Halbert" userId="df777a5f-0442-48e1-9aae-d2a96e273939" providerId="ADAL" clId="{C887E5C0-A126-49E8-A128-27E1BB23C685}" dt="2024-04-11T16:14:44.917" v="32" actId="20577"/>
          <ac:spMkLst>
            <pc:docMk/>
            <pc:sldMk cId="3554769922" sldId="1342"/>
            <ac:spMk id="6" creationId="{D223C2F7-44A4-D718-2210-40EFEBA02703}"/>
          </ac:spMkLst>
        </pc:spChg>
      </pc:sldChg>
      <pc:sldChg chg="modSp mod">
        <pc:chgData name="Michael Halbert" userId="df777a5f-0442-48e1-9aae-d2a96e273939" providerId="ADAL" clId="{C887E5C0-A126-49E8-A128-27E1BB23C685}" dt="2024-04-11T16:22:24.900" v="41" actId="20577"/>
        <pc:sldMkLst>
          <pc:docMk/>
          <pc:sldMk cId="3673520340" sldId="1347"/>
        </pc:sldMkLst>
        <pc:spChg chg="mod">
          <ac:chgData name="Michael Halbert" userId="df777a5f-0442-48e1-9aae-d2a96e273939" providerId="ADAL" clId="{C887E5C0-A126-49E8-A128-27E1BB23C685}" dt="2024-04-11T16:22:24.900" v="41" actId="20577"/>
          <ac:spMkLst>
            <pc:docMk/>
            <pc:sldMk cId="3673520340" sldId="1347"/>
            <ac:spMk id="9" creationId="{92EE1227-5FF2-E000-32D9-3BE32B924CF1}"/>
          </ac:spMkLst>
        </pc:spChg>
      </pc:sldChg>
    </pc:docChg>
  </pc:docChgLst>
  <pc:docChgLst>
    <pc:chgData name="Eve Moran" userId="9554bd08-f74d-49fa-89d7-98270a115bea" providerId="ADAL" clId="{6F0CE322-178A-44BF-B689-D57ABD6202A7}"/>
    <pc:docChg chg="undo redo custSel addSld delSld modSld sldOrd addSection delSection modSection">
      <pc:chgData name="Eve Moran" userId="9554bd08-f74d-49fa-89d7-98270a115bea" providerId="ADAL" clId="{6F0CE322-178A-44BF-B689-D57ABD6202A7}" dt="2024-04-11T11:42:22.900" v="21314" actId="1076"/>
      <pc:docMkLst>
        <pc:docMk/>
      </pc:docMkLst>
      <pc:sldChg chg="modSp mod modNotesTx">
        <pc:chgData name="Eve Moran" userId="9554bd08-f74d-49fa-89d7-98270a115bea" providerId="ADAL" clId="{6F0CE322-178A-44BF-B689-D57ABD6202A7}" dt="2024-04-11T09:27:38.026" v="8761" actId="14100"/>
        <pc:sldMkLst>
          <pc:docMk/>
          <pc:sldMk cId="1600699566" sldId="256"/>
        </pc:sldMkLst>
        <pc:spChg chg="mod">
          <ac:chgData name="Eve Moran" userId="9554bd08-f74d-49fa-89d7-98270a115bea" providerId="ADAL" clId="{6F0CE322-178A-44BF-B689-D57ABD6202A7}" dt="2024-04-11T07:01:13.687" v="107" actId="962"/>
          <ac:spMkLst>
            <pc:docMk/>
            <pc:sldMk cId="1600699566" sldId="256"/>
            <ac:spMk id="5" creationId="{058D1B16-192D-1D1C-E8F1-2CB90B9ED7D6}"/>
          </ac:spMkLst>
        </pc:spChg>
        <pc:spChg chg="mod">
          <ac:chgData name="Eve Moran" userId="9554bd08-f74d-49fa-89d7-98270a115bea" providerId="ADAL" clId="{6F0CE322-178A-44BF-B689-D57ABD6202A7}" dt="2024-04-11T07:47:08.684" v="659" actId="962"/>
          <ac:spMkLst>
            <pc:docMk/>
            <pc:sldMk cId="1600699566" sldId="256"/>
            <ac:spMk id="6" creationId="{7DCDC8A9-380C-4415-4A49-167F3F557291}"/>
          </ac:spMkLst>
        </pc:spChg>
        <pc:picChg chg="mod">
          <ac:chgData name="Eve Moran" userId="9554bd08-f74d-49fa-89d7-98270a115bea" providerId="ADAL" clId="{6F0CE322-178A-44BF-B689-D57ABD6202A7}" dt="2024-04-11T09:27:38.026" v="8761" actId="14100"/>
          <ac:picMkLst>
            <pc:docMk/>
            <pc:sldMk cId="1600699566" sldId="256"/>
            <ac:picMk id="4" creationId="{9788AA1E-C686-257D-1296-AACD1272ACFA}"/>
          </ac:picMkLst>
        </pc:picChg>
        <pc:picChg chg="mod">
          <ac:chgData name="Eve Moran" userId="9554bd08-f74d-49fa-89d7-98270a115bea" providerId="ADAL" clId="{6F0CE322-178A-44BF-B689-D57ABD6202A7}" dt="2024-04-11T07:00:53.873" v="37" actId="962"/>
          <ac:picMkLst>
            <pc:docMk/>
            <pc:sldMk cId="1600699566" sldId="256"/>
            <ac:picMk id="7" creationId="{94BDB4D2-3735-228B-776C-800B8BC5A856}"/>
          </ac:picMkLst>
        </pc:picChg>
      </pc:sldChg>
      <pc:sldChg chg="modSp mod ord">
        <pc:chgData name="Eve Moran" userId="9554bd08-f74d-49fa-89d7-98270a115bea" providerId="ADAL" clId="{6F0CE322-178A-44BF-B689-D57ABD6202A7}" dt="2024-04-11T07:04:50.977" v="416" actId="962"/>
        <pc:sldMkLst>
          <pc:docMk/>
          <pc:sldMk cId="1636906469" sldId="257"/>
        </pc:sldMkLst>
        <pc:spChg chg="mod">
          <ac:chgData name="Eve Moran" userId="9554bd08-f74d-49fa-89d7-98270a115bea" providerId="ADAL" clId="{6F0CE322-178A-44BF-B689-D57ABD6202A7}" dt="2024-04-11T07:04:49.376" v="415" actId="962"/>
          <ac:spMkLst>
            <pc:docMk/>
            <pc:sldMk cId="1636906469" sldId="257"/>
            <ac:spMk id="5" creationId="{6389AF2F-7E10-780E-C975-4236521FC0C1}"/>
          </ac:spMkLst>
        </pc:spChg>
        <pc:spChg chg="mod">
          <ac:chgData name="Eve Moran" userId="9554bd08-f74d-49fa-89d7-98270a115bea" providerId="ADAL" clId="{6F0CE322-178A-44BF-B689-D57ABD6202A7}" dt="2024-04-11T07:04:50.977" v="416" actId="962"/>
          <ac:spMkLst>
            <pc:docMk/>
            <pc:sldMk cId="1636906469" sldId="257"/>
            <ac:spMk id="8" creationId="{51CB9AAC-0113-0979-7097-6CD6139BEED4}"/>
          </ac:spMkLst>
        </pc:spChg>
        <pc:picChg chg="mod">
          <ac:chgData name="Eve Moran" userId="9554bd08-f74d-49fa-89d7-98270a115bea" providerId="ADAL" clId="{6F0CE322-178A-44BF-B689-D57ABD6202A7}" dt="2024-04-11T07:04:31.587" v="411" actId="962"/>
          <ac:picMkLst>
            <pc:docMk/>
            <pc:sldMk cId="1636906469" sldId="257"/>
            <ac:picMk id="9" creationId="{7A428849-A490-656A-6F46-EFF59883C26F}"/>
          </ac:picMkLst>
        </pc:picChg>
      </pc:sldChg>
      <pc:sldChg chg="del">
        <pc:chgData name="Eve Moran" userId="9554bd08-f74d-49fa-89d7-98270a115bea" providerId="ADAL" clId="{6F0CE322-178A-44BF-B689-D57ABD6202A7}" dt="2024-04-11T07:03:57.038" v="383" actId="2696"/>
        <pc:sldMkLst>
          <pc:docMk/>
          <pc:sldMk cId="171361789" sldId="259"/>
        </pc:sldMkLst>
      </pc:sldChg>
      <pc:sldChg chg="modSp mod ord modNotesTx">
        <pc:chgData name="Eve Moran" userId="9554bd08-f74d-49fa-89d7-98270a115bea" providerId="ADAL" clId="{6F0CE322-178A-44BF-B689-D57ABD6202A7}" dt="2024-04-11T07:47:46.478" v="662" actId="20577"/>
        <pc:sldMkLst>
          <pc:docMk/>
          <pc:sldMk cId="3880818203" sldId="260"/>
        </pc:sldMkLst>
        <pc:spChg chg="mod">
          <ac:chgData name="Eve Moran" userId="9554bd08-f74d-49fa-89d7-98270a115bea" providerId="ADAL" clId="{6F0CE322-178A-44BF-B689-D57ABD6202A7}" dt="2024-04-11T07:04:59.201" v="418" actId="962"/>
          <ac:spMkLst>
            <pc:docMk/>
            <pc:sldMk cId="3880818203" sldId="260"/>
            <ac:spMk id="2" creationId="{1E21D18D-309F-EAD5-BDD2-CAD999D37DBC}"/>
          </ac:spMkLst>
        </pc:spChg>
        <pc:spChg chg="mod">
          <ac:chgData name="Eve Moran" userId="9554bd08-f74d-49fa-89d7-98270a115bea" providerId="ADAL" clId="{6F0CE322-178A-44BF-B689-D57ABD6202A7}" dt="2024-04-11T07:04:57.426" v="417" actId="962"/>
          <ac:spMkLst>
            <pc:docMk/>
            <pc:sldMk cId="3880818203" sldId="260"/>
            <ac:spMk id="4" creationId="{CA5997E3-78CA-A727-144A-6609DA2626C7}"/>
          </ac:spMkLst>
        </pc:spChg>
      </pc:sldChg>
      <pc:sldChg chg="del">
        <pc:chgData name="Eve Moran" userId="9554bd08-f74d-49fa-89d7-98270a115bea" providerId="ADAL" clId="{6F0CE322-178A-44BF-B689-D57ABD6202A7}" dt="2024-04-11T07:05:25.161" v="420" actId="47"/>
        <pc:sldMkLst>
          <pc:docMk/>
          <pc:sldMk cId="373023465" sldId="261"/>
        </pc:sldMkLst>
      </pc:sldChg>
      <pc:sldChg chg="addSp modSp mod modNotesTx">
        <pc:chgData name="Eve Moran" userId="9554bd08-f74d-49fa-89d7-98270a115bea" providerId="ADAL" clId="{6F0CE322-178A-44BF-B689-D57ABD6202A7}" dt="2024-04-11T11:35:51.516" v="20336" actId="962"/>
        <pc:sldMkLst>
          <pc:docMk/>
          <pc:sldMk cId="618706366" sldId="262"/>
        </pc:sldMkLst>
        <pc:spChg chg="mod">
          <ac:chgData name="Eve Moran" userId="9554bd08-f74d-49fa-89d7-98270a115bea" providerId="ADAL" clId="{6F0CE322-178A-44BF-B689-D57ABD6202A7}" dt="2024-04-11T08:49:06.473" v="6177" actId="1076"/>
          <ac:spMkLst>
            <pc:docMk/>
            <pc:sldMk cId="618706366" sldId="262"/>
            <ac:spMk id="2" creationId="{9816AC0C-D4D6-541E-F8ED-3CDE5112BCA8}"/>
          </ac:spMkLst>
        </pc:spChg>
        <pc:spChg chg="add mod">
          <ac:chgData name="Eve Moran" userId="9554bd08-f74d-49fa-89d7-98270a115bea" providerId="ADAL" clId="{6F0CE322-178A-44BF-B689-D57ABD6202A7}" dt="2024-04-11T11:35:51.516" v="20336" actId="962"/>
          <ac:spMkLst>
            <pc:docMk/>
            <pc:sldMk cId="618706366" sldId="262"/>
            <ac:spMk id="3" creationId="{4BA7453E-5E40-4CDF-68B2-52E353C231C2}"/>
          </ac:spMkLst>
        </pc:spChg>
        <pc:picChg chg="mod">
          <ac:chgData name="Eve Moran" userId="9554bd08-f74d-49fa-89d7-98270a115bea" providerId="ADAL" clId="{6F0CE322-178A-44BF-B689-D57ABD6202A7}" dt="2024-04-11T08:49:12.697" v="6179" actId="1076"/>
          <ac:picMkLst>
            <pc:docMk/>
            <pc:sldMk cId="618706366" sldId="262"/>
            <ac:picMk id="4" creationId="{D3638B50-7FE7-FA06-CCB6-CFBCC9EC29B7}"/>
          </ac:picMkLst>
        </pc:picChg>
      </pc:sldChg>
      <pc:sldChg chg="modSp mod modNotesTx">
        <pc:chgData name="Eve Moran" userId="9554bd08-f74d-49fa-89d7-98270a115bea" providerId="ADAL" clId="{6F0CE322-178A-44BF-B689-D57ABD6202A7}" dt="2024-04-11T08:03:21.309" v="2589" actId="1076"/>
        <pc:sldMkLst>
          <pc:docMk/>
          <pc:sldMk cId="2375370055" sldId="264"/>
        </pc:sldMkLst>
        <pc:spChg chg="mod">
          <ac:chgData name="Eve Moran" userId="9554bd08-f74d-49fa-89d7-98270a115bea" providerId="ADAL" clId="{6F0CE322-178A-44BF-B689-D57ABD6202A7}" dt="2024-04-11T08:03:21.309" v="2589" actId="1076"/>
          <ac:spMkLst>
            <pc:docMk/>
            <pc:sldMk cId="2375370055" sldId="264"/>
            <ac:spMk id="4" creationId="{201D265A-369C-55CE-29D3-C9E89A312D54}"/>
          </ac:spMkLst>
        </pc:spChg>
        <pc:spChg chg="mod">
          <ac:chgData name="Eve Moran" userId="9554bd08-f74d-49fa-89d7-98270a115bea" providerId="ADAL" clId="{6F0CE322-178A-44BF-B689-D57ABD6202A7}" dt="2024-04-11T08:03:16.420" v="2587" actId="1076"/>
          <ac:spMkLst>
            <pc:docMk/>
            <pc:sldMk cId="2375370055" sldId="264"/>
            <ac:spMk id="6" creationId="{7F82F09B-E377-EA6C-95AE-5971FA2621D3}"/>
          </ac:spMkLst>
        </pc:spChg>
      </pc:sldChg>
      <pc:sldChg chg="modSp mod modNotesTx">
        <pc:chgData name="Eve Moran" userId="9554bd08-f74d-49fa-89d7-98270a115bea" providerId="ADAL" clId="{6F0CE322-178A-44BF-B689-D57ABD6202A7}" dt="2024-04-11T08:03:11.917" v="2585" actId="962"/>
        <pc:sldMkLst>
          <pc:docMk/>
          <pc:sldMk cId="1569369832" sldId="265"/>
        </pc:sldMkLst>
        <pc:spChg chg="mod">
          <ac:chgData name="Eve Moran" userId="9554bd08-f74d-49fa-89d7-98270a115bea" providerId="ADAL" clId="{6F0CE322-178A-44BF-B689-D57ABD6202A7}" dt="2024-04-11T08:03:10.333" v="2584" actId="962"/>
          <ac:spMkLst>
            <pc:docMk/>
            <pc:sldMk cId="1569369832" sldId="265"/>
            <ac:spMk id="4" creationId="{D5D1C5AF-768D-FD63-B709-4672413272CA}"/>
          </ac:spMkLst>
        </pc:spChg>
        <pc:spChg chg="mod">
          <ac:chgData name="Eve Moran" userId="9554bd08-f74d-49fa-89d7-98270a115bea" providerId="ADAL" clId="{6F0CE322-178A-44BF-B689-D57ABD6202A7}" dt="2024-04-11T08:03:11.917" v="2585" actId="962"/>
          <ac:spMkLst>
            <pc:docMk/>
            <pc:sldMk cId="1569369832" sldId="265"/>
            <ac:spMk id="6" creationId="{4BBCA1E9-3FE2-8DD9-67F2-E7236C2F60D7}"/>
          </ac:spMkLst>
        </pc:spChg>
      </pc:sldChg>
      <pc:sldChg chg="addSp delSp modSp mod modNotesTx">
        <pc:chgData name="Eve Moran" userId="9554bd08-f74d-49fa-89d7-98270a115bea" providerId="ADAL" clId="{6F0CE322-178A-44BF-B689-D57ABD6202A7}" dt="2024-04-11T08:03:50.429" v="2647" actId="962"/>
        <pc:sldMkLst>
          <pc:docMk/>
          <pc:sldMk cId="3912066118" sldId="267"/>
        </pc:sldMkLst>
        <pc:spChg chg="mod">
          <ac:chgData name="Eve Moran" userId="9554bd08-f74d-49fa-89d7-98270a115bea" providerId="ADAL" clId="{6F0CE322-178A-44BF-B689-D57ABD6202A7}" dt="2024-04-11T08:03:50.429" v="2647" actId="962"/>
          <ac:spMkLst>
            <pc:docMk/>
            <pc:sldMk cId="3912066118" sldId="267"/>
            <ac:spMk id="2" creationId="{4B758FEE-BA38-6DC1-6387-A537E3B0FAF1}"/>
          </ac:spMkLst>
        </pc:spChg>
        <pc:spChg chg="del">
          <ac:chgData name="Eve Moran" userId="9554bd08-f74d-49fa-89d7-98270a115bea" providerId="ADAL" clId="{6F0CE322-178A-44BF-B689-D57ABD6202A7}" dt="2024-04-11T07:58:41.930" v="2130" actId="478"/>
          <ac:spMkLst>
            <pc:docMk/>
            <pc:sldMk cId="3912066118" sldId="267"/>
            <ac:spMk id="4" creationId="{CEB1D558-BF20-F38D-BD96-2DE7441868F2}"/>
          </ac:spMkLst>
        </pc:spChg>
        <pc:spChg chg="add del mod">
          <ac:chgData name="Eve Moran" userId="9554bd08-f74d-49fa-89d7-98270a115bea" providerId="ADAL" clId="{6F0CE322-178A-44BF-B689-D57ABD6202A7}" dt="2024-04-11T07:59:34.475" v="2140" actId="21"/>
          <ac:spMkLst>
            <pc:docMk/>
            <pc:sldMk cId="3912066118" sldId="267"/>
            <ac:spMk id="8" creationId="{22D8E4D4-AF5A-C288-F1F0-FE0206E88041}"/>
          </ac:spMkLst>
        </pc:spChg>
        <pc:spChg chg="add mod">
          <ac:chgData name="Eve Moran" userId="9554bd08-f74d-49fa-89d7-98270a115bea" providerId="ADAL" clId="{6F0CE322-178A-44BF-B689-D57ABD6202A7}" dt="2024-04-11T08:03:48.532" v="2646" actId="962"/>
          <ac:spMkLst>
            <pc:docMk/>
            <pc:sldMk cId="3912066118" sldId="267"/>
            <ac:spMk id="10" creationId="{18B6895B-4658-E5A7-8CCF-7D64DBFDB07A}"/>
          </ac:spMkLst>
        </pc:spChg>
        <pc:picChg chg="mod">
          <ac:chgData name="Eve Moran" userId="9554bd08-f74d-49fa-89d7-98270a115bea" providerId="ADAL" clId="{6F0CE322-178A-44BF-B689-D57ABD6202A7}" dt="2024-04-11T07:58:50.269" v="2133" actId="14100"/>
          <ac:picMkLst>
            <pc:docMk/>
            <pc:sldMk cId="3912066118" sldId="267"/>
            <ac:picMk id="3" creationId="{137561A2-192A-DE1F-6923-223CA7735846}"/>
          </ac:picMkLst>
        </pc:picChg>
        <pc:picChg chg="add mod">
          <ac:chgData name="Eve Moran" userId="9554bd08-f74d-49fa-89d7-98270a115bea" providerId="ADAL" clId="{6F0CE322-178A-44BF-B689-D57ABD6202A7}" dt="2024-04-11T08:03:45.577" v="2645" actId="962"/>
          <ac:picMkLst>
            <pc:docMk/>
            <pc:sldMk cId="3912066118" sldId="267"/>
            <ac:picMk id="6" creationId="{AACD9538-C02C-C980-5312-52B09B4D8400}"/>
          </ac:picMkLst>
        </pc:picChg>
      </pc:sldChg>
      <pc:sldChg chg="modSp mod modNotesTx">
        <pc:chgData name="Eve Moran" userId="9554bd08-f74d-49fa-89d7-98270a115bea" providerId="ADAL" clId="{6F0CE322-178A-44BF-B689-D57ABD6202A7}" dt="2024-04-11T08:03:03.597" v="2583" actId="962"/>
        <pc:sldMkLst>
          <pc:docMk/>
          <pc:sldMk cId="2365768504" sldId="268"/>
        </pc:sldMkLst>
        <pc:spChg chg="mod">
          <ac:chgData name="Eve Moran" userId="9554bd08-f74d-49fa-89d7-98270a115bea" providerId="ADAL" clId="{6F0CE322-178A-44BF-B689-D57ABD6202A7}" dt="2024-04-11T08:03:01.780" v="2582" actId="962"/>
          <ac:spMkLst>
            <pc:docMk/>
            <pc:sldMk cId="2365768504" sldId="268"/>
            <ac:spMk id="4" creationId="{073E6936-F394-0CC2-D311-E72617A8247C}"/>
          </ac:spMkLst>
        </pc:spChg>
        <pc:spChg chg="mod">
          <ac:chgData name="Eve Moran" userId="9554bd08-f74d-49fa-89d7-98270a115bea" providerId="ADAL" clId="{6F0CE322-178A-44BF-B689-D57ABD6202A7}" dt="2024-04-11T08:03:03.597" v="2583" actId="962"/>
          <ac:spMkLst>
            <pc:docMk/>
            <pc:sldMk cId="2365768504" sldId="268"/>
            <ac:spMk id="8" creationId="{DF46E3A4-7573-EF1E-DAA8-25C234E8C965}"/>
          </ac:spMkLst>
        </pc:spChg>
        <pc:picChg chg="mod">
          <ac:chgData name="Eve Moran" userId="9554bd08-f74d-49fa-89d7-98270a115bea" providerId="ADAL" clId="{6F0CE322-178A-44BF-B689-D57ABD6202A7}" dt="2024-04-11T08:02:50.279" v="2567" actId="962"/>
          <ac:picMkLst>
            <pc:docMk/>
            <pc:sldMk cId="2365768504" sldId="268"/>
            <ac:picMk id="2" creationId="{18794235-0BA3-D90D-4885-D1F5B2C023E9}"/>
          </ac:picMkLst>
        </pc:picChg>
      </pc:sldChg>
      <pc:sldChg chg="addSp modSp mod">
        <pc:chgData name="Eve Moran" userId="9554bd08-f74d-49fa-89d7-98270a115bea" providerId="ADAL" clId="{6F0CE322-178A-44BF-B689-D57ABD6202A7}" dt="2024-04-11T11:42:22.900" v="21314" actId="1076"/>
        <pc:sldMkLst>
          <pc:docMk/>
          <pc:sldMk cId="2992660041" sldId="289"/>
        </pc:sldMkLst>
        <pc:spChg chg="add mod">
          <ac:chgData name="Eve Moran" userId="9554bd08-f74d-49fa-89d7-98270a115bea" providerId="ADAL" clId="{6F0CE322-178A-44BF-B689-D57ABD6202A7}" dt="2024-04-11T11:42:22.900" v="21314" actId="1076"/>
          <ac:spMkLst>
            <pc:docMk/>
            <pc:sldMk cId="2992660041" sldId="289"/>
            <ac:spMk id="2" creationId="{E0C65D9E-0795-3F5E-3C94-C9B3FF6C14C2}"/>
          </ac:spMkLst>
        </pc:spChg>
      </pc:sldChg>
      <pc:sldChg chg="modSp mod modNotesTx">
        <pc:chgData name="Eve Moran" userId="9554bd08-f74d-49fa-89d7-98270a115bea" providerId="ADAL" clId="{6F0CE322-178A-44BF-B689-D57ABD6202A7}" dt="2024-04-11T07:51:27.978" v="934" actId="20577"/>
        <pc:sldMkLst>
          <pc:docMk/>
          <pc:sldMk cId="2483683155" sldId="291"/>
        </pc:sldMkLst>
        <pc:spChg chg="mod">
          <ac:chgData name="Eve Moran" userId="9554bd08-f74d-49fa-89d7-98270a115bea" providerId="ADAL" clId="{6F0CE322-178A-44BF-B689-D57ABD6202A7}" dt="2024-04-11T07:06:24.615" v="433" actId="1076"/>
          <ac:spMkLst>
            <pc:docMk/>
            <pc:sldMk cId="2483683155" sldId="291"/>
            <ac:spMk id="6" creationId="{B53E3D3A-814E-3DF8-AA51-F4A5E18FCF8C}"/>
          </ac:spMkLst>
        </pc:spChg>
        <pc:spChg chg="mod">
          <ac:chgData name="Eve Moran" userId="9554bd08-f74d-49fa-89d7-98270a115bea" providerId="ADAL" clId="{6F0CE322-178A-44BF-B689-D57ABD6202A7}" dt="2024-04-11T07:07:20.737" v="441" actId="1076"/>
          <ac:spMkLst>
            <pc:docMk/>
            <pc:sldMk cId="2483683155" sldId="291"/>
            <ac:spMk id="7" creationId="{4145691D-F927-C6ED-A283-D464CDA8A340}"/>
          </ac:spMkLst>
        </pc:spChg>
      </pc:sldChg>
      <pc:sldChg chg="addSp delSp modSp mod ord delAnim modAnim modNotesTx">
        <pc:chgData name="Eve Moran" userId="9554bd08-f74d-49fa-89d7-98270a115bea" providerId="ADAL" clId="{6F0CE322-178A-44BF-B689-D57ABD6202A7}" dt="2024-04-11T11:41:11.475" v="21214" actId="962"/>
        <pc:sldMkLst>
          <pc:docMk/>
          <pc:sldMk cId="2906578666" sldId="292"/>
        </pc:sldMkLst>
        <pc:spChg chg="mod">
          <ac:chgData name="Eve Moran" userId="9554bd08-f74d-49fa-89d7-98270a115bea" providerId="ADAL" clId="{6F0CE322-178A-44BF-B689-D57ABD6202A7}" dt="2024-04-11T11:41:11.475" v="21214" actId="962"/>
          <ac:spMkLst>
            <pc:docMk/>
            <pc:sldMk cId="2906578666" sldId="292"/>
            <ac:spMk id="4" creationId="{073E6936-F394-0CC2-D311-E72617A8247C}"/>
          </ac:spMkLst>
        </pc:spChg>
        <pc:spChg chg="del mod topLvl">
          <ac:chgData name="Eve Moran" userId="9554bd08-f74d-49fa-89d7-98270a115bea" providerId="ADAL" clId="{6F0CE322-178A-44BF-B689-D57ABD6202A7}" dt="2024-04-11T07:16:41.706" v="564" actId="478"/>
          <ac:spMkLst>
            <pc:docMk/>
            <pc:sldMk cId="2906578666" sldId="292"/>
            <ac:spMk id="5" creationId="{FA98FE53-8624-76B6-36FB-EFD5999339C4}"/>
          </ac:spMkLst>
        </pc:spChg>
        <pc:spChg chg="del mod">
          <ac:chgData name="Eve Moran" userId="9554bd08-f74d-49fa-89d7-98270a115bea" providerId="ADAL" clId="{6F0CE322-178A-44BF-B689-D57ABD6202A7}" dt="2024-04-11T07:16:32.641" v="559" actId="478"/>
          <ac:spMkLst>
            <pc:docMk/>
            <pc:sldMk cId="2906578666" sldId="292"/>
            <ac:spMk id="7" creationId="{364833B2-F3DA-FC39-795E-79C5DCB12EC1}"/>
          </ac:spMkLst>
        </pc:spChg>
        <pc:spChg chg="del mod">
          <ac:chgData name="Eve Moran" userId="9554bd08-f74d-49fa-89d7-98270a115bea" providerId="ADAL" clId="{6F0CE322-178A-44BF-B689-D57ABD6202A7}" dt="2024-04-11T07:16:37.315" v="561" actId="478"/>
          <ac:spMkLst>
            <pc:docMk/>
            <pc:sldMk cId="2906578666" sldId="292"/>
            <ac:spMk id="8" creationId="{EFE6163E-2031-BF41-135B-40951FB5D285}"/>
          </ac:spMkLst>
        </pc:spChg>
        <pc:grpChg chg="add del mod">
          <ac:chgData name="Eve Moran" userId="9554bd08-f74d-49fa-89d7-98270a115bea" providerId="ADAL" clId="{6F0CE322-178A-44BF-B689-D57ABD6202A7}" dt="2024-04-11T07:16:41.706" v="564" actId="478"/>
          <ac:grpSpMkLst>
            <pc:docMk/>
            <pc:sldMk cId="2906578666" sldId="292"/>
            <ac:grpSpMk id="3" creationId="{E8984F7C-5700-4F31-119C-5B1027A47701}"/>
          </ac:grpSpMkLst>
        </pc:grpChg>
        <pc:grpChg chg="del mod">
          <ac:chgData name="Eve Moran" userId="9554bd08-f74d-49fa-89d7-98270a115bea" providerId="ADAL" clId="{6F0CE322-178A-44BF-B689-D57ABD6202A7}" dt="2024-04-11T07:16:37.315" v="561" actId="478"/>
          <ac:grpSpMkLst>
            <pc:docMk/>
            <pc:sldMk cId="2906578666" sldId="292"/>
            <ac:grpSpMk id="6" creationId="{1549226F-5F9D-B299-4D36-BCBEBCEA7749}"/>
          </ac:grpSpMkLst>
        </pc:grpChg>
        <pc:picChg chg="mod">
          <ac:chgData name="Eve Moran" userId="9554bd08-f74d-49fa-89d7-98270a115bea" providerId="ADAL" clId="{6F0CE322-178A-44BF-B689-D57ABD6202A7}" dt="2024-04-11T11:40:52.580" v="21121" actId="962"/>
          <ac:picMkLst>
            <pc:docMk/>
            <pc:sldMk cId="2906578666" sldId="292"/>
            <ac:picMk id="2" creationId="{D77C7D1C-771E-848F-DE62-BA268A68D816}"/>
          </ac:picMkLst>
        </pc:picChg>
        <pc:picChg chg="mod topLvl">
          <ac:chgData name="Eve Moran" userId="9554bd08-f74d-49fa-89d7-98270a115bea" providerId="ADAL" clId="{6F0CE322-178A-44BF-B689-D57ABD6202A7}" dt="2024-04-11T11:41:08.428" v="21213" actId="962"/>
          <ac:picMkLst>
            <pc:docMk/>
            <pc:sldMk cId="2906578666" sldId="292"/>
            <ac:picMk id="9" creationId="{EB6192B5-9950-7D44-D802-0027817D8C57}"/>
          </ac:picMkLst>
        </pc:picChg>
      </pc:sldChg>
      <pc:sldChg chg="del">
        <pc:chgData name="Eve Moran" userId="9554bd08-f74d-49fa-89d7-98270a115bea" providerId="ADAL" clId="{6F0CE322-178A-44BF-B689-D57ABD6202A7}" dt="2024-04-11T08:05:15.518" v="2666" actId="47"/>
        <pc:sldMkLst>
          <pc:docMk/>
          <pc:sldMk cId="335755160" sldId="293"/>
        </pc:sldMkLst>
      </pc:sldChg>
      <pc:sldChg chg="del ord">
        <pc:chgData name="Eve Moran" userId="9554bd08-f74d-49fa-89d7-98270a115bea" providerId="ADAL" clId="{6F0CE322-178A-44BF-B689-D57ABD6202A7}" dt="2024-04-11T08:26:09.951" v="3588" actId="2696"/>
        <pc:sldMkLst>
          <pc:docMk/>
          <pc:sldMk cId="1250658516" sldId="294"/>
        </pc:sldMkLst>
      </pc:sldChg>
      <pc:sldChg chg="addSp modSp mod ord modNotesTx">
        <pc:chgData name="Eve Moran" userId="9554bd08-f74d-49fa-89d7-98270a115bea" providerId="ADAL" clId="{6F0CE322-178A-44BF-B689-D57ABD6202A7}" dt="2024-04-11T11:37:18.196" v="20504" actId="962"/>
        <pc:sldMkLst>
          <pc:docMk/>
          <pc:sldMk cId="704885197" sldId="296"/>
        </pc:sldMkLst>
        <pc:spChg chg="add mod">
          <ac:chgData name="Eve Moran" userId="9554bd08-f74d-49fa-89d7-98270a115bea" providerId="ADAL" clId="{6F0CE322-178A-44BF-B689-D57ABD6202A7}" dt="2024-04-11T11:37:15.027" v="20503" actId="962"/>
          <ac:spMkLst>
            <pc:docMk/>
            <pc:sldMk cId="704885197" sldId="296"/>
            <ac:spMk id="3" creationId="{0C5E8A6A-CBCF-27C3-B3F9-37B2326876DC}"/>
          </ac:spMkLst>
        </pc:spChg>
        <pc:spChg chg="mod">
          <ac:chgData name="Eve Moran" userId="9554bd08-f74d-49fa-89d7-98270a115bea" providerId="ADAL" clId="{6F0CE322-178A-44BF-B689-D57ABD6202A7}" dt="2024-04-11T11:37:18.196" v="20504" actId="962"/>
          <ac:spMkLst>
            <pc:docMk/>
            <pc:sldMk cId="704885197" sldId="296"/>
            <ac:spMk id="8" creationId="{DF46E3A4-7573-EF1E-DAA8-25C234E8C965}"/>
          </ac:spMkLst>
        </pc:spChg>
        <pc:picChg chg="add mod">
          <ac:chgData name="Eve Moran" userId="9554bd08-f74d-49fa-89d7-98270a115bea" providerId="ADAL" clId="{6F0CE322-178A-44BF-B689-D57ABD6202A7}" dt="2024-04-11T08:26:51.679" v="3651" actId="1076"/>
          <ac:picMkLst>
            <pc:docMk/>
            <pc:sldMk cId="704885197" sldId="296"/>
            <ac:picMk id="2" creationId="{9C05032E-7FFA-09F3-B505-E4685726D939}"/>
          </ac:picMkLst>
        </pc:picChg>
      </pc:sldChg>
      <pc:sldChg chg="del">
        <pc:chgData name="Eve Moran" userId="9554bd08-f74d-49fa-89d7-98270a115bea" providerId="ADAL" clId="{6F0CE322-178A-44BF-B689-D57ABD6202A7}" dt="2024-04-11T10:42:12.513" v="13976" actId="2696"/>
        <pc:sldMkLst>
          <pc:docMk/>
          <pc:sldMk cId="1927895842" sldId="297"/>
        </pc:sldMkLst>
      </pc:sldChg>
      <pc:sldChg chg="modSp mod ord">
        <pc:chgData name="Eve Moran" userId="9554bd08-f74d-49fa-89d7-98270a115bea" providerId="ADAL" clId="{6F0CE322-178A-44BF-B689-D57ABD6202A7}" dt="2024-04-11T07:04:02.050" v="385"/>
        <pc:sldMkLst>
          <pc:docMk/>
          <pc:sldMk cId="4280439262" sldId="302"/>
        </pc:sldMkLst>
        <pc:spChg chg="mod">
          <ac:chgData name="Eve Moran" userId="9554bd08-f74d-49fa-89d7-98270a115bea" providerId="ADAL" clId="{6F0CE322-178A-44BF-B689-D57ABD6202A7}" dt="2024-04-11T07:02:32.393" v="242" actId="962"/>
          <ac:spMkLst>
            <pc:docMk/>
            <pc:sldMk cId="4280439262" sldId="302"/>
            <ac:spMk id="2" creationId="{BF43AE10-D473-DD40-C253-C8BA49A39722}"/>
          </ac:spMkLst>
        </pc:spChg>
        <pc:spChg chg="mod">
          <ac:chgData name="Eve Moran" userId="9554bd08-f74d-49fa-89d7-98270a115bea" providerId="ADAL" clId="{6F0CE322-178A-44BF-B689-D57ABD6202A7}" dt="2024-04-11T07:02:28.192" v="241" actId="962"/>
          <ac:spMkLst>
            <pc:docMk/>
            <pc:sldMk cId="4280439262" sldId="302"/>
            <ac:spMk id="4" creationId="{0CA04433-D0EA-B95E-2289-F04AAFD919EB}"/>
          </ac:spMkLst>
        </pc:spChg>
      </pc:sldChg>
      <pc:sldChg chg="modSp mod">
        <pc:chgData name="Eve Moran" userId="9554bd08-f74d-49fa-89d7-98270a115bea" providerId="ADAL" clId="{6F0CE322-178A-44BF-B689-D57ABD6202A7}" dt="2024-04-11T07:02:02.970" v="239" actId="962"/>
        <pc:sldMkLst>
          <pc:docMk/>
          <pc:sldMk cId="831920772" sldId="311"/>
        </pc:sldMkLst>
        <pc:spChg chg="mod">
          <ac:chgData name="Eve Moran" userId="9554bd08-f74d-49fa-89d7-98270a115bea" providerId="ADAL" clId="{6F0CE322-178A-44BF-B689-D57ABD6202A7}" dt="2024-04-11T07:02:02.970" v="239" actId="962"/>
          <ac:spMkLst>
            <pc:docMk/>
            <pc:sldMk cId="831920772" sldId="311"/>
            <ac:spMk id="2" creationId="{257FFDB5-5165-2DF4-DAD4-4729C7F36F72}"/>
          </ac:spMkLst>
        </pc:spChg>
      </pc:sldChg>
      <pc:sldChg chg="addSp delSp modSp mod modAnim modNotesTx">
        <pc:chgData name="Eve Moran" userId="9554bd08-f74d-49fa-89d7-98270a115bea" providerId="ADAL" clId="{6F0CE322-178A-44BF-B689-D57ABD6202A7}" dt="2024-04-11T11:41:30.755" v="21303" actId="962"/>
        <pc:sldMkLst>
          <pc:docMk/>
          <pc:sldMk cId="1136036644" sldId="312"/>
        </pc:sldMkLst>
        <pc:spChg chg="del mod">
          <ac:chgData name="Eve Moran" userId="9554bd08-f74d-49fa-89d7-98270a115bea" providerId="ADAL" clId="{6F0CE322-178A-44BF-B689-D57ABD6202A7}" dt="2024-04-11T10:40:20.073" v="13914" actId="478"/>
          <ac:spMkLst>
            <pc:docMk/>
            <pc:sldMk cId="1136036644" sldId="312"/>
            <ac:spMk id="2" creationId="{5FCC2CCF-3F97-1CAB-45C5-4CB6C361D344}"/>
          </ac:spMkLst>
        </pc:spChg>
        <pc:spChg chg="mod">
          <ac:chgData name="Eve Moran" userId="9554bd08-f74d-49fa-89d7-98270a115bea" providerId="ADAL" clId="{6F0CE322-178A-44BF-B689-D57ABD6202A7}" dt="2024-04-11T10:40:45.346" v="13932" actId="1076"/>
          <ac:spMkLst>
            <pc:docMk/>
            <pc:sldMk cId="1136036644" sldId="312"/>
            <ac:spMk id="5" creationId="{FB9E1A45-887C-A6B6-7FEF-EF4358BE5889}"/>
          </ac:spMkLst>
        </pc:spChg>
        <pc:spChg chg="mod">
          <ac:chgData name="Eve Moran" userId="9554bd08-f74d-49fa-89d7-98270a115bea" providerId="ADAL" clId="{6F0CE322-178A-44BF-B689-D57ABD6202A7}" dt="2024-04-11T10:40:45.346" v="13932" actId="1076"/>
          <ac:spMkLst>
            <pc:docMk/>
            <pc:sldMk cId="1136036644" sldId="312"/>
            <ac:spMk id="7" creationId="{4EBD3618-F50F-5632-2CC5-40A4026C5387}"/>
          </ac:spMkLst>
        </pc:spChg>
        <pc:spChg chg="mod">
          <ac:chgData name="Eve Moran" userId="9554bd08-f74d-49fa-89d7-98270a115bea" providerId="ADAL" clId="{6F0CE322-178A-44BF-B689-D57ABD6202A7}" dt="2024-04-11T10:40:45.346" v="13932" actId="1076"/>
          <ac:spMkLst>
            <pc:docMk/>
            <pc:sldMk cId="1136036644" sldId="312"/>
            <ac:spMk id="8" creationId="{7C6C0640-8AE9-E692-A794-59CA81C7C7DE}"/>
          </ac:spMkLst>
        </pc:spChg>
        <pc:spChg chg="add mod">
          <ac:chgData name="Eve Moran" userId="9554bd08-f74d-49fa-89d7-98270a115bea" providerId="ADAL" clId="{6F0CE322-178A-44BF-B689-D57ABD6202A7}" dt="2024-04-11T11:41:30.755" v="21303" actId="962"/>
          <ac:spMkLst>
            <pc:docMk/>
            <pc:sldMk cId="1136036644" sldId="312"/>
            <ac:spMk id="10" creationId="{5F574C9E-1756-0FFD-8FB7-3FB7B4C9C459}"/>
          </ac:spMkLst>
        </pc:spChg>
        <pc:grpChg chg="mod">
          <ac:chgData name="Eve Moran" userId="9554bd08-f74d-49fa-89d7-98270a115bea" providerId="ADAL" clId="{6F0CE322-178A-44BF-B689-D57ABD6202A7}" dt="2024-04-11T11:41:27.458" v="21302" actId="962"/>
          <ac:grpSpMkLst>
            <pc:docMk/>
            <pc:sldMk cId="1136036644" sldId="312"/>
            <ac:grpSpMk id="4" creationId="{334C9314-641B-A5BA-75D3-9E691D0DCCE0}"/>
          </ac:grpSpMkLst>
        </pc:grpChg>
        <pc:grpChg chg="mod">
          <ac:chgData name="Eve Moran" userId="9554bd08-f74d-49fa-89d7-98270a115bea" providerId="ADAL" clId="{6F0CE322-178A-44BF-B689-D57ABD6202A7}" dt="2024-04-11T10:40:45.346" v="13932" actId="1076"/>
          <ac:grpSpMkLst>
            <pc:docMk/>
            <pc:sldMk cId="1136036644" sldId="312"/>
            <ac:grpSpMk id="6" creationId="{ABFB03EF-0227-FE8E-1C84-6E99FEF191C2}"/>
          </ac:grpSpMkLst>
        </pc:grpChg>
        <pc:picChg chg="del mod">
          <ac:chgData name="Eve Moran" userId="9554bd08-f74d-49fa-89d7-98270a115bea" providerId="ADAL" clId="{6F0CE322-178A-44BF-B689-D57ABD6202A7}" dt="2024-04-11T10:38:50.047" v="13853" actId="478"/>
          <ac:picMkLst>
            <pc:docMk/>
            <pc:sldMk cId="1136036644" sldId="312"/>
            <ac:picMk id="3" creationId="{F5566DB5-E9C5-A58B-434E-775C7F1BACDD}"/>
          </ac:picMkLst>
        </pc:picChg>
        <pc:picChg chg="mod">
          <ac:chgData name="Eve Moran" userId="9554bd08-f74d-49fa-89d7-98270a115bea" providerId="ADAL" clId="{6F0CE322-178A-44BF-B689-D57ABD6202A7}" dt="2024-04-11T10:40:45.346" v="13932" actId="1076"/>
          <ac:picMkLst>
            <pc:docMk/>
            <pc:sldMk cId="1136036644" sldId="312"/>
            <ac:picMk id="9" creationId="{7EA69A9C-F996-691B-0EEA-67826BA5137F}"/>
          </ac:picMkLst>
        </pc:picChg>
      </pc:sldChg>
      <pc:sldChg chg="del">
        <pc:chgData name="Eve Moran" userId="9554bd08-f74d-49fa-89d7-98270a115bea" providerId="ADAL" clId="{6F0CE322-178A-44BF-B689-D57ABD6202A7}" dt="2024-04-11T08:05:16.548" v="2667" actId="47"/>
        <pc:sldMkLst>
          <pc:docMk/>
          <pc:sldMk cId="282482198" sldId="313"/>
        </pc:sldMkLst>
      </pc:sldChg>
      <pc:sldChg chg="addSp modSp mod ord modAnim modNotesTx">
        <pc:chgData name="Eve Moran" userId="9554bd08-f74d-49fa-89d7-98270a115bea" providerId="ADAL" clId="{6F0CE322-178A-44BF-B689-D57ABD6202A7}" dt="2024-04-11T11:37:36.115" v="20511" actId="962"/>
        <pc:sldMkLst>
          <pc:docMk/>
          <pc:sldMk cId="1660120760" sldId="314"/>
        </pc:sldMkLst>
        <pc:spChg chg="mod">
          <ac:chgData name="Eve Moran" userId="9554bd08-f74d-49fa-89d7-98270a115bea" providerId="ADAL" clId="{6F0CE322-178A-44BF-B689-D57ABD6202A7}" dt="2024-04-11T11:37:36.115" v="20511" actId="962"/>
          <ac:spMkLst>
            <pc:docMk/>
            <pc:sldMk cId="1660120760" sldId="314"/>
            <ac:spMk id="2" creationId="{B4FA30D0-D5D0-9FB2-129A-D1CA8E71ACB8}"/>
          </ac:spMkLst>
        </pc:spChg>
        <pc:spChg chg="add mod">
          <ac:chgData name="Eve Moran" userId="9554bd08-f74d-49fa-89d7-98270a115bea" providerId="ADAL" clId="{6F0CE322-178A-44BF-B689-D57ABD6202A7}" dt="2024-04-11T11:37:33.948" v="20510" actId="962"/>
          <ac:spMkLst>
            <pc:docMk/>
            <pc:sldMk cId="1660120760" sldId="314"/>
            <ac:spMk id="3" creationId="{EA77CA4F-05A8-26BD-346C-A34E9B43A59B}"/>
          </ac:spMkLst>
        </pc:spChg>
        <pc:spChg chg="mod">
          <ac:chgData name="Eve Moran" userId="9554bd08-f74d-49fa-89d7-98270a115bea" providerId="ADAL" clId="{6F0CE322-178A-44BF-B689-D57ABD6202A7}" dt="2024-04-11T11:37:27.509" v="20507" actId="962"/>
          <ac:spMkLst>
            <pc:docMk/>
            <pc:sldMk cId="1660120760" sldId="314"/>
            <ac:spMk id="6" creationId="{AD5562AB-807C-3ABB-555D-1DBA8957AFF1}"/>
          </ac:spMkLst>
        </pc:spChg>
        <pc:spChg chg="mod">
          <ac:chgData name="Eve Moran" userId="9554bd08-f74d-49fa-89d7-98270a115bea" providerId="ADAL" clId="{6F0CE322-178A-44BF-B689-D57ABD6202A7}" dt="2024-04-11T11:37:23.708" v="20505" actId="962"/>
          <ac:spMkLst>
            <pc:docMk/>
            <pc:sldMk cId="1660120760" sldId="314"/>
            <ac:spMk id="7" creationId="{DBBEEE29-943B-F259-65FA-01D91B505973}"/>
          </ac:spMkLst>
        </pc:spChg>
        <pc:spChg chg="mod">
          <ac:chgData name="Eve Moran" userId="9554bd08-f74d-49fa-89d7-98270a115bea" providerId="ADAL" clId="{6F0CE322-178A-44BF-B689-D57ABD6202A7}" dt="2024-04-11T11:37:32.027" v="20509" actId="962"/>
          <ac:spMkLst>
            <pc:docMk/>
            <pc:sldMk cId="1660120760" sldId="314"/>
            <ac:spMk id="8" creationId="{0CEBFB82-0F82-D9C8-DF22-2BE030609FA0}"/>
          </ac:spMkLst>
        </pc:spChg>
        <pc:spChg chg="mod">
          <ac:chgData name="Eve Moran" userId="9554bd08-f74d-49fa-89d7-98270a115bea" providerId="ADAL" clId="{6F0CE322-178A-44BF-B689-D57ABD6202A7}" dt="2024-04-11T11:37:25.772" v="20506" actId="962"/>
          <ac:spMkLst>
            <pc:docMk/>
            <pc:sldMk cId="1660120760" sldId="314"/>
            <ac:spMk id="9" creationId="{1ADFD7F8-8DE1-1E79-BCA0-4AF02AEA0220}"/>
          </ac:spMkLst>
        </pc:spChg>
        <pc:spChg chg="mod">
          <ac:chgData name="Eve Moran" userId="9554bd08-f74d-49fa-89d7-98270a115bea" providerId="ADAL" clId="{6F0CE322-178A-44BF-B689-D57ABD6202A7}" dt="2024-04-11T11:37:29.731" v="20508" actId="962"/>
          <ac:spMkLst>
            <pc:docMk/>
            <pc:sldMk cId="1660120760" sldId="314"/>
            <ac:spMk id="10" creationId="{29D04FD2-8063-BF34-9A1C-4EC7FC27B46A}"/>
          </ac:spMkLst>
        </pc:spChg>
      </pc:sldChg>
      <pc:sldChg chg="addSp modSp mod ord modAnim modNotesTx">
        <pc:chgData name="Eve Moran" userId="9554bd08-f74d-49fa-89d7-98270a115bea" providerId="ADAL" clId="{6F0CE322-178A-44BF-B689-D57ABD6202A7}" dt="2024-04-11T11:37:54.732" v="20520" actId="962"/>
        <pc:sldMkLst>
          <pc:docMk/>
          <pc:sldMk cId="483418900" sldId="315"/>
        </pc:sldMkLst>
        <pc:spChg chg="mod">
          <ac:chgData name="Eve Moran" userId="9554bd08-f74d-49fa-89d7-98270a115bea" providerId="ADAL" clId="{6F0CE322-178A-44BF-B689-D57ABD6202A7}" dt="2024-04-11T11:37:42.291" v="20513" actId="962"/>
          <ac:spMkLst>
            <pc:docMk/>
            <pc:sldMk cId="483418900" sldId="315"/>
            <ac:spMk id="2" creationId="{B4FA30D0-D5D0-9FB2-129A-D1CA8E71ACB8}"/>
          </ac:spMkLst>
        </pc:spChg>
        <pc:spChg chg="add mod">
          <ac:chgData name="Eve Moran" userId="9554bd08-f74d-49fa-89d7-98270a115bea" providerId="ADAL" clId="{6F0CE322-178A-44BF-B689-D57ABD6202A7}" dt="2024-04-11T11:37:40.451" v="20512" actId="962"/>
          <ac:spMkLst>
            <pc:docMk/>
            <pc:sldMk cId="483418900" sldId="315"/>
            <ac:spMk id="3" creationId="{11956703-4325-24B2-9C83-D48D99F6B611}"/>
          </ac:spMkLst>
        </pc:spChg>
        <pc:spChg chg="mod">
          <ac:chgData name="Eve Moran" userId="9554bd08-f74d-49fa-89d7-98270a115bea" providerId="ADAL" clId="{6F0CE322-178A-44BF-B689-D57ABD6202A7}" dt="2024-04-11T11:37:54.732" v="20520" actId="962"/>
          <ac:spMkLst>
            <pc:docMk/>
            <pc:sldMk cId="483418900" sldId="315"/>
            <ac:spMk id="4" creationId="{83200DAA-02BA-7D98-CA48-BEA85D2FF89F}"/>
          </ac:spMkLst>
        </pc:spChg>
        <pc:spChg chg="mod">
          <ac:chgData name="Eve Moran" userId="9554bd08-f74d-49fa-89d7-98270a115bea" providerId="ADAL" clId="{6F0CE322-178A-44BF-B689-D57ABD6202A7}" dt="2024-04-11T11:37:52.683" v="20519" actId="962"/>
          <ac:spMkLst>
            <pc:docMk/>
            <pc:sldMk cId="483418900" sldId="315"/>
            <ac:spMk id="5" creationId="{BAD1137B-B855-77FD-E9ED-5B292FE4D292}"/>
          </ac:spMkLst>
        </pc:spChg>
        <pc:spChg chg="mod">
          <ac:chgData name="Eve Moran" userId="9554bd08-f74d-49fa-89d7-98270a115bea" providerId="ADAL" clId="{6F0CE322-178A-44BF-B689-D57ABD6202A7}" dt="2024-04-11T11:37:47.564" v="20516" actId="962"/>
          <ac:spMkLst>
            <pc:docMk/>
            <pc:sldMk cId="483418900" sldId="315"/>
            <ac:spMk id="6" creationId="{AD5562AB-807C-3ABB-555D-1DBA8957AFF1}"/>
          </ac:spMkLst>
        </pc:spChg>
        <pc:spChg chg="mod">
          <ac:chgData name="Eve Moran" userId="9554bd08-f74d-49fa-89d7-98270a115bea" providerId="ADAL" clId="{6F0CE322-178A-44BF-B689-D57ABD6202A7}" dt="2024-04-11T11:37:44.243" v="20514" actId="962"/>
          <ac:spMkLst>
            <pc:docMk/>
            <pc:sldMk cId="483418900" sldId="315"/>
            <ac:spMk id="7" creationId="{DBBEEE29-943B-F259-65FA-01D91B505973}"/>
          </ac:spMkLst>
        </pc:spChg>
        <pc:spChg chg="mod">
          <ac:chgData name="Eve Moran" userId="9554bd08-f74d-49fa-89d7-98270a115bea" providerId="ADAL" clId="{6F0CE322-178A-44BF-B689-D57ABD6202A7}" dt="2024-04-11T11:37:51.059" v="20518" actId="962"/>
          <ac:spMkLst>
            <pc:docMk/>
            <pc:sldMk cId="483418900" sldId="315"/>
            <ac:spMk id="8" creationId="{0CEBFB82-0F82-D9C8-DF22-2BE030609FA0}"/>
          </ac:spMkLst>
        </pc:spChg>
        <pc:spChg chg="mod">
          <ac:chgData name="Eve Moran" userId="9554bd08-f74d-49fa-89d7-98270a115bea" providerId="ADAL" clId="{6F0CE322-178A-44BF-B689-D57ABD6202A7}" dt="2024-04-11T11:37:45.885" v="20515" actId="962"/>
          <ac:spMkLst>
            <pc:docMk/>
            <pc:sldMk cId="483418900" sldId="315"/>
            <ac:spMk id="9" creationId="{1ADFD7F8-8DE1-1E79-BCA0-4AF02AEA0220}"/>
          </ac:spMkLst>
        </pc:spChg>
        <pc:spChg chg="mod">
          <ac:chgData name="Eve Moran" userId="9554bd08-f74d-49fa-89d7-98270a115bea" providerId="ADAL" clId="{6F0CE322-178A-44BF-B689-D57ABD6202A7}" dt="2024-04-11T11:37:49.164" v="20517" actId="962"/>
          <ac:spMkLst>
            <pc:docMk/>
            <pc:sldMk cId="483418900" sldId="315"/>
            <ac:spMk id="10" creationId="{29D04FD2-8063-BF34-9A1C-4EC7FC27B46A}"/>
          </ac:spMkLst>
        </pc:spChg>
      </pc:sldChg>
      <pc:sldChg chg="modSp mod modNotesTx">
        <pc:chgData name="Eve Moran" userId="9554bd08-f74d-49fa-89d7-98270a115bea" providerId="ADAL" clId="{6F0CE322-178A-44BF-B689-D57ABD6202A7}" dt="2024-04-11T11:42:00.576" v="21312" actId="113"/>
        <pc:sldMkLst>
          <pc:docMk/>
          <pc:sldMk cId="1975643352" sldId="316"/>
        </pc:sldMkLst>
        <pc:spChg chg="mod">
          <ac:chgData name="Eve Moran" userId="9554bd08-f74d-49fa-89d7-98270a115bea" providerId="ADAL" clId="{6F0CE322-178A-44BF-B689-D57ABD6202A7}" dt="2024-04-11T11:42:00.576" v="21312" actId="113"/>
          <ac:spMkLst>
            <pc:docMk/>
            <pc:sldMk cId="1975643352" sldId="316"/>
            <ac:spMk id="2" creationId="{DEC48041-3342-6446-D420-2AA387A105C3}"/>
          </ac:spMkLst>
        </pc:spChg>
        <pc:graphicFrameChg chg="mod">
          <ac:chgData name="Eve Moran" userId="9554bd08-f74d-49fa-89d7-98270a115bea" providerId="ADAL" clId="{6F0CE322-178A-44BF-B689-D57ABD6202A7}" dt="2024-04-11T11:41:54.084" v="21310" actId="962"/>
          <ac:graphicFrameMkLst>
            <pc:docMk/>
            <pc:sldMk cId="1975643352" sldId="316"/>
            <ac:graphicFrameMk id="4" creationId="{4256F86F-A3D1-A059-968E-E47E1F2549DA}"/>
          </ac:graphicFrameMkLst>
        </pc:graphicFrameChg>
      </pc:sldChg>
      <pc:sldChg chg="modSp mod modNotesTx">
        <pc:chgData name="Eve Moran" userId="9554bd08-f74d-49fa-89d7-98270a115bea" providerId="ADAL" clId="{6F0CE322-178A-44BF-B689-D57ABD6202A7}" dt="2024-04-11T11:40:42.790" v="21117" actId="962"/>
        <pc:sldMkLst>
          <pc:docMk/>
          <pc:sldMk cId="2154585161" sldId="317"/>
        </pc:sldMkLst>
        <pc:spChg chg="mod">
          <ac:chgData name="Eve Moran" userId="9554bd08-f74d-49fa-89d7-98270a115bea" providerId="ADAL" clId="{6F0CE322-178A-44BF-B689-D57ABD6202A7}" dt="2024-04-11T11:40:42.790" v="21117" actId="962"/>
          <ac:spMkLst>
            <pc:docMk/>
            <pc:sldMk cId="2154585161" sldId="317"/>
            <ac:spMk id="4" creationId="{073E6936-F394-0CC2-D311-E72617A8247C}"/>
          </ac:spMkLst>
        </pc:spChg>
        <pc:spChg chg="mod">
          <ac:chgData name="Eve Moran" userId="9554bd08-f74d-49fa-89d7-98270a115bea" providerId="ADAL" clId="{6F0CE322-178A-44BF-B689-D57ABD6202A7}" dt="2024-04-11T11:40:40.934" v="21116" actId="962"/>
          <ac:spMkLst>
            <pc:docMk/>
            <pc:sldMk cId="2154585161" sldId="317"/>
            <ac:spMk id="8" creationId="{DF46E3A4-7573-EF1E-DAA8-25C234E8C965}"/>
          </ac:spMkLst>
        </pc:spChg>
      </pc:sldChg>
      <pc:sldChg chg="delSp del mod">
        <pc:chgData name="Eve Moran" userId="9554bd08-f74d-49fa-89d7-98270a115bea" providerId="ADAL" clId="{6F0CE322-178A-44BF-B689-D57ABD6202A7}" dt="2024-04-11T09:10:38.088" v="7113" actId="47"/>
        <pc:sldMkLst>
          <pc:docMk/>
          <pc:sldMk cId="189538385" sldId="356"/>
        </pc:sldMkLst>
        <pc:picChg chg="del">
          <ac:chgData name="Eve Moran" userId="9554bd08-f74d-49fa-89d7-98270a115bea" providerId="ADAL" clId="{6F0CE322-178A-44BF-B689-D57ABD6202A7}" dt="2024-04-11T08:56:52.661" v="6270" actId="478"/>
          <ac:picMkLst>
            <pc:docMk/>
            <pc:sldMk cId="189538385" sldId="356"/>
            <ac:picMk id="9" creationId="{00000000-0000-0000-0000-000000000000}"/>
          </ac:picMkLst>
        </pc:picChg>
        <pc:picChg chg="del">
          <ac:chgData name="Eve Moran" userId="9554bd08-f74d-49fa-89d7-98270a115bea" providerId="ADAL" clId="{6F0CE322-178A-44BF-B689-D57ABD6202A7}" dt="2024-04-11T08:56:49.895" v="6269" actId="478"/>
          <ac:picMkLst>
            <pc:docMk/>
            <pc:sldMk cId="189538385" sldId="356"/>
            <ac:picMk id="10" creationId="{00000000-0000-0000-0000-000000000000}"/>
          </ac:picMkLst>
        </pc:picChg>
      </pc:sldChg>
      <pc:sldChg chg="del ord">
        <pc:chgData name="Eve Moran" userId="9554bd08-f74d-49fa-89d7-98270a115bea" providerId="ADAL" clId="{6F0CE322-178A-44BF-B689-D57ABD6202A7}" dt="2024-04-11T08:57:07.092" v="6273" actId="47"/>
        <pc:sldMkLst>
          <pc:docMk/>
          <pc:sldMk cId="3969908226" sldId="386"/>
        </pc:sldMkLst>
      </pc:sldChg>
      <pc:sldChg chg="delSp modSp del mod">
        <pc:chgData name="Eve Moran" userId="9554bd08-f74d-49fa-89d7-98270a115bea" providerId="ADAL" clId="{6F0CE322-178A-44BF-B689-D57ABD6202A7}" dt="2024-04-11T09:10:40.388" v="7114" actId="47"/>
        <pc:sldMkLst>
          <pc:docMk/>
          <pc:sldMk cId="1924752414" sldId="406"/>
        </pc:sldMkLst>
        <pc:spChg chg="mod">
          <ac:chgData name="Eve Moran" userId="9554bd08-f74d-49fa-89d7-98270a115bea" providerId="ADAL" clId="{6F0CE322-178A-44BF-B689-D57ABD6202A7}" dt="2024-04-11T08:56:32.536" v="6268" actId="20577"/>
          <ac:spMkLst>
            <pc:docMk/>
            <pc:sldMk cId="1924752414" sldId="406"/>
            <ac:spMk id="2" creationId="{00000000-0000-0000-0000-000000000000}"/>
          </ac:spMkLst>
        </pc:spChg>
        <pc:picChg chg="del">
          <ac:chgData name="Eve Moran" userId="9554bd08-f74d-49fa-89d7-98270a115bea" providerId="ADAL" clId="{6F0CE322-178A-44BF-B689-D57ABD6202A7}" dt="2024-04-11T08:54:26.531" v="6181" actId="478"/>
          <ac:picMkLst>
            <pc:docMk/>
            <pc:sldMk cId="1924752414" sldId="406"/>
            <ac:picMk id="9" creationId="{00000000-0000-0000-0000-000000000000}"/>
          </ac:picMkLst>
        </pc:picChg>
        <pc:picChg chg="del">
          <ac:chgData name="Eve Moran" userId="9554bd08-f74d-49fa-89d7-98270a115bea" providerId="ADAL" clId="{6F0CE322-178A-44BF-B689-D57ABD6202A7}" dt="2024-04-11T08:54:25.547" v="6180" actId="478"/>
          <ac:picMkLst>
            <pc:docMk/>
            <pc:sldMk cId="1924752414" sldId="406"/>
            <ac:picMk id="10" creationId="{00000000-0000-0000-0000-000000000000}"/>
          </ac:picMkLst>
        </pc:picChg>
      </pc:sldChg>
      <pc:sldChg chg="delSp modSp mod modNotesTx">
        <pc:chgData name="Eve Moran" userId="9554bd08-f74d-49fa-89d7-98270a115bea" providerId="ADAL" clId="{6F0CE322-178A-44BF-B689-D57ABD6202A7}" dt="2024-04-11T11:36:24.323" v="20340" actId="962"/>
        <pc:sldMkLst>
          <pc:docMk/>
          <pc:sldMk cId="2922055917" sldId="407"/>
        </pc:sldMkLst>
        <pc:spChg chg="mod">
          <ac:chgData name="Eve Moran" userId="9554bd08-f74d-49fa-89d7-98270a115bea" providerId="ADAL" clId="{6F0CE322-178A-44BF-B689-D57ABD6202A7}" dt="2024-04-11T11:36:24.323" v="20340" actId="962"/>
          <ac:spMkLst>
            <pc:docMk/>
            <pc:sldMk cId="2922055917" sldId="407"/>
            <ac:spMk id="3" creationId="{00000000-0000-0000-0000-000000000000}"/>
          </ac:spMkLst>
        </pc:spChg>
        <pc:graphicFrameChg chg="mod">
          <ac:chgData name="Eve Moran" userId="9554bd08-f74d-49fa-89d7-98270a115bea" providerId="ADAL" clId="{6F0CE322-178A-44BF-B689-D57ABD6202A7}" dt="2024-04-11T11:36:21.715" v="20339" actId="962"/>
          <ac:graphicFrameMkLst>
            <pc:docMk/>
            <pc:sldMk cId="2922055917" sldId="407"/>
            <ac:graphicFrameMk id="2" creationId="{00000000-0000-0000-0000-000000000000}"/>
          </ac:graphicFrameMkLst>
        </pc:graphicFrameChg>
        <pc:picChg chg="del">
          <ac:chgData name="Eve Moran" userId="9554bd08-f74d-49fa-89d7-98270a115bea" providerId="ADAL" clId="{6F0CE322-178A-44BF-B689-D57ABD6202A7}" dt="2024-04-11T09:01:53.056" v="6524" actId="478"/>
          <ac:picMkLst>
            <pc:docMk/>
            <pc:sldMk cId="2922055917" sldId="407"/>
            <ac:picMk id="9" creationId="{00000000-0000-0000-0000-000000000000}"/>
          </ac:picMkLst>
        </pc:picChg>
        <pc:picChg chg="del">
          <ac:chgData name="Eve Moran" userId="9554bd08-f74d-49fa-89d7-98270a115bea" providerId="ADAL" clId="{6F0CE322-178A-44BF-B689-D57ABD6202A7}" dt="2024-04-11T09:01:53.674" v="6525" actId="478"/>
          <ac:picMkLst>
            <pc:docMk/>
            <pc:sldMk cId="2922055917" sldId="407"/>
            <ac:picMk id="10" creationId="{00000000-0000-0000-0000-000000000000}"/>
          </ac:picMkLst>
        </pc:picChg>
      </pc:sldChg>
      <pc:sldChg chg="modSp mod modNotesTx">
        <pc:chgData name="Eve Moran" userId="9554bd08-f74d-49fa-89d7-98270a115bea" providerId="ADAL" clId="{6F0CE322-178A-44BF-B689-D57ABD6202A7}" dt="2024-04-11T11:36:18.979" v="20338" actId="962"/>
        <pc:sldMkLst>
          <pc:docMk/>
          <pc:sldMk cId="618914314" sldId="408"/>
        </pc:sldMkLst>
        <pc:spChg chg="mod">
          <ac:chgData name="Eve Moran" userId="9554bd08-f74d-49fa-89d7-98270a115bea" providerId="ADAL" clId="{6F0CE322-178A-44BF-B689-D57ABD6202A7}" dt="2024-04-11T11:36:16.923" v="20337" actId="962"/>
          <ac:spMkLst>
            <pc:docMk/>
            <pc:sldMk cId="618914314" sldId="408"/>
            <ac:spMk id="2" creationId="{00000000-0000-0000-0000-000000000000}"/>
          </ac:spMkLst>
        </pc:spChg>
        <pc:spChg chg="mod">
          <ac:chgData name="Eve Moran" userId="9554bd08-f74d-49fa-89d7-98270a115bea" providerId="ADAL" clId="{6F0CE322-178A-44BF-B689-D57ABD6202A7}" dt="2024-04-11T11:36:18.979" v="20338" actId="962"/>
          <ac:spMkLst>
            <pc:docMk/>
            <pc:sldMk cId="618914314" sldId="408"/>
            <ac:spMk id="10" creationId="{00000000-0000-0000-0000-000000000000}"/>
          </ac:spMkLst>
        </pc:spChg>
      </pc:sldChg>
      <pc:sldChg chg="del ord">
        <pc:chgData name="Eve Moran" userId="9554bd08-f74d-49fa-89d7-98270a115bea" providerId="ADAL" clId="{6F0CE322-178A-44BF-B689-D57ABD6202A7}" dt="2024-04-11T08:57:01.990" v="6271" actId="47"/>
        <pc:sldMkLst>
          <pc:docMk/>
          <pc:sldMk cId="3438662967" sldId="410"/>
        </pc:sldMkLst>
      </pc:sldChg>
      <pc:sldChg chg="del ord">
        <pc:chgData name="Eve Moran" userId="9554bd08-f74d-49fa-89d7-98270a115bea" providerId="ADAL" clId="{6F0CE322-178A-44BF-B689-D57ABD6202A7}" dt="2024-04-11T08:57:05.060" v="6272" actId="47"/>
        <pc:sldMkLst>
          <pc:docMk/>
          <pc:sldMk cId="2509672417" sldId="413"/>
        </pc:sldMkLst>
      </pc:sldChg>
      <pc:sldChg chg="delSp modSp del mod ord modTransition setBg delAnim">
        <pc:chgData name="Eve Moran" userId="9554bd08-f74d-49fa-89d7-98270a115bea" providerId="ADAL" clId="{6F0CE322-178A-44BF-B689-D57ABD6202A7}" dt="2024-04-11T09:11:00.257" v="7115" actId="47"/>
        <pc:sldMkLst>
          <pc:docMk/>
          <pc:sldMk cId="4173790730" sldId="415"/>
        </pc:sldMkLst>
        <pc:spChg chg="mod">
          <ac:chgData name="Eve Moran" userId="9554bd08-f74d-49fa-89d7-98270a115bea" providerId="ADAL" clId="{6F0CE322-178A-44BF-B689-D57ABD6202A7}" dt="2024-04-11T08:58:45.337" v="6301" actId="1076"/>
          <ac:spMkLst>
            <pc:docMk/>
            <pc:sldMk cId="4173790730" sldId="415"/>
            <ac:spMk id="2" creationId="{00000000-0000-0000-0000-000000000000}"/>
          </ac:spMkLst>
        </pc:spChg>
        <pc:spChg chg="mod">
          <ac:chgData name="Eve Moran" userId="9554bd08-f74d-49fa-89d7-98270a115bea" providerId="ADAL" clId="{6F0CE322-178A-44BF-B689-D57ABD6202A7}" dt="2024-04-11T08:58:41.864" v="6300" actId="1076"/>
          <ac:spMkLst>
            <pc:docMk/>
            <pc:sldMk cId="4173790730" sldId="415"/>
            <ac:spMk id="5" creationId="{00000000-0000-0000-0000-000000000000}"/>
          </ac:spMkLst>
        </pc:spChg>
        <pc:picChg chg="mod">
          <ac:chgData name="Eve Moran" userId="9554bd08-f74d-49fa-89d7-98270a115bea" providerId="ADAL" clId="{6F0CE322-178A-44BF-B689-D57ABD6202A7}" dt="2024-04-11T08:58:51.904" v="6302" actId="1076"/>
          <ac:picMkLst>
            <pc:docMk/>
            <pc:sldMk cId="4173790730" sldId="415"/>
            <ac:picMk id="3" creationId="{00000000-0000-0000-0000-000000000000}"/>
          </ac:picMkLst>
        </pc:picChg>
        <pc:picChg chg="del">
          <ac:chgData name="Eve Moran" userId="9554bd08-f74d-49fa-89d7-98270a115bea" providerId="ADAL" clId="{6F0CE322-178A-44BF-B689-D57ABD6202A7}" dt="2024-04-11T08:58:24.051" v="6292" actId="478"/>
          <ac:picMkLst>
            <pc:docMk/>
            <pc:sldMk cId="4173790730" sldId="415"/>
            <ac:picMk id="4" creationId="{6DA077AA-63C2-41DD-BF0E-295B737CC268}"/>
          </ac:picMkLst>
        </pc:picChg>
        <pc:picChg chg="del">
          <ac:chgData name="Eve Moran" userId="9554bd08-f74d-49fa-89d7-98270a115bea" providerId="ADAL" clId="{6F0CE322-178A-44BF-B689-D57ABD6202A7}" dt="2024-04-11T08:58:09.250" v="6289" actId="478"/>
          <ac:picMkLst>
            <pc:docMk/>
            <pc:sldMk cId="4173790730" sldId="415"/>
            <ac:picMk id="7" creationId="{3C8BD181-ECC8-49B1-9E40-60A6A4FEC44B}"/>
          </ac:picMkLst>
        </pc:picChg>
      </pc:sldChg>
      <pc:sldChg chg="del ord">
        <pc:chgData name="Eve Moran" userId="9554bd08-f74d-49fa-89d7-98270a115bea" providerId="ADAL" clId="{6F0CE322-178A-44BF-B689-D57ABD6202A7}" dt="2024-04-11T08:57:08.091" v="6274" actId="47"/>
        <pc:sldMkLst>
          <pc:docMk/>
          <pc:sldMk cId="2630049885" sldId="416"/>
        </pc:sldMkLst>
      </pc:sldChg>
      <pc:sldChg chg="delSp modSp mod ord modTransition setBg delAnim modAnim modNotesTx">
        <pc:chgData name="Eve Moran" userId="9554bd08-f74d-49fa-89d7-98270a115bea" providerId="ADAL" clId="{6F0CE322-178A-44BF-B689-D57ABD6202A7}" dt="2024-04-11T11:37:05.463" v="20500" actId="962"/>
        <pc:sldMkLst>
          <pc:docMk/>
          <pc:sldMk cId="1005428550" sldId="421"/>
        </pc:sldMkLst>
        <pc:spChg chg="mod">
          <ac:chgData name="Eve Moran" userId="9554bd08-f74d-49fa-89d7-98270a115bea" providerId="ADAL" clId="{6F0CE322-178A-44BF-B689-D57ABD6202A7}" dt="2024-04-11T09:05:56.564" v="6660" actId="207"/>
          <ac:spMkLst>
            <pc:docMk/>
            <pc:sldMk cId="1005428550" sldId="421"/>
            <ac:spMk id="7" creationId="{2736BEBE-0B1F-4CF3-9925-9DF0F59EE668}"/>
          </ac:spMkLst>
        </pc:spChg>
        <pc:spChg chg="mod">
          <ac:chgData name="Eve Moran" userId="9554bd08-f74d-49fa-89d7-98270a115bea" providerId="ADAL" clId="{6F0CE322-178A-44BF-B689-D57ABD6202A7}" dt="2024-04-11T11:36:49.501" v="20493" actId="962"/>
          <ac:spMkLst>
            <pc:docMk/>
            <pc:sldMk cId="1005428550" sldId="421"/>
            <ac:spMk id="10" creationId="{DE5A4D3A-1E37-44D9-A901-3A00DF888845}"/>
          </ac:spMkLst>
        </pc:spChg>
        <pc:spChg chg="mod">
          <ac:chgData name="Eve Moran" userId="9554bd08-f74d-49fa-89d7-98270a115bea" providerId="ADAL" clId="{6F0CE322-178A-44BF-B689-D57ABD6202A7}" dt="2024-04-11T09:05:52.860" v="6659" actId="207"/>
          <ac:spMkLst>
            <pc:docMk/>
            <pc:sldMk cId="1005428550" sldId="421"/>
            <ac:spMk id="11" creationId="{01073AE7-15C4-4037-B975-D5CF008C7197}"/>
          </ac:spMkLst>
        </pc:spChg>
        <pc:spChg chg="mod">
          <ac:chgData name="Eve Moran" userId="9554bd08-f74d-49fa-89d7-98270a115bea" providerId="ADAL" clId="{6F0CE322-178A-44BF-B689-D57ABD6202A7}" dt="2024-04-11T09:06:02.037" v="6662" actId="207"/>
          <ac:spMkLst>
            <pc:docMk/>
            <pc:sldMk cId="1005428550" sldId="421"/>
            <ac:spMk id="12" creationId="{EDEC44C7-64E0-431C-9396-6347570C6CB5}"/>
          </ac:spMkLst>
        </pc:spChg>
        <pc:spChg chg="mod">
          <ac:chgData name="Eve Moran" userId="9554bd08-f74d-49fa-89d7-98270a115bea" providerId="ADAL" clId="{6F0CE322-178A-44BF-B689-D57ABD6202A7}" dt="2024-04-11T09:05:59.349" v="6661" actId="207"/>
          <ac:spMkLst>
            <pc:docMk/>
            <pc:sldMk cId="1005428550" sldId="421"/>
            <ac:spMk id="13" creationId="{707D6AA7-C01D-4906-BA4F-84C0B14D4DB1}"/>
          </ac:spMkLst>
        </pc:spChg>
        <pc:spChg chg="mod">
          <ac:chgData name="Eve Moran" userId="9554bd08-f74d-49fa-89d7-98270a115bea" providerId="ADAL" clId="{6F0CE322-178A-44BF-B689-D57ABD6202A7}" dt="2024-04-11T11:36:51.348" v="20494" actId="962"/>
          <ac:spMkLst>
            <pc:docMk/>
            <pc:sldMk cId="1005428550" sldId="421"/>
            <ac:spMk id="15" creationId="{15C424B7-A38F-4220-83EF-2161D70CCADF}"/>
          </ac:spMkLst>
        </pc:spChg>
        <pc:spChg chg="mod">
          <ac:chgData name="Eve Moran" userId="9554bd08-f74d-49fa-89d7-98270a115bea" providerId="ADAL" clId="{6F0CE322-178A-44BF-B689-D57ABD6202A7}" dt="2024-04-11T11:36:53.046" v="20495" actId="962"/>
          <ac:spMkLst>
            <pc:docMk/>
            <pc:sldMk cId="1005428550" sldId="421"/>
            <ac:spMk id="16" creationId="{8FBB766B-2278-45B1-A3AD-9E778E72C738}"/>
          </ac:spMkLst>
        </pc:spChg>
        <pc:spChg chg="mod">
          <ac:chgData name="Eve Moran" userId="9554bd08-f74d-49fa-89d7-98270a115bea" providerId="ADAL" clId="{6F0CE322-178A-44BF-B689-D57ABD6202A7}" dt="2024-04-11T11:36:55.694" v="20496" actId="962"/>
          <ac:spMkLst>
            <pc:docMk/>
            <pc:sldMk cId="1005428550" sldId="421"/>
            <ac:spMk id="17" creationId="{F7EF2B92-3814-4294-AEA5-D26F117F822C}"/>
          </ac:spMkLst>
        </pc:spChg>
        <pc:spChg chg="mod">
          <ac:chgData name="Eve Moran" userId="9554bd08-f74d-49fa-89d7-98270a115bea" providerId="ADAL" clId="{6F0CE322-178A-44BF-B689-D57ABD6202A7}" dt="2024-04-11T11:37:00.117" v="20498" actId="962"/>
          <ac:spMkLst>
            <pc:docMk/>
            <pc:sldMk cId="1005428550" sldId="421"/>
            <ac:spMk id="18" creationId="{8DF127F6-BC55-4595-BA1A-DC3D1A682FF7}"/>
          </ac:spMkLst>
        </pc:spChg>
        <pc:spChg chg="mod">
          <ac:chgData name="Eve Moran" userId="9554bd08-f74d-49fa-89d7-98270a115bea" providerId="ADAL" clId="{6F0CE322-178A-44BF-B689-D57ABD6202A7}" dt="2024-04-11T11:36:57.676" v="20497" actId="962"/>
          <ac:spMkLst>
            <pc:docMk/>
            <pc:sldMk cId="1005428550" sldId="421"/>
            <ac:spMk id="19" creationId="{811AF8A5-40FB-431F-A7DF-E140468DC402}"/>
          </ac:spMkLst>
        </pc:spChg>
        <pc:spChg chg="mod">
          <ac:chgData name="Eve Moran" userId="9554bd08-f74d-49fa-89d7-98270a115bea" providerId="ADAL" clId="{6F0CE322-178A-44BF-B689-D57ABD6202A7}" dt="2024-04-11T11:37:02.318" v="20499" actId="962"/>
          <ac:spMkLst>
            <pc:docMk/>
            <pc:sldMk cId="1005428550" sldId="421"/>
            <ac:spMk id="20" creationId="{03D3A51F-4802-463D-A9AE-05F7C171C242}"/>
          </ac:spMkLst>
        </pc:spChg>
        <pc:spChg chg="mod">
          <ac:chgData name="Eve Moran" userId="9554bd08-f74d-49fa-89d7-98270a115bea" providerId="ADAL" clId="{6F0CE322-178A-44BF-B689-D57ABD6202A7}" dt="2024-04-11T11:37:05.463" v="20500" actId="962"/>
          <ac:spMkLst>
            <pc:docMk/>
            <pc:sldMk cId="1005428550" sldId="421"/>
            <ac:spMk id="21" creationId="{B16EF848-BC01-4F17-B726-CCDEF040A2AA}"/>
          </ac:spMkLst>
        </pc:spChg>
        <pc:picChg chg="mod">
          <ac:chgData name="Eve Moran" userId="9554bd08-f74d-49fa-89d7-98270a115bea" providerId="ADAL" clId="{6F0CE322-178A-44BF-B689-D57ABD6202A7}" dt="2024-04-11T11:36:46.356" v="20492" actId="962"/>
          <ac:picMkLst>
            <pc:docMk/>
            <pc:sldMk cId="1005428550" sldId="421"/>
            <ac:picMk id="4" creationId="{87B748A6-E87A-45C7-82B3-8159BAE74297}"/>
          </ac:picMkLst>
        </pc:picChg>
        <pc:picChg chg="del">
          <ac:chgData name="Eve Moran" userId="9554bd08-f74d-49fa-89d7-98270a115bea" providerId="ADAL" clId="{6F0CE322-178A-44BF-B689-D57ABD6202A7}" dt="2024-04-11T09:03:41.235" v="6643" actId="478"/>
          <ac:picMkLst>
            <pc:docMk/>
            <pc:sldMk cId="1005428550" sldId="421"/>
            <ac:picMk id="23" creationId="{97F6EDF5-3D23-4E89-8C52-07F7BF0684E8}"/>
          </ac:picMkLst>
        </pc:picChg>
        <pc:picChg chg="del">
          <ac:chgData name="Eve Moran" userId="9554bd08-f74d-49fa-89d7-98270a115bea" providerId="ADAL" clId="{6F0CE322-178A-44BF-B689-D57ABD6202A7}" dt="2024-04-11T09:03:39.052" v="6642" actId="478"/>
          <ac:picMkLst>
            <pc:docMk/>
            <pc:sldMk cId="1005428550" sldId="421"/>
            <ac:picMk id="26" creationId="{B0B8DB8E-B789-4E05-ADFF-6F605FE7F5C7}"/>
          </ac:picMkLst>
        </pc:picChg>
      </pc:sldChg>
      <pc:sldChg chg="del ord">
        <pc:chgData name="Eve Moran" userId="9554bd08-f74d-49fa-89d7-98270a115bea" providerId="ADAL" clId="{6F0CE322-178A-44BF-B689-D57ABD6202A7}" dt="2024-04-11T10:42:14.729" v="13977" actId="2696"/>
        <pc:sldMkLst>
          <pc:docMk/>
          <pc:sldMk cId="922148919" sldId="426"/>
        </pc:sldMkLst>
      </pc:sldChg>
      <pc:sldChg chg="modSp modNotesTx">
        <pc:chgData name="Eve Moran" userId="9554bd08-f74d-49fa-89d7-98270a115bea" providerId="ADAL" clId="{6F0CE322-178A-44BF-B689-D57ABD6202A7}" dt="2024-04-11T11:35:36.629" v="20335" actId="20577"/>
        <pc:sldMkLst>
          <pc:docMk/>
          <pc:sldMk cId="2935042916" sldId="1331"/>
        </pc:sldMkLst>
        <pc:spChg chg="mod">
          <ac:chgData name="Eve Moran" userId="9554bd08-f74d-49fa-89d7-98270a115bea" providerId="ADAL" clId="{6F0CE322-178A-44BF-B689-D57ABD6202A7}" dt="2024-04-11T07:05:14.633" v="419" actId="962"/>
          <ac:spMkLst>
            <pc:docMk/>
            <pc:sldMk cId="2935042916" sldId="1331"/>
            <ac:spMk id="2" creationId="{6CA7F4DD-2114-305A-58E7-D3F80ADDE6F1}"/>
          </ac:spMkLst>
        </pc:spChg>
        <pc:graphicFrameChg chg="mod">
          <ac:chgData name="Eve Moran" userId="9554bd08-f74d-49fa-89d7-98270a115bea" providerId="ADAL" clId="{6F0CE322-178A-44BF-B689-D57ABD6202A7}" dt="2024-04-11T11:28:46.767" v="19101" actId="962"/>
          <ac:graphicFrameMkLst>
            <pc:docMk/>
            <pc:sldMk cId="2935042916" sldId="1331"/>
            <ac:graphicFrameMk id="3" creationId="{3C3877D7-E875-F80E-0AD2-A1477BC1066C}"/>
          </ac:graphicFrameMkLst>
        </pc:graphicFrameChg>
      </pc:sldChg>
      <pc:sldChg chg="modSp mod">
        <pc:chgData name="Eve Moran" userId="9554bd08-f74d-49fa-89d7-98270a115bea" providerId="ADAL" clId="{6F0CE322-178A-44BF-B689-D57ABD6202A7}" dt="2024-04-11T07:49:00.126" v="755" actId="1076"/>
        <pc:sldMkLst>
          <pc:docMk/>
          <pc:sldMk cId="667024018" sldId="1332"/>
        </pc:sldMkLst>
        <pc:spChg chg="mod">
          <ac:chgData name="Eve Moran" userId="9554bd08-f74d-49fa-89d7-98270a115bea" providerId="ADAL" clId="{6F0CE322-178A-44BF-B689-D57ABD6202A7}" dt="2024-04-11T07:49:00.126" v="755" actId="1076"/>
          <ac:spMkLst>
            <pc:docMk/>
            <pc:sldMk cId="667024018" sldId="1332"/>
            <ac:spMk id="2" creationId="{0A8EF94F-20A8-4750-A125-04D7F83510BE}"/>
          </ac:spMkLst>
        </pc:spChg>
        <pc:spChg chg="mod">
          <ac:chgData name="Eve Moran" userId="9554bd08-f74d-49fa-89d7-98270a115bea" providerId="ADAL" clId="{6F0CE322-178A-44BF-B689-D57ABD6202A7}" dt="2024-04-11T07:48:56.630" v="754" actId="1076"/>
          <ac:spMkLst>
            <pc:docMk/>
            <pc:sldMk cId="667024018" sldId="1332"/>
            <ac:spMk id="4" creationId="{5905630E-D9E4-4FB4-E627-F5C240CBBDDB}"/>
          </ac:spMkLst>
        </pc:spChg>
        <pc:picChg chg="mod">
          <ac:chgData name="Eve Moran" userId="9554bd08-f74d-49fa-89d7-98270a115bea" providerId="ADAL" clId="{6F0CE322-178A-44BF-B689-D57ABD6202A7}" dt="2024-04-11T07:47:54.476" v="663" actId="1076"/>
          <ac:picMkLst>
            <pc:docMk/>
            <pc:sldMk cId="667024018" sldId="1332"/>
            <ac:picMk id="6" creationId="{2E1C83F4-6576-1EA6-4A3B-4B86A8D13B8D}"/>
          </ac:picMkLst>
        </pc:picChg>
      </pc:sldChg>
      <pc:sldChg chg="addSp modSp new mod ord modNotesTx">
        <pc:chgData name="Eve Moran" userId="9554bd08-f74d-49fa-89d7-98270a115bea" providerId="ADAL" clId="{6F0CE322-178A-44BF-B689-D57ABD6202A7}" dt="2024-04-11T11:38:47.763" v="20798" actId="962"/>
        <pc:sldMkLst>
          <pc:docMk/>
          <pc:sldMk cId="1141150567" sldId="1333"/>
        </pc:sldMkLst>
        <pc:spChg chg="add mod">
          <ac:chgData name="Eve Moran" userId="9554bd08-f74d-49fa-89d7-98270a115bea" providerId="ADAL" clId="{6F0CE322-178A-44BF-B689-D57ABD6202A7}" dt="2024-04-11T11:38:45.819" v="20797" actId="962"/>
          <ac:spMkLst>
            <pc:docMk/>
            <pc:sldMk cId="1141150567" sldId="1333"/>
            <ac:spMk id="4" creationId="{16494D91-8D8B-3599-F5A8-78250E216154}"/>
          </ac:spMkLst>
        </pc:spChg>
        <pc:spChg chg="add mod">
          <ac:chgData name="Eve Moran" userId="9554bd08-f74d-49fa-89d7-98270a115bea" providerId="ADAL" clId="{6F0CE322-178A-44BF-B689-D57ABD6202A7}" dt="2024-04-11T11:38:47.763" v="20798" actId="962"/>
          <ac:spMkLst>
            <pc:docMk/>
            <pc:sldMk cId="1141150567" sldId="1333"/>
            <ac:spMk id="6" creationId="{2D7033EC-6A0B-E10E-F7DA-CDCCFFFE4656}"/>
          </ac:spMkLst>
        </pc:spChg>
        <pc:picChg chg="add mod">
          <ac:chgData name="Eve Moran" userId="9554bd08-f74d-49fa-89d7-98270a115bea" providerId="ADAL" clId="{6F0CE322-178A-44BF-B689-D57ABD6202A7}" dt="2024-04-11T11:38:21.987" v="20668" actId="962"/>
          <ac:picMkLst>
            <pc:docMk/>
            <pc:sldMk cId="1141150567" sldId="1333"/>
            <ac:picMk id="3" creationId="{89457F71-E551-5346-201F-52A8D993BFE2}"/>
          </ac:picMkLst>
        </pc:picChg>
        <pc:picChg chg="add mod">
          <ac:chgData name="Eve Moran" userId="9554bd08-f74d-49fa-89d7-98270a115bea" providerId="ADAL" clId="{6F0CE322-178A-44BF-B689-D57ABD6202A7}" dt="2024-04-11T11:38:41.975" v="20796" actId="962"/>
          <ac:picMkLst>
            <pc:docMk/>
            <pc:sldMk cId="1141150567" sldId="1333"/>
            <ac:picMk id="8" creationId="{DA026FE6-A01A-A10D-001D-30EEF9CD2134}"/>
          </ac:picMkLst>
        </pc:picChg>
      </pc:sldChg>
      <pc:sldChg chg="new del ord">
        <pc:chgData name="Eve Moran" userId="9554bd08-f74d-49fa-89d7-98270a115bea" providerId="ADAL" clId="{6F0CE322-178A-44BF-B689-D57ABD6202A7}" dt="2024-04-11T08:41:51.239" v="5513" actId="47"/>
        <pc:sldMkLst>
          <pc:docMk/>
          <pc:sldMk cId="3654189458" sldId="1334"/>
        </pc:sldMkLst>
      </pc:sldChg>
      <pc:sldChg chg="modSp add del mod">
        <pc:chgData name="Eve Moran" userId="9554bd08-f74d-49fa-89d7-98270a115bea" providerId="ADAL" clId="{6F0CE322-178A-44BF-B689-D57ABD6202A7}" dt="2024-04-11T08:33:46.010" v="4619" actId="2696"/>
        <pc:sldMkLst>
          <pc:docMk/>
          <pc:sldMk cId="3560241246" sldId="1335"/>
        </pc:sldMkLst>
        <pc:spChg chg="mod">
          <ac:chgData name="Eve Moran" userId="9554bd08-f74d-49fa-89d7-98270a115bea" providerId="ADAL" clId="{6F0CE322-178A-44BF-B689-D57ABD6202A7}" dt="2024-04-11T08:33:42.771" v="4618" actId="21"/>
          <ac:spMkLst>
            <pc:docMk/>
            <pc:sldMk cId="3560241246" sldId="1335"/>
            <ac:spMk id="8" creationId="{DF46E3A4-7573-EF1E-DAA8-25C234E8C965}"/>
          </ac:spMkLst>
        </pc:spChg>
      </pc:sldChg>
      <pc:sldChg chg="modSp mod modNotesTx">
        <pc:chgData name="Eve Moran" userId="9554bd08-f74d-49fa-89d7-98270a115bea" providerId="ADAL" clId="{6F0CE322-178A-44BF-B689-D57ABD6202A7}" dt="2024-04-11T11:37:12.061" v="20502" actId="962"/>
        <pc:sldMkLst>
          <pc:docMk/>
          <pc:sldMk cId="3885109629" sldId="1341"/>
        </pc:sldMkLst>
        <pc:spChg chg="mod">
          <ac:chgData name="Eve Moran" userId="9554bd08-f74d-49fa-89d7-98270a115bea" providerId="ADAL" clId="{6F0CE322-178A-44BF-B689-D57ABD6202A7}" dt="2024-04-11T11:37:12.061" v="20502" actId="962"/>
          <ac:spMkLst>
            <pc:docMk/>
            <pc:sldMk cId="3885109629" sldId="1341"/>
            <ac:spMk id="6" creationId="{1B0E2ADF-0B0D-E0B6-FFB3-56354FBDD5AF}"/>
          </ac:spMkLst>
        </pc:spChg>
        <pc:spChg chg="mod">
          <ac:chgData name="Eve Moran" userId="9554bd08-f74d-49fa-89d7-98270a115bea" providerId="ADAL" clId="{6F0CE322-178A-44BF-B689-D57ABD6202A7}" dt="2024-04-11T11:37:10.508" v="20501" actId="962"/>
          <ac:spMkLst>
            <pc:docMk/>
            <pc:sldMk cId="3885109629" sldId="1341"/>
            <ac:spMk id="7" creationId="{6D37F852-A587-F48B-8A2A-D16A7D210AC9}"/>
          </ac:spMkLst>
        </pc:spChg>
        <pc:picChg chg="mod">
          <ac:chgData name="Eve Moran" userId="9554bd08-f74d-49fa-89d7-98270a115bea" providerId="ADAL" clId="{6F0CE322-178A-44BF-B689-D57ABD6202A7}" dt="2024-04-11T09:42:00.907" v="9135" actId="1076"/>
          <ac:picMkLst>
            <pc:docMk/>
            <pc:sldMk cId="3885109629" sldId="1341"/>
            <ac:picMk id="3" creationId="{98DAB91C-A8DC-7C88-5440-7D8B0C750D18}"/>
          </ac:picMkLst>
        </pc:picChg>
        <pc:picChg chg="mod">
          <ac:chgData name="Eve Moran" userId="9554bd08-f74d-49fa-89d7-98270a115bea" providerId="ADAL" clId="{6F0CE322-178A-44BF-B689-D57ABD6202A7}" dt="2024-04-11T09:41:59.547" v="9134" actId="14100"/>
          <ac:picMkLst>
            <pc:docMk/>
            <pc:sldMk cId="3885109629" sldId="1341"/>
            <ac:picMk id="5" creationId="{C857C207-7125-BF40-776C-3A4B3D5B33F0}"/>
          </ac:picMkLst>
        </pc:picChg>
      </pc:sldChg>
      <pc:sldChg chg="addSp delSp modSp add mod ord modNotesTx">
        <pc:chgData name="Eve Moran" userId="9554bd08-f74d-49fa-89d7-98270a115bea" providerId="ADAL" clId="{6F0CE322-178A-44BF-B689-D57ABD6202A7}" dt="2024-04-11T11:38:00.405" v="20522" actId="962"/>
        <pc:sldMkLst>
          <pc:docMk/>
          <pc:sldMk cId="3554769922" sldId="1342"/>
        </pc:sldMkLst>
        <pc:spChg chg="mod">
          <ac:chgData name="Eve Moran" userId="9554bd08-f74d-49fa-89d7-98270a115bea" providerId="ADAL" clId="{6F0CE322-178A-44BF-B689-D57ABD6202A7}" dt="2024-04-11T11:38:00.405" v="20522" actId="962"/>
          <ac:spMkLst>
            <pc:docMk/>
            <pc:sldMk cId="3554769922" sldId="1342"/>
            <ac:spMk id="2" creationId="{90A1BD5C-CECE-919E-4877-856C902438D5}"/>
          </ac:spMkLst>
        </pc:spChg>
        <pc:spChg chg="del mod">
          <ac:chgData name="Eve Moran" userId="9554bd08-f74d-49fa-89d7-98270a115bea" providerId="ADAL" clId="{6F0CE322-178A-44BF-B689-D57ABD6202A7}" dt="2024-04-11T08:37:55.063" v="4943" actId="478"/>
          <ac:spMkLst>
            <pc:docMk/>
            <pc:sldMk cId="3554769922" sldId="1342"/>
            <ac:spMk id="3" creationId="{E0F01F51-C9A2-58B8-2FF9-DF7229B2E8A6}"/>
          </ac:spMkLst>
        </pc:spChg>
        <pc:spChg chg="add mod">
          <ac:chgData name="Eve Moran" userId="9554bd08-f74d-49fa-89d7-98270a115bea" providerId="ADAL" clId="{6F0CE322-178A-44BF-B689-D57ABD6202A7}" dt="2024-04-11T11:37:58.637" v="20521" actId="962"/>
          <ac:spMkLst>
            <pc:docMk/>
            <pc:sldMk cId="3554769922" sldId="1342"/>
            <ac:spMk id="6" creationId="{D223C2F7-44A4-D718-2210-40EFEBA02703}"/>
          </ac:spMkLst>
        </pc:spChg>
        <pc:picChg chg="add mod">
          <ac:chgData name="Eve Moran" userId="9554bd08-f74d-49fa-89d7-98270a115bea" providerId="ADAL" clId="{6F0CE322-178A-44BF-B689-D57ABD6202A7}" dt="2024-04-11T08:38:27.114" v="4948" actId="1076"/>
          <ac:picMkLst>
            <pc:docMk/>
            <pc:sldMk cId="3554769922" sldId="1342"/>
            <ac:picMk id="4" creationId="{3D9C338D-3029-A118-4ED2-C4667E8657C0}"/>
          </ac:picMkLst>
        </pc:picChg>
        <pc:picChg chg="add del">
          <ac:chgData name="Eve Moran" userId="9554bd08-f74d-49fa-89d7-98270a115bea" providerId="ADAL" clId="{6F0CE322-178A-44BF-B689-D57ABD6202A7}" dt="2024-04-11T08:38:10.054" v="4946" actId="478"/>
          <ac:picMkLst>
            <pc:docMk/>
            <pc:sldMk cId="3554769922" sldId="1342"/>
            <ac:picMk id="5" creationId="{E5204792-7368-3D9E-12BB-4A979FCCDE5D}"/>
          </ac:picMkLst>
        </pc:picChg>
      </pc:sldChg>
      <pc:sldChg chg="addSp delSp modSp add mod ord modNotesTx">
        <pc:chgData name="Eve Moran" userId="9554bd08-f74d-49fa-89d7-98270a115bea" providerId="ADAL" clId="{6F0CE322-178A-44BF-B689-D57ABD6202A7}" dt="2024-04-11T11:38:53.084" v="20800" actId="962"/>
        <pc:sldMkLst>
          <pc:docMk/>
          <pc:sldMk cId="2095887832" sldId="1343"/>
        </pc:sldMkLst>
        <pc:spChg chg="mod">
          <ac:chgData name="Eve Moran" userId="9554bd08-f74d-49fa-89d7-98270a115bea" providerId="ADAL" clId="{6F0CE322-178A-44BF-B689-D57ABD6202A7}" dt="2024-04-11T11:38:53.084" v="20800" actId="962"/>
          <ac:spMkLst>
            <pc:docMk/>
            <pc:sldMk cId="2095887832" sldId="1343"/>
            <ac:spMk id="3" creationId="{0C5E8A6A-CBCF-27C3-B3F9-37B2326876DC}"/>
          </ac:spMkLst>
        </pc:spChg>
        <pc:spChg chg="mod">
          <ac:chgData name="Eve Moran" userId="9554bd08-f74d-49fa-89d7-98270a115bea" providerId="ADAL" clId="{6F0CE322-178A-44BF-B689-D57ABD6202A7}" dt="2024-04-11T11:38:51.428" v="20799" actId="962"/>
          <ac:spMkLst>
            <pc:docMk/>
            <pc:sldMk cId="2095887832" sldId="1343"/>
            <ac:spMk id="8" creationId="{DF46E3A4-7573-EF1E-DAA8-25C234E8C965}"/>
          </ac:spMkLst>
        </pc:spChg>
        <pc:picChg chg="del mod">
          <ac:chgData name="Eve Moran" userId="9554bd08-f74d-49fa-89d7-98270a115bea" providerId="ADAL" clId="{6F0CE322-178A-44BF-B689-D57ABD6202A7}" dt="2024-04-11T09:16:57.275" v="7943" actId="478"/>
          <ac:picMkLst>
            <pc:docMk/>
            <pc:sldMk cId="2095887832" sldId="1343"/>
            <ac:picMk id="2" creationId="{9C05032E-7FFA-09F3-B505-E4685726D939}"/>
          </ac:picMkLst>
        </pc:picChg>
        <pc:picChg chg="add mod">
          <ac:chgData name="Eve Moran" userId="9554bd08-f74d-49fa-89d7-98270a115bea" providerId="ADAL" clId="{6F0CE322-178A-44BF-B689-D57ABD6202A7}" dt="2024-04-11T09:17:25.424" v="7950" actId="1076"/>
          <ac:picMkLst>
            <pc:docMk/>
            <pc:sldMk cId="2095887832" sldId="1343"/>
            <ac:picMk id="5" creationId="{5C8829B0-E95C-AA5F-3D8A-3D2E6C4B63B8}"/>
          </ac:picMkLst>
        </pc:picChg>
      </pc:sldChg>
      <pc:sldChg chg="addSp delSp modSp new mod ord modNotesTx">
        <pc:chgData name="Eve Moran" userId="9554bd08-f74d-49fa-89d7-98270a115bea" providerId="ADAL" clId="{6F0CE322-178A-44BF-B689-D57ABD6202A7}" dt="2024-04-11T11:39:55.371" v="20879" actId="962"/>
        <pc:sldMkLst>
          <pc:docMk/>
          <pc:sldMk cId="4258706493" sldId="1344"/>
        </pc:sldMkLst>
        <pc:spChg chg="add mod">
          <ac:chgData name="Eve Moran" userId="9554bd08-f74d-49fa-89d7-98270a115bea" providerId="ADAL" clId="{6F0CE322-178A-44BF-B689-D57ABD6202A7}" dt="2024-04-11T11:39:55.371" v="20879" actId="962"/>
          <ac:spMkLst>
            <pc:docMk/>
            <pc:sldMk cId="4258706493" sldId="1344"/>
            <ac:spMk id="5" creationId="{C8D24786-9279-D8D9-F3B7-CA182C8D6D96}"/>
          </ac:spMkLst>
        </pc:spChg>
        <pc:spChg chg="add mod">
          <ac:chgData name="Eve Moran" userId="9554bd08-f74d-49fa-89d7-98270a115bea" providerId="ADAL" clId="{6F0CE322-178A-44BF-B689-D57ABD6202A7}" dt="2024-04-11T11:39:53.645" v="20878" actId="962"/>
          <ac:spMkLst>
            <pc:docMk/>
            <pc:sldMk cId="4258706493" sldId="1344"/>
            <ac:spMk id="6" creationId="{22099150-355F-73B7-2AA3-DF4492CF4D02}"/>
          </ac:spMkLst>
        </pc:spChg>
        <pc:picChg chg="add mod">
          <ac:chgData name="Eve Moran" userId="9554bd08-f74d-49fa-89d7-98270a115bea" providerId="ADAL" clId="{6F0CE322-178A-44BF-B689-D57ABD6202A7}" dt="2024-04-11T11:39:39.156" v="20813" actId="962"/>
          <ac:picMkLst>
            <pc:docMk/>
            <pc:sldMk cId="4258706493" sldId="1344"/>
            <ac:picMk id="3" creationId="{9B5D9EFD-6249-6C0E-AD11-DB14449E37BB}"/>
          </ac:picMkLst>
        </pc:picChg>
        <pc:picChg chg="add mod">
          <ac:chgData name="Eve Moran" userId="9554bd08-f74d-49fa-89d7-98270a115bea" providerId="ADAL" clId="{6F0CE322-178A-44BF-B689-D57ABD6202A7}" dt="2024-04-11T11:39:48.423" v="20877" actId="962"/>
          <ac:picMkLst>
            <pc:docMk/>
            <pc:sldMk cId="4258706493" sldId="1344"/>
            <ac:picMk id="4" creationId="{C3BD7DFA-2B6D-6E14-9F90-1D0ABA8AA022}"/>
          </ac:picMkLst>
        </pc:picChg>
        <pc:picChg chg="add del">
          <ac:chgData name="Eve Moran" userId="9554bd08-f74d-49fa-89d7-98270a115bea" providerId="ADAL" clId="{6F0CE322-178A-44BF-B689-D57ABD6202A7}" dt="2024-04-11T11:19:54.243" v="18100" actId="21"/>
          <ac:picMkLst>
            <pc:docMk/>
            <pc:sldMk cId="4258706493" sldId="1344"/>
            <ac:picMk id="8" creationId="{4AB83421-BA35-AB86-7656-B91D76A9F4D0}"/>
          </ac:picMkLst>
        </pc:picChg>
      </pc:sldChg>
      <pc:sldChg chg="new del">
        <pc:chgData name="Eve Moran" userId="9554bd08-f74d-49fa-89d7-98270a115bea" providerId="ADAL" clId="{6F0CE322-178A-44BF-B689-D57ABD6202A7}" dt="2024-04-11T11:11:04.386" v="17108" actId="47"/>
        <pc:sldMkLst>
          <pc:docMk/>
          <pc:sldMk cId="3610616552" sldId="1345"/>
        </pc:sldMkLst>
      </pc:sldChg>
      <pc:sldChg chg="addSp modSp new mod modNotesTx">
        <pc:chgData name="Eve Moran" userId="9554bd08-f74d-49fa-89d7-98270a115bea" providerId="ADAL" clId="{6F0CE322-178A-44BF-B689-D57ABD6202A7}" dt="2024-04-11T11:40:48.374" v="21119" actId="962"/>
        <pc:sldMkLst>
          <pc:docMk/>
          <pc:sldMk cId="3756540886" sldId="1346"/>
        </pc:sldMkLst>
        <pc:spChg chg="add mod">
          <ac:chgData name="Eve Moran" userId="9554bd08-f74d-49fa-89d7-98270a115bea" providerId="ADAL" clId="{6F0CE322-178A-44BF-B689-D57ABD6202A7}" dt="2024-04-11T11:40:48.374" v="21119" actId="962"/>
          <ac:spMkLst>
            <pc:docMk/>
            <pc:sldMk cId="3756540886" sldId="1346"/>
            <ac:spMk id="2" creationId="{FDCDB1D5-BF16-43A1-926F-775FA573CF24}"/>
          </ac:spMkLst>
        </pc:spChg>
        <pc:spChg chg="add mod">
          <ac:chgData name="Eve Moran" userId="9554bd08-f74d-49fa-89d7-98270a115bea" providerId="ADAL" clId="{6F0CE322-178A-44BF-B689-D57ABD6202A7}" dt="2024-04-11T11:40:46.439" v="21118" actId="962"/>
          <ac:spMkLst>
            <pc:docMk/>
            <pc:sldMk cId="3756540886" sldId="1346"/>
            <ac:spMk id="3" creationId="{C11FD0B5-EE4C-A56E-FF24-B056E2E5B9E0}"/>
          </ac:spMkLst>
        </pc:spChg>
      </pc:sldChg>
      <pc:sldChg chg="addSp delSp modSp new mod ord modNotesTx">
        <pc:chgData name="Eve Moran" userId="9554bd08-f74d-49fa-89d7-98270a115bea" providerId="ADAL" clId="{6F0CE322-178A-44BF-B689-D57ABD6202A7}" dt="2024-04-11T11:41:50.814" v="21309" actId="962"/>
        <pc:sldMkLst>
          <pc:docMk/>
          <pc:sldMk cId="3673520340" sldId="1347"/>
        </pc:sldMkLst>
        <pc:spChg chg="add mod">
          <ac:chgData name="Eve Moran" userId="9554bd08-f74d-49fa-89d7-98270a115bea" providerId="ADAL" clId="{6F0CE322-178A-44BF-B689-D57ABD6202A7}" dt="2024-04-11T11:41:50.814" v="21309" actId="962"/>
          <ac:spMkLst>
            <pc:docMk/>
            <pc:sldMk cId="3673520340" sldId="1347"/>
            <ac:spMk id="2" creationId="{EAFCAD56-650B-91A8-4F22-E4AD99C72E86}"/>
          </ac:spMkLst>
        </pc:spChg>
        <pc:spChg chg="add mod">
          <ac:chgData name="Eve Moran" userId="9554bd08-f74d-49fa-89d7-98270a115bea" providerId="ADAL" clId="{6F0CE322-178A-44BF-B689-D57ABD6202A7}" dt="2024-04-11T11:41:47.533" v="21307" actId="962"/>
          <ac:spMkLst>
            <pc:docMk/>
            <pc:sldMk cId="3673520340" sldId="1347"/>
            <ac:spMk id="8" creationId="{E577EE62-48F0-47BE-7751-FD2CF5A7EDD4}"/>
          </ac:spMkLst>
        </pc:spChg>
        <pc:spChg chg="add mod">
          <ac:chgData name="Eve Moran" userId="9554bd08-f74d-49fa-89d7-98270a115bea" providerId="ADAL" clId="{6F0CE322-178A-44BF-B689-D57ABD6202A7}" dt="2024-04-11T11:41:48.796" v="21308" actId="962"/>
          <ac:spMkLst>
            <pc:docMk/>
            <pc:sldMk cId="3673520340" sldId="1347"/>
            <ac:spMk id="9" creationId="{92EE1227-5FF2-E000-32D9-3BE32B924CF1}"/>
          </ac:spMkLst>
        </pc:spChg>
        <pc:graphicFrameChg chg="add del mod modGraphic">
          <ac:chgData name="Eve Moran" userId="9554bd08-f74d-49fa-89d7-98270a115bea" providerId="ADAL" clId="{6F0CE322-178A-44BF-B689-D57ABD6202A7}" dt="2024-04-11T10:21:27.118" v="13385" actId="21"/>
          <ac:graphicFrameMkLst>
            <pc:docMk/>
            <pc:sldMk cId="3673520340" sldId="1347"/>
            <ac:graphicFrameMk id="3" creationId="{90ACF0DD-00EA-A666-CDF3-0B208139E855}"/>
          </ac:graphicFrameMkLst>
        </pc:graphicFrameChg>
        <pc:picChg chg="add mod">
          <ac:chgData name="Eve Moran" userId="9554bd08-f74d-49fa-89d7-98270a115bea" providerId="ADAL" clId="{6F0CE322-178A-44BF-B689-D57ABD6202A7}" dt="2024-04-11T10:58:21.192" v="15850" actId="1076"/>
          <ac:picMkLst>
            <pc:docMk/>
            <pc:sldMk cId="3673520340" sldId="1347"/>
            <ac:picMk id="5" creationId="{8E35BFA6-A7E6-64F8-E505-CF829B7CC584}"/>
          </ac:picMkLst>
        </pc:picChg>
        <pc:picChg chg="add mod">
          <ac:chgData name="Eve Moran" userId="9554bd08-f74d-49fa-89d7-98270a115bea" providerId="ADAL" clId="{6F0CE322-178A-44BF-B689-D57ABD6202A7}" dt="2024-04-11T10:58:18.719" v="15849" actId="1076"/>
          <ac:picMkLst>
            <pc:docMk/>
            <pc:sldMk cId="3673520340" sldId="1347"/>
            <ac:picMk id="7" creationId="{7BCB5B47-3204-2F14-4D76-FF0C6337C6E7}"/>
          </ac:picMkLst>
        </pc:picChg>
      </pc:sldChg>
      <pc:sldChg chg="addSp modSp new del mod">
        <pc:chgData name="Eve Moran" userId="9554bd08-f74d-49fa-89d7-98270a115bea" providerId="ADAL" clId="{6F0CE322-178A-44BF-B689-D57ABD6202A7}" dt="2024-04-11T11:01:59.773" v="16180" actId="47"/>
        <pc:sldMkLst>
          <pc:docMk/>
          <pc:sldMk cId="3912794772" sldId="1348"/>
        </pc:sldMkLst>
        <pc:spChg chg="add mod">
          <ac:chgData name="Eve Moran" userId="9554bd08-f74d-49fa-89d7-98270a115bea" providerId="ADAL" clId="{6F0CE322-178A-44BF-B689-D57ABD6202A7}" dt="2024-04-11T09:40:13.979" v="8991" actId="20577"/>
          <ac:spMkLst>
            <pc:docMk/>
            <pc:sldMk cId="3912794772" sldId="1348"/>
            <ac:spMk id="2" creationId="{29FB3327-98C1-4F45-A9E9-E7AF0E375FE3}"/>
          </ac:spMkLst>
        </pc:spChg>
      </pc:sldChg>
      <pc:sldChg chg="addSp delSp modSp add mod modNotesTx">
        <pc:chgData name="Eve Moran" userId="9554bd08-f74d-49fa-89d7-98270a115bea" providerId="ADAL" clId="{6F0CE322-178A-44BF-B689-D57ABD6202A7}" dt="2024-04-11T10:11:56.105" v="12463" actId="5793"/>
        <pc:sldMkLst>
          <pc:docMk/>
          <pc:sldMk cId="4097499295" sldId="1349"/>
        </pc:sldMkLst>
        <pc:spChg chg="mod">
          <ac:chgData name="Eve Moran" userId="9554bd08-f74d-49fa-89d7-98270a115bea" providerId="ADAL" clId="{6F0CE322-178A-44BF-B689-D57ABD6202A7}" dt="2024-04-11T09:50:16.236" v="9947" actId="1076"/>
          <ac:spMkLst>
            <pc:docMk/>
            <pc:sldMk cId="4097499295" sldId="1349"/>
            <ac:spMk id="3" creationId="{0C5E8A6A-CBCF-27C3-B3F9-37B2326876DC}"/>
          </ac:spMkLst>
        </pc:spChg>
        <pc:spChg chg="add mod">
          <ac:chgData name="Eve Moran" userId="9554bd08-f74d-49fa-89d7-98270a115bea" providerId="ADAL" clId="{6F0CE322-178A-44BF-B689-D57ABD6202A7}" dt="2024-04-11T09:58:45.414" v="11001" actId="1076"/>
          <ac:spMkLst>
            <pc:docMk/>
            <pc:sldMk cId="4097499295" sldId="1349"/>
            <ac:spMk id="4" creationId="{F14FD262-D0BD-0D13-D975-B976484B6607}"/>
          </ac:spMkLst>
        </pc:spChg>
        <pc:spChg chg="mod">
          <ac:chgData name="Eve Moran" userId="9554bd08-f74d-49fa-89d7-98270a115bea" providerId="ADAL" clId="{6F0CE322-178A-44BF-B689-D57ABD6202A7}" dt="2024-04-11T09:57:34.381" v="10949" actId="1076"/>
          <ac:spMkLst>
            <pc:docMk/>
            <pc:sldMk cId="4097499295" sldId="1349"/>
            <ac:spMk id="8" creationId="{DF46E3A4-7573-EF1E-DAA8-25C234E8C965}"/>
          </ac:spMkLst>
        </pc:spChg>
        <pc:graphicFrameChg chg="add mod modGraphic">
          <ac:chgData name="Eve Moran" userId="9554bd08-f74d-49fa-89d7-98270a115bea" providerId="ADAL" clId="{6F0CE322-178A-44BF-B689-D57ABD6202A7}" dt="2024-04-11T09:58:38.829" v="11000"/>
          <ac:graphicFrameMkLst>
            <pc:docMk/>
            <pc:sldMk cId="4097499295" sldId="1349"/>
            <ac:graphicFrameMk id="2" creationId="{AFD10FBF-99FC-8722-CA69-202D2107303C}"/>
          </ac:graphicFrameMkLst>
        </pc:graphicFrameChg>
        <pc:picChg chg="del">
          <ac:chgData name="Eve Moran" userId="9554bd08-f74d-49fa-89d7-98270a115bea" providerId="ADAL" clId="{6F0CE322-178A-44BF-B689-D57ABD6202A7}" dt="2024-04-11T09:43:34.061" v="9287" actId="478"/>
          <ac:picMkLst>
            <pc:docMk/>
            <pc:sldMk cId="4097499295" sldId="1349"/>
            <ac:picMk id="5" creationId="{5C8829B0-E95C-AA5F-3D8A-3D2E6C4B63B8}"/>
          </ac:picMkLst>
        </pc:picChg>
      </pc:sldChg>
      <pc:sldChg chg="addSp delSp modSp new del mod ord">
        <pc:chgData name="Eve Moran" userId="9554bd08-f74d-49fa-89d7-98270a115bea" providerId="ADAL" clId="{6F0CE322-178A-44BF-B689-D57ABD6202A7}" dt="2024-04-11T11:11:03.422" v="17107" actId="47"/>
        <pc:sldMkLst>
          <pc:docMk/>
          <pc:sldMk cId="2839330673" sldId="1350"/>
        </pc:sldMkLst>
        <pc:spChg chg="del">
          <ac:chgData name="Eve Moran" userId="9554bd08-f74d-49fa-89d7-98270a115bea" providerId="ADAL" clId="{6F0CE322-178A-44BF-B689-D57ABD6202A7}" dt="2024-04-11T09:46:47.064" v="9538" actId="478"/>
          <ac:spMkLst>
            <pc:docMk/>
            <pc:sldMk cId="2839330673" sldId="1350"/>
            <ac:spMk id="2" creationId="{48CC4275-7056-0805-EA22-E37AC806F7F0}"/>
          </ac:spMkLst>
        </pc:spChg>
        <pc:spChg chg="del">
          <ac:chgData name="Eve Moran" userId="9554bd08-f74d-49fa-89d7-98270a115bea" providerId="ADAL" clId="{6F0CE322-178A-44BF-B689-D57ABD6202A7}" dt="2024-04-11T09:46:48.791" v="9539" actId="478"/>
          <ac:spMkLst>
            <pc:docMk/>
            <pc:sldMk cId="2839330673" sldId="1350"/>
            <ac:spMk id="3" creationId="{8F87F8F7-4470-27C9-7FDB-4764544815F2}"/>
          </ac:spMkLst>
        </pc:spChg>
        <pc:picChg chg="add mod">
          <ac:chgData name="Eve Moran" userId="9554bd08-f74d-49fa-89d7-98270a115bea" providerId="ADAL" clId="{6F0CE322-178A-44BF-B689-D57ABD6202A7}" dt="2024-04-11T09:47:00.558" v="9541" actId="1076"/>
          <ac:picMkLst>
            <pc:docMk/>
            <pc:sldMk cId="2839330673" sldId="1350"/>
            <ac:picMk id="4" creationId="{582102BA-AC1E-DEB2-4F34-AE53E7CF8CC0}"/>
          </ac:picMkLst>
        </pc:picChg>
      </pc:sldChg>
      <pc:sldChg chg="addSp modSp new mod modNotesTx">
        <pc:chgData name="Eve Moran" userId="9554bd08-f74d-49fa-89d7-98270a115bea" providerId="ADAL" clId="{6F0CE322-178A-44BF-B689-D57ABD6202A7}" dt="2024-04-11T11:39:05.071" v="20803" actId="962"/>
        <pc:sldMkLst>
          <pc:docMk/>
          <pc:sldMk cId="3716181209" sldId="1351"/>
        </pc:sldMkLst>
        <pc:spChg chg="add mod">
          <ac:chgData name="Eve Moran" userId="9554bd08-f74d-49fa-89d7-98270a115bea" providerId="ADAL" clId="{6F0CE322-178A-44BF-B689-D57ABD6202A7}" dt="2024-04-11T11:38:55.836" v="20801" actId="962"/>
          <ac:spMkLst>
            <pc:docMk/>
            <pc:sldMk cId="3716181209" sldId="1351"/>
            <ac:spMk id="3" creationId="{45F48092-F1A7-97B5-C88B-579926542985}"/>
          </ac:spMkLst>
        </pc:spChg>
        <pc:spChg chg="add mod">
          <ac:chgData name="Eve Moran" userId="9554bd08-f74d-49fa-89d7-98270a115bea" providerId="ADAL" clId="{6F0CE322-178A-44BF-B689-D57ABD6202A7}" dt="2024-04-11T11:38:57.382" v="20802" actId="962"/>
          <ac:spMkLst>
            <pc:docMk/>
            <pc:sldMk cId="3716181209" sldId="1351"/>
            <ac:spMk id="4" creationId="{3FC0F307-D2A5-38FB-A9AB-B3BDE121298A}"/>
          </ac:spMkLst>
        </pc:spChg>
        <pc:spChg chg="add mod">
          <ac:chgData name="Eve Moran" userId="9554bd08-f74d-49fa-89d7-98270a115bea" providerId="ADAL" clId="{6F0CE322-178A-44BF-B689-D57ABD6202A7}" dt="2024-04-11T11:39:05.071" v="20803" actId="962"/>
          <ac:spMkLst>
            <pc:docMk/>
            <pc:sldMk cId="3716181209" sldId="1351"/>
            <ac:spMk id="5" creationId="{318B9B70-0BFE-32DC-5DD7-5BAB2622CB7A}"/>
          </ac:spMkLst>
        </pc:spChg>
        <pc:picChg chg="add mod">
          <ac:chgData name="Eve Moran" userId="9554bd08-f74d-49fa-89d7-98270a115bea" providerId="ADAL" clId="{6F0CE322-178A-44BF-B689-D57ABD6202A7}" dt="2024-04-11T09:59:37.341" v="11009" actId="1076"/>
          <ac:picMkLst>
            <pc:docMk/>
            <pc:sldMk cId="3716181209" sldId="1351"/>
            <ac:picMk id="2" creationId="{81B5F1B1-2711-04F3-A515-49ADD516FD90}"/>
          </ac:picMkLst>
        </pc:picChg>
      </pc:sldChg>
      <pc:sldChg chg="addSp modSp new mod modNotesTx">
        <pc:chgData name="Eve Moran" userId="9554bd08-f74d-49fa-89d7-98270a115bea" providerId="ADAL" clId="{6F0CE322-178A-44BF-B689-D57ABD6202A7}" dt="2024-04-11T11:39:13.509" v="20806" actId="962"/>
        <pc:sldMkLst>
          <pc:docMk/>
          <pc:sldMk cId="1915661666" sldId="1352"/>
        </pc:sldMkLst>
        <pc:spChg chg="add mod">
          <ac:chgData name="Eve Moran" userId="9554bd08-f74d-49fa-89d7-98270a115bea" providerId="ADAL" clId="{6F0CE322-178A-44BF-B689-D57ABD6202A7}" dt="2024-04-11T11:39:11.468" v="20805" actId="962"/>
          <ac:spMkLst>
            <pc:docMk/>
            <pc:sldMk cId="1915661666" sldId="1352"/>
            <ac:spMk id="2" creationId="{8B9B4947-2232-A7DD-1755-620B958DC6BB}"/>
          </ac:spMkLst>
        </pc:spChg>
        <pc:spChg chg="add mod">
          <ac:chgData name="Eve Moran" userId="9554bd08-f74d-49fa-89d7-98270a115bea" providerId="ADAL" clId="{6F0CE322-178A-44BF-B689-D57ABD6202A7}" dt="2024-04-11T11:39:13.509" v="20806" actId="962"/>
          <ac:spMkLst>
            <pc:docMk/>
            <pc:sldMk cId="1915661666" sldId="1352"/>
            <ac:spMk id="4" creationId="{5EADEC69-0E46-FF9C-1FFD-AD1AF3A927B8}"/>
          </ac:spMkLst>
        </pc:spChg>
        <pc:spChg chg="add mod">
          <ac:chgData name="Eve Moran" userId="9554bd08-f74d-49fa-89d7-98270a115bea" providerId="ADAL" clId="{6F0CE322-178A-44BF-B689-D57ABD6202A7}" dt="2024-04-11T11:39:08.740" v="20804" actId="962"/>
          <ac:spMkLst>
            <pc:docMk/>
            <pc:sldMk cId="1915661666" sldId="1352"/>
            <ac:spMk id="5" creationId="{866F4AE3-7A27-77F5-0226-01E7597F4749}"/>
          </ac:spMkLst>
        </pc:spChg>
        <pc:picChg chg="add mod">
          <ac:chgData name="Eve Moran" userId="9554bd08-f74d-49fa-89d7-98270a115bea" providerId="ADAL" clId="{6F0CE322-178A-44BF-B689-D57ABD6202A7}" dt="2024-04-11T09:59:58.070" v="11013"/>
          <ac:picMkLst>
            <pc:docMk/>
            <pc:sldMk cId="1915661666" sldId="1352"/>
            <ac:picMk id="3" creationId="{C33768CD-42C9-7A00-F232-9CAAAEDDD69E}"/>
          </ac:picMkLst>
        </pc:picChg>
      </pc:sldChg>
      <pc:sldChg chg="addSp delSp modSp new mod modNotesTx">
        <pc:chgData name="Eve Moran" userId="9554bd08-f74d-49fa-89d7-98270a115bea" providerId="ADAL" clId="{6F0CE322-178A-44BF-B689-D57ABD6202A7}" dt="2024-04-11T11:39:34.803" v="20811" actId="962"/>
        <pc:sldMkLst>
          <pc:docMk/>
          <pc:sldMk cId="202523069" sldId="1353"/>
        </pc:sldMkLst>
        <pc:spChg chg="add mod">
          <ac:chgData name="Eve Moran" userId="9554bd08-f74d-49fa-89d7-98270a115bea" providerId="ADAL" clId="{6F0CE322-178A-44BF-B689-D57ABD6202A7}" dt="2024-04-11T11:39:34.803" v="20811" actId="962"/>
          <ac:spMkLst>
            <pc:docMk/>
            <pc:sldMk cId="202523069" sldId="1353"/>
            <ac:spMk id="2" creationId="{73AA15CC-67B6-9D20-7A89-36214DA84B34}"/>
          </ac:spMkLst>
        </pc:spChg>
        <pc:spChg chg="add mod">
          <ac:chgData name="Eve Moran" userId="9554bd08-f74d-49fa-89d7-98270a115bea" providerId="ADAL" clId="{6F0CE322-178A-44BF-B689-D57ABD6202A7}" dt="2024-04-11T11:39:32.997" v="20810" actId="962"/>
          <ac:spMkLst>
            <pc:docMk/>
            <pc:sldMk cId="202523069" sldId="1353"/>
            <ac:spMk id="4" creationId="{1B5A76BD-7D61-45F1-6C4E-E60CEE91F360}"/>
          </ac:spMkLst>
        </pc:spChg>
        <pc:spChg chg="add del mod">
          <ac:chgData name="Eve Moran" userId="9554bd08-f74d-49fa-89d7-98270a115bea" providerId="ADAL" clId="{6F0CE322-178A-44BF-B689-D57ABD6202A7}" dt="2024-04-11T10:04:23.388" v="11118"/>
          <ac:spMkLst>
            <pc:docMk/>
            <pc:sldMk cId="202523069" sldId="1353"/>
            <ac:spMk id="5" creationId="{CBD594BC-245B-3D02-F5B4-A361D91419E8}"/>
          </ac:spMkLst>
        </pc:spChg>
        <pc:spChg chg="add mod">
          <ac:chgData name="Eve Moran" userId="9554bd08-f74d-49fa-89d7-98270a115bea" providerId="ADAL" clId="{6F0CE322-178A-44BF-B689-D57ABD6202A7}" dt="2024-04-11T11:39:31.508" v="20809" actId="962"/>
          <ac:spMkLst>
            <pc:docMk/>
            <pc:sldMk cId="202523069" sldId="1353"/>
            <ac:spMk id="6" creationId="{D55FB4A7-7736-A4C5-534A-674BE0E5DE9C}"/>
          </ac:spMkLst>
        </pc:spChg>
        <pc:picChg chg="add mod">
          <ac:chgData name="Eve Moran" userId="9554bd08-f74d-49fa-89d7-98270a115bea" providerId="ADAL" clId="{6F0CE322-178A-44BF-B689-D57ABD6202A7}" dt="2024-04-11T10:00:01.543" v="11014"/>
          <ac:picMkLst>
            <pc:docMk/>
            <pc:sldMk cId="202523069" sldId="1353"/>
            <ac:picMk id="3" creationId="{CE0122AE-3EEA-B8F3-502A-697AF0D31A34}"/>
          </ac:picMkLst>
        </pc:picChg>
      </pc:sldChg>
      <pc:sldChg chg="modSp add mod ord modNotesTx">
        <pc:chgData name="Eve Moran" userId="9554bd08-f74d-49fa-89d7-98270a115bea" providerId="ADAL" clId="{6F0CE322-178A-44BF-B689-D57ABD6202A7}" dt="2024-04-11T11:39:21.147" v="20808" actId="962"/>
        <pc:sldMkLst>
          <pc:docMk/>
          <pc:sldMk cId="576596768" sldId="1354"/>
        </pc:sldMkLst>
        <pc:spChg chg="mod">
          <ac:chgData name="Eve Moran" userId="9554bd08-f74d-49fa-89d7-98270a115bea" providerId="ADAL" clId="{6F0CE322-178A-44BF-B689-D57ABD6202A7}" dt="2024-04-11T11:39:16.700" v="20807" actId="962"/>
          <ac:spMkLst>
            <pc:docMk/>
            <pc:sldMk cId="576596768" sldId="1354"/>
            <ac:spMk id="2" creationId="{73AA15CC-67B6-9D20-7A89-36214DA84B34}"/>
          </ac:spMkLst>
        </pc:spChg>
        <pc:spChg chg="mod">
          <ac:chgData name="Eve Moran" userId="9554bd08-f74d-49fa-89d7-98270a115bea" providerId="ADAL" clId="{6F0CE322-178A-44BF-B689-D57ABD6202A7}" dt="2024-04-11T11:39:21.147" v="20808" actId="962"/>
          <ac:spMkLst>
            <pc:docMk/>
            <pc:sldMk cId="576596768" sldId="1354"/>
            <ac:spMk id="6" creationId="{D55FB4A7-7736-A4C5-534A-674BE0E5DE9C}"/>
          </ac:spMkLst>
        </pc:spChg>
      </pc:sldChg>
      <pc:sldChg chg="modSp add mod ord modNotesTx">
        <pc:chgData name="Eve Moran" userId="9554bd08-f74d-49fa-89d7-98270a115bea" providerId="ADAL" clId="{6F0CE322-178A-44BF-B689-D57ABD6202A7}" dt="2024-04-11T10:18:09.494" v="13237" actId="20577"/>
        <pc:sldMkLst>
          <pc:docMk/>
          <pc:sldMk cId="1252503032" sldId="1355"/>
        </pc:sldMkLst>
        <pc:spChg chg="mod">
          <ac:chgData name="Eve Moran" userId="9554bd08-f74d-49fa-89d7-98270a115bea" providerId="ADAL" clId="{6F0CE322-178A-44BF-B689-D57ABD6202A7}" dt="2024-04-11T10:17:46.777" v="13203" actId="20577"/>
          <ac:spMkLst>
            <pc:docMk/>
            <pc:sldMk cId="1252503032" sldId="1355"/>
            <ac:spMk id="6" creationId="{D55FB4A7-7736-A4C5-534A-674BE0E5DE9C}"/>
          </ac:spMkLst>
        </pc:spChg>
      </pc:sldChg>
      <pc:sldChg chg="addSp modSp new mod modNotesTx">
        <pc:chgData name="Eve Moran" userId="9554bd08-f74d-49fa-89d7-98270a115bea" providerId="ADAL" clId="{6F0CE322-178A-44BF-B689-D57ABD6202A7}" dt="2024-04-11T11:41:38.491" v="21306" actId="962"/>
        <pc:sldMkLst>
          <pc:docMk/>
          <pc:sldMk cId="579224042" sldId="1356"/>
        </pc:sldMkLst>
        <pc:spChg chg="add mod">
          <ac:chgData name="Eve Moran" userId="9554bd08-f74d-49fa-89d7-98270a115bea" providerId="ADAL" clId="{6F0CE322-178A-44BF-B689-D57ABD6202A7}" dt="2024-04-11T10:46:46.349" v="14398" actId="1076"/>
          <ac:spMkLst>
            <pc:docMk/>
            <pc:sldMk cId="579224042" sldId="1356"/>
            <ac:spMk id="3" creationId="{D3C17CD0-DD17-CCE4-4C33-DBD2D1CAAD50}"/>
          </ac:spMkLst>
        </pc:spChg>
        <pc:spChg chg="add mod">
          <ac:chgData name="Eve Moran" userId="9554bd08-f74d-49fa-89d7-98270a115bea" providerId="ADAL" clId="{6F0CE322-178A-44BF-B689-D57ABD6202A7}" dt="2024-04-11T11:41:38.491" v="21306" actId="962"/>
          <ac:spMkLst>
            <pc:docMk/>
            <pc:sldMk cId="579224042" sldId="1356"/>
            <ac:spMk id="6" creationId="{17EA5F2E-7756-A4D8-F13E-752FC18D1BBB}"/>
          </ac:spMkLst>
        </pc:spChg>
        <pc:spChg chg="add mod">
          <ac:chgData name="Eve Moran" userId="9554bd08-f74d-49fa-89d7-98270a115bea" providerId="ADAL" clId="{6F0CE322-178A-44BF-B689-D57ABD6202A7}" dt="2024-04-11T11:41:37.156" v="21305" actId="962"/>
          <ac:spMkLst>
            <pc:docMk/>
            <pc:sldMk cId="579224042" sldId="1356"/>
            <ac:spMk id="7" creationId="{7D91DDA0-A2D4-1097-996B-DF8D09D2AF60}"/>
          </ac:spMkLst>
        </pc:spChg>
        <pc:picChg chg="add mod">
          <ac:chgData name="Eve Moran" userId="9554bd08-f74d-49fa-89d7-98270a115bea" providerId="ADAL" clId="{6F0CE322-178A-44BF-B689-D57ABD6202A7}" dt="2024-04-11T10:47:14.396" v="14409" actId="1076"/>
          <ac:picMkLst>
            <pc:docMk/>
            <pc:sldMk cId="579224042" sldId="1356"/>
            <ac:picMk id="2" creationId="{337EE7B9-D5BD-9B5B-908C-D6D6963C8121}"/>
          </ac:picMkLst>
        </pc:picChg>
        <pc:picChg chg="add mod">
          <ac:chgData name="Eve Moran" userId="9554bd08-f74d-49fa-89d7-98270a115bea" providerId="ADAL" clId="{6F0CE322-178A-44BF-B689-D57ABD6202A7}" dt="2024-04-11T11:41:34.901" v="21304" actId="962"/>
          <ac:picMkLst>
            <pc:docMk/>
            <pc:sldMk cId="579224042" sldId="1356"/>
            <ac:picMk id="4" creationId="{38F844AD-8F09-7978-4C13-B41F3B6C41E6}"/>
          </ac:picMkLst>
        </pc:picChg>
      </pc:sldChg>
      <pc:sldChg chg="addSp modSp new mod setBg modNotesTx">
        <pc:chgData name="Eve Moran" userId="9554bd08-f74d-49fa-89d7-98270a115bea" providerId="ADAL" clId="{6F0CE322-178A-44BF-B689-D57ABD6202A7}" dt="2024-04-11T11:40:34.166" v="21115" actId="962"/>
        <pc:sldMkLst>
          <pc:docMk/>
          <pc:sldMk cId="2195985047" sldId="1357"/>
        </pc:sldMkLst>
        <pc:spChg chg="add mod">
          <ac:chgData name="Eve Moran" userId="9554bd08-f74d-49fa-89d7-98270a115bea" providerId="ADAL" clId="{6F0CE322-178A-44BF-B689-D57ABD6202A7}" dt="2024-04-11T11:40:00.980" v="20881" actId="962"/>
          <ac:spMkLst>
            <pc:docMk/>
            <pc:sldMk cId="2195985047" sldId="1357"/>
            <ac:spMk id="3" creationId="{0261CB78-1F23-CA25-6054-6A92382C691B}"/>
          </ac:spMkLst>
        </pc:spChg>
        <pc:spChg chg="add mod">
          <ac:chgData name="Eve Moran" userId="9554bd08-f74d-49fa-89d7-98270a115bea" providerId="ADAL" clId="{6F0CE322-178A-44BF-B689-D57ABD6202A7}" dt="2024-04-11T11:39:59.405" v="20880" actId="962"/>
          <ac:spMkLst>
            <pc:docMk/>
            <pc:sldMk cId="2195985047" sldId="1357"/>
            <ac:spMk id="6" creationId="{2DBB9557-8B73-646A-C3B5-0993506A374A}"/>
          </ac:spMkLst>
        </pc:spChg>
        <pc:spChg chg="add">
          <ac:chgData name="Eve Moran" userId="9554bd08-f74d-49fa-89d7-98270a115bea" providerId="ADAL" clId="{6F0CE322-178A-44BF-B689-D57ABD6202A7}" dt="2024-04-11T11:20:12.003" v="18106" actId="26606"/>
          <ac:spMkLst>
            <pc:docMk/>
            <pc:sldMk cId="2195985047" sldId="1357"/>
            <ac:spMk id="7" creationId="{42A4FC2C-047E-45A5-965D-8E1E3BF09BC6}"/>
          </ac:spMkLst>
        </pc:spChg>
        <pc:picChg chg="add mod modCrop">
          <ac:chgData name="Eve Moran" userId="9554bd08-f74d-49fa-89d7-98270a115bea" providerId="ADAL" clId="{6F0CE322-178A-44BF-B689-D57ABD6202A7}" dt="2024-04-11T11:40:20.266" v="21013" actId="962"/>
          <ac:picMkLst>
            <pc:docMk/>
            <pc:sldMk cId="2195985047" sldId="1357"/>
            <ac:picMk id="2" creationId="{B29B3291-9961-8F7F-C9A3-1E1BA1B60FF3}"/>
          </ac:picMkLst>
        </pc:picChg>
        <pc:picChg chg="add mod">
          <ac:chgData name="Eve Moran" userId="9554bd08-f74d-49fa-89d7-98270a115bea" providerId="ADAL" clId="{6F0CE322-178A-44BF-B689-D57ABD6202A7}" dt="2024-04-11T11:40:34.166" v="21115" actId="962"/>
          <ac:picMkLst>
            <pc:docMk/>
            <pc:sldMk cId="2195985047" sldId="1357"/>
            <ac:picMk id="5" creationId="{AF5013AA-43D1-E4D9-E3B7-E0F25AE740A3}"/>
          </ac:picMkLst>
        </pc:picChg>
      </pc:sldChg>
    </pc:docChg>
  </pc:docChgLst>
  <pc:docChgLst>
    <pc:chgData name="Phil Neill" userId="S::phil.neill@educationscotland.gov.scot::4b36eeed-3cc2-4425-b260-b73cfaa414ee" providerId="AD" clId="Web-{D731D6DA-9E4A-43AC-FCEA-D7643EFA44C7}"/>
    <pc:docChg chg="modSld">
      <pc:chgData name="Phil Neill" userId="S::phil.neill@educationscotland.gov.scot::4b36eeed-3cc2-4425-b260-b73cfaa414ee" providerId="AD" clId="Web-{D731D6DA-9E4A-43AC-FCEA-D7643EFA44C7}" dt="2024-04-18T08:36:37.261" v="9" actId="20577"/>
      <pc:docMkLst>
        <pc:docMk/>
      </pc:docMkLst>
      <pc:sldChg chg="modSp">
        <pc:chgData name="Phil Neill" userId="S::phil.neill@educationscotland.gov.scot::4b36eeed-3cc2-4425-b260-b73cfaa414ee" providerId="AD" clId="Web-{D731D6DA-9E4A-43AC-FCEA-D7643EFA44C7}" dt="2024-04-18T08:36:28.198" v="4" actId="20577"/>
        <pc:sldMkLst>
          <pc:docMk/>
          <pc:sldMk cId="2375370055" sldId="264"/>
        </pc:sldMkLst>
        <pc:spChg chg="mod">
          <ac:chgData name="Phil Neill" userId="S::phil.neill@educationscotland.gov.scot::4b36eeed-3cc2-4425-b260-b73cfaa414ee" providerId="AD" clId="Web-{D731D6DA-9E4A-43AC-FCEA-D7643EFA44C7}" dt="2024-04-18T08:36:28.198" v="4" actId="20577"/>
          <ac:spMkLst>
            <pc:docMk/>
            <pc:sldMk cId="2375370055" sldId="264"/>
            <ac:spMk id="6" creationId="{7F82F09B-E377-EA6C-95AE-5971FA2621D3}"/>
          </ac:spMkLst>
        </pc:spChg>
      </pc:sldChg>
      <pc:sldChg chg="modSp">
        <pc:chgData name="Phil Neill" userId="S::phil.neill@educationscotland.gov.scot::4b36eeed-3cc2-4425-b260-b73cfaa414ee" providerId="AD" clId="Web-{D731D6DA-9E4A-43AC-FCEA-D7643EFA44C7}" dt="2024-04-18T08:36:37.261" v="9" actId="20577"/>
        <pc:sldMkLst>
          <pc:docMk/>
          <pc:sldMk cId="1569369832" sldId="265"/>
        </pc:sldMkLst>
        <pc:spChg chg="mod">
          <ac:chgData name="Phil Neill" userId="S::phil.neill@educationscotland.gov.scot::4b36eeed-3cc2-4425-b260-b73cfaa414ee" providerId="AD" clId="Web-{D731D6DA-9E4A-43AC-FCEA-D7643EFA44C7}" dt="2024-04-18T08:36:37.261" v="9" actId="20577"/>
          <ac:spMkLst>
            <pc:docMk/>
            <pc:sldMk cId="1569369832" sldId="265"/>
            <ac:spMk id="6" creationId="{4BBCA1E9-3FE2-8DD9-67F2-E7236C2F60D7}"/>
          </ac:spMkLst>
        </pc:spChg>
      </pc:sldChg>
    </pc:docChg>
  </pc:docChgLst>
  <pc:docChgLst>
    <pc:chgData name="Elizabeth Sommerville" userId="S::esesommerville@glow.gov.uk::0839e972-48e3-45d3-bb5c-305eeae85771" providerId="AD" clId="Web-{8D07662C-5919-474E-A9CD-3CEE89D9D634}"/>
    <pc:docChg chg="addSld modSection">
      <pc:chgData name="Elizabeth Sommerville" userId="S::esesommerville@glow.gov.uk::0839e972-48e3-45d3-bb5c-305eeae85771" providerId="AD" clId="Web-{8D07662C-5919-474E-A9CD-3CEE89D9D634}" dt="2024-04-28T19:24:27.488" v="0"/>
      <pc:docMkLst>
        <pc:docMk/>
      </pc:docMkLst>
      <pc:sldChg chg="add">
        <pc:chgData name="Elizabeth Sommerville" userId="S::esesommerville@glow.gov.uk::0839e972-48e3-45d3-bb5c-305eeae85771" providerId="AD" clId="Web-{8D07662C-5919-474E-A9CD-3CEE89D9D634}" dt="2024-04-28T19:24:27.488" v="0"/>
        <pc:sldMkLst>
          <pc:docMk/>
          <pc:sldMk cId="510554335" sldId="783"/>
        </pc:sldMkLst>
      </pc:sldChg>
    </pc:docChg>
  </pc:docChgLst>
  <pc:docChgLst>
    <pc:chgData name="Phil Neill" userId="S::phil.neill@educationscotland.gov.scot::4b36eeed-3cc2-4425-b260-b73cfaa414ee" providerId="AD" clId="Web-{65F31FB7-4C3F-7929-43BC-D730273565E0}"/>
    <pc:docChg chg="mod addSld delSld modSld sldOrd modSection">
      <pc:chgData name="Phil Neill" userId="S::phil.neill@educationscotland.gov.scot::4b36eeed-3cc2-4425-b260-b73cfaa414ee" providerId="AD" clId="Web-{65F31FB7-4C3F-7929-43BC-D730273565E0}" dt="2024-04-17T15:19:04.926" v="151" actId="20577"/>
      <pc:docMkLst>
        <pc:docMk/>
      </pc:docMkLst>
      <pc:sldChg chg="addSp modSp modCm">
        <pc:chgData name="Phil Neill" userId="S::phil.neill@educationscotland.gov.scot::4b36eeed-3cc2-4425-b260-b73cfaa414ee" providerId="AD" clId="Web-{65F31FB7-4C3F-7929-43BC-D730273565E0}" dt="2024-04-17T15:12:38.321" v="130"/>
        <pc:sldMkLst>
          <pc:docMk/>
          <pc:sldMk cId="2375370055" sldId="264"/>
        </pc:sldMkLst>
        <pc:spChg chg="add mod">
          <ac:chgData name="Phil Neill" userId="S::phil.neill@educationscotland.gov.scot::4b36eeed-3cc2-4425-b260-b73cfaa414ee" providerId="AD" clId="Web-{65F31FB7-4C3F-7929-43BC-D730273565E0}" dt="2024-04-17T15:02:07.333" v="6" actId="1076"/>
          <ac:spMkLst>
            <pc:docMk/>
            <pc:sldMk cId="2375370055" sldId="264"/>
            <ac:spMk id="2" creationId="{3FA35E4B-135C-0FB8-8FF5-43F735CEDC0C}"/>
          </ac:spMkLst>
        </pc:spChg>
        <pc:spChg chg="mod">
          <ac:chgData name="Phil Neill" userId="S::phil.neill@educationscotland.gov.scot::4b36eeed-3cc2-4425-b260-b73cfaa414ee" providerId="AD" clId="Web-{65F31FB7-4C3F-7929-43BC-D730273565E0}" dt="2024-04-17T15:09:33.112" v="107" actId="1076"/>
          <ac:spMkLst>
            <pc:docMk/>
            <pc:sldMk cId="2375370055" sldId="264"/>
            <ac:spMk id="4" creationId="{201D265A-369C-55CE-29D3-C9E89A312D54}"/>
          </ac:spMkLst>
        </pc:spChg>
        <pc:spChg chg="mod">
          <ac:chgData name="Phil Neill" userId="S::phil.neill@educationscotland.gov.scot::4b36eeed-3cc2-4425-b260-b73cfaa414ee" providerId="AD" clId="Web-{65F31FB7-4C3F-7929-43BC-D730273565E0}" dt="2024-04-17T15:12:18.508" v="128" actId="20577"/>
          <ac:spMkLst>
            <pc:docMk/>
            <pc:sldMk cId="2375370055" sldId="264"/>
            <ac:spMk id="6" creationId="{7F82F09B-E377-EA6C-95AE-5971FA2621D3}"/>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65F31FB7-4C3F-7929-43BC-D730273565E0}" dt="2024-04-17T15:12:38.321" v="130"/>
              <pc2:cmMkLst xmlns:pc2="http://schemas.microsoft.com/office/powerpoint/2019/9/main/command">
                <pc:docMk/>
                <pc:sldMk cId="2375370055" sldId="264"/>
                <pc2:cmMk id="{8F6D7371-EA57-4862-AFD4-8105F5C217ED}"/>
              </pc2:cmMkLst>
              <pc226:cmRplyChg chg="add">
                <pc226:chgData name="Phil Neill" userId="S::phil.neill@educationscotland.gov.scot::4b36eeed-3cc2-4425-b260-b73cfaa414ee" providerId="AD" clId="Web-{65F31FB7-4C3F-7929-43BC-D730273565E0}" dt="2024-04-17T15:12:38.321" v="130"/>
                <pc2:cmRplyMkLst xmlns:pc2="http://schemas.microsoft.com/office/powerpoint/2019/9/main/command">
                  <pc:docMk/>
                  <pc:sldMk cId="2375370055" sldId="264"/>
                  <pc2:cmMk id="{8F6D7371-EA57-4862-AFD4-8105F5C217ED}"/>
                  <pc2:cmRplyMk id="{A06A6A36-237D-4B91-9A6D-F600299AEA78}"/>
                </pc2:cmRplyMkLst>
              </pc226:cmRplyChg>
            </pc226:cmChg>
          </p:ext>
        </pc:extLst>
      </pc:sldChg>
      <pc:sldChg chg="addSp modSp modCm">
        <pc:chgData name="Phil Neill" userId="S::phil.neill@educationscotland.gov.scot::4b36eeed-3cc2-4425-b260-b73cfaa414ee" providerId="AD" clId="Web-{65F31FB7-4C3F-7929-43BC-D730273565E0}" dt="2024-04-17T15:13:01.337" v="131"/>
        <pc:sldMkLst>
          <pc:docMk/>
          <pc:sldMk cId="1569369832" sldId="265"/>
        </pc:sldMkLst>
        <pc:spChg chg="add mod">
          <ac:chgData name="Phil Neill" userId="S::phil.neill@educationscotland.gov.scot::4b36eeed-3cc2-4425-b260-b73cfaa414ee" providerId="AD" clId="Web-{65F31FB7-4C3F-7929-43BC-D730273565E0}" dt="2024-04-17T15:11:46.929" v="125" actId="1076"/>
          <ac:spMkLst>
            <pc:docMk/>
            <pc:sldMk cId="1569369832" sldId="265"/>
            <ac:spMk id="2" creationId="{082BEB1E-E9B3-5712-5C2D-AAD35203894B}"/>
          </ac:spMkLst>
        </pc:spChg>
        <pc:spChg chg="mod">
          <ac:chgData name="Phil Neill" userId="S::phil.neill@educationscotland.gov.scot::4b36eeed-3cc2-4425-b260-b73cfaa414ee" providerId="AD" clId="Web-{65F31FB7-4C3F-7929-43BC-D730273565E0}" dt="2024-04-17T15:11:59.648" v="126" actId="1076"/>
          <ac:spMkLst>
            <pc:docMk/>
            <pc:sldMk cId="1569369832" sldId="265"/>
            <ac:spMk id="6" creationId="{4BBCA1E9-3FE2-8DD9-67F2-E7236C2F60D7}"/>
          </ac:spMkLst>
        </pc:spChg>
        <pc:extLst>
          <p:ext xmlns:p="http://schemas.openxmlformats.org/presentationml/2006/main" uri="{D6D511B9-2390-475A-947B-AFAB55BFBCF1}">
            <pc226:cmChg xmlns:pc226="http://schemas.microsoft.com/office/powerpoint/2022/06/main/command" chg="">
              <pc226:chgData name="Phil Neill" userId="S::phil.neill@educationscotland.gov.scot::4b36eeed-3cc2-4425-b260-b73cfaa414ee" providerId="AD" clId="Web-{65F31FB7-4C3F-7929-43BC-D730273565E0}" dt="2024-04-17T15:13:01.337" v="131"/>
              <pc2:cmMkLst xmlns:pc2="http://schemas.microsoft.com/office/powerpoint/2019/9/main/command">
                <pc:docMk/>
                <pc:sldMk cId="1569369832" sldId="265"/>
                <pc2:cmMk id="{7061AAB8-3B0C-43A3-A8B4-D1765111B52B}"/>
              </pc2:cmMkLst>
              <pc226:cmRplyChg chg="add">
                <pc226:chgData name="Phil Neill" userId="S::phil.neill@educationscotland.gov.scot::4b36eeed-3cc2-4425-b260-b73cfaa414ee" providerId="AD" clId="Web-{65F31FB7-4C3F-7929-43BC-D730273565E0}" dt="2024-04-17T15:13:01.337" v="131"/>
                <pc2:cmRplyMkLst xmlns:pc2="http://schemas.microsoft.com/office/powerpoint/2019/9/main/command">
                  <pc:docMk/>
                  <pc:sldMk cId="1569369832" sldId="265"/>
                  <pc2:cmMk id="{7061AAB8-3B0C-43A3-A8B4-D1765111B52B}"/>
                  <pc2:cmRplyMk id="{74E73969-1C84-4158-ADB5-97BF592275BB}"/>
                </pc2:cmRplyMkLst>
              </pc226:cmRplyChg>
            </pc226:cmChg>
          </p:ext>
        </pc:extLst>
      </pc:sldChg>
      <pc:sldChg chg="modSp">
        <pc:chgData name="Phil Neill" userId="S::phil.neill@educationscotland.gov.scot::4b36eeed-3cc2-4425-b260-b73cfaa414ee" providerId="AD" clId="Web-{65F31FB7-4C3F-7929-43BC-D730273565E0}" dt="2024-04-17T15:13:35.088" v="137" actId="20577"/>
        <pc:sldMkLst>
          <pc:docMk/>
          <pc:sldMk cId="1005428550" sldId="421"/>
        </pc:sldMkLst>
        <pc:spChg chg="mod">
          <ac:chgData name="Phil Neill" userId="S::phil.neill@educationscotland.gov.scot::4b36eeed-3cc2-4425-b260-b73cfaa414ee" providerId="AD" clId="Web-{65F31FB7-4C3F-7929-43BC-D730273565E0}" dt="2024-04-17T15:13:35.088" v="137" actId="20577"/>
          <ac:spMkLst>
            <pc:docMk/>
            <pc:sldMk cId="1005428550" sldId="421"/>
            <ac:spMk id="15" creationId="{15C424B7-A38F-4220-83EF-2161D70CCADF}"/>
          </ac:spMkLst>
        </pc:spChg>
      </pc:sldChg>
      <pc:sldChg chg="modSp add ord replId addCm modNotes">
        <pc:chgData name="Phil Neill" userId="S::phil.neill@educationscotland.gov.scot::4b36eeed-3cc2-4425-b260-b73cfaa414ee" providerId="AD" clId="Web-{65F31FB7-4C3F-7929-43BC-D730273565E0}" dt="2024-04-17T15:19:04.926" v="151" actId="20577"/>
        <pc:sldMkLst>
          <pc:docMk/>
          <pc:sldMk cId="1181158434" sldId="1358"/>
        </pc:sldMkLst>
        <pc:spChg chg="mod">
          <ac:chgData name="Phil Neill" userId="S::phil.neill@educationscotland.gov.scot::4b36eeed-3cc2-4425-b260-b73cfaa414ee" providerId="AD" clId="Web-{65F31FB7-4C3F-7929-43BC-D730273565E0}" dt="2024-04-17T15:19:04.926" v="151" actId="20577"/>
          <ac:spMkLst>
            <pc:docMk/>
            <pc:sldMk cId="1181158434" sldId="1358"/>
            <ac:spMk id="2" creationId="{9816AC0C-D4D6-541E-F8ED-3CDE5112BCA8}"/>
          </ac:spMkLst>
        </pc:spChg>
        <pc:extLst>
          <p:ext xmlns:p="http://schemas.openxmlformats.org/presentationml/2006/main" uri="{D6D511B9-2390-475A-947B-AFAB55BFBCF1}">
            <pc226:cmChg xmlns:pc226="http://schemas.microsoft.com/office/powerpoint/2022/06/main/command" chg="add">
              <pc226:chgData name="Phil Neill" userId="S::phil.neill@educationscotland.gov.scot::4b36eeed-3cc2-4425-b260-b73cfaa414ee" providerId="AD" clId="Web-{65F31FB7-4C3F-7929-43BC-D730273565E0}" dt="2024-04-17T15:18:13.190" v="150"/>
              <pc2:cmMkLst xmlns:pc2="http://schemas.microsoft.com/office/powerpoint/2019/9/main/command">
                <pc:docMk/>
                <pc:sldMk cId="1181158434" sldId="1358"/>
                <pc2:cmMk id="{7DE7D74C-7976-41C6-87BB-1804B31DCFE8}"/>
              </pc2:cmMkLst>
            </pc226:cmChg>
          </p:ext>
        </pc:extLst>
      </pc:sldChg>
      <pc:sldChg chg="add del replId">
        <pc:chgData name="Phil Neill" userId="S::phil.neill@educationscotland.gov.scot::4b36eeed-3cc2-4425-b260-b73cfaa414ee" providerId="AD" clId="Web-{65F31FB7-4C3F-7929-43BC-D730273565E0}" dt="2024-04-17T15:16:37.203" v="139"/>
        <pc:sldMkLst>
          <pc:docMk/>
          <pc:sldMk cId="3330833690" sldId="1358"/>
        </pc:sldMkLst>
      </pc:sldChg>
    </pc:docChg>
  </pc:docChgLst>
  <pc:docChgLst>
    <pc:chgData name="Elizabeth Sommerville" userId="S::esesommerville@glow.gov.uk::0839e972-48e3-45d3-bb5c-305eeae85771" providerId="AD" clId="Web-{A44159A9-434D-4DD7-8545-40B5FA58E947}"/>
    <pc:docChg chg="modSld">
      <pc:chgData name="Elizabeth Sommerville" userId="S::esesommerville@glow.gov.uk::0839e972-48e3-45d3-bb5c-305eeae85771" providerId="AD" clId="Web-{A44159A9-434D-4DD7-8545-40B5FA58E947}" dt="2024-04-24T17:39:59.308" v="0" actId="20577"/>
      <pc:docMkLst>
        <pc:docMk/>
      </pc:docMkLst>
      <pc:sldChg chg="modSp">
        <pc:chgData name="Elizabeth Sommerville" userId="S::esesommerville@glow.gov.uk::0839e972-48e3-45d3-bb5c-305eeae85771" providerId="AD" clId="Web-{A44159A9-434D-4DD7-8545-40B5FA58E947}" dt="2024-04-24T17:39:59.308" v="0" actId="20577"/>
        <pc:sldMkLst>
          <pc:docMk/>
          <pc:sldMk cId="1600699566" sldId="256"/>
        </pc:sldMkLst>
        <pc:spChg chg="mod">
          <ac:chgData name="Elizabeth Sommerville" userId="S::esesommerville@glow.gov.uk::0839e972-48e3-45d3-bb5c-305eeae85771" providerId="AD" clId="Web-{A44159A9-434D-4DD7-8545-40B5FA58E947}" dt="2024-04-24T17:39:59.308" v="0" actId="20577"/>
          <ac:spMkLst>
            <pc:docMk/>
            <pc:sldMk cId="1600699566" sldId="256"/>
            <ac:spMk id="6" creationId="{7DCDC8A9-380C-4415-4A49-167F3F557291}"/>
          </ac:spMkLst>
        </pc:spChg>
      </pc:sldChg>
    </pc:docChg>
  </pc:docChgLst>
  <pc:docChgLst>
    <pc:chgData name="Phil Neill" userId="S::espneill@glow.gov.uk::3dc6b307-de6b-45e8-8e36-a9c1d769c5ed" providerId="AD" clId="Web-{700C2175-AC82-3D65-35A3-C30493B29664}"/>
    <pc:docChg chg="modSld sldOrd">
      <pc:chgData name="Phil Neill" userId="S::espneill@glow.gov.uk::3dc6b307-de6b-45e8-8e36-a9c1d769c5ed" providerId="AD" clId="Web-{700C2175-AC82-3D65-35A3-C30493B29664}" dt="2024-04-23T08:02:36.379" v="8" actId="1076"/>
      <pc:docMkLst>
        <pc:docMk/>
      </pc:docMkLst>
      <pc:sldChg chg="ord">
        <pc:chgData name="Phil Neill" userId="S::espneill@glow.gov.uk::3dc6b307-de6b-45e8-8e36-a9c1d769c5ed" providerId="AD" clId="Web-{700C2175-AC82-3D65-35A3-C30493B29664}" dt="2024-04-23T08:01:37.767" v="0"/>
        <pc:sldMkLst>
          <pc:docMk/>
          <pc:sldMk cId="618706366" sldId="262"/>
        </pc:sldMkLst>
      </pc:sldChg>
      <pc:sldChg chg="modSp">
        <pc:chgData name="Phil Neill" userId="S::espneill@glow.gov.uk::3dc6b307-de6b-45e8-8e36-a9c1d769c5ed" providerId="AD" clId="Web-{700C2175-AC82-3D65-35A3-C30493B29664}" dt="2024-04-23T08:02:36.379" v="8" actId="1076"/>
        <pc:sldMkLst>
          <pc:docMk/>
          <pc:sldMk cId="1005428550" sldId="421"/>
        </pc:sldMkLst>
        <pc:spChg chg="mod">
          <ac:chgData name="Phil Neill" userId="S::espneill@glow.gov.uk::3dc6b307-de6b-45e8-8e36-a9c1d769c5ed" providerId="AD" clId="Web-{700C2175-AC82-3D65-35A3-C30493B29664}" dt="2024-04-23T08:02:01.003" v="2" actId="1076"/>
          <ac:spMkLst>
            <pc:docMk/>
            <pc:sldMk cId="1005428550" sldId="421"/>
            <ac:spMk id="10" creationId="{DE5A4D3A-1E37-44D9-A901-3A00DF888845}"/>
          </ac:spMkLst>
        </pc:spChg>
        <pc:picChg chg="mod">
          <ac:chgData name="Phil Neill" userId="S::espneill@glow.gov.uk::3dc6b307-de6b-45e8-8e36-a9c1d769c5ed" providerId="AD" clId="Web-{700C2175-AC82-3D65-35A3-C30493B29664}" dt="2024-04-23T08:02:36.379" v="8" actId="1076"/>
          <ac:picMkLst>
            <pc:docMk/>
            <pc:sldMk cId="1005428550" sldId="421"/>
            <ac:picMk id="5" creationId="{853CFD51-E1BF-C681-5EEC-0E0E7FE5199F}"/>
          </ac:picMkLst>
        </pc:picChg>
      </pc:sldChg>
    </pc:docChg>
  </pc:docChgLst>
  <pc:docChgLst>
    <pc:chgData name="Phil Neill" userId="S::phil.neill@educationscotland.gov.scot::4b36eeed-3cc2-4425-b260-b73cfaa414ee" providerId="AD" clId="Web-{62809A15-BC43-B7F3-80F0-D29536A3ACB5}"/>
    <pc:docChg chg="delSld modSld modSection">
      <pc:chgData name="Phil Neill" userId="S::phil.neill@educationscotland.gov.scot::4b36eeed-3cc2-4425-b260-b73cfaa414ee" providerId="AD" clId="Web-{62809A15-BC43-B7F3-80F0-D29536A3ACB5}" dt="2024-04-15T15:25:57.238" v="18" actId="20577"/>
      <pc:docMkLst>
        <pc:docMk/>
      </pc:docMkLst>
      <pc:sldChg chg="modSp">
        <pc:chgData name="Phil Neill" userId="S::phil.neill@educationscotland.gov.scot::4b36eeed-3cc2-4425-b260-b73cfaa414ee" providerId="AD" clId="Web-{62809A15-BC43-B7F3-80F0-D29536A3ACB5}" dt="2024-04-15T15:25:57.238" v="18" actId="20577"/>
        <pc:sldMkLst>
          <pc:docMk/>
          <pc:sldMk cId="1600699566" sldId="256"/>
        </pc:sldMkLst>
        <pc:spChg chg="mod">
          <ac:chgData name="Phil Neill" userId="S::phil.neill@educationscotland.gov.scot::4b36eeed-3cc2-4425-b260-b73cfaa414ee" providerId="AD" clId="Web-{62809A15-BC43-B7F3-80F0-D29536A3ACB5}" dt="2024-04-15T15:25:36.612" v="1" actId="20577"/>
          <ac:spMkLst>
            <pc:docMk/>
            <pc:sldMk cId="1600699566" sldId="256"/>
            <ac:spMk id="5" creationId="{058D1B16-192D-1D1C-E8F1-2CB90B9ED7D6}"/>
          </ac:spMkLst>
        </pc:spChg>
        <pc:spChg chg="mod">
          <ac:chgData name="Phil Neill" userId="S::phil.neill@educationscotland.gov.scot::4b36eeed-3cc2-4425-b260-b73cfaa414ee" providerId="AD" clId="Web-{62809A15-BC43-B7F3-80F0-D29536A3ACB5}" dt="2024-04-15T15:25:57.238" v="18" actId="20577"/>
          <ac:spMkLst>
            <pc:docMk/>
            <pc:sldMk cId="1600699566" sldId="256"/>
            <ac:spMk id="6" creationId="{7DCDC8A9-380C-4415-4A49-167F3F557291}"/>
          </ac:spMkLst>
        </pc:spChg>
      </pc:sldChg>
      <pc:sldChg chg="del">
        <pc:chgData name="Phil Neill" userId="S::phil.neill@educationscotland.gov.scot::4b36eeed-3cc2-4425-b260-b73cfaa414ee" providerId="AD" clId="Web-{62809A15-BC43-B7F3-80F0-D29536A3ACB5}" dt="2024-04-15T13:09:27.441" v="0"/>
        <pc:sldMkLst>
          <pc:docMk/>
          <pc:sldMk cId="831920772" sldId="311"/>
        </pc:sldMkLst>
      </pc:sldChg>
    </pc:docChg>
  </pc:docChgLst>
  <pc:docChgLst>
    <pc:chgData name="Elizabeth Sommerville" userId="S::esesommerville@glow.gov.uk::0839e972-48e3-45d3-bb5c-305eeae85771" providerId="AD" clId="Web-{B55DAFA3-2059-45C8-9B85-F775F203BAF9}"/>
    <pc:docChg chg="delSld modSection">
      <pc:chgData name="Elizabeth Sommerville" userId="S::esesommerville@glow.gov.uk::0839e972-48e3-45d3-bb5c-305eeae85771" providerId="AD" clId="Web-{B55DAFA3-2059-45C8-9B85-F775F203BAF9}" dt="2024-04-30T19:50:32.972" v="0"/>
      <pc:docMkLst>
        <pc:docMk/>
      </pc:docMkLst>
      <pc:sldChg chg="del">
        <pc:chgData name="Elizabeth Sommerville" userId="S::esesommerville@glow.gov.uk::0839e972-48e3-45d3-bb5c-305eeae85771" providerId="AD" clId="Web-{B55DAFA3-2059-45C8-9B85-F775F203BAF9}" dt="2024-04-30T19:50:32.972" v="0"/>
        <pc:sldMkLst>
          <pc:docMk/>
          <pc:sldMk cId="510554335" sldId="783"/>
        </pc:sldMkLst>
      </pc:sldChg>
    </pc:docChg>
  </pc:docChgLst>
  <pc:docChgLst>
    <pc:chgData name="Elizabeth Sommerville" userId="0839e972-48e3-45d3-bb5c-305eeae85771" providerId="ADAL" clId="{79857F98-4B2E-44A0-8F9F-B0E8A38DD1AA}"/>
    <pc:docChg chg="modSld">
      <pc:chgData name="Elizabeth Sommerville" userId="0839e972-48e3-45d3-bb5c-305eeae85771" providerId="ADAL" clId="{79857F98-4B2E-44A0-8F9F-B0E8A38DD1AA}" dt="2024-04-24T17:39:13.502" v="490" actId="962"/>
      <pc:docMkLst>
        <pc:docMk/>
      </pc:docMkLst>
      <pc:sldChg chg="modSp mod">
        <pc:chgData name="Elizabeth Sommerville" userId="0839e972-48e3-45d3-bb5c-305eeae85771" providerId="ADAL" clId="{79857F98-4B2E-44A0-8F9F-B0E8A38DD1AA}" dt="2024-04-24T17:30:15.286" v="13" actId="13244"/>
        <pc:sldMkLst>
          <pc:docMk/>
          <pc:sldMk cId="1636906469" sldId="257"/>
        </pc:sldMkLst>
        <pc:spChg chg="mod ord">
          <ac:chgData name="Elizabeth Sommerville" userId="0839e972-48e3-45d3-bb5c-305eeae85771" providerId="ADAL" clId="{79857F98-4B2E-44A0-8F9F-B0E8A38DD1AA}" dt="2024-04-24T17:30:12.458" v="12" actId="13244"/>
          <ac:spMkLst>
            <pc:docMk/>
            <pc:sldMk cId="1636906469" sldId="257"/>
            <ac:spMk id="5" creationId="{6389AF2F-7E10-780E-C975-4236521FC0C1}"/>
          </ac:spMkLst>
        </pc:spChg>
        <pc:spChg chg="mod ord">
          <ac:chgData name="Elizabeth Sommerville" userId="0839e972-48e3-45d3-bb5c-305eeae85771" providerId="ADAL" clId="{79857F98-4B2E-44A0-8F9F-B0E8A38DD1AA}" dt="2024-04-24T17:30:15.286" v="13" actId="13244"/>
          <ac:spMkLst>
            <pc:docMk/>
            <pc:sldMk cId="1636906469" sldId="257"/>
            <ac:spMk id="8" creationId="{51CB9AAC-0113-0979-7097-6CD6139BEED4}"/>
          </ac:spMkLst>
        </pc:spChg>
      </pc:sldChg>
      <pc:sldChg chg="modSp mod">
        <pc:chgData name="Elizabeth Sommerville" userId="0839e972-48e3-45d3-bb5c-305eeae85771" providerId="ADAL" clId="{79857F98-4B2E-44A0-8F9F-B0E8A38DD1AA}" dt="2024-04-24T17:30:23.279" v="15" actId="13244"/>
        <pc:sldMkLst>
          <pc:docMk/>
          <pc:sldMk cId="3880818203" sldId="260"/>
        </pc:sldMkLst>
        <pc:spChg chg="ord">
          <ac:chgData name="Elizabeth Sommerville" userId="0839e972-48e3-45d3-bb5c-305eeae85771" providerId="ADAL" clId="{79857F98-4B2E-44A0-8F9F-B0E8A38DD1AA}" dt="2024-04-24T17:30:21.904" v="14" actId="13244"/>
          <ac:spMkLst>
            <pc:docMk/>
            <pc:sldMk cId="3880818203" sldId="260"/>
            <ac:spMk id="2" creationId="{1E21D18D-309F-EAD5-BDD2-CAD999D37DBC}"/>
          </ac:spMkLst>
        </pc:spChg>
        <pc:spChg chg="ord">
          <ac:chgData name="Elizabeth Sommerville" userId="0839e972-48e3-45d3-bb5c-305eeae85771" providerId="ADAL" clId="{79857F98-4B2E-44A0-8F9F-B0E8A38DD1AA}" dt="2024-04-24T17:30:23.279" v="15" actId="13244"/>
          <ac:spMkLst>
            <pc:docMk/>
            <pc:sldMk cId="3880818203" sldId="260"/>
            <ac:spMk id="4" creationId="{CA5997E3-78CA-A727-144A-6609DA2626C7}"/>
          </ac:spMkLst>
        </pc:spChg>
      </pc:sldChg>
      <pc:sldChg chg="modSp mod">
        <pc:chgData name="Elizabeth Sommerville" userId="0839e972-48e3-45d3-bb5c-305eeae85771" providerId="ADAL" clId="{79857F98-4B2E-44A0-8F9F-B0E8A38DD1AA}" dt="2024-04-24T17:30:53.798" v="31" actId="962"/>
        <pc:sldMkLst>
          <pc:docMk/>
          <pc:sldMk cId="618706366" sldId="262"/>
        </pc:sldMkLst>
        <pc:spChg chg="mod ord">
          <ac:chgData name="Elizabeth Sommerville" userId="0839e972-48e3-45d3-bb5c-305eeae85771" providerId="ADAL" clId="{79857F98-4B2E-44A0-8F9F-B0E8A38DD1AA}" dt="2024-04-24T17:30:53.142" v="29" actId="962"/>
          <ac:spMkLst>
            <pc:docMk/>
            <pc:sldMk cId="618706366" sldId="262"/>
            <ac:spMk id="2" creationId="{9816AC0C-D4D6-541E-F8ED-3CDE5112BCA8}"/>
          </ac:spMkLst>
        </pc:spChg>
        <pc:spChg chg="mod ord">
          <ac:chgData name="Elizabeth Sommerville" userId="0839e972-48e3-45d3-bb5c-305eeae85771" providerId="ADAL" clId="{79857F98-4B2E-44A0-8F9F-B0E8A38DD1AA}" dt="2024-04-24T17:30:53.798" v="31" actId="962"/>
          <ac:spMkLst>
            <pc:docMk/>
            <pc:sldMk cId="618706366" sldId="262"/>
            <ac:spMk id="3" creationId="{4BA7453E-5E40-4CDF-68B2-52E353C231C2}"/>
          </ac:spMkLst>
        </pc:spChg>
      </pc:sldChg>
      <pc:sldChg chg="modSp mod">
        <pc:chgData name="Elizabeth Sommerville" userId="0839e972-48e3-45d3-bb5c-305eeae85771" providerId="ADAL" clId="{79857F98-4B2E-44A0-8F9F-B0E8A38DD1AA}" dt="2024-04-24T17:31:14.678" v="44" actId="962"/>
        <pc:sldMkLst>
          <pc:docMk/>
          <pc:sldMk cId="2375370055" sldId="264"/>
        </pc:sldMkLst>
        <pc:spChg chg="ord">
          <ac:chgData name="Elizabeth Sommerville" userId="0839e972-48e3-45d3-bb5c-305eeae85771" providerId="ADAL" clId="{79857F98-4B2E-44A0-8F9F-B0E8A38DD1AA}" dt="2024-04-24T17:31:13.944" v="42" actId="13244"/>
          <ac:spMkLst>
            <pc:docMk/>
            <pc:sldMk cId="2375370055" sldId="264"/>
            <ac:spMk id="2" creationId="{3FA35E4B-135C-0FB8-8FF5-43F735CEDC0C}"/>
          </ac:spMkLst>
        </pc:spChg>
        <pc:spChg chg="mod ord">
          <ac:chgData name="Elizabeth Sommerville" userId="0839e972-48e3-45d3-bb5c-305eeae85771" providerId="ADAL" clId="{79857F98-4B2E-44A0-8F9F-B0E8A38DD1AA}" dt="2024-04-24T17:31:11.812" v="41" actId="962"/>
          <ac:spMkLst>
            <pc:docMk/>
            <pc:sldMk cId="2375370055" sldId="264"/>
            <ac:spMk id="4" creationId="{201D265A-369C-55CE-29D3-C9E89A312D54}"/>
          </ac:spMkLst>
        </pc:spChg>
        <pc:spChg chg="mod">
          <ac:chgData name="Elizabeth Sommerville" userId="0839e972-48e3-45d3-bb5c-305eeae85771" providerId="ADAL" clId="{79857F98-4B2E-44A0-8F9F-B0E8A38DD1AA}" dt="2024-04-24T17:31:14.678" v="44" actId="962"/>
          <ac:spMkLst>
            <pc:docMk/>
            <pc:sldMk cId="2375370055" sldId="264"/>
            <ac:spMk id="6" creationId="{7F82F09B-E377-EA6C-95AE-5971FA2621D3}"/>
          </ac:spMkLst>
        </pc:spChg>
      </pc:sldChg>
      <pc:sldChg chg="modSp mod">
        <pc:chgData name="Elizabeth Sommerville" userId="0839e972-48e3-45d3-bb5c-305eeae85771" providerId="ADAL" clId="{79857F98-4B2E-44A0-8F9F-B0E8A38DD1AA}" dt="2024-04-24T17:31:23.308" v="50" actId="962"/>
        <pc:sldMkLst>
          <pc:docMk/>
          <pc:sldMk cId="1569369832" sldId="265"/>
        </pc:sldMkLst>
        <pc:spChg chg="mod ord">
          <ac:chgData name="Elizabeth Sommerville" userId="0839e972-48e3-45d3-bb5c-305eeae85771" providerId="ADAL" clId="{79857F98-4B2E-44A0-8F9F-B0E8A38DD1AA}" dt="2024-04-24T17:31:22.855" v="48" actId="962"/>
          <ac:spMkLst>
            <pc:docMk/>
            <pc:sldMk cId="1569369832" sldId="265"/>
            <ac:spMk id="4" creationId="{D5D1C5AF-768D-FD63-B709-4672413272CA}"/>
          </ac:spMkLst>
        </pc:spChg>
        <pc:spChg chg="mod ord">
          <ac:chgData name="Elizabeth Sommerville" userId="0839e972-48e3-45d3-bb5c-305eeae85771" providerId="ADAL" clId="{79857F98-4B2E-44A0-8F9F-B0E8A38DD1AA}" dt="2024-04-24T17:31:23.308" v="50" actId="962"/>
          <ac:spMkLst>
            <pc:docMk/>
            <pc:sldMk cId="1569369832" sldId="265"/>
            <ac:spMk id="6" creationId="{4BBCA1E9-3FE2-8DD9-67F2-E7236C2F60D7}"/>
          </ac:spMkLst>
        </pc:spChg>
      </pc:sldChg>
      <pc:sldChg chg="modSp mod">
        <pc:chgData name="Elizabeth Sommerville" userId="0839e972-48e3-45d3-bb5c-305eeae85771" providerId="ADAL" clId="{79857F98-4B2E-44A0-8F9F-B0E8A38DD1AA}" dt="2024-04-24T17:31:36.495" v="55" actId="962"/>
        <pc:sldMkLst>
          <pc:docMk/>
          <pc:sldMk cId="3912066118" sldId="267"/>
        </pc:sldMkLst>
        <pc:spChg chg="mod ord">
          <ac:chgData name="Elizabeth Sommerville" userId="0839e972-48e3-45d3-bb5c-305eeae85771" providerId="ADAL" clId="{79857F98-4B2E-44A0-8F9F-B0E8A38DD1AA}" dt="2024-04-24T17:31:31.111" v="53" actId="962"/>
          <ac:spMkLst>
            <pc:docMk/>
            <pc:sldMk cId="3912066118" sldId="267"/>
            <ac:spMk id="2" creationId="{4B758FEE-BA38-6DC1-6387-A537E3B0FAF1}"/>
          </ac:spMkLst>
        </pc:spChg>
        <pc:spChg chg="mod">
          <ac:chgData name="Elizabeth Sommerville" userId="0839e972-48e3-45d3-bb5c-305eeae85771" providerId="ADAL" clId="{79857F98-4B2E-44A0-8F9F-B0E8A38DD1AA}" dt="2024-04-24T17:31:36.495" v="55" actId="962"/>
          <ac:spMkLst>
            <pc:docMk/>
            <pc:sldMk cId="3912066118" sldId="267"/>
            <ac:spMk id="10" creationId="{18B6895B-4658-E5A7-8CCF-7D64DBFDB07A}"/>
          </ac:spMkLst>
        </pc:spChg>
      </pc:sldChg>
      <pc:sldChg chg="modSp mod">
        <pc:chgData name="Elizabeth Sommerville" userId="0839e972-48e3-45d3-bb5c-305eeae85771" providerId="ADAL" clId="{79857F98-4B2E-44A0-8F9F-B0E8A38DD1AA}" dt="2024-04-24T17:31:47.585" v="61" actId="13244"/>
        <pc:sldMkLst>
          <pc:docMk/>
          <pc:sldMk cId="2365768504" sldId="268"/>
        </pc:sldMkLst>
        <pc:spChg chg="mod ord">
          <ac:chgData name="Elizabeth Sommerville" userId="0839e972-48e3-45d3-bb5c-305eeae85771" providerId="ADAL" clId="{79857F98-4B2E-44A0-8F9F-B0E8A38DD1AA}" dt="2024-04-24T17:31:43.808" v="60" actId="13244"/>
          <ac:spMkLst>
            <pc:docMk/>
            <pc:sldMk cId="2365768504" sldId="268"/>
            <ac:spMk id="4" creationId="{073E6936-F394-0CC2-D311-E72617A8247C}"/>
          </ac:spMkLst>
        </pc:spChg>
        <pc:spChg chg="mod">
          <ac:chgData name="Elizabeth Sommerville" userId="0839e972-48e3-45d3-bb5c-305eeae85771" providerId="ADAL" clId="{79857F98-4B2E-44A0-8F9F-B0E8A38DD1AA}" dt="2024-04-24T17:31:41.684" v="57" actId="962"/>
          <ac:spMkLst>
            <pc:docMk/>
            <pc:sldMk cId="2365768504" sldId="268"/>
            <ac:spMk id="8" creationId="{DF46E3A4-7573-EF1E-DAA8-25C234E8C965}"/>
          </ac:spMkLst>
        </pc:spChg>
        <pc:picChg chg="ord">
          <ac:chgData name="Elizabeth Sommerville" userId="0839e972-48e3-45d3-bb5c-305eeae85771" providerId="ADAL" clId="{79857F98-4B2E-44A0-8F9F-B0E8A38DD1AA}" dt="2024-04-24T17:31:47.585" v="61" actId="13244"/>
          <ac:picMkLst>
            <pc:docMk/>
            <pc:sldMk cId="2365768504" sldId="268"/>
            <ac:picMk id="2" creationId="{18794235-0BA3-D90D-4885-D1F5B2C023E9}"/>
          </ac:picMkLst>
        </pc:picChg>
      </pc:sldChg>
      <pc:sldChg chg="modSp mod">
        <pc:chgData name="Elizabeth Sommerville" userId="0839e972-48e3-45d3-bb5c-305eeae85771" providerId="ADAL" clId="{79857F98-4B2E-44A0-8F9F-B0E8A38DD1AA}" dt="2024-04-24T17:38:20.022" v="216" actId="13244"/>
        <pc:sldMkLst>
          <pc:docMk/>
          <pc:sldMk cId="2992660041" sldId="289"/>
        </pc:sldMkLst>
        <pc:spChg chg="ord">
          <ac:chgData name="Elizabeth Sommerville" userId="0839e972-48e3-45d3-bb5c-305eeae85771" providerId="ADAL" clId="{79857F98-4B2E-44A0-8F9F-B0E8A38DD1AA}" dt="2024-04-24T17:37:57.554" v="210" actId="13244"/>
          <ac:spMkLst>
            <pc:docMk/>
            <pc:sldMk cId="2992660041" sldId="289"/>
            <ac:spMk id="2" creationId="{E0C65D9E-0795-3F5E-3C94-C9B3FF6C14C2}"/>
          </ac:spMkLst>
        </pc:spChg>
        <pc:spChg chg="ord">
          <ac:chgData name="Elizabeth Sommerville" userId="0839e972-48e3-45d3-bb5c-305eeae85771" providerId="ADAL" clId="{79857F98-4B2E-44A0-8F9F-B0E8A38DD1AA}" dt="2024-04-24T17:38:20.022" v="216" actId="13244"/>
          <ac:spMkLst>
            <pc:docMk/>
            <pc:sldMk cId="2992660041" sldId="289"/>
            <ac:spMk id="3" creationId="{4B8642EE-F195-122F-48E1-F98E4DFFC6F4}"/>
          </ac:spMkLst>
        </pc:spChg>
        <pc:picChg chg="ord">
          <ac:chgData name="Elizabeth Sommerville" userId="0839e972-48e3-45d3-bb5c-305eeae85771" providerId="ADAL" clId="{79857F98-4B2E-44A0-8F9F-B0E8A38DD1AA}" dt="2024-04-24T17:38:00.959" v="211" actId="13244"/>
          <ac:picMkLst>
            <pc:docMk/>
            <pc:sldMk cId="2992660041" sldId="289"/>
            <ac:picMk id="4" creationId="{2AC35993-E69F-9C61-CDC7-0498C13278BC}"/>
          </ac:picMkLst>
        </pc:picChg>
        <pc:picChg chg="mod">
          <ac:chgData name="Elizabeth Sommerville" userId="0839e972-48e3-45d3-bb5c-305eeae85771" providerId="ADAL" clId="{79857F98-4B2E-44A0-8F9F-B0E8A38DD1AA}" dt="2024-04-24T17:38:14.578" v="215" actId="962"/>
          <ac:picMkLst>
            <pc:docMk/>
            <pc:sldMk cId="2992660041" sldId="289"/>
            <ac:picMk id="5" creationId="{B4A8C1ED-6DE6-7B08-64E5-1E290EFBFC98}"/>
          </ac:picMkLst>
        </pc:picChg>
      </pc:sldChg>
      <pc:sldChg chg="modSp mod">
        <pc:chgData name="Elizabeth Sommerville" userId="0839e972-48e3-45d3-bb5c-305eeae85771" providerId="ADAL" clId="{79857F98-4B2E-44A0-8F9F-B0E8A38DD1AA}" dt="2024-04-24T17:31:06.164" v="38" actId="13244"/>
        <pc:sldMkLst>
          <pc:docMk/>
          <pc:sldMk cId="2483683155" sldId="291"/>
        </pc:sldMkLst>
        <pc:spChg chg="mod">
          <ac:chgData name="Elizabeth Sommerville" userId="0839e972-48e3-45d3-bb5c-305eeae85771" providerId="ADAL" clId="{79857F98-4B2E-44A0-8F9F-B0E8A38DD1AA}" dt="2024-04-24T17:31:03.141" v="35" actId="962"/>
          <ac:spMkLst>
            <pc:docMk/>
            <pc:sldMk cId="2483683155" sldId="291"/>
            <ac:spMk id="6" creationId="{B53E3D3A-814E-3DF8-AA51-F4A5E18FCF8C}"/>
          </ac:spMkLst>
        </pc:spChg>
        <pc:spChg chg="mod ord">
          <ac:chgData name="Elizabeth Sommerville" userId="0839e972-48e3-45d3-bb5c-305eeae85771" providerId="ADAL" clId="{79857F98-4B2E-44A0-8F9F-B0E8A38DD1AA}" dt="2024-04-24T17:31:03.680" v="37" actId="962"/>
          <ac:spMkLst>
            <pc:docMk/>
            <pc:sldMk cId="2483683155" sldId="291"/>
            <ac:spMk id="7" creationId="{4145691D-F927-C6ED-A283-D464CDA8A340}"/>
          </ac:spMkLst>
        </pc:spChg>
        <pc:picChg chg="ord">
          <ac:chgData name="Elizabeth Sommerville" userId="0839e972-48e3-45d3-bb5c-305eeae85771" providerId="ADAL" clId="{79857F98-4B2E-44A0-8F9F-B0E8A38DD1AA}" dt="2024-04-24T17:31:06.164" v="38" actId="13244"/>
          <ac:picMkLst>
            <pc:docMk/>
            <pc:sldMk cId="2483683155" sldId="291"/>
            <ac:picMk id="3" creationId="{427ADC8C-F04C-A9EE-58DE-4914FC5F99E9}"/>
          </ac:picMkLst>
        </pc:picChg>
      </pc:sldChg>
      <pc:sldChg chg="modSp mod">
        <pc:chgData name="Elizabeth Sommerville" userId="0839e972-48e3-45d3-bb5c-305eeae85771" providerId="ADAL" clId="{79857F98-4B2E-44A0-8F9F-B0E8A38DD1AA}" dt="2024-04-24T17:38:48.645" v="326" actId="962"/>
        <pc:sldMkLst>
          <pc:docMk/>
          <pc:sldMk cId="2906578666" sldId="292"/>
        </pc:sldMkLst>
        <pc:spChg chg="mod ord">
          <ac:chgData name="Elizabeth Sommerville" userId="0839e972-48e3-45d3-bb5c-305eeae85771" providerId="ADAL" clId="{79857F98-4B2E-44A0-8F9F-B0E8A38DD1AA}" dt="2024-04-24T17:36:32.092" v="176" actId="13244"/>
          <ac:spMkLst>
            <pc:docMk/>
            <pc:sldMk cId="2906578666" sldId="292"/>
            <ac:spMk id="4" creationId="{073E6936-F394-0CC2-D311-E72617A8247C}"/>
          </ac:spMkLst>
        </pc:spChg>
        <pc:picChg chg="mod">
          <ac:chgData name="Elizabeth Sommerville" userId="0839e972-48e3-45d3-bb5c-305eeae85771" providerId="ADAL" clId="{79857F98-4B2E-44A0-8F9F-B0E8A38DD1AA}" dt="2024-04-24T17:38:48.645" v="326" actId="962"/>
          <ac:picMkLst>
            <pc:docMk/>
            <pc:sldMk cId="2906578666" sldId="292"/>
            <ac:picMk id="2" creationId="{D77C7D1C-771E-848F-DE62-BA268A68D816}"/>
          </ac:picMkLst>
        </pc:picChg>
        <pc:picChg chg="ord">
          <ac:chgData name="Elizabeth Sommerville" userId="0839e972-48e3-45d3-bb5c-305eeae85771" providerId="ADAL" clId="{79857F98-4B2E-44A0-8F9F-B0E8A38DD1AA}" dt="2024-04-24T17:36:35.466" v="177" actId="13244"/>
          <ac:picMkLst>
            <pc:docMk/>
            <pc:sldMk cId="2906578666" sldId="292"/>
            <ac:picMk id="9" creationId="{EB6192B5-9950-7D44-D802-0027817D8C57}"/>
          </ac:picMkLst>
        </pc:picChg>
      </pc:sldChg>
      <pc:sldChg chg="modSp mod">
        <pc:chgData name="Elizabeth Sommerville" userId="0839e972-48e3-45d3-bb5c-305eeae85771" providerId="ADAL" clId="{79857F98-4B2E-44A0-8F9F-B0E8A38DD1AA}" dt="2024-04-24T17:33:03.611" v="90" actId="13244"/>
        <pc:sldMkLst>
          <pc:docMk/>
          <pc:sldMk cId="704885197" sldId="296"/>
        </pc:sldMkLst>
        <pc:spChg chg="mod ord">
          <ac:chgData name="Elizabeth Sommerville" userId="0839e972-48e3-45d3-bb5c-305eeae85771" providerId="ADAL" clId="{79857F98-4B2E-44A0-8F9F-B0E8A38DD1AA}" dt="2024-04-24T17:32:55.362" v="89" actId="13244"/>
          <ac:spMkLst>
            <pc:docMk/>
            <pc:sldMk cId="704885197" sldId="296"/>
            <ac:spMk id="3" creationId="{0C5E8A6A-CBCF-27C3-B3F9-37B2326876DC}"/>
          </ac:spMkLst>
        </pc:spChg>
        <pc:spChg chg="mod">
          <ac:chgData name="Elizabeth Sommerville" userId="0839e972-48e3-45d3-bb5c-305eeae85771" providerId="ADAL" clId="{79857F98-4B2E-44A0-8F9F-B0E8A38DD1AA}" dt="2024-04-24T17:32:54.112" v="88" actId="962"/>
          <ac:spMkLst>
            <pc:docMk/>
            <pc:sldMk cId="704885197" sldId="296"/>
            <ac:spMk id="8" creationId="{DF46E3A4-7573-EF1E-DAA8-25C234E8C965}"/>
          </ac:spMkLst>
        </pc:spChg>
        <pc:picChg chg="ord">
          <ac:chgData name="Elizabeth Sommerville" userId="0839e972-48e3-45d3-bb5c-305eeae85771" providerId="ADAL" clId="{79857F98-4B2E-44A0-8F9F-B0E8A38DD1AA}" dt="2024-04-24T17:33:03.611" v="90" actId="13244"/>
          <ac:picMkLst>
            <pc:docMk/>
            <pc:sldMk cId="704885197" sldId="296"/>
            <ac:picMk id="2" creationId="{9C05032E-7FFA-09F3-B505-E4685726D939}"/>
          </ac:picMkLst>
        </pc:picChg>
      </pc:sldChg>
      <pc:sldChg chg="modSp mod">
        <pc:chgData name="Elizabeth Sommerville" userId="0839e972-48e3-45d3-bb5c-305eeae85771" providerId="ADAL" clId="{79857F98-4B2E-44A0-8F9F-B0E8A38DD1AA}" dt="2024-04-24T17:30:01.011" v="6" actId="13244"/>
        <pc:sldMkLst>
          <pc:docMk/>
          <pc:sldMk cId="4280439262" sldId="302"/>
        </pc:sldMkLst>
        <pc:spChg chg="mod ord">
          <ac:chgData name="Elizabeth Sommerville" userId="0839e972-48e3-45d3-bb5c-305eeae85771" providerId="ADAL" clId="{79857F98-4B2E-44A0-8F9F-B0E8A38DD1AA}" dt="2024-04-24T17:29:58.668" v="5" actId="13244"/>
          <ac:spMkLst>
            <pc:docMk/>
            <pc:sldMk cId="4280439262" sldId="302"/>
            <ac:spMk id="2" creationId="{BF43AE10-D473-DD40-C253-C8BA49A39722}"/>
          </ac:spMkLst>
        </pc:spChg>
        <pc:spChg chg="mod ord">
          <ac:chgData name="Elizabeth Sommerville" userId="0839e972-48e3-45d3-bb5c-305eeae85771" providerId="ADAL" clId="{79857F98-4B2E-44A0-8F9F-B0E8A38DD1AA}" dt="2024-04-24T17:29:52.903" v="4" actId="13244"/>
          <ac:spMkLst>
            <pc:docMk/>
            <pc:sldMk cId="4280439262" sldId="302"/>
            <ac:spMk id="4" creationId="{0CA04433-D0EA-B95E-2289-F04AAFD919EB}"/>
          </ac:spMkLst>
        </pc:spChg>
        <pc:picChg chg="ord">
          <ac:chgData name="Elizabeth Sommerville" userId="0839e972-48e3-45d3-bb5c-305eeae85771" providerId="ADAL" clId="{79857F98-4B2E-44A0-8F9F-B0E8A38DD1AA}" dt="2024-04-24T17:30:01.011" v="6" actId="13244"/>
          <ac:picMkLst>
            <pc:docMk/>
            <pc:sldMk cId="4280439262" sldId="302"/>
            <ac:picMk id="7" creationId="{467B5E45-E8E8-DDAA-BCF9-1C8CE09E46C1}"/>
          </ac:picMkLst>
        </pc:picChg>
      </pc:sldChg>
      <pc:sldChg chg="modSp mod">
        <pc:chgData name="Elizabeth Sommerville" userId="0839e972-48e3-45d3-bb5c-305eeae85771" providerId="ADAL" clId="{79857F98-4B2E-44A0-8F9F-B0E8A38DD1AA}" dt="2024-04-24T17:36:22.202" v="171" actId="13244"/>
        <pc:sldMkLst>
          <pc:docMk/>
          <pc:sldMk cId="392824713" sldId="307"/>
        </pc:sldMkLst>
        <pc:spChg chg="ord">
          <ac:chgData name="Elizabeth Sommerville" userId="0839e972-48e3-45d3-bb5c-305eeae85771" providerId="ADAL" clId="{79857F98-4B2E-44A0-8F9F-B0E8A38DD1AA}" dt="2024-04-24T17:36:14.548" v="169" actId="13244"/>
          <ac:spMkLst>
            <pc:docMk/>
            <pc:sldMk cId="392824713" sldId="307"/>
            <ac:spMk id="2" creationId="{0D4E8D79-FFCF-EE69-40CD-A75381DE6579}"/>
          </ac:spMkLst>
        </pc:spChg>
        <pc:spChg chg="ord">
          <ac:chgData name="Elizabeth Sommerville" userId="0839e972-48e3-45d3-bb5c-305eeae85771" providerId="ADAL" clId="{79857F98-4B2E-44A0-8F9F-B0E8A38DD1AA}" dt="2024-04-24T17:36:22.202" v="171" actId="13244"/>
          <ac:spMkLst>
            <pc:docMk/>
            <pc:sldMk cId="392824713" sldId="307"/>
            <ac:spMk id="11" creationId="{E9EB85F4-FBB9-F6AE-8AAF-07BCB50FB9EA}"/>
          </ac:spMkLst>
        </pc:spChg>
        <pc:picChg chg="ord">
          <ac:chgData name="Elizabeth Sommerville" userId="0839e972-48e3-45d3-bb5c-305eeae85771" providerId="ADAL" clId="{79857F98-4B2E-44A0-8F9F-B0E8A38DD1AA}" dt="2024-04-24T17:36:20.015" v="170" actId="13244"/>
          <ac:picMkLst>
            <pc:docMk/>
            <pc:sldMk cId="392824713" sldId="307"/>
            <ac:picMk id="10" creationId="{ED034A72-FED7-C89C-C6F6-C6397D69B135}"/>
          </ac:picMkLst>
        </pc:picChg>
      </pc:sldChg>
      <pc:sldChg chg="modSp mod">
        <pc:chgData name="Elizabeth Sommerville" userId="0839e972-48e3-45d3-bb5c-305eeae85771" providerId="ADAL" clId="{79857F98-4B2E-44A0-8F9F-B0E8A38DD1AA}" dt="2024-04-24T17:36:43.372" v="180" actId="13244"/>
        <pc:sldMkLst>
          <pc:docMk/>
          <pc:sldMk cId="1136036644" sldId="312"/>
        </pc:sldMkLst>
        <pc:spChg chg="mod ord">
          <ac:chgData name="Elizabeth Sommerville" userId="0839e972-48e3-45d3-bb5c-305eeae85771" providerId="ADAL" clId="{79857F98-4B2E-44A0-8F9F-B0E8A38DD1AA}" dt="2024-04-24T17:36:43.372" v="180" actId="13244"/>
          <ac:spMkLst>
            <pc:docMk/>
            <pc:sldMk cId="1136036644" sldId="312"/>
            <ac:spMk id="10" creationId="{5F574C9E-1756-0FFD-8FB7-3FB7B4C9C459}"/>
          </ac:spMkLst>
        </pc:spChg>
      </pc:sldChg>
      <pc:sldChg chg="modSp mod">
        <pc:chgData name="Elizabeth Sommerville" userId="0839e972-48e3-45d3-bb5c-305eeae85771" providerId="ADAL" clId="{79857F98-4B2E-44A0-8F9F-B0E8A38DD1AA}" dt="2024-04-24T17:37:45.438" v="208" actId="13244"/>
        <pc:sldMkLst>
          <pc:docMk/>
          <pc:sldMk cId="1975643352" sldId="316"/>
        </pc:sldMkLst>
        <pc:spChg chg="mod ord">
          <ac:chgData name="Elizabeth Sommerville" userId="0839e972-48e3-45d3-bb5c-305eeae85771" providerId="ADAL" clId="{79857F98-4B2E-44A0-8F9F-B0E8A38DD1AA}" dt="2024-04-24T17:37:45.438" v="208" actId="13244"/>
          <ac:spMkLst>
            <pc:docMk/>
            <pc:sldMk cId="1975643352" sldId="316"/>
            <ac:spMk id="2" creationId="{DEC48041-3342-6446-D420-2AA387A105C3}"/>
          </ac:spMkLst>
        </pc:spChg>
      </pc:sldChg>
      <pc:sldChg chg="modSp mod">
        <pc:chgData name="Elizabeth Sommerville" userId="0839e972-48e3-45d3-bb5c-305eeae85771" providerId="ADAL" clId="{79857F98-4B2E-44A0-8F9F-B0E8A38DD1AA}" dt="2024-04-24T17:31:53.151" v="64" actId="962"/>
        <pc:sldMkLst>
          <pc:docMk/>
          <pc:sldMk cId="2922055917" sldId="407"/>
        </pc:sldMkLst>
        <pc:spChg chg="mod ord">
          <ac:chgData name="Elizabeth Sommerville" userId="0839e972-48e3-45d3-bb5c-305eeae85771" providerId="ADAL" clId="{79857F98-4B2E-44A0-8F9F-B0E8A38DD1AA}" dt="2024-04-24T17:31:53.151" v="64" actId="962"/>
          <ac:spMkLst>
            <pc:docMk/>
            <pc:sldMk cId="2922055917" sldId="407"/>
            <ac:spMk id="3" creationId="{00000000-0000-0000-0000-000000000000}"/>
          </ac:spMkLst>
        </pc:spChg>
      </pc:sldChg>
      <pc:sldChg chg="delSp modSp mod">
        <pc:chgData name="Elizabeth Sommerville" userId="0839e972-48e3-45d3-bb5c-305eeae85771" providerId="ADAL" clId="{79857F98-4B2E-44A0-8F9F-B0E8A38DD1AA}" dt="2024-04-24T17:32:29.563" v="77" actId="13244"/>
        <pc:sldMkLst>
          <pc:docMk/>
          <pc:sldMk cId="1005428550" sldId="421"/>
        </pc:sldMkLst>
        <pc:spChg chg="del mod modVis">
          <ac:chgData name="Elizabeth Sommerville" userId="0839e972-48e3-45d3-bb5c-305eeae85771" providerId="ADAL" clId="{79857F98-4B2E-44A0-8F9F-B0E8A38DD1AA}" dt="2024-04-24T17:32:15.472" v="75" actId="478"/>
          <ac:spMkLst>
            <pc:docMk/>
            <pc:sldMk cId="1005428550" sldId="421"/>
            <ac:spMk id="2" creationId="{00000000-0000-0000-0000-000000000000}"/>
          </ac:spMkLst>
        </pc:spChg>
        <pc:spChg chg="mod">
          <ac:chgData name="Elizabeth Sommerville" userId="0839e972-48e3-45d3-bb5c-305eeae85771" providerId="ADAL" clId="{79857F98-4B2E-44A0-8F9F-B0E8A38DD1AA}" dt="2024-04-24T17:31:57.301" v="66" actId="962"/>
          <ac:spMkLst>
            <pc:docMk/>
            <pc:sldMk cId="1005428550" sldId="421"/>
            <ac:spMk id="10" creationId="{DE5A4D3A-1E37-44D9-A901-3A00DF888845}"/>
          </ac:spMkLst>
        </pc:spChg>
        <pc:spChg chg="mod">
          <ac:chgData name="Elizabeth Sommerville" userId="0839e972-48e3-45d3-bb5c-305eeae85771" providerId="ADAL" clId="{79857F98-4B2E-44A0-8F9F-B0E8A38DD1AA}" dt="2024-04-24T17:31:57.719" v="68" actId="962"/>
          <ac:spMkLst>
            <pc:docMk/>
            <pc:sldMk cId="1005428550" sldId="421"/>
            <ac:spMk id="15" creationId="{15C424B7-A38F-4220-83EF-2161D70CCADF}"/>
          </ac:spMkLst>
        </pc:spChg>
        <pc:spChg chg="mod">
          <ac:chgData name="Elizabeth Sommerville" userId="0839e972-48e3-45d3-bb5c-305eeae85771" providerId="ADAL" clId="{79857F98-4B2E-44A0-8F9F-B0E8A38DD1AA}" dt="2024-04-24T17:31:58.266" v="70" actId="962"/>
          <ac:spMkLst>
            <pc:docMk/>
            <pc:sldMk cId="1005428550" sldId="421"/>
            <ac:spMk id="16" creationId="{8FBB766B-2278-45B1-A3AD-9E778E72C738}"/>
          </ac:spMkLst>
        </pc:spChg>
        <pc:spChg chg="mod ord">
          <ac:chgData name="Elizabeth Sommerville" userId="0839e972-48e3-45d3-bb5c-305eeae85771" providerId="ADAL" clId="{79857F98-4B2E-44A0-8F9F-B0E8A38DD1AA}" dt="2024-04-24T17:32:20.799" v="76" actId="13244"/>
          <ac:spMkLst>
            <pc:docMk/>
            <pc:sldMk cId="1005428550" sldId="421"/>
            <ac:spMk id="17" creationId="{F7EF2B92-3814-4294-AEA5-D26F117F822C}"/>
          </ac:spMkLst>
        </pc:spChg>
        <pc:picChg chg="ord">
          <ac:chgData name="Elizabeth Sommerville" userId="0839e972-48e3-45d3-bb5c-305eeae85771" providerId="ADAL" clId="{79857F98-4B2E-44A0-8F9F-B0E8A38DD1AA}" dt="2024-04-24T17:32:29.563" v="77" actId="13244"/>
          <ac:picMkLst>
            <pc:docMk/>
            <pc:sldMk cId="1005428550" sldId="421"/>
            <ac:picMk id="5" creationId="{853CFD51-E1BF-C681-5EEC-0E0E7FE5199F}"/>
          </ac:picMkLst>
        </pc:picChg>
      </pc:sldChg>
      <pc:sldChg chg="modSp">
        <pc:chgData name="Elizabeth Sommerville" userId="0839e972-48e3-45d3-bb5c-305eeae85771" providerId="ADAL" clId="{79857F98-4B2E-44A0-8F9F-B0E8A38DD1AA}" dt="2024-04-24T17:30:43.054" v="25" actId="962"/>
        <pc:sldMkLst>
          <pc:docMk/>
          <pc:sldMk cId="2935042916" sldId="1331"/>
        </pc:sldMkLst>
        <pc:spChg chg="mod">
          <ac:chgData name="Elizabeth Sommerville" userId="0839e972-48e3-45d3-bb5c-305eeae85771" providerId="ADAL" clId="{79857F98-4B2E-44A0-8F9F-B0E8A38DD1AA}" dt="2024-04-24T17:30:43.054" v="25" actId="962"/>
          <ac:spMkLst>
            <pc:docMk/>
            <pc:sldMk cId="2935042916" sldId="1331"/>
            <ac:spMk id="2" creationId="{6CA7F4DD-2114-305A-58E7-D3F80ADDE6F1}"/>
          </ac:spMkLst>
        </pc:spChg>
      </pc:sldChg>
      <pc:sldChg chg="modSp mod">
        <pc:chgData name="Elizabeth Sommerville" userId="0839e972-48e3-45d3-bb5c-305eeae85771" providerId="ADAL" clId="{79857F98-4B2E-44A0-8F9F-B0E8A38DD1AA}" dt="2024-04-24T17:30:36.678" v="21" actId="13244"/>
        <pc:sldMkLst>
          <pc:docMk/>
          <pc:sldMk cId="667024018" sldId="1332"/>
        </pc:sldMkLst>
        <pc:spChg chg="mod ord">
          <ac:chgData name="Elizabeth Sommerville" userId="0839e972-48e3-45d3-bb5c-305eeae85771" providerId="ADAL" clId="{79857F98-4B2E-44A0-8F9F-B0E8A38DD1AA}" dt="2024-04-24T17:30:32.976" v="20" actId="13244"/>
          <ac:spMkLst>
            <pc:docMk/>
            <pc:sldMk cId="667024018" sldId="1332"/>
            <ac:spMk id="2" creationId="{0A8EF94F-20A8-4750-A125-04D7F83510BE}"/>
          </ac:spMkLst>
        </pc:spChg>
        <pc:spChg chg="mod">
          <ac:chgData name="Elizabeth Sommerville" userId="0839e972-48e3-45d3-bb5c-305eeae85771" providerId="ADAL" clId="{79857F98-4B2E-44A0-8F9F-B0E8A38DD1AA}" dt="2024-04-24T17:30:30.461" v="17" actId="962"/>
          <ac:spMkLst>
            <pc:docMk/>
            <pc:sldMk cId="667024018" sldId="1332"/>
            <ac:spMk id="4" creationId="{5905630E-D9E4-4FB4-E627-F5C240CBBDDB}"/>
          </ac:spMkLst>
        </pc:spChg>
        <pc:picChg chg="ord">
          <ac:chgData name="Elizabeth Sommerville" userId="0839e972-48e3-45d3-bb5c-305eeae85771" providerId="ADAL" clId="{79857F98-4B2E-44A0-8F9F-B0E8A38DD1AA}" dt="2024-04-24T17:30:36.678" v="21" actId="13244"/>
          <ac:picMkLst>
            <pc:docMk/>
            <pc:sldMk cId="667024018" sldId="1332"/>
            <ac:picMk id="6" creationId="{2E1C83F4-6576-1EA6-4A3B-4B86A8D13B8D}"/>
          </ac:picMkLst>
        </pc:picChg>
      </pc:sldChg>
      <pc:sldChg chg="modSp mod">
        <pc:chgData name="Elizabeth Sommerville" userId="0839e972-48e3-45d3-bb5c-305eeae85771" providerId="ADAL" clId="{79857F98-4B2E-44A0-8F9F-B0E8A38DD1AA}" dt="2024-04-24T17:33:35.942" v="104" actId="13244"/>
        <pc:sldMkLst>
          <pc:docMk/>
          <pc:sldMk cId="1141150567" sldId="1333"/>
        </pc:sldMkLst>
        <pc:spChg chg="mod ord">
          <ac:chgData name="Elizabeth Sommerville" userId="0839e972-48e3-45d3-bb5c-305eeae85771" providerId="ADAL" clId="{79857F98-4B2E-44A0-8F9F-B0E8A38DD1AA}" dt="2024-04-24T17:33:19.015" v="100" actId="13244"/>
          <ac:spMkLst>
            <pc:docMk/>
            <pc:sldMk cId="1141150567" sldId="1333"/>
            <ac:spMk id="4" creationId="{16494D91-8D8B-3599-F5A8-78250E216154}"/>
          </ac:spMkLst>
        </pc:spChg>
        <pc:spChg chg="mod ord">
          <ac:chgData name="Elizabeth Sommerville" userId="0839e972-48e3-45d3-bb5c-305eeae85771" providerId="ADAL" clId="{79857F98-4B2E-44A0-8F9F-B0E8A38DD1AA}" dt="2024-04-24T17:33:35.942" v="104" actId="13244"/>
          <ac:spMkLst>
            <pc:docMk/>
            <pc:sldMk cId="1141150567" sldId="1333"/>
            <ac:spMk id="6" creationId="{2D7033EC-6A0B-E10E-F7DA-CDCCFFFE4656}"/>
          </ac:spMkLst>
        </pc:spChg>
        <pc:picChg chg="ord">
          <ac:chgData name="Elizabeth Sommerville" userId="0839e972-48e3-45d3-bb5c-305eeae85771" providerId="ADAL" clId="{79857F98-4B2E-44A0-8F9F-B0E8A38DD1AA}" dt="2024-04-24T17:33:33.458" v="103" actId="13244"/>
          <ac:picMkLst>
            <pc:docMk/>
            <pc:sldMk cId="1141150567" sldId="1333"/>
            <ac:picMk id="3" creationId="{89457F71-E551-5346-201F-52A8D993BFE2}"/>
          </ac:picMkLst>
        </pc:picChg>
        <pc:picChg chg="mod">
          <ac:chgData name="Elizabeth Sommerville" userId="0839e972-48e3-45d3-bb5c-305eeae85771" providerId="ADAL" clId="{79857F98-4B2E-44A0-8F9F-B0E8A38DD1AA}" dt="2024-04-24T17:33:25.749" v="102" actId="1076"/>
          <ac:picMkLst>
            <pc:docMk/>
            <pc:sldMk cId="1141150567" sldId="1333"/>
            <ac:picMk id="8" creationId="{DA026FE6-A01A-A10D-001D-30EEF9CD2134}"/>
          </ac:picMkLst>
        </pc:picChg>
      </pc:sldChg>
      <pc:sldChg chg="modSp mod">
        <pc:chgData name="Elizabeth Sommerville" userId="0839e972-48e3-45d3-bb5c-305eeae85771" providerId="ADAL" clId="{79857F98-4B2E-44A0-8F9F-B0E8A38DD1AA}" dt="2024-04-24T17:32:48.871" v="84" actId="13244"/>
        <pc:sldMkLst>
          <pc:docMk/>
          <pc:sldMk cId="3885109629" sldId="1341"/>
        </pc:sldMkLst>
        <pc:spChg chg="mod ord">
          <ac:chgData name="Elizabeth Sommerville" userId="0839e972-48e3-45d3-bb5c-305eeae85771" providerId="ADAL" clId="{79857F98-4B2E-44A0-8F9F-B0E8A38DD1AA}" dt="2024-04-24T17:32:42.038" v="82" actId="13244"/>
          <ac:spMkLst>
            <pc:docMk/>
            <pc:sldMk cId="3885109629" sldId="1341"/>
            <ac:spMk id="6" creationId="{1B0E2ADF-0B0D-E0B6-FFB3-56354FBDD5AF}"/>
          </ac:spMkLst>
        </pc:spChg>
        <pc:spChg chg="mod">
          <ac:chgData name="Elizabeth Sommerville" userId="0839e972-48e3-45d3-bb5c-305eeae85771" providerId="ADAL" clId="{79857F98-4B2E-44A0-8F9F-B0E8A38DD1AA}" dt="2024-04-24T17:32:39.289" v="79" actId="962"/>
          <ac:spMkLst>
            <pc:docMk/>
            <pc:sldMk cId="3885109629" sldId="1341"/>
            <ac:spMk id="7" creationId="{6D37F852-A587-F48B-8A2A-D16A7D210AC9}"/>
          </ac:spMkLst>
        </pc:spChg>
        <pc:spChg chg="ord">
          <ac:chgData name="Elizabeth Sommerville" userId="0839e972-48e3-45d3-bb5c-305eeae85771" providerId="ADAL" clId="{79857F98-4B2E-44A0-8F9F-B0E8A38DD1AA}" dt="2024-04-24T17:32:46.965" v="83" actId="13244"/>
          <ac:spMkLst>
            <pc:docMk/>
            <pc:sldMk cId="3885109629" sldId="1341"/>
            <ac:spMk id="9" creationId="{5E5AF06E-226A-52A8-9A6A-99BA74626DB4}"/>
          </ac:spMkLst>
        </pc:spChg>
        <pc:picChg chg="ord">
          <ac:chgData name="Elizabeth Sommerville" userId="0839e972-48e3-45d3-bb5c-305eeae85771" providerId="ADAL" clId="{79857F98-4B2E-44A0-8F9F-B0E8A38DD1AA}" dt="2024-04-24T17:32:48.871" v="84" actId="13244"/>
          <ac:picMkLst>
            <pc:docMk/>
            <pc:sldMk cId="3885109629" sldId="1341"/>
            <ac:picMk id="5" creationId="{C857C207-7125-BF40-776C-3A4B3D5B33F0}"/>
          </ac:picMkLst>
        </pc:picChg>
      </pc:sldChg>
      <pc:sldChg chg="modSp mod">
        <pc:chgData name="Elizabeth Sommerville" userId="0839e972-48e3-45d3-bb5c-305eeae85771" providerId="ADAL" clId="{79857F98-4B2E-44A0-8F9F-B0E8A38DD1AA}" dt="2024-04-24T17:33:10.219" v="95" actId="13244"/>
        <pc:sldMkLst>
          <pc:docMk/>
          <pc:sldMk cId="3554769922" sldId="1342"/>
        </pc:sldMkLst>
        <pc:spChg chg="mod ord">
          <ac:chgData name="Elizabeth Sommerville" userId="0839e972-48e3-45d3-bb5c-305eeae85771" providerId="ADAL" clId="{79857F98-4B2E-44A0-8F9F-B0E8A38DD1AA}" dt="2024-04-24T17:33:10.219" v="95" actId="13244"/>
          <ac:spMkLst>
            <pc:docMk/>
            <pc:sldMk cId="3554769922" sldId="1342"/>
            <ac:spMk id="2" creationId="{90A1BD5C-CECE-919E-4877-856C902438D5}"/>
          </ac:spMkLst>
        </pc:spChg>
        <pc:spChg chg="mod">
          <ac:chgData name="Elizabeth Sommerville" userId="0839e972-48e3-45d3-bb5c-305eeae85771" providerId="ADAL" clId="{79857F98-4B2E-44A0-8F9F-B0E8A38DD1AA}" dt="2024-04-24T17:33:08.125" v="92" actId="962"/>
          <ac:spMkLst>
            <pc:docMk/>
            <pc:sldMk cId="3554769922" sldId="1342"/>
            <ac:spMk id="6" creationId="{D223C2F7-44A4-D718-2210-40EFEBA02703}"/>
          </ac:spMkLst>
        </pc:spChg>
      </pc:sldChg>
      <pc:sldChg chg="modSp mod">
        <pc:chgData name="Elizabeth Sommerville" userId="0839e972-48e3-45d3-bb5c-305eeae85771" providerId="ADAL" clId="{79857F98-4B2E-44A0-8F9F-B0E8A38DD1AA}" dt="2024-04-24T17:35:06.729" v="149" actId="1076"/>
        <pc:sldMkLst>
          <pc:docMk/>
          <pc:sldMk cId="4258706493" sldId="1344"/>
        </pc:sldMkLst>
        <pc:spChg chg="mod">
          <ac:chgData name="Elizabeth Sommerville" userId="0839e972-48e3-45d3-bb5c-305eeae85771" providerId="ADAL" clId="{79857F98-4B2E-44A0-8F9F-B0E8A38DD1AA}" dt="2024-04-24T17:34:54.966" v="143" actId="962"/>
          <ac:spMkLst>
            <pc:docMk/>
            <pc:sldMk cId="4258706493" sldId="1344"/>
            <ac:spMk id="5" creationId="{C8D24786-9279-D8D9-F3B7-CA182C8D6D96}"/>
          </ac:spMkLst>
        </pc:spChg>
        <pc:spChg chg="mod ord">
          <ac:chgData name="Elizabeth Sommerville" userId="0839e972-48e3-45d3-bb5c-305eeae85771" providerId="ADAL" clId="{79857F98-4B2E-44A0-8F9F-B0E8A38DD1AA}" dt="2024-04-24T17:34:56.716" v="146" actId="13244"/>
          <ac:spMkLst>
            <pc:docMk/>
            <pc:sldMk cId="4258706493" sldId="1344"/>
            <ac:spMk id="6" creationId="{22099150-355F-73B7-2AA3-DF4492CF4D02}"/>
          </ac:spMkLst>
        </pc:spChg>
        <pc:picChg chg="ord">
          <ac:chgData name="Elizabeth Sommerville" userId="0839e972-48e3-45d3-bb5c-305eeae85771" providerId="ADAL" clId="{79857F98-4B2E-44A0-8F9F-B0E8A38DD1AA}" dt="2024-04-24T17:35:01.106" v="147" actId="13244"/>
          <ac:picMkLst>
            <pc:docMk/>
            <pc:sldMk cId="4258706493" sldId="1344"/>
            <ac:picMk id="3" creationId="{9B5D9EFD-6249-6C0E-AD11-DB14449E37BB}"/>
          </ac:picMkLst>
        </pc:picChg>
        <pc:picChg chg="mod">
          <ac:chgData name="Elizabeth Sommerville" userId="0839e972-48e3-45d3-bb5c-305eeae85771" providerId="ADAL" clId="{79857F98-4B2E-44A0-8F9F-B0E8A38DD1AA}" dt="2024-04-24T17:35:06.729" v="149" actId="1076"/>
          <ac:picMkLst>
            <pc:docMk/>
            <pc:sldMk cId="4258706493" sldId="1344"/>
            <ac:picMk id="4" creationId="{C3BD7DFA-2B6D-6E14-9F90-1D0ABA8AA022}"/>
          </ac:picMkLst>
        </pc:picChg>
      </pc:sldChg>
      <pc:sldChg chg="modSp mod">
        <pc:chgData name="Elizabeth Sommerville" userId="0839e972-48e3-45d3-bb5c-305eeae85771" providerId="ADAL" clId="{79857F98-4B2E-44A0-8F9F-B0E8A38DD1AA}" dt="2024-04-24T17:37:18.555" v="199" actId="13244"/>
        <pc:sldMkLst>
          <pc:docMk/>
          <pc:sldMk cId="3673520340" sldId="1347"/>
        </pc:sldMkLst>
        <pc:spChg chg="mod ord">
          <ac:chgData name="Elizabeth Sommerville" userId="0839e972-48e3-45d3-bb5c-305eeae85771" providerId="ADAL" clId="{79857F98-4B2E-44A0-8F9F-B0E8A38DD1AA}" dt="2024-04-24T17:37:07.646" v="196" actId="13244"/>
          <ac:spMkLst>
            <pc:docMk/>
            <pc:sldMk cId="3673520340" sldId="1347"/>
            <ac:spMk id="2" creationId="{EAFCAD56-650B-91A8-4F22-E4AD99C72E86}"/>
          </ac:spMkLst>
        </pc:spChg>
        <pc:spChg chg="mod">
          <ac:chgData name="Elizabeth Sommerville" userId="0839e972-48e3-45d3-bb5c-305eeae85771" providerId="ADAL" clId="{79857F98-4B2E-44A0-8F9F-B0E8A38DD1AA}" dt="2024-04-24T17:37:05.569" v="193" actId="962"/>
          <ac:spMkLst>
            <pc:docMk/>
            <pc:sldMk cId="3673520340" sldId="1347"/>
            <ac:spMk id="8" creationId="{E577EE62-48F0-47BE-7751-FD2CF5A7EDD4}"/>
          </ac:spMkLst>
        </pc:spChg>
        <pc:spChg chg="mod ord">
          <ac:chgData name="Elizabeth Sommerville" userId="0839e972-48e3-45d3-bb5c-305eeae85771" providerId="ADAL" clId="{79857F98-4B2E-44A0-8F9F-B0E8A38DD1AA}" dt="2024-04-24T17:37:18.555" v="199" actId="13244"/>
          <ac:spMkLst>
            <pc:docMk/>
            <pc:sldMk cId="3673520340" sldId="1347"/>
            <ac:spMk id="9" creationId="{92EE1227-5FF2-E000-32D9-3BE32B924CF1}"/>
          </ac:spMkLst>
        </pc:spChg>
        <pc:picChg chg="ord">
          <ac:chgData name="Elizabeth Sommerville" userId="0839e972-48e3-45d3-bb5c-305eeae85771" providerId="ADAL" clId="{79857F98-4B2E-44A0-8F9F-B0E8A38DD1AA}" dt="2024-04-24T17:37:15.769" v="198" actId="13244"/>
          <ac:picMkLst>
            <pc:docMk/>
            <pc:sldMk cId="3673520340" sldId="1347"/>
            <ac:picMk id="7" creationId="{7BCB5B47-3204-2F14-4D76-FF0C6337C6E7}"/>
          </ac:picMkLst>
        </pc:picChg>
      </pc:sldChg>
      <pc:sldChg chg="modSp mod">
        <pc:chgData name="Elizabeth Sommerville" userId="0839e972-48e3-45d3-bb5c-305eeae85771" providerId="ADAL" clId="{79857F98-4B2E-44A0-8F9F-B0E8A38DD1AA}" dt="2024-04-24T17:33:47.711" v="108" actId="13244"/>
        <pc:sldMkLst>
          <pc:docMk/>
          <pc:sldMk cId="4097499295" sldId="1349"/>
        </pc:sldMkLst>
        <pc:spChg chg="ord">
          <ac:chgData name="Elizabeth Sommerville" userId="0839e972-48e3-45d3-bb5c-305eeae85771" providerId="ADAL" clId="{79857F98-4B2E-44A0-8F9F-B0E8A38DD1AA}" dt="2024-04-24T17:33:41.338" v="105" actId="13244"/>
          <ac:spMkLst>
            <pc:docMk/>
            <pc:sldMk cId="4097499295" sldId="1349"/>
            <ac:spMk id="3" creationId="{0C5E8A6A-CBCF-27C3-B3F9-37B2326876DC}"/>
          </ac:spMkLst>
        </pc:spChg>
        <pc:spChg chg="ord">
          <ac:chgData name="Elizabeth Sommerville" userId="0839e972-48e3-45d3-bb5c-305eeae85771" providerId="ADAL" clId="{79857F98-4B2E-44A0-8F9F-B0E8A38DD1AA}" dt="2024-04-24T17:33:46.384" v="107" actId="13244"/>
          <ac:spMkLst>
            <pc:docMk/>
            <pc:sldMk cId="4097499295" sldId="1349"/>
            <ac:spMk id="4" creationId="{F14FD262-D0BD-0D13-D975-B976484B6607}"/>
          </ac:spMkLst>
        </pc:spChg>
        <pc:spChg chg="ord">
          <ac:chgData name="Elizabeth Sommerville" userId="0839e972-48e3-45d3-bb5c-305eeae85771" providerId="ADAL" clId="{79857F98-4B2E-44A0-8F9F-B0E8A38DD1AA}" dt="2024-04-24T17:33:47.711" v="108" actId="13244"/>
          <ac:spMkLst>
            <pc:docMk/>
            <pc:sldMk cId="4097499295" sldId="1349"/>
            <ac:spMk id="8" creationId="{DF46E3A4-7573-EF1E-DAA8-25C234E8C965}"/>
          </ac:spMkLst>
        </pc:spChg>
        <pc:graphicFrameChg chg="mod">
          <ac:chgData name="Elizabeth Sommerville" userId="0839e972-48e3-45d3-bb5c-305eeae85771" providerId="ADAL" clId="{79857F98-4B2E-44A0-8F9F-B0E8A38DD1AA}" dt="2024-04-24T17:33:43.931" v="106" actId="13244"/>
          <ac:graphicFrameMkLst>
            <pc:docMk/>
            <pc:sldMk cId="4097499295" sldId="1349"/>
            <ac:graphicFrameMk id="2" creationId="{AFD10FBF-99FC-8722-CA69-202D2107303C}"/>
          </ac:graphicFrameMkLst>
        </pc:graphicFrameChg>
      </pc:sldChg>
      <pc:sldChg chg="modSp mod">
        <pc:chgData name="Elizabeth Sommerville" userId="0839e972-48e3-45d3-bb5c-305eeae85771" providerId="ADAL" clId="{79857F98-4B2E-44A0-8F9F-B0E8A38DD1AA}" dt="2024-04-24T17:34:03.313" v="117" actId="13244"/>
        <pc:sldMkLst>
          <pc:docMk/>
          <pc:sldMk cId="3716181209" sldId="1351"/>
        </pc:sldMkLst>
        <pc:spChg chg="mod ord">
          <ac:chgData name="Elizabeth Sommerville" userId="0839e972-48e3-45d3-bb5c-305eeae85771" providerId="ADAL" clId="{79857F98-4B2E-44A0-8F9F-B0E8A38DD1AA}" dt="2024-04-24T17:33:57.096" v="115" actId="13244"/>
          <ac:spMkLst>
            <pc:docMk/>
            <pc:sldMk cId="3716181209" sldId="1351"/>
            <ac:spMk id="3" creationId="{45F48092-F1A7-97B5-C88B-579926542985}"/>
          </ac:spMkLst>
        </pc:spChg>
        <pc:spChg chg="mod ord">
          <ac:chgData name="Elizabeth Sommerville" userId="0839e972-48e3-45d3-bb5c-305eeae85771" providerId="ADAL" clId="{79857F98-4B2E-44A0-8F9F-B0E8A38DD1AA}" dt="2024-04-24T17:34:03.313" v="117" actId="13244"/>
          <ac:spMkLst>
            <pc:docMk/>
            <pc:sldMk cId="3716181209" sldId="1351"/>
            <ac:spMk id="4" creationId="{3FC0F307-D2A5-38FB-A9AB-B3BDE121298A}"/>
          </ac:spMkLst>
        </pc:spChg>
        <pc:spChg chg="mod ord">
          <ac:chgData name="Elizabeth Sommerville" userId="0839e972-48e3-45d3-bb5c-305eeae85771" providerId="ADAL" clId="{79857F98-4B2E-44A0-8F9F-B0E8A38DD1AA}" dt="2024-04-24T17:34:01.595" v="116" actId="13244"/>
          <ac:spMkLst>
            <pc:docMk/>
            <pc:sldMk cId="3716181209" sldId="1351"/>
            <ac:spMk id="5" creationId="{318B9B70-0BFE-32DC-5DD7-5BAB2622CB7A}"/>
          </ac:spMkLst>
        </pc:spChg>
      </pc:sldChg>
      <pc:sldChg chg="modSp mod">
        <pc:chgData name="Elizabeth Sommerville" userId="0839e972-48e3-45d3-bb5c-305eeae85771" providerId="ADAL" clId="{79857F98-4B2E-44A0-8F9F-B0E8A38DD1AA}" dt="2024-04-24T17:34:16.899" v="125" actId="13244"/>
        <pc:sldMkLst>
          <pc:docMk/>
          <pc:sldMk cId="1915661666" sldId="1352"/>
        </pc:sldMkLst>
        <pc:spChg chg="mod ord">
          <ac:chgData name="Elizabeth Sommerville" userId="0839e972-48e3-45d3-bb5c-305eeae85771" providerId="ADAL" clId="{79857F98-4B2E-44A0-8F9F-B0E8A38DD1AA}" dt="2024-04-24T17:34:12.181" v="124" actId="13244"/>
          <ac:spMkLst>
            <pc:docMk/>
            <pc:sldMk cId="1915661666" sldId="1352"/>
            <ac:spMk id="2" creationId="{8B9B4947-2232-A7DD-1755-620B958DC6BB}"/>
          </ac:spMkLst>
        </pc:spChg>
        <pc:spChg chg="mod">
          <ac:chgData name="Elizabeth Sommerville" userId="0839e972-48e3-45d3-bb5c-305eeae85771" providerId="ADAL" clId="{79857F98-4B2E-44A0-8F9F-B0E8A38DD1AA}" dt="2024-04-24T17:34:09.820" v="119" actId="962"/>
          <ac:spMkLst>
            <pc:docMk/>
            <pc:sldMk cId="1915661666" sldId="1352"/>
            <ac:spMk id="4" creationId="{5EADEC69-0E46-FF9C-1FFD-AD1AF3A927B8}"/>
          </ac:spMkLst>
        </pc:spChg>
        <pc:spChg chg="mod">
          <ac:chgData name="Elizabeth Sommerville" userId="0839e972-48e3-45d3-bb5c-305eeae85771" providerId="ADAL" clId="{79857F98-4B2E-44A0-8F9F-B0E8A38DD1AA}" dt="2024-04-24T17:34:10.257" v="121" actId="962"/>
          <ac:spMkLst>
            <pc:docMk/>
            <pc:sldMk cId="1915661666" sldId="1352"/>
            <ac:spMk id="5" creationId="{866F4AE3-7A27-77F5-0226-01E7597F4749}"/>
          </ac:spMkLst>
        </pc:spChg>
        <pc:picChg chg="ord">
          <ac:chgData name="Elizabeth Sommerville" userId="0839e972-48e3-45d3-bb5c-305eeae85771" providerId="ADAL" clId="{79857F98-4B2E-44A0-8F9F-B0E8A38DD1AA}" dt="2024-04-24T17:34:16.899" v="125" actId="13244"/>
          <ac:picMkLst>
            <pc:docMk/>
            <pc:sldMk cId="1915661666" sldId="1352"/>
            <ac:picMk id="3" creationId="{C33768CD-42C9-7A00-F232-9CAAAEDDD69E}"/>
          </ac:picMkLst>
        </pc:picChg>
      </pc:sldChg>
      <pc:sldChg chg="modSp mod">
        <pc:chgData name="Elizabeth Sommerville" userId="0839e972-48e3-45d3-bb5c-305eeae85771" providerId="ADAL" clId="{79857F98-4B2E-44A0-8F9F-B0E8A38DD1AA}" dt="2024-04-24T17:34:49.189" v="141" actId="13244"/>
        <pc:sldMkLst>
          <pc:docMk/>
          <pc:sldMk cId="202523069" sldId="1353"/>
        </pc:sldMkLst>
        <pc:spChg chg="mod ord">
          <ac:chgData name="Elizabeth Sommerville" userId="0839e972-48e3-45d3-bb5c-305eeae85771" providerId="ADAL" clId="{79857F98-4B2E-44A0-8F9F-B0E8A38DD1AA}" dt="2024-04-24T17:34:46.767" v="140" actId="13244"/>
          <ac:spMkLst>
            <pc:docMk/>
            <pc:sldMk cId="202523069" sldId="1353"/>
            <ac:spMk id="2" creationId="{73AA15CC-67B6-9D20-7A89-36214DA84B34}"/>
          </ac:spMkLst>
        </pc:spChg>
        <pc:spChg chg="mod">
          <ac:chgData name="Elizabeth Sommerville" userId="0839e972-48e3-45d3-bb5c-305eeae85771" providerId="ADAL" clId="{79857F98-4B2E-44A0-8F9F-B0E8A38DD1AA}" dt="2024-04-24T17:34:44.547" v="135" actId="962"/>
          <ac:spMkLst>
            <pc:docMk/>
            <pc:sldMk cId="202523069" sldId="1353"/>
            <ac:spMk id="4" creationId="{1B5A76BD-7D61-45F1-6C4E-E60CEE91F360}"/>
          </ac:spMkLst>
        </pc:spChg>
        <pc:spChg chg="mod">
          <ac:chgData name="Elizabeth Sommerville" userId="0839e972-48e3-45d3-bb5c-305eeae85771" providerId="ADAL" clId="{79857F98-4B2E-44A0-8F9F-B0E8A38DD1AA}" dt="2024-04-24T17:34:44.971" v="137" actId="962"/>
          <ac:spMkLst>
            <pc:docMk/>
            <pc:sldMk cId="202523069" sldId="1353"/>
            <ac:spMk id="6" creationId="{D55FB4A7-7736-A4C5-534A-674BE0E5DE9C}"/>
          </ac:spMkLst>
        </pc:spChg>
        <pc:picChg chg="ord">
          <ac:chgData name="Elizabeth Sommerville" userId="0839e972-48e3-45d3-bb5c-305eeae85771" providerId="ADAL" clId="{79857F98-4B2E-44A0-8F9F-B0E8A38DD1AA}" dt="2024-04-24T17:34:49.189" v="141" actId="13244"/>
          <ac:picMkLst>
            <pc:docMk/>
            <pc:sldMk cId="202523069" sldId="1353"/>
            <ac:picMk id="3" creationId="{CE0122AE-3EEA-B8F3-502A-697AF0D31A34}"/>
          </ac:picMkLst>
        </pc:picChg>
      </pc:sldChg>
      <pc:sldChg chg="modSp mod">
        <pc:chgData name="Elizabeth Sommerville" userId="0839e972-48e3-45d3-bb5c-305eeae85771" providerId="ADAL" clId="{79857F98-4B2E-44A0-8F9F-B0E8A38DD1AA}" dt="2024-04-24T17:34:27.029" v="131" actId="13244"/>
        <pc:sldMkLst>
          <pc:docMk/>
          <pc:sldMk cId="576596768" sldId="1354"/>
        </pc:sldMkLst>
        <pc:spChg chg="mod ord">
          <ac:chgData name="Elizabeth Sommerville" userId="0839e972-48e3-45d3-bb5c-305eeae85771" providerId="ADAL" clId="{79857F98-4B2E-44A0-8F9F-B0E8A38DD1AA}" dt="2024-04-24T17:34:24.448" v="130" actId="13244"/>
          <ac:spMkLst>
            <pc:docMk/>
            <pc:sldMk cId="576596768" sldId="1354"/>
            <ac:spMk id="2" creationId="{73AA15CC-67B6-9D20-7A89-36214DA84B34}"/>
          </ac:spMkLst>
        </pc:spChg>
        <pc:spChg chg="mod">
          <ac:chgData name="Elizabeth Sommerville" userId="0839e972-48e3-45d3-bb5c-305eeae85771" providerId="ADAL" clId="{79857F98-4B2E-44A0-8F9F-B0E8A38DD1AA}" dt="2024-04-24T17:34:22.933" v="127" actId="962"/>
          <ac:spMkLst>
            <pc:docMk/>
            <pc:sldMk cId="576596768" sldId="1354"/>
            <ac:spMk id="6" creationId="{D55FB4A7-7736-A4C5-534A-674BE0E5DE9C}"/>
          </ac:spMkLst>
        </pc:spChg>
        <pc:picChg chg="ord">
          <ac:chgData name="Elizabeth Sommerville" userId="0839e972-48e3-45d3-bb5c-305eeae85771" providerId="ADAL" clId="{79857F98-4B2E-44A0-8F9F-B0E8A38DD1AA}" dt="2024-04-24T17:34:27.029" v="131" actId="13244"/>
          <ac:picMkLst>
            <pc:docMk/>
            <pc:sldMk cId="576596768" sldId="1354"/>
            <ac:picMk id="3" creationId="{CE0122AE-3EEA-B8F3-502A-697AF0D31A34}"/>
          </ac:picMkLst>
        </pc:picChg>
      </pc:sldChg>
      <pc:sldChg chg="modSp mod">
        <pc:chgData name="Elizabeth Sommerville" userId="0839e972-48e3-45d3-bb5c-305eeae85771" providerId="ADAL" clId="{79857F98-4B2E-44A0-8F9F-B0E8A38DD1AA}" dt="2024-04-24T17:34:38.637" v="133" actId="13244"/>
        <pc:sldMkLst>
          <pc:docMk/>
          <pc:sldMk cId="1252503032" sldId="1355"/>
        </pc:sldMkLst>
        <pc:spChg chg="ord">
          <ac:chgData name="Elizabeth Sommerville" userId="0839e972-48e3-45d3-bb5c-305eeae85771" providerId="ADAL" clId="{79857F98-4B2E-44A0-8F9F-B0E8A38DD1AA}" dt="2024-04-24T17:34:38.637" v="133" actId="13244"/>
          <ac:spMkLst>
            <pc:docMk/>
            <pc:sldMk cId="1252503032" sldId="1355"/>
            <ac:spMk id="2" creationId="{73AA15CC-67B6-9D20-7A89-36214DA84B34}"/>
          </ac:spMkLst>
        </pc:spChg>
        <pc:picChg chg="ord">
          <ac:chgData name="Elizabeth Sommerville" userId="0839e972-48e3-45d3-bb5c-305eeae85771" providerId="ADAL" clId="{79857F98-4B2E-44A0-8F9F-B0E8A38DD1AA}" dt="2024-04-24T17:34:37.222" v="132" actId="13244"/>
          <ac:picMkLst>
            <pc:docMk/>
            <pc:sldMk cId="1252503032" sldId="1355"/>
            <ac:picMk id="3" creationId="{CE0122AE-3EEA-B8F3-502A-697AF0D31A34}"/>
          </ac:picMkLst>
        </pc:picChg>
      </pc:sldChg>
      <pc:sldChg chg="modSp mod">
        <pc:chgData name="Elizabeth Sommerville" userId="0839e972-48e3-45d3-bb5c-305eeae85771" providerId="ADAL" clId="{79857F98-4B2E-44A0-8F9F-B0E8A38DD1AA}" dt="2024-04-24T17:39:13.502" v="490" actId="962"/>
        <pc:sldMkLst>
          <pc:docMk/>
          <pc:sldMk cId="579224042" sldId="1356"/>
        </pc:sldMkLst>
        <pc:spChg chg="ord">
          <ac:chgData name="Elizabeth Sommerville" userId="0839e972-48e3-45d3-bb5c-305eeae85771" providerId="ADAL" clId="{79857F98-4B2E-44A0-8F9F-B0E8A38DD1AA}" dt="2024-04-24T17:36:51.152" v="187" actId="13244"/>
          <ac:spMkLst>
            <pc:docMk/>
            <pc:sldMk cId="579224042" sldId="1356"/>
            <ac:spMk id="3" creationId="{D3C17CD0-DD17-CCE4-4C33-DBD2D1CAAD50}"/>
          </ac:spMkLst>
        </pc:spChg>
        <pc:spChg chg="mod">
          <ac:chgData name="Elizabeth Sommerville" userId="0839e972-48e3-45d3-bb5c-305eeae85771" providerId="ADAL" clId="{79857F98-4B2E-44A0-8F9F-B0E8A38DD1AA}" dt="2024-04-24T17:36:49.159" v="184" actId="962"/>
          <ac:spMkLst>
            <pc:docMk/>
            <pc:sldMk cId="579224042" sldId="1356"/>
            <ac:spMk id="6" creationId="{17EA5F2E-7756-A4D8-F13E-752FC18D1BBB}"/>
          </ac:spMkLst>
        </pc:spChg>
        <pc:spChg chg="mod ord">
          <ac:chgData name="Elizabeth Sommerville" userId="0839e972-48e3-45d3-bb5c-305eeae85771" providerId="ADAL" clId="{79857F98-4B2E-44A0-8F9F-B0E8A38DD1AA}" dt="2024-04-24T17:36:53.932" v="188" actId="13244"/>
          <ac:spMkLst>
            <pc:docMk/>
            <pc:sldMk cId="579224042" sldId="1356"/>
            <ac:spMk id="7" creationId="{7D91DDA0-A2D4-1097-996B-DF8D09D2AF60}"/>
          </ac:spMkLst>
        </pc:spChg>
        <pc:picChg chg="mod ord">
          <ac:chgData name="Elizabeth Sommerville" userId="0839e972-48e3-45d3-bb5c-305eeae85771" providerId="ADAL" clId="{79857F98-4B2E-44A0-8F9F-B0E8A38DD1AA}" dt="2024-04-24T17:39:13.502" v="490" actId="962"/>
          <ac:picMkLst>
            <pc:docMk/>
            <pc:sldMk cId="579224042" sldId="1356"/>
            <ac:picMk id="4" creationId="{38F844AD-8F09-7978-4C13-B41F3B6C41E6}"/>
          </ac:picMkLst>
        </pc:picChg>
      </pc:sldChg>
      <pc:sldChg chg="modSp mod">
        <pc:chgData name="Elizabeth Sommerville" userId="0839e972-48e3-45d3-bb5c-305eeae85771" providerId="ADAL" clId="{79857F98-4B2E-44A0-8F9F-B0E8A38DD1AA}" dt="2024-04-24T17:36:05.310" v="168" actId="1076"/>
        <pc:sldMkLst>
          <pc:docMk/>
          <pc:sldMk cId="2195985047" sldId="1357"/>
        </pc:sldMkLst>
        <pc:spChg chg="mod ord">
          <ac:chgData name="Elizabeth Sommerville" userId="0839e972-48e3-45d3-bb5c-305eeae85771" providerId="ADAL" clId="{79857F98-4B2E-44A0-8F9F-B0E8A38DD1AA}" dt="2024-04-24T17:35:24.279" v="157" actId="13244"/>
          <ac:spMkLst>
            <pc:docMk/>
            <pc:sldMk cId="2195985047" sldId="1357"/>
            <ac:spMk id="3" creationId="{0261CB78-1F23-CA25-6054-6A92382C691B}"/>
          </ac:spMkLst>
        </pc:spChg>
        <pc:spChg chg="mod ord">
          <ac:chgData name="Elizabeth Sommerville" userId="0839e972-48e3-45d3-bb5c-305eeae85771" providerId="ADAL" clId="{79857F98-4B2E-44A0-8F9F-B0E8A38DD1AA}" dt="2024-04-24T17:35:19.030" v="156" actId="13244"/>
          <ac:spMkLst>
            <pc:docMk/>
            <pc:sldMk cId="2195985047" sldId="1357"/>
            <ac:spMk id="6" creationId="{2DBB9557-8B73-646A-C3B5-0993506A374A}"/>
          </ac:spMkLst>
        </pc:spChg>
        <pc:spChg chg="mod">
          <ac:chgData name="Elizabeth Sommerville" userId="0839e972-48e3-45d3-bb5c-305eeae85771" providerId="ADAL" clId="{79857F98-4B2E-44A0-8F9F-B0E8A38DD1AA}" dt="2024-04-24T17:35:58.820" v="166" actId="962"/>
          <ac:spMkLst>
            <pc:docMk/>
            <pc:sldMk cId="2195985047" sldId="1357"/>
            <ac:spMk id="7" creationId="{42A4FC2C-047E-45A5-965D-8E1E3BF09BC6}"/>
          </ac:spMkLst>
        </pc:spChg>
        <pc:picChg chg="mod ord">
          <ac:chgData name="Elizabeth Sommerville" userId="0839e972-48e3-45d3-bb5c-305eeae85771" providerId="ADAL" clId="{79857F98-4B2E-44A0-8F9F-B0E8A38DD1AA}" dt="2024-04-24T17:36:03.178" v="167" actId="1076"/>
          <ac:picMkLst>
            <pc:docMk/>
            <pc:sldMk cId="2195985047" sldId="1357"/>
            <ac:picMk id="2" creationId="{B29B3291-9961-8F7F-C9A3-1E1BA1B60FF3}"/>
          </ac:picMkLst>
        </pc:picChg>
        <pc:picChg chg="mod ord">
          <ac:chgData name="Elizabeth Sommerville" userId="0839e972-48e3-45d3-bb5c-305eeae85771" providerId="ADAL" clId="{79857F98-4B2E-44A0-8F9F-B0E8A38DD1AA}" dt="2024-04-24T17:36:05.310" v="168" actId="1076"/>
          <ac:picMkLst>
            <pc:docMk/>
            <pc:sldMk cId="2195985047" sldId="1357"/>
            <ac:picMk id="5" creationId="{AF5013AA-43D1-E4D9-E3B7-E0F25AE740A3}"/>
          </ac:picMkLst>
        </pc:picChg>
      </pc:sldChg>
      <pc:sldChg chg="modSp mod">
        <pc:chgData name="Elizabeth Sommerville" userId="0839e972-48e3-45d3-bb5c-305eeae85771" providerId="ADAL" clId="{79857F98-4B2E-44A0-8F9F-B0E8A38DD1AA}" dt="2024-04-24T17:37:33.965" v="205" actId="13244"/>
        <pc:sldMkLst>
          <pc:docMk/>
          <pc:sldMk cId="1181158434" sldId="1358"/>
        </pc:sldMkLst>
        <pc:spChg chg="mod ord">
          <ac:chgData name="Elizabeth Sommerville" userId="0839e972-48e3-45d3-bb5c-305eeae85771" providerId="ADAL" clId="{79857F98-4B2E-44A0-8F9F-B0E8A38DD1AA}" dt="2024-04-24T17:37:32.324" v="204" actId="13244"/>
          <ac:spMkLst>
            <pc:docMk/>
            <pc:sldMk cId="1181158434" sldId="1358"/>
            <ac:spMk id="2" creationId="{9816AC0C-D4D6-541E-F8ED-3CDE5112BCA8}"/>
          </ac:spMkLst>
        </pc:spChg>
        <pc:spChg chg="mod">
          <ac:chgData name="Elizabeth Sommerville" userId="0839e972-48e3-45d3-bb5c-305eeae85771" providerId="ADAL" clId="{79857F98-4B2E-44A0-8F9F-B0E8A38DD1AA}" dt="2024-04-24T17:37:24.882" v="201" actId="962"/>
          <ac:spMkLst>
            <pc:docMk/>
            <pc:sldMk cId="1181158434" sldId="1358"/>
            <ac:spMk id="3" creationId="{4BA7453E-5E40-4CDF-68B2-52E353C231C2}"/>
          </ac:spMkLst>
        </pc:spChg>
        <pc:picChg chg="ord">
          <ac:chgData name="Elizabeth Sommerville" userId="0839e972-48e3-45d3-bb5c-305eeae85771" providerId="ADAL" clId="{79857F98-4B2E-44A0-8F9F-B0E8A38DD1AA}" dt="2024-04-24T17:37:33.965" v="205" actId="13244"/>
          <ac:picMkLst>
            <pc:docMk/>
            <pc:sldMk cId="1181158434" sldId="1358"/>
            <ac:picMk id="4" creationId="{D3638B50-7FE7-FA06-CCB6-CFBCC9EC29B7}"/>
          </ac:picMkLst>
        </pc:picChg>
      </pc:sldChg>
    </pc:docChg>
  </pc:docChgLst>
  <pc:docChgLst>
    <pc:chgData name="Elizabeth Sommerville" userId="S::esesommerville@glow.gov.uk::0839e972-48e3-45d3-bb5c-305eeae85771" providerId="AD" clId="Web-{29690270-36F8-4851-BC8A-BA91BA67527D}"/>
    <pc:docChg chg="modSld">
      <pc:chgData name="Elizabeth Sommerville" userId="S::esesommerville@glow.gov.uk::0839e972-48e3-45d3-bb5c-305eeae85771" providerId="AD" clId="Web-{29690270-36F8-4851-BC8A-BA91BA67527D}" dt="2024-04-24T18:05:43.820" v="126"/>
      <pc:docMkLst>
        <pc:docMk/>
      </pc:docMkLst>
      <pc:sldChg chg="modNotes">
        <pc:chgData name="Elizabeth Sommerville" userId="S::esesommerville@glow.gov.uk::0839e972-48e3-45d3-bb5c-305eeae85771" providerId="AD" clId="Web-{29690270-36F8-4851-BC8A-BA91BA67527D}" dt="2024-04-24T18:05:43.820" v="126"/>
        <pc:sldMkLst>
          <pc:docMk/>
          <pc:sldMk cId="3912066118" sldId="267"/>
        </pc:sldMkLst>
      </pc:sldChg>
    </pc:docChg>
  </pc:docChgLst>
  <pc:docChgLst>
    <pc:chgData name="Elizabeth Sommerville" userId="S::esesommerville@glow.gov.uk::0839e972-48e3-45d3-bb5c-305eeae85771" providerId="AD" clId="Web-{D8D5BF24-CC2E-4274-B509-F6DEB5E31C22}"/>
    <pc:docChg chg="modSld">
      <pc:chgData name="Elizabeth Sommerville" userId="S::esesommerville@glow.gov.uk::0839e972-48e3-45d3-bb5c-305eeae85771" providerId="AD" clId="Web-{D8D5BF24-CC2E-4274-B509-F6DEB5E31C22}" dt="2024-04-20T15:55:24.971" v="110" actId="20577"/>
      <pc:docMkLst>
        <pc:docMk/>
      </pc:docMkLst>
      <pc:sldChg chg="modSp">
        <pc:chgData name="Elizabeth Sommerville" userId="S::esesommerville@glow.gov.uk::0839e972-48e3-45d3-bb5c-305eeae85771" providerId="AD" clId="Web-{D8D5BF24-CC2E-4274-B509-F6DEB5E31C22}" dt="2024-04-20T15:52:05.838" v="32"/>
        <pc:sldMkLst>
          <pc:docMk/>
          <pc:sldMk cId="2992660041" sldId="289"/>
        </pc:sldMkLst>
        <pc:picChg chg="mod">
          <ac:chgData name="Elizabeth Sommerville" userId="S::esesommerville@glow.gov.uk::0839e972-48e3-45d3-bb5c-305eeae85771" providerId="AD" clId="Web-{D8D5BF24-CC2E-4274-B509-F6DEB5E31C22}" dt="2024-04-20T15:51:45.478" v="28"/>
          <ac:picMkLst>
            <pc:docMk/>
            <pc:sldMk cId="2992660041" sldId="289"/>
            <ac:picMk id="4" creationId="{2AC35993-E69F-9C61-CDC7-0498C13278BC}"/>
          </ac:picMkLst>
        </pc:picChg>
        <pc:picChg chg="mod">
          <ac:chgData name="Elizabeth Sommerville" userId="S::esesommerville@glow.gov.uk::0839e972-48e3-45d3-bb5c-305eeae85771" providerId="AD" clId="Web-{D8D5BF24-CC2E-4274-B509-F6DEB5E31C22}" dt="2024-04-20T15:52:05.838" v="32"/>
          <ac:picMkLst>
            <pc:docMk/>
            <pc:sldMk cId="2992660041" sldId="289"/>
            <ac:picMk id="5" creationId="{B4A8C1ED-6DE6-7B08-64E5-1E290EFBFC98}"/>
          </ac:picMkLst>
        </pc:picChg>
      </pc:sldChg>
      <pc:sldChg chg="modSp">
        <pc:chgData name="Elizabeth Sommerville" userId="S::esesommerville@glow.gov.uk::0839e972-48e3-45d3-bb5c-305eeae85771" providerId="AD" clId="Web-{D8D5BF24-CC2E-4274-B509-F6DEB5E31C22}" dt="2024-04-20T15:48:30.704" v="2"/>
        <pc:sldMkLst>
          <pc:docMk/>
          <pc:sldMk cId="2483683155" sldId="291"/>
        </pc:sldMkLst>
        <pc:spChg chg="mod">
          <ac:chgData name="Elizabeth Sommerville" userId="S::esesommerville@glow.gov.uk::0839e972-48e3-45d3-bb5c-305eeae85771" providerId="AD" clId="Web-{D8D5BF24-CC2E-4274-B509-F6DEB5E31C22}" dt="2024-04-20T15:48:30.704" v="2"/>
          <ac:spMkLst>
            <pc:docMk/>
            <pc:sldMk cId="2483683155" sldId="291"/>
            <ac:spMk id="6" creationId="{B53E3D3A-814E-3DF8-AA51-F4A5E18FCF8C}"/>
          </ac:spMkLst>
        </pc:spChg>
      </pc:sldChg>
      <pc:sldChg chg="modSp">
        <pc:chgData name="Elizabeth Sommerville" userId="S::esesommerville@glow.gov.uk::0839e972-48e3-45d3-bb5c-305eeae85771" providerId="AD" clId="Web-{D8D5BF24-CC2E-4274-B509-F6DEB5E31C22}" dt="2024-04-20T15:48:23.266" v="0"/>
        <pc:sldMkLst>
          <pc:docMk/>
          <pc:sldMk cId="4280439262" sldId="302"/>
        </pc:sldMkLst>
        <pc:spChg chg="mod">
          <ac:chgData name="Elizabeth Sommerville" userId="S::esesommerville@glow.gov.uk::0839e972-48e3-45d3-bb5c-305eeae85771" providerId="AD" clId="Web-{D8D5BF24-CC2E-4274-B509-F6DEB5E31C22}" dt="2024-04-20T15:48:23.266" v="0"/>
          <ac:spMkLst>
            <pc:docMk/>
            <pc:sldMk cId="4280439262" sldId="302"/>
            <ac:spMk id="4" creationId="{0CA04433-D0EA-B95E-2289-F04AAFD919EB}"/>
          </ac:spMkLst>
        </pc:spChg>
      </pc:sldChg>
      <pc:sldChg chg="modSp">
        <pc:chgData name="Elizabeth Sommerville" userId="S::esesommerville@glow.gov.uk::0839e972-48e3-45d3-bb5c-305eeae85771" providerId="AD" clId="Web-{D8D5BF24-CC2E-4274-B509-F6DEB5E31C22}" dt="2024-04-20T15:52:30.604" v="38" actId="20577"/>
        <pc:sldMkLst>
          <pc:docMk/>
          <pc:sldMk cId="483418900" sldId="315"/>
        </pc:sldMkLst>
        <pc:spChg chg="mod">
          <ac:chgData name="Elizabeth Sommerville" userId="S::esesommerville@glow.gov.uk::0839e972-48e3-45d3-bb5c-305eeae85771" providerId="AD" clId="Web-{D8D5BF24-CC2E-4274-B509-F6DEB5E31C22}" dt="2024-04-20T15:52:30.604" v="38" actId="20577"/>
          <ac:spMkLst>
            <pc:docMk/>
            <pc:sldMk cId="483418900" sldId="315"/>
            <ac:spMk id="2" creationId="{B4FA30D0-D5D0-9FB2-129A-D1CA8E71ACB8}"/>
          </ac:spMkLst>
        </pc:spChg>
      </pc:sldChg>
      <pc:sldChg chg="modSp">
        <pc:chgData name="Elizabeth Sommerville" userId="S::esesommerville@glow.gov.uk::0839e972-48e3-45d3-bb5c-305eeae85771" providerId="AD" clId="Web-{D8D5BF24-CC2E-4274-B509-F6DEB5E31C22}" dt="2024-04-20T15:50:53.397" v="23"/>
        <pc:sldMkLst>
          <pc:docMk/>
          <pc:sldMk cId="1975643352" sldId="316"/>
        </pc:sldMkLst>
        <pc:graphicFrameChg chg="mod">
          <ac:chgData name="Elizabeth Sommerville" userId="S::esesommerville@glow.gov.uk::0839e972-48e3-45d3-bb5c-305eeae85771" providerId="AD" clId="Web-{D8D5BF24-CC2E-4274-B509-F6DEB5E31C22}" dt="2024-04-20T15:50:53.397" v="23"/>
          <ac:graphicFrameMkLst>
            <pc:docMk/>
            <pc:sldMk cId="1975643352" sldId="316"/>
            <ac:graphicFrameMk id="4" creationId="{4256F86F-A3D1-A059-968E-E47E1F2549DA}"/>
          </ac:graphicFrameMkLst>
        </pc:graphicFrameChg>
      </pc:sldChg>
      <pc:sldChg chg="modSp">
        <pc:chgData name="Elizabeth Sommerville" userId="S::esesommerville@glow.gov.uk::0839e972-48e3-45d3-bb5c-305eeae85771" providerId="AD" clId="Web-{D8D5BF24-CC2E-4274-B509-F6DEB5E31C22}" dt="2024-04-20T15:49:30.409" v="12"/>
        <pc:sldMkLst>
          <pc:docMk/>
          <pc:sldMk cId="2922055917" sldId="407"/>
        </pc:sldMkLst>
        <pc:graphicFrameChg chg="mod">
          <ac:chgData name="Elizabeth Sommerville" userId="S::esesommerville@glow.gov.uk::0839e972-48e3-45d3-bb5c-305eeae85771" providerId="AD" clId="Web-{D8D5BF24-CC2E-4274-B509-F6DEB5E31C22}" dt="2024-04-20T15:49:30.409" v="12"/>
          <ac:graphicFrameMkLst>
            <pc:docMk/>
            <pc:sldMk cId="2922055917" sldId="407"/>
            <ac:graphicFrameMk id="2" creationId="{00000000-0000-0000-0000-000000000000}"/>
          </ac:graphicFrameMkLst>
        </pc:graphicFrameChg>
      </pc:sldChg>
      <pc:sldChg chg="modSp">
        <pc:chgData name="Elizabeth Sommerville" userId="S::esesommerville@glow.gov.uk::0839e972-48e3-45d3-bb5c-305eeae85771" providerId="AD" clId="Web-{D8D5BF24-CC2E-4274-B509-F6DEB5E31C22}" dt="2024-04-20T15:48:27.313" v="1"/>
        <pc:sldMkLst>
          <pc:docMk/>
          <pc:sldMk cId="2935042916" sldId="1331"/>
        </pc:sldMkLst>
        <pc:spChg chg="mod">
          <ac:chgData name="Elizabeth Sommerville" userId="S::esesommerville@glow.gov.uk::0839e972-48e3-45d3-bb5c-305eeae85771" providerId="AD" clId="Web-{D8D5BF24-CC2E-4274-B509-F6DEB5E31C22}" dt="2024-04-20T15:48:27.313" v="1"/>
          <ac:spMkLst>
            <pc:docMk/>
            <pc:sldMk cId="2935042916" sldId="1331"/>
            <ac:spMk id="2" creationId="{6CA7F4DD-2114-305A-58E7-D3F80ADDE6F1}"/>
          </ac:spMkLst>
        </pc:spChg>
      </pc:sldChg>
      <pc:sldChg chg="modSp">
        <pc:chgData name="Elizabeth Sommerville" userId="S::esesommerville@glow.gov.uk::0839e972-48e3-45d3-bb5c-305eeae85771" providerId="AD" clId="Web-{D8D5BF24-CC2E-4274-B509-F6DEB5E31C22}" dt="2024-04-20T15:48:36.423" v="4"/>
        <pc:sldMkLst>
          <pc:docMk/>
          <pc:sldMk cId="1141150567" sldId="1333"/>
        </pc:sldMkLst>
        <pc:spChg chg="mod">
          <ac:chgData name="Elizabeth Sommerville" userId="S::esesommerville@glow.gov.uk::0839e972-48e3-45d3-bb5c-305eeae85771" providerId="AD" clId="Web-{D8D5BF24-CC2E-4274-B509-F6DEB5E31C22}" dt="2024-04-20T15:48:36.423" v="4"/>
          <ac:spMkLst>
            <pc:docMk/>
            <pc:sldMk cId="1141150567" sldId="1333"/>
            <ac:spMk id="4" creationId="{16494D91-8D8B-3599-F5A8-78250E216154}"/>
          </ac:spMkLst>
        </pc:spChg>
      </pc:sldChg>
      <pc:sldChg chg="modSp">
        <pc:chgData name="Elizabeth Sommerville" userId="S::esesommerville@glow.gov.uk::0839e972-48e3-45d3-bb5c-305eeae85771" providerId="AD" clId="Web-{D8D5BF24-CC2E-4274-B509-F6DEB5E31C22}" dt="2024-04-20T15:48:33.313" v="3"/>
        <pc:sldMkLst>
          <pc:docMk/>
          <pc:sldMk cId="3554769922" sldId="1342"/>
        </pc:sldMkLst>
        <pc:spChg chg="mod">
          <ac:chgData name="Elizabeth Sommerville" userId="S::esesommerville@glow.gov.uk::0839e972-48e3-45d3-bb5c-305eeae85771" providerId="AD" clId="Web-{D8D5BF24-CC2E-4274-B509-F6DEB5E31C22}" dt="2024-04-20T15:48:33.313" v="3"/>
          <ac:spMkLst>
            <pc:docMk/>
            <pc:sldMk cId="3554769922" sldId="1342"/>
            <ac:spMk id="2" creationId="{90A1BD5C-CECE-919E-4877-856C902438D5}"/>
          </ac:spMkLst>
        </pc:spChg>
      </pc:sldChg>
      <pc:sldChg chg="modSp">
        <pc:chgData name="Elizabeth Sommerville" userId="S::esesommerville@glow.gov.uk::0839e972-48e3-45d3-bb5c-305eeae85771" providerId="AD" clId="Web-{D8D5BF24-CC2E-4274-B509-F6DEB5E31C22}" dt="2024-04-20T15:48:39.767" v="5"/>
        <pc:sldMkLst>
          <pc:docMk/>
          <pc:sldMk cId="2095887832" sldId="1343"/>
        </pc:sldMkLst>
        <pc:spChg chg="mod">
          <ac:chgData name="Elizabeth Sommerville" userId="S::esesommerville@glow.gov.uk::0839e972-48e3-45d3-bb5c-305eeae85771" providerId="AD" clId="Web-{D8D5BF24-CC2E-4274-B509-F6DEB5E31C22}" dt="2024-04-20T15:48:39.767" v="5"/>
          <ac:spMkLst>
            <pc:docMk/>
            <pc:sldMk cId="2095887832" sldId="1343"/>
            <ac:spMk id="3" creationId="{0C5E8A6A-CBCF-27C3-B3F9-37B2326876DC}"/>
          </ac:spMkLst>
        </pc:spChg>
      </pc:sldChg>
      <pc:sldChg chg="modSp">
        <pc:chgData name="Elizabeth Sommerville" userId="S::esesommerville@glow.gov.uk::0839e972-48e3-45d3-bb5c-305eeae85771" providerId="AD" clId="Web-{D8D5BF24-CC2E-4274-B509-F6DEB5E31C22}" dt="2024-04-20T15:55:09.423" v="104" actId="20577"/>
        <pc:sldMkLst>
          <pc:docMk/>
          <pc:sldMk cId="4258706493" sldId="1344"/>
        </pc:sldMkLst>
        <pc:spChg chg="mod">
          <ac:chgData name="Elizabeth Sommerville" userId="S::esesommerville@glow.gov.uk::0839e972-48e3-45d3-bb5c-305eeae85771" providerId="AD" clId="Web-{D8D5BF24-CC2E-4274-B509-F6DEB5E31C22}" dt="2024-04-20T15:55:09.423" v="104" actId="20577"/>
          <ac:spMkLst>
            <pc:docMk/>
            <pc:sldMk cId="4258706493" sldId="1344"/>
            <ac:spMk id="6" creationId="{22099150-355F-73B7-2AA3-DF4492CF4D02}"/>
          </ac:spMkLst>
        </pc:spChg>
      </pc:sldChg>
      <pc:sldChg chg="modSp">
        <pc:chgData name="Elizabeth Sommerville" userId="S::esesommerville@glow.gov.uk::0839e972-48e3-45d3-bb5c-305eeae85771" providerId="AD" clId="Web-{D8D5BF24-CC2E-4274-B509-F6DEB5E31C22}" dt="2024-04-20T15:52:47.777" v="49" actId="20577"/>
        <pc:sldMkLst>
          <pc:docMk/>
          <pc:sldMk cId="4097499295" sldId="1349"/>
        </pc:sldMkLst>
        <pc:spChg chg="mod">
          <ac:chgData name="Elizabeth Sommerville" userId="S::esesommerville@glow.gov.uk::0839e972-48e3-45d3-bb5c-305eeae85771" providerId="AD" clId="Web-{D8D5BF24-CC2E-4274-B509-F6DEB5E31C22}" dt="2024-04-20T15:52:47.777" v="49" actId="20577"/>
          <ac:spMkLst>
            <pc:docMk/>
            <pc:sldMk cId="4097499295" sldId="1349"/>
            <ac:spMk id="3" creationId="{0C5E8A6A-CBCF-27C3-B3F9-37B2326876DC}"/>
          </ac:spMkLst>
        </pc:spChg>
        <pc:graphicFrameChg chg="mod">
          <ac:chgData name="Elizabeth Sommerville" userId="S::esesommerville@glow.gov.uk::0839e972-48e3-45d3-bb5c-305eeae85771" providerId="AD" clId="Web-{D8D5BF24-CC2E-4274-B509-F6DEB5E31C22}" dt="2024-04-20T15:50:14.443" v="19"/>
          <ac:graphicFrameMkLst>
            <pc:docMk/>
            <pc:sldMk cId="4097499295" sldId="1349"/>
            <ac:graphicFrameMk id="2" creationId="{AFD10FBF-99FC-8722-CA69-202D2107303C}"/>
          </ac:graphicFrameMkLst>
        </pc:graphicFrameChg>
      </pc:sldChg>
      <pc:sldChg chg="modSp">
        <pc:chgData name="Elizabeth Sommerville" userId="S::esesommerville@glow.gov.uk::0839e972-48e3-45d3-bb5c-305eeae85771" providerId="AD" clId="Web-{D8D5BF24-CC2E-4274-B509-F6DEB5E31C22}" dt="2024-04-20T15:53:21.731" v="58" actId="20577"/>
        <pc:sldMkLst>
          <pc:docMk/>
          <pc:sldMk cId="3716181209" sldId="1351"/>
        </pc:sldMkLst>
        <pc:spChg chg="mod">
          <ac:chgData name="Elizabeth Sommerville" userId="S::esesommerville@glow.gov.uk::0839e972-48e3-45d3-bb5c-305eeae85771" providerId="AD" clId="Web-{D8D5BF24-CC2E-4274-B509-F6DEB5E31C22}" dt="2024-04-20T15:53:21.731" v="58" actId="20577"/>
          <ac:spMkLst>
            <pc:docMk/>
            <pc:sldMk cId="3716181209" sldId="1351"/>
            <ac:spMk id="3" creationId="{45F48092-F1A7-97B5-C88B-579926542985}"/>
          </ac:spMkLst>
        </pc:spChg>
        <pc:picChg chg="mod">
          <ac:chgData name="Elizabeth Sommerville" userId="S::esesommerville@glow.gov.uk::0839e972-48e3-45d3-bb5c-305eeae85771" providerId="AD" clId="Web-{D8D5BF24-CC2E-4274-B509-F6DEB5E31C22}" dt="2024-04-20T15:53:05.700" v="57" actId="1076"/>
          <ac:picMkLst>
            <pc:docMk/>
            <pc:sldMk cId="3716181209" sldId="1351"/>
            <ac:picMk id="2" creationId="{81B5F1B1-2711-04F3-A515-49ADD516FD90}"/>
          </ac:picMkLst>
        </pc:picChg>
      </pc:sldChg>
      <pc:sldChg chg="modSp">
        <pc:chgData name="Elizabeth Sommerville" userId="S::esesommerville@glow.gov.uk::0839e972-48e3-45d3-bb5c-305eeae85771" providerId="AD" clId="Web-{D8D5BF24-CC2E-4274-B509-F6DEB5E31C22}" dt="2024-04-20T15:53:36.763" v="67" actId="14100"/>
        <pc:sldMkLst>
          <pc:docMk/>
          <pc:sldMk cId="1915661666" sldId="1352"/>
        </pc:sldMkLst>
        <pc:spChg chg="mod">
          <ac:chgData name="Elizabeth Sommerville" userId="S::esesommerville@glow.gov.uk::0839e972-48e3-45d3-bb5c-305eeae85771" providerId="AD" clId="Web-{D8D5BF24-CC2E-4274-B509-F6DEB5E31C22}" dt="2024-04-20T15:53:36.763" v="67" actId="14100"/>
          <ac:spMkLst>
            <pc:docMk/>
            <pc:sldMk cId="1915661666" sldId="1352"/>
            <ac:spMk id="2" creationId="{8B9B4947-2232-A7DD-1755-620B958DC6BB}"/>
          </ac:spMkLst>
        </pc:spChg>
        <pc:picChg chg="mod">
          <ac:chgData name="Elizabeth Sommerville" userId="S::esesommerville@glow.gov.uk::0839e972-48e3-45d3-bb5c-305eeae85771" providerId="AD" clId="Web-{D8D5BF24-CC2E-4274-B509-F6DEB5E31C22}" dt="2024-04-20T15:53:29.388" v="60" actId="1076"/>
          <ac:picMkLst>
            <pc:docMk/>
            <pc:sldMk cId="1915661666" sldId="1352"/>
            <ac:picMk id="3" creationId="{C33768CD-42C9-7A00-F232-9CAAAEDDD69E}"/>
          </ac:picMkLst>
        </pc:picChg>
      </pc:sldChg>
      <pc:sldChg chg="modSp">
        <pc:chgData name="Elizabeth Sommerville" userId="S::esesommerville@glow.gov.uk::0839e972-48e3-45d3-bb5c-305eeae85771" providerId="AD" clId="Web-{D8D5BF24-CC2E-4274-B509-F6DEB5E31C22}" dt="2024-04-20T15:54:26.109" v="101" actId="14100"/>
        <pc:sldMkLst>
          <pc:docMk/>
          <pc:sldMk cId="202523069" sldId="1353"/>
        </pc:sldMkLst>
        <pc:spChg chg="mod">
          <ac:chgData name="Elizabeth Sommerville" userId="S::esesommerville@glow.gov.uk::0839e972-48e3-45d3-bb5c-305eeae85771" providerId="AD" clId="Web-{D8D5BF24-CC2E-4274-B509-F6DEB5E31C22}" dt="2024-04-20T15:54:26.109" v="101" actId="14100"/>
          <ac:spMkLst>
            <pc:docMk/>
            <pc:sldMk cId="202523069" sldId="1353"/>
            <ac:spMk id="2" creationId="{73AA15CC-67B6-9D20-7A89-36214DA84B34}"/>
          </ac:spMkLst>
        </pc:spChg>
        <pc:picChg chg="mod">
          <ac:chgData name="Elizabeth Sommerville" userId="S::esesommerville@glow.gov.uk::0839e972-48e3-45d3-bb5c-305eeae85771" providerId="AD" clId="Web-{D8D5BF24-CC2E-4274-B509-F6DEB5E31C22}" dt="2024-04-20T15:54:10.999" v="91" actId="1076"/>
          <ac:picMkLst>
            <pc:docMk/>
            <pc:sldMk cId="202523069" sldId="1353"/>
            <ac:picMk id="3" creationId="{CE0122AE-3EEA-B8F3-502A-697AF0D31A34}"/>
          </ac:picMkLst>
        </pc:picChg>
      </pc:sldChg>
      <pc:sldChg chg="modSp">
        <pc:chgData name="Elizabeth Sommerville" userId="S::esesommerville@glow.gov.uk::0839e972-48e3-45d3-bb5c-305eeae85771" providerId="AD" clId="Web-{D8D5BF24-CC2E-4274-B509-F6DEB5E31C22}" dt="2024-04-20T15:53:50.217" v="79" actId="14100"/>
        <pc:sldMkLst>
          <pc:docMk/>
          <pc:sldMk cId="576596768" sldId="1354"/>
        </pc:sldMkLst>
        <pc:spChg chg="mod">
          <ac:chgData name="Elizabeth Sommerville" userId="S::esesommerville@glow.gov.uk::0839e972-48e3-45d3-bb5c-305eeae85771" providerId="AD" clId="Web-{D8D5BF24-CC2E-4274-B509-F6DEB5E31C22}" dt="2024-04-20T15:53:50.217" v="79" actId="14100"/>
          <ac:spMkLst>
            <pc:docMk/>
            <pc:sldMk cId="576596768" sldId="1354"/>
            <ac:spMk id="2" creationId="{73AA15CC-67B6-9D20-7A89-36214DA84B34}"/>
          </ac:spMkLst>
        </pc:spChg>
        <pc:picChg chg="mod">
          <ac:chgData name="Elizabeth Sommerville" userId="S::esesommerville@glow.gov.uk::0839e972-48e3-45d3-bb5c-305eeae85771" providerId="AD" clId="Web-{D8D5BF24-CC2E-4274-B509-F6DEB5E31C22}" dt="2024-04-20T15:53:40.951" v="68" actId="1076"/>
          <ac:picMkLst>
            <pc:docMk/>
            <pc:sldMk cId="576596768" sldId="1354"/>
            <ac:picMk id="3" creationId="{CE0122AE-3EEA-B8F3-502A-697AF0D31A34}"/>
          </ac:picMkLst>
        </pc:picChg>
      </pc:sldChg>
      <pc:sldChg chg="modSp">
        <pc:chgData name="Elizabeth Sommerville" userId="S::esesommerville@glow.gov.uk::0839e972-48e3-45d3-bb5c-305eeae85771" providerId="AD" clId="Web-{D8D5BF24-CC2E-4274-B509-F6DEB5E31C22}" dt="2024-04-20T15:54:07.265" v="90" actId="14100"/>
        <pc:sldMkLst>
          <pc:docMk/>
          <pc:sldMk cId="1252503032" sldId="1355"/>
        </pc:sldMkLst>
        <pc:spChg chg="mod">
          <ac:chgData name="Elizabeth Sommerville" userId="S::esesommerville@glow.gov.uk::0839e972-48e3-45d3-bb5c-305eeae85771" providerId="AD" clId="Web-{D8D5BF24-CC2E-4274-B509-F6DEB5E31C22}" dt="2024-04-20T15:54:07.265" v="90" actId="14100"/>
          <ac:spMkLst>
            <pc:docMk/>
            <pc:sldMk cId="1252503032" sldId="1355"/>
            <ac:spMk id="2" creationId="{73AA15CC-67B6-9D20-7A89-36214DA84B34}"/>
          </ac:spMkLst>
        </pc:spChg>
        <pc:picChg chg="mod">
          <ac:chgData name="Elizabeth Sommerville" userId="S::esesommerville@glow.gov.uk::0839e972-48e3-45d3-bb5c-305eeae85771" providerId="AD" clId="Web-{D8D5BF24-CC2E-4274-B509-F6DEB5E31C22}" dt="2024-04-20T15:53:54.295" v="80" actId="1076"/>
          <ac:picMkLst>
            <pc:docMk/>
            <pc:sldMk cId="1252503032" sldId="1355"/>
            <ac:picMk id="3" creationId="{CE0122AE-3EEA-B8F3-502A-697AF0D31A34}"/>
          </ac:picMkLst>
        </pc:picChg>
      </pc:sldChg>
      <pc:sldChg chg="modSp">
        <pc:chgData name="Elizabeth Sommerville" userId="S::esesommerville@glow.gov.uk::0839e972-48e3-45d3-bb5c-305eeae85771" providerId="AD" clId="Web-{D8D5BF24-CC2E-4274-B509-F6DEB5E31C22}" dt="2024-04-20T15:55:24.971" v="110" actId="20577"/>
        <pc:sldMkLst>
          <pc:docMk/>
          <pc:sldMk cId="579224042" sldId="1356"/>
        </pc:sldMkLst>
        <pc:spChg chg="mod">
          <ac:chgData name="Elizabeth Sommerville" userId="S::esesommerville@glow.gov.uk::0839e972-48e3-45d3-bb5c-305eeae85771" providerId="AD" clId="Web-{D8D5BF24-CC2E-4274-B509-F6DEB5E31C22}" dt="2024-04-20T15:55:24.971" v="110" actId="20577"/>
          <ac:spMkLst>
            <pc:docMk/>
            <pc:sldMk cId="579224042" sldId="1356"/>
            <ac:spMk id="3" creationId="{D3C17CD0-DD17-CCE4-4C33-DBD2D1CAAD50}"/>
          </ac:spMkLst>
        </pc:spChg>
      </pc:sldChg>
      <pc:sldChg chg="modSp">
        <pc:chgData name="Elizabeth Sommerville" userId="S::esesommerville@glow.gov.uk::0839e972-48e3-45d3-bb5c-305eeae85771" providerId="AD" clId="Web-{D8D5BF24-CC2E-4274-B509-F6DEB5E31C22}" dt="2024-04-20T15:48:47.564" v="7"/>
        <pc:sldMkLst>
          <pc:docMk/>
          <pc:sldMk cId="2195985047" sldId="1357"/>
        </pc:sldMkLst>
        <pc:spChg chg="mod">
          <ac:chgData name="Elizabeth Sommerville" userId="S::esesommerville@glow.gov.uk::0839e972-48e3-45d3-bb5c-305eeae85771" providerId="AD" clId="Web-{D8D5BF24-CC2E-4274-B509-F6DEB5E31C22}" dt="2024-04-20T15:48:47.564" v="7"/>
          <ac:spMkLst>
            <pc:docMk/>
            <pc:sldMk cId="2195985047" sldId="1357"/>
            <ac:spMk id="6" creationId="{2DBB9557-8B73-646A-C3B5-0993506A374A}"/>
          </ac:spMkLst>
        </pc:spChg>
      </pc:sldChg>
    </pc:docChg>
  </pc:docChgLst>
  <pc:docChgLst>
    <pc:chgData name="Elizabeth Sommerville" userId="S::esesommerville@glow.gov.uk::0839e972-48e3-45d3-bb5c-305eeae85771" providerId="AD" clId="Web-{D401CAF9-B126-4A52-A399-4D89227BD79D}"/>
    <pc:docChg chg="modSld">
      <pc:chgData name="Elizabeth Sommerville" userId="S::esesommerville@glow.gov.uk::0839e972-48e3-45d3-bb5c-305eeae85771" providerId="AD" clId="Web-{D401CAF9-B126-4A52-A399-4D89227BD79D}" dt="2024-04-20T15:45:09.129" v="3"/>
      <pc:docMkLst>
        <pc:docMk/>
      </pc:docMkLst>
      <pc:sldChg chg="modSp modNotes">
        <pc:chgData name="Elizabeth Sommerville" userId="S::esesommerville@glow.gov.uk::0839e972-48e3-45d3-bb5c-305eeae85771" providerId="AD" clId="Web-{D401CAF9-B126-4A52-A399-4D89227BD79D}" dt="2024-04-20T15:45:09.129" v="3"/>
        <pc:sldMkLst>
          <pc:docMk/>
          <pc:sldMk cId="2992660041" sldId="289"/>
        </pc:sldMkLst>
        <pc:spChg chg="mod">
          <ac:chgData name="Elizabeth Sommerville" userId="S::esesommerville@glow.gov.uk::0839e972-48e3-45d3-bb5c-305eeae85771" providerId="AD" clId="Web-{D401CAF9-B126-4A52-A399-4D89227BD79D}" dt="2024-04-20T15:45:06.582" v="2" actId="20577"/>
          <ac:spMkLst>
            <pc:docMk/>
            <pc:sldMk cId="2992660041" sldId="289"/>
            <ac:spMk id="2" creationId="{E0C65D9E-0795-3F5E-3C94-C9B3FF6C14C2}"/>
          </ac:spMkLst>
        </pc:spChg>
      </pc:sldChg>
    </pc:docChg>
  </pc:docChgLst>
  <pc:docChgLst>
    <pc:chgData name="Michael Halbert" userId="S::michael.halbert@educationscotland.gov.scot::df777a5f-0442-48e1-9aae-d2a96e273939" providerId="AD" clId="Web-{19166D9A-A46F-4E3D-3D8E-89435A5F2DF3}"/>
    <pc:docChg chg="mod">
      <pc:chgData name="Michael Halbert" userId="S::michael.halbert@educationscotland.gov.scot::df777a5f-0442-48e1-9aae-d2a96e273939" providerId="AD" clId="Web-{19166D9A-A46F-4E3D-3D8E-89435A5F2DF3}" dt="2024-04-18T06:24:28.816" v="1"/>
      <pc:docMkLst>
        <pc:docMk/>
      </pc:docMkLst>
      <pc:sldChg chg="modCm">
        <pc:chgData name="Michael Halbert" userId="S::michael.halbert@educationscotland.gov.scot::df777a5f-0442-48e1-9aae-d2a96e273939" providerId="AD" clId="Web-{19166D9A-A46F-4E3D-3D8E-89435A5F2DF3}" dt="2024-04-18T06:24:28.816" v="1"/>
        <pc:sldMkLst>
          <pc:docMk/>
          <pc:sldMk cId="1569369832" sldId="265"/>
        </pc:sldMkLst>
        <pc:extLst>
          <p:ext xmlns:p="http://schemas.openxmlformats.org/presentationml/2006/main" uri="{D6D511B9-2390-475A-947B-AFAB55BFBCF1}">
            <pc226:cmChg xmlns:pc226="http://schemas.microsoft.com/office/powerpoint/2022/06/main/command" chg="">
              <pc226:chgData name="Michael Halbert" userId="S::michael.halbert@educationscotland.gov.scot::df777a5f-0442-48e1-9aae-d2a96e273939" providerId="AD" clId="Web-{19166D9A-A46F-4E3D-3D8E-89435A5F2DF3}" dt="2024-04-18T06:24:28.816" v="1"/>
              <pc2:cmMkLst xmlns:pc2="http://schemas.microsoft.com/office/powerpoint/2019/9/main/command">
                <pc:docMk/>
                <pc:sldMk cId="1569369832" sldId="265"/>
                <pc2:cmMk id="{7061AAB8-3B0C-43A3-A8B4-D1765111B52B}"/>
              </pc2:cmMkLst>
              <pc226:cmRplyChg chg="mod modRxn">
                <pc226:chgData name="Michael Halbert" userId="S::michael.halbert@educationscotland.gov.scot::df777a5f-0442-48e1-9aae-d2a96e273939" providerId="AD" clId="Web-{19166D9A-A46F-4E3D-3D8E-89435A5F2DF3}" dt="2024-04-18T06:24:28.816" v="1"/>
                <pc2:cmRplyMkLst xmlns:pc2="http://schemas.microsoft.com/office/powerpoint/2019/9/main/command">
                  <pc:docMk/>
                  <pc:sldMk cId="1569369832" sldId="265"/>
                  <pc2:cmMk id="{7061AAB8-3B0C-43A3-A8B4-D1765111B52B}"/>
                  <pc2:cmRplyMk id="{74E73969-1C84-4158-ADB5-97BF592275BB}"/>
                </pc2:cmRplyMkLst>
              </pc226:cmRplyChg>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B171F-EB8B-4CF6-A2D6-4B7B5ADE7A58}" type="doc">
      <dgm:prSet loTypeId="urn:microsoft.com/office/officeart/2008/layout/VerticalCurvedList" loCatId="list" qsTypeId="urn:microsoft.com/office/officeart/2005/8/quickstyle/simple3" qsCatId="simple" csTypeId="urn:microsoft.com/office/officeart/2005/8/colors/accent2_4" csCatId="accent2" phldr="1"/>
      <dgm:spPr/>
      <dgm:t>
        <a:bodyPr/>
        <a:lstStyle/>
        <a:p>
          <a:endParaRPr lang="en-GB"/>
        </a:p>
      </dgm:t>
    </dgm:pt>
    <dgm:pt modelId="{1A870F8E-1D1E-4281-BB5B-BA67A0D2C3CD}">
      <dgm:prSet phldrT="[Text]"/>
      <dgm:spPr/>
      <dgm:t>
        <a:bodyPr/>
        <a:lstStyle/>
        <a:p>
          <a:r>
            <a:rPr lang="en-GB" dirty="0"/>
            <a:t>National guidance and research</a:t>
          </a:r>
        </a:p>
      </dgm:t>
      <dgm:extLst>
        <a:ext uri="{E40237B7-FDA0-4F09-8148-C483321AD2D9}">
          <dgm14:cNvPr xmlns:dgm14="http://schemas.microsoft.com/office/drawing/2010/diagram" id="0" name="" descr="&#10;This is a smart art diagram containing the content coverage of the workshop. The writing says. &#10;National guidance and research&#10;Data and improvement planning&#10;Data and implementation&#10;Data and self-evaluation"/>
        </a:ext>
      </dgm:extLst>
    </dgm:pt>
    <dgm:pt modelId="{34498098-56E9-4626-AC2B-4DA1EAA61179}" type="parTrans" cxnId="{0E09FD26-BB5D-46CB-8E0A-F25C661EB249}">
      <dgm:prSet/>
      <dgm:spPr/>
      <dgm:t>
        <a:bodyPr/>
        <a:lstStyle/>
        <a:p>
          <a:endParaRPr lang="en-GB"/>
        </a:p>
      </dgm:t>
    </dgm:pt>
    <dgm:pt modelId="{A733424E-8E48-4099-9748-CA53694FC37D}" type="sibTrans" cxnId="{0E09FD26-BB5D-46CB-8E0A-F25C661EB249}">
      <dgm:prSet/>
      <dgm:spPr/>
      <dgm:t>
        <a:bodyPr/>
        <a:lstStyle/>
        <a:p>
          <a:endParaRPr lang="en-GB"/>
        </a:p>
      </dgm:t>
    </dgm:pt>
    <dgm:pt modelId="{B790341B-5831-47C8-B1B9-DA1CD817B1BD}">
      <dgm:prSet phldrT="[Text]"/>
      <dgm:spPr/>
      <dgm:t>
        <a:bodyPr/>
        <a:lstStyle/>
        <a:p>
          <a:r>
            <a:rPr lang="en-GB" dirty="0"/>
            <a:t>Data and improvement planning</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10;"/>
        </a:ext>
      </dgm:extLst>
    </dgm:pt>
    <dgm:pt modelId="{D5EE7ED7-E48A-48EE-A08F-3E2020EAC63A}" type="parTrans" cxnId="{E5B4F2C6-7466-49C0-98A2-B0769DB539AE}">
      <dgm:prSet/>
      <dgm:spPr/>
      <dgm:t>
        <a:bodyPr/>
        <a:lstStyle/>
        <a:p>
          <a:endParaRPr lang="en-GB"/>
        </a:p>
      </dgm:t>
    </dgm:pt>
    <dgm:pt modelId="{5FF43768-0BBC-4FC5-A4E1-E2771ADBC7D2}" type="sibTrans" cxnId="{E5B4F2C6-7466-49C0-98A2-B0769DB539AE}">
      <dgm:prSet/>
      <dgm:spPr/>
      <dgm:t>
        <a:bodyPr/>
        <a:lstStyle/>
        <a:p>
          <a:endParaRPr lang="en-GB"/>
        </a:p>
      </dgm:t>
    </dgm:pt>
    <dgm:pt modelId="{2CDA3D51-41DC-4E39-A368-51E2E7A93007}">
      <dgm:prSet/>
      <dgm:spPr/>
      <dgm:t>
        <a:bodyPr/>
        <a:lstStyle/>
        <a:p>
          <a:r>
            <a:rPr lang="en-GB" dirty="0"/>
            <a:t>Data and the implementation of improvement activity</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
        </a:ext>
      </dgm:extLst>
    </dgm:pt>
    <dgm:pt modelId="{A2712563-4748-44B6-B9DE-5D2F5E64FA9A}" type="parTrans" cxnId="{A052FA6B-6953-4369-B3A2-575B70553420}">
      <dgm:prSet/>
      <dgm:spPr/>
      <dgm:t>
        <a:bodyPr/>
        <a:lstStyle/>
        <a:p>
          <a:endParaRPr lang="en-GB"/>
        </a:p>
      </dgm:t>
    </dgm:pt>
    <dgm:pt modelId="{26EC91DC-426A-49BF-B7A0-D1CF3457852F}" type="sibTrans" cxnId="{A052FA6B-6953-4369-B3A2-575B70553420}">
      <dgm:prSet/>
      <dgm:spPr/>
      <dgm:t>
        <a:bodyPr/>
        <a:lstStyle/>
        <a:p>
          <a:endParaRPr lang="en-GB"/>
        </a:p>
      </dgm:t>
    </dgm:pt>
    <dgm:pt modelId="{7B0AD926-90C7-41E4-A566-09DE22CEC021}">
      <dgm:prSet/>
      <dgm:spPr/>
      <dgm:t>
        <a:bodyPr/>
        <a:lstStyle/>
        <a:p>
          <a:r>
            <a:rPr lang="en-GB" dirty="0"/>
            <a:t>Data and self-evaluation</a:t>
          </a:r>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
        </a:ext>
      </dgm:extLst>
    </dgm:pt>
    <dgm:pt modelId="{8ACB685B-E69A-4A83-9B41-C488B8AE88AB}" type="parTrans" cxnId="{194F0965-9737-4201-A6D5-239951E0EAA4}">
      <dgm:prSet/>
      <dgm:spPr/>
      <dgm:t>
        <a:bodyPr/>
        <a:lstStyle/>
        <a:p>
          <a:endParaRPr lang="en-GB"/>
        </a:p>
      </dgm:t>
    </dgm:pt>
    <dgm:pt modelId="{45654B5D-AFB1-4160-93F0-BE02D65750CF}" type="sibTrans" cxnId="{194F0965-9737-4201-A6D5-239951E0EAA4}">
      <dgm:prSet/>
      <dgm:spPr/>
      <dgm:t>
        <a:bodyPr/>
        <a:lstStyle/>
        <a:p>
          <a:endParaRPr lang="en-GB"/>
        </a:p>
      </dgm:t>
    </dgm:pt>
    <dgm:pt modelId="{6C032B3A-8142-440D-AE45-47BEFF088E64}">
      <dgm:prSet/>
      <dgm:spPr/>
      <dgm:t>
        <a:bodyPr/>
        <a:lstStyle/>
        <a:p>
          <a:r>
            <a:rPr lang="en-GB" dirty="0"/>
            <a:t>Reflection</a:t>
          </a:r>
          <a:r>
            <a:rPr lang="en-GB" baseline="0" dirty="0"/>
            <a:t> and feedback</a:t>
          </a:r>
          <a:endParaRPr lang="en-GB" dirty="0"/>
        </a:p>
      </dgm:t>
      <dgm:extLst>
        <a:ext uri="{E40237B7-FDA0-4F09-8148-C483321AD2D9}">
          <dgm14:cNvPr xmlns:dgm14="http://schemas.microsoft.com/office/drawing/2010/diagram" id="0" name="" descr="This is a smart art diagram containing the content coverage of the workshop. The writing says. &#10;National guidance and research&#10;Data and improvement planning&#10;Data and implementation&#10;Data and self-evaluation&#10;"/>
        </a:ext>
      </dgm:extLst>
    </dgm:pt>
    <dgm:pt modelId="{92DA2326-FA58-4FCD-8120-0A5C6F3A2ABF}" type="parTrans" cxnId="{EC571840-A6D0-4091-89D9-5D4767F26DDE}">
      <dgm:prSet/>
      <dgm:spPr/>
      <dgm:t>
        <a:bodyPr/>
        <a:lstStyle/>
        <a:p>
          <a:endParaRPr lang="en-GB"/>
        </a:p>
      </dgm:t>
    </dgm:pt>
    <dgm:pt modelId="{192327AA-6DB0-4831-B0F4-B7BBEC224E3C}" type="sibTrans" cxnId="{EC571840-A6D0-4091-89D9-5D4767F26DDE}">
      <dgm:prSet/>
      <dgm:spPr/>
      <dgm:t>
        <a:bodyPr/>
        <a:lstStyle/>
        <a:p>
          <a:endParaRPr lang="en-GB"/>
        </a:p>
      </dgm:t>
    </dgm:pt>
    <dgm:pt modelId="{DA294D58-0376-408B-83CE-9DB747C5E6B8}" type="pres">
      <dgm:prSet presAssocID="{8B7B171F-EB8B-4CF6-A2D6-4B7B5ADE7A58}" presName="Name0" presStyleCnt="0">
        <dgm:presLayoutVars>
          <dgm:chMax val="7"/>
          <dgm:chPref val="7"/>
          <dgm:dir/>
        </dgm:presLayoutVars>
      </dgm:prSet>
      <dgm:spPr/>
    </dgm:pt>
    <dgm:pt modelId="{A8C9F2EC-3736-44FC-97E3-A31414475BB8}" type="pres">
      <dgm:prSet presAssocID="{8B7B171F-EB8B-4CF6-A2D6-4B7B5ADE7A58}" presName="Name1" presStyleCnt="0"/>
      <dgm:spPr/>
    </dgm:pt>
    <dgm:pt modelId="{D9FE83E8-6451-4265-AA35-61A5C5942942}" type="pres">
      <dgm:prSet presAssocID="{8B7B171F-EB8B-4CF6-A2D6-4B7B5ADE7A58}" presName="cycle" presStyleCnt="0"/>
      <dgm:spPr/>
    </dgm:pt>
    <dgm:pt modelId="{8B4D328E-364A-419C-915E-3134F615E0E8}" type="pres">
      <dgm:prSet presAssocID="{8B7B171F-EB8B-4CF6-A2D6-4B7B5ADE7A58}" presName="srcNode" presStyleLbl="node1" presStyleIdx="0" presStyleCnt="5"/>
      <dgm:spPr/>
    </dgm:pt>
    <dgm:pt modelId="{6744B3B5-0239-436F-926B-518AB374C1A7}" type="pres">
      <dgm:prSet presAssocID="{8B7B171F-EB8B-4CF6-A2D6-4B7B5ADE7A58}" presName="conn" presStyleLbl="parChTrans1D2" presStyleIdx="0" presStyleCnt="1"/>
      <dgm:spPr/>
    </dgm:pt>
    <dgm:pt modelId="{481F2718-B3DE-4274-836B-5F15274504A5}" type="pres">
      <dgm:prSet presAssocID="{8B7B171F-EB8B-4CF6-A2D6-4B7B5ADE7A58}" presName="extraNode" presStyleLbl="node1" presStyleIdx="0" presStyleCnt="5"/>
      <dgm:spPr/>
    </dgm:pt>
    <dgm:pt modelId="{24AABA6E-A49D-42DB-A542-876EF2DE7C65}" type="pres">
      <dgm:prSet presAssocID="{8B7B171F-EB8B-4CF6-A2D6-4B7B5ADE7A58}" presName="dstNode" presStyleLbl="node1" presStyleIdx="0" presStyleCnt="5"/>
      <dgm:spPr/>
    </dgm:pt>
    <dgm:pt modelId="{8E493C90-1408-4526-8756-A3696992837D}" type="pres">
      <dgm:prSet presAssocID="{1A870F8E-1D1E-4281-BB5B-BA67A0D2C3CD}" presName="text_1" presStyleLbl="node1" presStyleIdx="0" presStyleCnt="5" custLinFactNeighborY="5784">
        <dgm:presLayoutVars>
          <dgm:bulletEnabled val="1"/>
        </dgm:presLayoutVars>
      </dgm:prSet>
      <dgm:spPr/>
    </dgm:pt>
    <dgm:pt modelId="{6ACD0082-46EB-4197-9AEF-6C3603194323}" type="pres">
      <dgm:prSet presAssocID="{1A870F8E-1D1E-4281-BB5B-BA67A0D2C3CD}" presName="accent_1" presStyleCnt="0"/>
      <dgm:spPr/>
    </dgm:pt>
    <dgm:pt modelId="{84B16BD2-BC88-4E10-9E43-6D6BE4C2FED5}" type="pres">
      <dgm:prSet presAssocID="{1A870F8E-1D1E-4281-BB5B-BA67A0D2C3CD}" presName="accentRepeatNode" presStyleLbl="solidFgAcc1" presStyleIdx="0" presStyleCnt="5"/>
      <dgm:spPr/>
    </dgm:pt>
    <dgm:pt modelId="{2E8260C5-714E-40EE-B332-FCC683D80095}" type="pres">
      <dgm:prSet presAssocID="{B790341B-5831-47C8-B1B9-DA1CD817B1BD}" presName="text_2" presStyleLbl="node1" presStyleIdx="1" presStyleCnt="5" custLinFactNeighborX="519" custLinFactNeighborY="-4998">
        <dgm:presLayoutVars>
          <dgm:bulletEnabled val="1"/>
        </dgm:presLayoutVars>
      </dgm:prSet>
      <dgm:spPr/>
    </dgm:pt>
    <dgm:pt modelId="{0E7DC222-0381-4A96-9F66-3A4789D11B2F}" type="pres">
      <dgm:prSet presAssocID="{B790341B-5831-47C8-B1B9-DA1CD817B1BD}" presName="accent_2" presStyleCnt="0"/>
      <dgm:spPr/>
    </dgm:pt>
    <dgm:pt modelId="{1354DD78-EAD9-4D08-9D4B-45C0F8ABE7DF}" type="pres">
      <dgm:prSet presAssocID="{B790341B-5831-47C8-B1B9-DA1CD817B1BD}" presName="accentRepeatNode" presStyleLbl="solidFgAcc1" presStyleIdx="1" presStyleCnt="5"/>
      <dgm:spPr/>
    </dgm:pt>
    <dgm:pt modelId="{80A4B80A-B3F2-4F07-ABEB-C5E4EF5646B0}" type="pres">
      <dgm:prSet presAssocID="{2CDA3D51-41DC-4E39-A368-51E2E7A93007}" presName="text_3" presStyleLbl="node1" presStyleIdx="2" presStyleCnt="5">
        <dgm:presLayoutVars>
          <dgm:bulletEnabled val="1"/>
        </dgm:presLayoutVars>
      </dgm:prSet>
      <dgm:spPr/>
    </dgm:pt>
    <dgm:pt modelId="{DBBE36E4-8A32-42B0-AD85-903E54752B13}" type="pres">
      <dgm:prSet presAssocID="{2CDA3D51-41DC-4E39-A368-51E2E7A93007}" presName="accent_3" presStyleCnt="0"/>
      <dgm:spPr/>
    </dgm:pt>
    <dgm:pt modelId="{4F962DEC-736F-4564-A610-8E8E3C85FDB9}" type="pres">
      <dgm:prSet presAssocID="{2CDA3D51-41DC-4E39-A368-51E2E7A93007}" presName="accentRepeatNode" presStyleLbl="solidFgAcc1" presStyleIdx="2" presStyleCnt="5"/>
      <dgm:spPr/>
    </dgm:pt>
    <dgm:pt modelId="{02508A3B-1303-49CE-BAF6-9EB610B0031A}" type="pres">
      <dgm:prSet presAssocID="{7B0AD926-90C7-41E4-A566-09DE22CEC021}" presName="text_4" presStyleLbl="node1" presStyleIdx="3" presStyleCnt="5">
        <dgm:presLayoutVars>
          <dgm:bulletEnabled val="1"/>
        </dgm:presLayoutVars>
      </dgm:prSet>
      <dgm:spPr/>
    </dgm:pt>
    <dgm:pt modelId="{A9049949-B4C3-4FE8-AF08-D0C2E555B93F}" type="pres">
      <dgm:prSet presAssocID="{7B0AD926-90C7-41E4-A566-09DE22CEC021}" presName="accent_4" presStyleCnt="0"/>
      <dgm:spPr/>
    </dgm:pt>
    <dgm:pt modelId="{50719DB5-5558-44D0-AF6C-79E035AAA8E9}" type="pres">
      <dgm:prSet presAssocID="{7B0AD926-90C7-41E4-A566-09DE22CEC021}" presName="accentRepeatNode" presStyleLbl="solidFgAcc1" presStyleIdx="3" presStyleCnt="5"/>
      <dgm:spPr/>
    </dgm:pt>
    <dgm:pt modelId="{AC9C1916-596F-4AE4-819A-F5716D43FABF}" type="pres">
      <dgm:prSet presAssocID="{6C032B3A-8142-440D-AE45-47BEFF088E64}" presName="text_5" presStyleLbl="node1" presStyleIdx="4" presStyleCnt="5">
        <dgm:presLayoutVars>
          <dgm:bulletEnabled val="1"/>
        </dgm:presLayoutVars>
      </dgm:prSet>
      <dgm:spPr/>
    </dgm:pt>
    <dgm:pt modelId="{1BE5ECDB-B06D-424E-90A4-8594BA04A2F6}" type="pres">
      <dgm:prSet presAssocID="{6C032B3A-8142-440D-AE45-47BEFF088E64}" presName="accent_5" presStyleCnt="0"/>
      <dgm:spPr/>
    </dgm:pt>
    <dgm:pt modelId="{2DDFC24E-87E0-425E-946A-9E52E9294EF3}" type="pres">
      <dgm:prSet presAssocID="{6C032B3A-8142-440D-AE45-47BEFF088E64}" presName="accentRepeatNode" presStyleLbl="solidFgAcc1" presStyleIdx="4" presStyleCnt="5"/>
      <dgm:spPr/>
    </dgm:pt>
  </dgm:ptLst>
  <dgm:cxnLst>
    <dgm:cxn modelId="{9A25AA10-9487-484D-A5E5-C1768227AB93}" type="presOf" srcId="{B790341B-5831-47C8-B1B9-DA1CD817B1BD}" destId="{2E8260C5-714E-40EE-B332-FCC683D80095}" srcOrd="0" destOrd="0" presId="urn:microsoft.com/office/officeart/2008/layout/VerticalCurvedList"/>
    <dgm:cxn modelId="{E32EAD1F-5887-4222-A288-AF854EDC8A33}" type="presOf" srcId="{8B7B171F-EB8B-4CF6-A2D6-4B7B5ADE7A58}" destId="{DA294D58-0376-408B-83CE-9DB747C5E6B8}" srcOrd="0" destOrd="0" presId="urn:microsoft.com/office/officeart/2008/layout/VerticalCurvedList"/>
    <dgm:cxn modelId="{B4373220-B1A2-47D0-A445-9306ECD63BF0}" type="presOf" srcId="{7B0AD926-90C7-41E4-A566-09DE22CEC021}" destId="{02508A3B-1303-49CE-BAF6-9EB610B0031A}" srcOrd="0" destOrd="0" presId="urn:microsoft.com/office/officeart/2008/layout/VerticalCurvedList"/>
    <dgm:cxn modelId="{1B0AE126-6891-4B72-8700-B18D9E5AEA41}" type="presOf" srcId="{6C032B3A-8142-440D-AE45-47BEFF088E64}" destId="{AC9C1916-596F-4AE4-819A-F5716D43FABF}" srcOrd="0" destOrd="0" presId="urn:microsoft.com/office/officeart/2008/layout/VerticalCurvedList"/>
    <dgm:cxn modelId="{0E09FD26-BB5D-46CB-8E0A-F25C661EB249}" srcId="{8B7B171F-EB8B-4CF6-A2D6-4B7B5ADE7A58}" destId="{1A870F8E-1D1E-4281-BB5B-BA67A0D2C3CD}" srcOrd="0" destOrd="0" parTransId="{34498098-56E9-4626-AC2B-4DA1EAA61179}" sibTransId="{A733424E-8E48-4099-9748-CA53694FC37D}"/>
    <dgm:cxn modelId="{5F5F1E29-B4BE-48F0-A81F-DC9CE5432CDC}" type="presOf" srcId="{1A870F8E-1D1E-4281-BB5B-BA67A0D2C3CD}" destId="{8E493C90-1408-4526-8756-A3696992837D}" srcOrd="0" destOrd="0" presId="urn:microsoft.com/office/officeart/2008/layout/VerticalCurvedList"/>
    <dgm:cxn modelId="{EC571840-A6D0-4091-89D9-5D4767F26DDE}" srcId="{8B7B171F-EB8B-4CF6-A2D6-4B7B5ADE7A58}" destId="{6C032B3A-8142-440D-AE45-47BEFF088E64}" srcOrd="4" destOrd="0" parTransId="{92DA2326-FA58-4FCD-8120-0A5C6F3A2ABF}" sibTransId="{192327AA-6DB0-4831-B0F4-B7BBEC224E3C}"/>
    <dgm:cxn modelId="{194F0965-9737-4201-A6D5-239951E0EAA4}" srcId="{8B7B171F-EB8B-4CF6-A2D6-4B7B5ADE7A58}" destId="{7B0AD926-90C7-41E4-A566-09DE22CEC021}" srcOrd="3" destOrd="0" parTransId="{8ACB685B-E69A-4A83-9B41-C488B8AE88AB}" sibTransId="{45654B5D-AFB1-4160-93F0-BE02D65750CF}"/>
    <dgm:cxn modelId="{A052FA6B-6953-4369-B3A2-575B70553420}" srcId="{8B7B171F-EB8B-4CF6-A2D6-4B7B5ADE7A58}" destId="{2CDA3D51-41DC-4E39-A368-51E2E7A93007}" srcOrd="2" destOrd="0" parTransId="{A2712563-4748-44B6-B9DE-5D2F5E64FA9A}" sibTransId="{26EC91DC-426A-49BF-B7A0-D1CF3457852F}"/>
    <dgm:cxn modelId="{FFC28293-60D5-41A5-AC98-EA8815E23C3D}" type="presOf" srcId="{2CDA3D51-41DC-4E39-A368-51E2E7A93007}" destId="{80A4B80A-B3F2-4F07-ABEB-C5E4EF5646B0}" srcOrd="0" destOrd="0" presId="urn:microsoft.com/office/officeart/2008/layout/VerticalCurvedList"/>
    <dgm:cxn modelId="{E043A09D-17BA-4C80-B65F-09FE2C1A7D0D}" type="presOf" srcId="{A733424E-8E48-4099-9748-CA53694FC37D}" destId="{6744B3B5-0239-436F-926B-518AB374C1A7}" srcOrd="0" destOrd="0" presId="urn:microsoft.com/office/officeart/2008/layout/VerticalCurvedList"/>
    <dgm:cxn modelId="{E5B4F2C6-7466-49C0-98A2-B0769DB539AE}" srcId="{8B7B171F-EB8B-4CF6-A2D6-4B7B5ADE7A58}" destId="{B790341B-5831-47C8-B1B9-DA1CD817B1BD}" srcOrd="1" destOrd="0" parTransId="{D5EE7ED7-E48A-48EE-A08F-3E2020EAC63A}" sibTransId="{5FF43768-0BBC-4FC5-A4E1-E2771ADBC7D2}"/>
    <dgm:cxn modelId="{92F2E4A0-EEA7-4DE4-BDDD-ECFFCF3CF476}" type="presParOf" srcId="{DA294D58-0376-408B-83CE-9DB747C5E6B8}" destId="{A8C9F2EC-3736-44FC-97E3-A31414475BB8}" srcOrd="0" destOrd="0" presId="urn:microsoft.com/office/officeart/2008/layout/VerticalCurvedList"/>
    <dgm:cxn modelId="{2142A532-6110-4578-B1D3-B59AC784EF37}" type="presParOf" srcId="{A8C9F2EC-3736-44FC-97E3-A31414475BB8}" destId="{D9FE83E8-6451-4265-AA35-61A5C5942942}" srcOrd="0" destOrd="0" presId="urn:microsoft.com/office/officeart/2008/layout/VerticalCurvedList"/>
    <dgm:cxn modelId="{3CCC8580-3E80-4304-A42E-68A2A1BEB6DD}" type="presParOf" srcId="{D9FE83E8-6451-4265-AA35-61A5C5942942}" destId="{8B4D328E-364A-419C-915E-3134F615E0E8}" srcOrd="0" destOrd="0" presId="urn:microsoft.com/office/officeart/2008/layout/VerticalCurvedList"/>
    <dgm:cxn modelId="{C3A7EFCC-6DAB-4882-9690-A25300AB498A}" type="presParOf" srcId="{D9FE83E8-6451-4265-AA35-61A5C5942942}" destId="{6744B3B5-0239-436F-926B-518AB374C1A7}" srcOrd="1" destOrd="0" presId="urn:microsoft.com/office/officeart/2008/layout/VerticalCurvedList"/>
    <dgm:cxn modelId="{204A651A-37BE-4A0A-9D65-47BB1A33F598}" type="presParOf" srcId="{D9FE83E8-6451-4265-AA35-61A5C5942942}" destId="{481F2718-B3DE-4274-836B-5F15274504A5}" srcOrd="2" destOrd="0" presId="urn:microsoft.com/office/officeart/2008/layout/VerticalCurvedList"/>
    <dgm:cxn modelId="{45AD6A3F-0374-4601-84BA-30913673F851}" type="presParOf" srcId="{D9FE83E8-6451-4265-AA35-61A5C5942942}" destId="{24AABA6E-A49D-42DB-A542-876EF2DE7C65}" srcOrd="3" destOrd="0" presId="urn:microsoft.com/office/officeart/2008/layout/VerticalCurvedList"/>
    <dgm:cxn modelId="{D71848FF-7165-4466-8612-7093D5702F29}" type="presParOf" srcId="{A8C9F2EC-3736-44FC-97E3-A31414475BB8}" destId="{8E493C90-1408-4526-8756-A3696992837D}" srcOrd="1" destOrd="0" presId="urn:microsoft.com/office/officeart/2008/layout/VerticalCurvedList"/>
    <dgm:cxn modelId="{2779A35B-CE91-4F62-B375-16426E2DFB14}" type="presParOf" srcId="{A8C9F2EC-3736-44FC-97E3-A31414475BB8}" destId="{6ACD0082-46EB-4197-9AEF-6C3603194323}" srcOrd="2" destOrd="0" presId="urn:microsoft.com/office/officeart/2008/layout/VerticalCurvedList"/>
    <dgm:cxn modelId="{E92D0E94-2D5B-4406-BCAA-A1FF1D57F06F}" type="presParOf" srcId="{6ACD0082-46EB-4197-9AEF-6C3603194323}" destId="{84B16BD2-BC88-4E10-9E43-6D6BE4C2FED5}" srcOrd="0" destOrd="0" presId="urn:microsoft.com/office/officeart/2008/layout/VerticalCurvedList"/>
    <dgm:cxn modelId="{D519DB83-F54B-4F6F-9C03-BCD7A0A3DE8C}" type="presParOf" srcId="{A8C9F2EC-3736-44FC-97E3-A31414475BB8}" destId="{2E8260C5-714E-40EE-B332-FCC683D80095}" srcOrd="3" destOrd="0" presId="urn:microsoft.com/office/officeart/2008/layout/VerticalCurvedList"/>
    <dgm:cxn modelId="{56045D33-F53E-4E0F-A678-D181A6410B47}" type="presParOf" srcId="{A8C9F2EC-3736-44FC-97E3-A31414475BB8}" destId="{0E7DC222-0381-4A96-9F66-3A4789D11B2F}" srcOrd="4" destOrd="0" presId="urn:microsoft.com/office/officeart/2008/layout/VerticalCurvedList"/>
    <dgm:cxn modelId="{A3F4E0D1-182E-4137-8E14-BC4D5548D5AF}" type="presParOf" srcId="{0E7DC222-0381-4A96-9F66-3A4789D11B2F}" destId="{1354DD78-EAD9-4D08-9D4B-45C0F8ABE7DF}" srcOrd="0" destOrd="0" presId="urn:microsoft.com/office/officeart/2008/layout/VerticalCurvedList"/>
    <dgm:cxn modelId="{02424CCD-172E-4215-A2F9-73A59171620E}" type="presParOf" srcId="{A8C9F2EC-3736-44FC-97E3-A31414475BB8}" destId="{80A4B80A-B3F2-4F07-ABEB-C5E4EF5646B0}" srcOrd="5" destOrd="0" presId="urn:microsoft.com/office/officeart/2008/layout/VerticalCurvedList"/>
    <dgm:cxn modelId="{59B7A6F8-126D-409D-957C-B55A5E891156}" type="presParOf" srcId="{A8C9F2EC-3736-44FC-97E3-A31414475BB8}" destId="{DBBE36E4-8A32-42B0-AD85-903E54752B13}" srcOrd="6" destOrd="0" presId="urn:microsoft.com/office/officeart/2008/layout/VerticalCurvedList"/>
    <dgm:cxn modelId="{D6E19254-E81C-417F-9CA7-4F1F273F30A3}" type="presParOf" srcId="{DBBE36E4-8A32-42B0-AD85-903E54752B13}" destId="{4F962DEC-736F-4564-A610-8E8E3C85FDB9}" srcOrd="0" destOrd="0" presId="urn:microsoft.com/office/officeart/2008/layout/VerticalCurvedList"/>
    <dgm:cxn modelId="{DF35AB65-AD07-42C5-81E9-289B80AEFC1C}" type="presParOf" srcId="{A8C9F2EC-3736-44FC-97E3-A31414475BB8}" destId="{02508A3B-1303-49CE-BAF6-9EB610B0031A}" srcOrd="7" destOrd="0" presId="urn:microsoft.com/office/officeart/2008/layout/VerticalCurvedList"/>
    <dgm:cxn modelId="{58C30EAF-EE8E-4B60-A907-0A1C09DD2953}" type="presParOf" srcId="{A8C9F2EC-3736-44FC-97E3-A31414475BB8}" destId="{A9049949-B4C3-4FE8-AF08-D0C2E555B93F}" srcOrd="8" destOrd="0" presId="urn:microsoft.com/office/officeart/2008/layout/VerticalCurvedList"/>
    <dgm:cxn modelId="{C2EC03C5-A7B0-4C03-AE95-D31A01B98601}" type="presParOf" srcId="{A9049949-B4C3-4FE8-AF08-D0C2E555B93F}" destId="{50719DB5-5558-44D0-AF6C-79E035AAA8E9}" srcOrd="0" destOrd="0" presId="urn:microsoft.com/office/officeart/2008/layout/VerticalCurvedList"/>
    <dgm:cxn modelId="{AA84EED2-3667-4744-AC7C-C9EC54D7E179}" type="presParOf" srcId="{A8C9F2EC-3736-44FC-97E3-A31414475BB8}" destId="{AC9C1916-596F-4AE4-819A-F5716D43FABF}" srcOrd="9" destOrd="0" presId="urn:microsoft.com/office/officeart/2008/layout/VerticalCurvedList"/>
    <dgm:cxn modelId="{05BC52F7-3A9B-4202-A1DA-303E4FF13520}" type="presParOf" srcId="{A8C9F2EC-3736-44FC-97E3-A31414475BB8}" destId="{1BE5ECDB-B06D-424E-90A4-8594BA04A2F6}" srcOrd="10" destOrd="0" presId="urn:microsoft.com/office/officeart/2008/layout/VerticalCurvedList"/>
    <dgm:cxn modelId="{4A81D49F-E6CA-4FE7-BA8D-6D9CDB5FD039}" type="presParOf" srcId="{1BE5ECDB-B06D-424E-90A4-8594BA04A2F6}" destId="{2DDFC24E-87E0-425E-946A-9E52E9294E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6412E8-326F-469F-8339-F2EDE86238A8}" type="doc">
      <dgm:prSet loTypeId="urn:microsoft.com/office/officeart/2005/8/layout/process4" loCatId="list" qsTypeId="urn:microsoft.com/office/officeart/2005/8/quickstyle/simple1" qsCatId="simple" csTypeId="urn:microsoft.com/office/officeart/2005/8/colors/accent2_1" csCatId="accent2" phldr="1"/>
      <dgm:spPr/>
      <dgm:t>
        <a:bodyPr/>
        <a:lstStyle/>
        <a:p>
          <a:endParaRPr lang="en-US"/>
        </a:p>
      </dgm:t>
    </dgm:pt>
    <dgm:pt modelId="{06CCC7F0-095D-42B0-819B-034D512EC07F}">
      <dgm:prSet phldrT="[Text]"/>
      <dgm:spPr/>
      <dgm:t>
        <a:bodyPr/>
        <a:lstStyle/>
        <a:p>
          <a:r>
            <a:rPr lang="en-US" dirty="0">
              <a:latin typeface="+mn-lt"/>
              <a:cs typeface="Arial" panose="020B0604020202020204" pitchFamily="34" charset="0"/>
            </a:rPr>
            <a:t>1.  What does our ‘big’ data tell us about any patterns, trends or gaps in attainment, achievement or health and wellbeing?</a:t>
          </a:r>
        </a:p>
      </dgm:t>
    </dgm:pt>
    <dgm:pt modelId="{8130BF92-3431-4D41-9A2C-2F3C421BB5C6}" type="parTrans" cxnId="{CC23DC14-8181-4067-83C1-927F5431B189}">
      <dgm:prSet/>
      <dgm:spPr/>
      <dgm:t>
        <a:bodyPr/>
        <a:lstStyle/>
        <a:p>
          <a:endParaRPr lang="en-US">
            <a:latin typeface="Arial" panose="020B0604020202020204" pitchFamily="34" charset="0"/>
            <a:cs typeface="Arial" panose="020B0604020202020204" pitchFamily="34" charset="0"/>
          </a:endParaRPr>
        </a:p>
      </dgm:t>
    </dgm:pt>
    <dgm:pt modelId="{6CFB86CB-81B4-416E-8DE5-BFB561D346E7}" type="sibTrans" cxnId="{CC23DC14-8181-4067-83C1-927F5431B189}">
      <dgm:prSet/>
      <dgm:spPr/>
      <dgm:t>
        <a:bodyPr/>
        <a:lstStyle/>
        <a:p>
          <a:endParaRPr lang="en-US">
            <a:latin typeface="Arial" panose="020B0604020202020204" pitchFamily="34" charset="0"/>
            <a:cs typeface="Arial" panose="020B0604020202020204" pitchFamily="34" charset="0"/>
          </a:endParaRPr>
        </a:p>
      </dgm:t>
    </dgm:pt>
    <dgm:pt modelId="{4D79231E-2008-4642-9CB2-42BCA472420F}">
      <dgm:prSet phldrT="[Text]"/>
      <dgm:spPr/>
      <dgm:t>
        <a:bodyPr/>
        <a:lstStyle/>
        <a:p>
          <a:r>
            <a:rPr lang="en-US" dirty="0">
              <a:latin typeface="+mn-lt"/>
              <a:cs typeface="Arial" panose="020B0604020202020204" pitchFamily="34" charset="0"/>
            </a:rPr>
            <a:t>3. Is everyone (educators, learners, families, partners) in agreement / have the same shared understanding? </a:t>
          </a:r>
        </a:p>
      </dgm:t>
    </dgm:pt>
    <dgm:pt modelId="{5984D5C5-1DC0-4D15-AD0E-261E2425098E}" type="parTrans" cxnId="{2ADD315A-F2F5-41DE-B2C3-4152268DD5E1}">
      <dgm:prSet/>
      <dgm:spPr/>
      <dgm:t>
        <a:bodyPr/>
        <a:lstStyle/>
        <a:p>
          <a:endParaRPr lang="en-US">
            <a:latin typeface="Arial" panose="020B0604020202020204" pitchFamily="34" charset="0"/>
            <a:cs typeface="Arial" panose="020B0604020202020204" pitchFamily="34" charset="0"/>
          </a:endParaRPr>
        </a:p>
      </dgm:t>
    </dgm:pt>
    <dgm:pt modelId="{F99754BB-39BE-4768-9B77-61B448912AB1}" type="sibTrans" cxnId="{2ADD315A-F2F5-41DE-B2C3-4152268DD5E1}">
      <dgm:prSet/>
      <dgm:spPr/>
      <dgm:t>
        <a:bodyPr/>
        <a:lstStyle/>
        <a:p>
          <a:endParaRPr lang="en-US">
            <a:latin typeface="Arial" panose="020B0604020202020204" pitchFamily="34" charset="0"/>
            <a:cs typeface="Arial" panose="020B0604020202020204" pitchFamily="34" charset="0"/>
          </a:endParaRPr>
        </a:p>
      </dgm:t>
    </dgm:pt>
    <dgm:pt modelId="{99602207-DEA8-4166-BF07-26C7752798AA}">
      <dgm:prSet/>
      <dgm:spPr/>
      <dgm:t>
        <a:bodyPr/>
        <a:lstStyle/>
        <a:p>
          <a:r>
            <a:rPr lang="en-US" dirty="0">
              <a:latin typeface="+mn-lt"/>
              <a:cs typeface="Arial" panose="020B0604020202020204" pitchFamily="34" charset="0"/>
            </a:rPr>
            <a:t>2. If we intersect additional data what does this tell us about the reasons for identified patterns, trends or gaps?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E8AF73A-EAD4-4CC5-B499-A610C5BFAF87}" type="parTrans" cxnId="{823A816C-CCC7-47E4-9AE8-3CF42A115CF2}">
      <dgm:prSet/>
      <dgm:spPr/>
      <dgm:t>
        <a:bodyPr/>
        <a:lstStyle/>
        <a:p>
          <a:endParaRPr lang="en-US">
            <a:latin typeface="Arial" panose="020B0604020202020204" pitchFamily="34" charset="0"/>
            <a:cs typeface="Arial" panose="020B0604020202020204" pitchFamily="34" charset="0"/>
          </a:endParaRPr>
        </a:p>
      </dgm:t>
    </dgm:pt>
    <dgm:pt modelId="{8DEE500C-EEF8-41D6-972F-E403406432B9}" type="sibTrans" cxnId="{823A816C-CCC7-47E4-9AE8-3CF42A115CF2}">
      <dgm:prSet/>
      <dgm:spPr/>
      <dgm:t>
        <a:bodyPr/>
        <a:lstStyle/>
        <a:p>
          <a:endParaRPr lang="en-US">
            <a:latin typeface="Arial" panose="020B0604020202020204" pitchFamily="34" charset="0"/>
            <a:cs typeface="Arial" panose="020B0604020202020204" pitchFamily="34" charset="0"/>
          </a:endParaRPr>
        </a:p>
      </dgm:t>
    </dgm:pt>
    <dgm:pt modelId="{ECD6E173-86B8-4B9F-A142-A8F214F69F6B}" type="pres">
      <dgm:prSet presAssocID="{066412E8-326F-469F-8339-F2EDE86238A8}" presName="Name0" presStyleCnt="0">
        <dgm:presLayoutVars>
          <dgm:dir/>
          <dgm:animLvl val="lvl"/>
          <dgm:resizeHandles val="exact"/>
        </dgm:presLayoutVars>
      </dgm:prSet>
      <dgm:spPr/>
    </dgm:pt>
    <dgm:pt modelId="{3601C4CB-948D-4451-B11C-B6278FBB2FC7}" type="pres">
      <dgm:prSet presAssocID="{4D79231E-2008-4642-9CB2-42BCA472420F}" presName="boxAndChildren" presStyleCnt="0"/>
      <dgm:spPr/>
    </dgm:pt>
    <dgm:pt modelId="{1E2F3554-0B92-4929-BD90-CCA91F75662C}" type="pres">
      <dgm:prSet presAssocID="{4D79231E-2008-4642-9CB2-42BCA472420F}" presName="parentTextBox" presStyleLbl="node1" presStyleIdx="0" presStyleCnt="3"/>
      <dgm:spPr/>
    </dgm:pt>
    <dgm:pt modelId="{D4B04DB9-AF29-4173-95A7-FB827497B943}" type="pres">
      <dgm:prSet presAssocID="{8DEE500C-EEF8-41D6-972F-E403406432B9}" presName="sp" presStyleCnt="0"/>
      <dgm:spPr/>
    </dgm:pt>
    <dgm:pt modelId="{7A65CF37-7F90-4259-81A2-DFACE7EE690E}" type="pres">
      <dgm:prSet presAssocID="{99602207-DEA8-4166-BF07-26C7752798AA}" presName="arrowAndChildren" presStyleCnt="0"/>
      <dgm:spPr/>
    </dgm:pt>
    <dgm:pt modelId="{482A6A12-CA6C-4B94-9219-81D438DC2622}" type="pres">
      <dgm:prSet presAssocID="{99602207-DEA8-4166-BF07-26C7752798AA}" presName="parentTextArrow" presStyleLbl="node1" presStyleIdx="1" presStyleCnt="3"/>
      <dgm:spPr/>
    </dgm:pt>
    <dgm:pt modelId="{4FCA90C7-4AE4-41EA-94DB-C1406952DE52}" type="pres">
      <dgm:prSet presAssocID="{6CFB86CB-81B4-416E-8DE5-BFB561D346E7}" presName="sp" presStyleCnt="0"/>
      <dgm:spPr/>
    </dgm:pt>
    <dgm:pt modelId="{A171A9A4-CF7E-495F-8340-2CE4309B4FEB}" type="pres">
      <dgm:prSet presAssocID="{06CCC7F0-095D-42B0-819B-034D512EC07F}" presName="arrowAndChildren" presStyleCnt="0"/>
      <dgm:spPr/>
    </dgm:pt>
    <dgm:pt modelId="{A77FC6F9-4B79-4B19-B9A6-EA57DA8F357B}" type="pres">
      <dgm:prSet presAssocID="{06CCC7F0-095D-42B0-819B-034D512EC07F}" presName="parentTextArrow" presStyleLbl="node1" presStyleIdx="2" presStyleCnt="3" custLinFactNeighborY="-1379"/>
      <dgm:spPr/>
    </dgm:pt>
  </dgm:ptLst>
  <dgm:cxnLst>
    <dgm:cxn modelId="{CC23DC14-8181-4067-83C1-927F5431B189}" srcId="{066412E8-326F-469F-8339-F2EDE86238A8}" destId="{06CCC7F0-095D-42B0-819B-034D512EC07F}" srcOrd="0" destOrd="0" parTransId="{8130BF92-3431-4D41-9A2C-2F3C421BB5C6}" sibTransId="{6CFB86CB-81B4-416E-8DE5-BFB561D346E7}"/>
    <dgm:cxn modelId="{DF76E01D-6415-4F0E-9096-41341746E84A}" type="presOf" srcId="{4D79231E-2008-4642-9CB2-42BCA472420F}" destId="{1E2F3554-0B92-4929-BD90-CCA91F75662C}" srcOrd="0" destOrd="0" presId="urn:microsoft.com/office/officeart/2005/8/layout/process4"/>
    <dgm:cxn modelId="{823A816C-CCC7-47E4-9AE8-3CF42A115CF2}" srcId="{066412E8-326F-469F-8339-F2EDE86238A8}" destId="{99602207-DEA8-4166-BF07-26C7752798AA}" srcOrd="1" destOrd="0" parTransId="{BE8AF73A-EAD4-4CC5-B499-A610C5BFAF87}" sibTransId="{8DEE500C-EEF8-41D6-972F-E403406432B9}"/>
    <dgm:cxn modelId="{7C6E374D-DBCA-414D-9E93-D122E7D8F5BE}" type="presOf" srcId="{99602207-DEA8-4166-BF07-26C7752798AA}" destId="{482A6A12-CA6C-4B94-9219-81D438DC2622}" srcOrd="0" destOrd="0" presId="urn:microsoft.com/office/officeart/2005/8/layout/process4"/>
    <dgm:cxn modelId="{E9B2E851-63AA-43D2-BCBC-5D7C91D59103}" type="presOf" srcId="{06CCC7F0-095D-42B0-819B-034D512EC07F}" destId="{A77FC6F9-4B79-4B19-B9A6-EA57DA8F357B}" srcOrd="0" destOrd="0" presId="urn:microsoft.com/office/officeart/2005/8/layout/process4"/>
    <dgm:cxn modelId="{2ADD315A-F2F5-41DE-B2C3-4152268DD5E1}" srcId="{066412E8-326F-469F-8339-F2EDE86238A8}" destId="{4D79231E-2008-4642-9CB2-42BCA472420F}" srcOrd="2" destOrd="0" parTransId="{5984D5C5-1DC0-4D15-AD0E-261E2425098E}" sibTransId="{F99754BB-39BE-4768-9B77-61B448912AB1}"/>
    <dgm:cxn modelId="{EE64CBF0-2628-4F6B-9AF4-D1CCC64458E5}" type="presOf" srcId="{066412E8-326F-469F-8339-F2EDE86238A8}" destId="{ECD6E173-86B8-4B9F-A142-A8F214F69F6B}" srcOrd="0" destOrd="0" presId="urn:microsoft.com/office/officeart/2005/8/layout/process4"/>
    <dgm:cxn modelId="{100AC42D-1DB0-4AC3-8A46-AC6C5E62ADCC}" type="presParOf" srcId="{ECD6E173-86B8-4B9F-A142-A8F214F69F6B}" destId="{3601C4CB-948D-4451-B11C-B6278FBB2FC7}" srcOrd="0" destOrd="0" presId="urn:microsoft.com/office/officeart/2005/8/layout/process4"/>
    <dgm:cxn modelId="{CA35716B-B687-471E-B72C-62C359B5A8C8}" type="presParOf" srcId="{3601C4CB-948D-4451-B11C-B6278FBB2FC7}" destId="{1E2F3554-0B92-4929-BD90-CCA91F75662C}" srcOrd="0" destOrd="0" presId="urn:microsoft.com/office/officeart/2005/8/layout/process4"/>
    <dgm:cxn modelId="{63786210-73A9-42E0-A78F-9A765E741D85}" type="presParOf" srcId="{ECD6E173-86B8-4B9F-A142-A8F214F69F6B}" destId="{D4B04DB9-AF29-4173-95A7-FB827497B943}" srcOrd="1" destOrd="0" presId="urn:microsoft.com/office/officeart/2005/8/layout/process4"/>
    <dgm:cxn modelId="{5B00FB43-7930-4897-95A9-9CE699B0C71A}" type="presParOf" srcId="{ECD6E173-86B8-4B9F-A142-A8F214F69F6B}" destId="{7A65CF37-7F90-4259-81A2-DFACE7EE690E}" srcOrd="2" destOrd="0" presId="urn:microsoft.com/office/officeart/2005/8/layout/process4"/>
    <dgm:cxn modelId="{AEB54466-7629-45CF-8DE2-B08674BD728C}" type="presParOf" srcId="{7A65CF37-7F90-4259-81A2-DFACE7EE690E}" destId="{482A6A12-CA6C-4B94-9219-81D438DC2622}" srcOrd="0" destOrd="0" presId="urn:microsoft.com/office/officeart/2005/8/layout/process4"/>
    <dgm:cxn modelId="{A70795C4-1B9B-47B0-A425-523803ED3BC2}" type="presParOf" srcId="{ECD6E173-86B8-4B9F-A142-A8F214F69F6B}" destId="{4FCA90C7-4AE4-41EA-94DB-C1406952DE52}" srcOrd="3" destOrd="0" presId="urn:microsoft.com/office/officeart/2005/8/layout/process4"/>
    <dgm:cxn modelId="{BA1AC9FB-DDDD-4AF0-9DE2-29F416BAA1FE}" type="presParOf" srcId="{ECD6E173-86B8-4B9F-A142-A8F214F69F6B}" destId="{A171A9A4-CF7E-495F-8340-2CE4309B4FEB}" srcOrd="4" destOrd="0" presId="urn:microsoft.com/office/officeart/2005/8/layout/process4"/>
    <dgm:cxn modelId="{E7D10A0C-1B0B-4EC2-8626-5DCC487F4FA6}" type="presParOf" srcId="{A171A9A4-CF7E-495F-8340-2CE4309B4FEB}" destId="{A77FC6F9-4B79-4B19-B9A6-EA57DA8F357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302CF-1762-4763-ADD2-8AE205C6055C}"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GB"/>
        </a:p>
      </dgm:t>
    </dgm:pt>
    <dgm:pt modelId="{B73E229E-A4A8-43FA-8252-DABF87DFC09C}">
      <dgm:prSet phldrT="[Text]"/>
      <dgm:spPr/>
      <dgm:t>
        <a:bodyPr/>
        <a:lstStyle/>
        <a:p>
          <a:r>
            <a:rPr lang="en-GB" dirty="0"/>
            <a:t>Outcome measure</a:t>
          </a:r>
        </a:p>
      </dgm:t>
    </dgm:pt>
    <dgm:pt modelId="{56FA35B1-2B11-45A9-BBE5-20BF76B47C00}" type="parTrans" cxnId="{3579F391-7D1A-4C50-90D1-7CC841A34B81}">
      <dgm:prSet/>
      <dgm:spPr/>
      <dgm:t>
        <a:bodyPr/>
        <a:lstStyle/>
        <a:p>
          <a:endParaRPr lang="en-GB"/>
        </a:p>
      </dgm:t>
    </dgm:pt>
    <dgm:pt modelId="{B67B8D46-8364-4FE9-9D02-EE36DE8B1743}" type="sibTrans" cxnId="{3579F391-7D1A-4C50-90D1-7CC841A34B81}">
      <dgm:prSet/>
      <dgm:spPr/>
      <dgm:t>
        <a:bodyPr/>
        <a:lstStyle/>
        <a:p>
          <a:endParaRPr lang="en-GB"/>
        </a:p>
      </dgm:t>
    </dgm:pt>
    <dgm:pt modelId="{ABF3F92C-CA98-4C89-ADB3-AE8A2CE8EDF0}">
      <dgm:prSet phldrT="[Text]" custT="1"/>
      <dgm:spPr/>
      <dgm:t>
        <a:bodyPr/>
        <a:lstStyle/>
        <a:p>
          <a:r>
            <a:rPr lang="en-GB" sz="1800" dirty="0"/>
            <a:t>An outcome measure will use data to provide information about whether the planned improvement is successful against the intended outcomes. </a:t>
          </a:r>
        </a:p>
      </dgm:t>
    </dgm:pt>
    <dgm:pt modelId="{0A804178-4401-4893-B501-F3360E8E8730}" type="parTrans" cxnId="{A01BD89D-D073-4421-88C9-3CE8400D098A}">
      <dgm:prSet/>
      <dgm:spPr/>
      <dgm:t>
        <a:bodyPr/>
        <a:lstStyle/>
        <a:p>
          <a:endParaRPr lang="en-GB"/>
        </a:p>
      </dgm:t>
    </dgm:pt>
    <dgm:pt modelId="{B8770139-97CE-44AC-B2DA-1EDA1A3715AC}" type="sibTrans" cxnId="{A01BD89D-D073-4421-88C9-3CE8400D098A}">
      <dgm:prSet/>
      <dgm:spPr/>
      <dgm:t>
        <a:bodyPr/>
        <a:lstStyle/>
        <a:p>
          <a:endParaRPr lang="en-GB"/>
        </a:p>
      </dgm:t>
    </dgm:pt>
    <dgm:pt modelId="{9F163798-8E8B-4AE3-9659-AC8812DF7726}">
      <dgm:prSet phldrT="[Text]" custT="1"/>
      <dgm:spPr/>
      <dgm:t>
        <a:bodyPr/>
        <a:lstStyle/>
        <a:p>
          <a:r>
            <a:rPr lang="en-GB" sz="1800" dirty="0"/>
            <a:t>For example, increase attendance or attainment by 5 %. </a:t>
          </a:r>
        </a:p>
      </dgm:t>
    </dgm:pt>
    <dgm:pt modelId="{8F9BB4F4-3D15-4E48-B191-B2B36271DE9E}" type="parTrans" cxnId="{2943B352-F040-4561-A617-4633B9C01980}">
      <dgm:prSet/>
      <dgm:spPr/>
      <dgm:t>
        <a:bodyPr/>
        <a:lstStyle/>
        <a:p>
          <a:endParaRPr lang="en-GB"/>
        </a:p>
      </dgm:t>
    </dgm:pt>
    <dgm:pt modelId="{03000416-978A-433B-83C6-C7BF9E740D38}" type="sibTrans" cxnId="{2943B352-F040-4561-A617-4633B9C01980}">
      <dgm:prSet/>
      <dgm:spPr/>
      <dgm:t>
        <a:bodyPr/>
        <a:lstStyle/>
        <a:p>
          <a:endParaRPr lang="en-GB"/>
        </a:p>
      </dgm:t>
    </dgm:pt>
    <dgm:pt modelId="{735FE3B0-A374-4201-B975-55907DA7DB01}">
      <dgm:prSet phldrT="[Text]"/>
      <dgm:spPr/>
      <dgm:t>
        <a:bodyPr/>
        <a:lstStyle/>
        <a:p>
          <a:r>
            <a:rPr lang="en-GB" dirty="0"/>
            <a:t>Process measure</a:t>
          </a:r>
        </a:p>
      </dgm:t>
    </dgm:pt>
    <dgm:pt modelId="{216F70B6-472E-4E83-AFFB-ADD74F5EF2F2}" type="parTrans" cxnId="{B99C5CB4-C367-4AE6-98E7-F30171DD086D}">
      <dgm:prSet/>
      <dgm:spPr/>
      <dgm:t>
        <a:bodyPr/>
        <a:lstStyle/>
        <a:p>
          <a:endParaRPr lang="en-GB"/>
        </a:p>
      </dgm:t>
    </dgm:pt>
    <dgm:pt modelId="{4A0F593F-381A-4ED8-BDB2-B00773FA5BBA}" type="sibTrans" cxnId="{B99C5CB4-C367-4AE6-98E7-F30171DD086D}">
      <dgm:prSet/>
      <dgm:spPr/>
      <dgm:t>
        <a:bodyPr/>
        <a:lstStyle/>
        <a:p>
          <a:endParaRPr lang="en-GB"/>
        </a:p>
      </dgm:t>
    </dgm:pt>
    <dgm:pt modelId="{FC69BDAA-1B64-4B8E-AA16-41D6E784CF4A}">
      <dgm:prSet phldrT="[Text]" custT="1"/>
      <dgm:spPr/>
      <dgm:t>
        <a:bodyPr/>
        <a:lstStyle/>
        <a:p>
          <a:r>
            <a:rPr lang="en-GB" sz="1800" dirty="0"/>
            <a:t>A process measure uses data to track whether the things that must be done to achieve the outcome are happening reliably. </a:t>
          </a:r>
        </a:p>
      </dgm:t>
    </dgm:pt>
    <dgm:pt modelId="{EA362198-9976-4DD3-9D12-0DEAB7AD6253}" type="parTrans" cxnId="{F7B72844-2993-47DE-BAB2-C5AC39A818FC}">
      <dgm:prSet/>
      <dgm:spPr/>
      <dgm:t>
        <a:bodyPr/>
        <a:lstStyle/>
        <a:p>
          <a:endParaRPr lang="en-GB"/>
        </a:p>
      </dgm:t>
    </dgm:pt>
    <dgm:pt modelId="{BD7CE9CC-27B4-4927-B001-11D43C6C372F}" type="sibTrans" cxnId="{F7B72844-2993-47DE-BAB2-C5AC39A818FC}">
      <dgm:prSet/>
      <dgm:spPr/>
      <dgm:t>
        <a:bodyPr/>
        <a:lstStyle/>
        <a:p>
          <a:endParaRPr lang="en-GB"/>
        </a:p>
      </dgm:t>
    </dgm:pt>
    <dgm:pt modelId="{E8B79F1E-0C10-4F12-9D68-28B0FD0B2FCA}">
      <dgm:prSet phldrT="[Text]"/>
      <dgm:spPr/>
      <dgm:t>
        <a:bodyPr/>
        <a:lstStyle/>
        <a:p>
          <a:r>
            <a:rPr lang="en-GB" dirty="0"/>
            <a:t>Balance measure</a:t>
          </a:r>
        </a:p>
      </dgm:t>
    </dgm:pt>
    <dgm:pt modelId="{491D07E4-0D28-456A-9F03-25F054E37A5E}" type="parTrans" cxnId="{13FBAADE-6086-4AE1-A9CF-3D19E15E5057}">
      <dgm:prSet/>
      <dgm:spPr/>
      <dgm:t>
        <a:bodyPr/>
        <a:lstStyle/>
        <a:p>
          <a:endParaRPr lang="en-GB"/>
        </a:p>
      </dgm:t>
    </dgm:pt>
    <dgm:pt modelId="{C30A5760-91C8-4D9C-8D9A-9B27540334A4}" type="sibTrans" cxnId="{13FBAADE-6086-4AE1-A9CF-3D19E15E5057}">
      <dgm:prSet/>
      <dgm:spPr/>
      <dgm:t>
        <a:bodyPr/>
        <a:lstStyle/>
        <a:p>
          <a:endParaRPr lang="en-GB"/>
        </a:p>
      </dgm:t>
    </dgm:pt>
    <dgm:pt modelId="{D67395C1-263D-462D-BB81-89D680E751F8}">
      <dgm:prSet phldrT="[Text]"/>
      <dgm:spPr/>
      <dgm:t>
        <a:bodyPr/>
        <a:lstStyle/>
        <a:p>
          <a:r>
            <a:rPr lang="en-GB" dirty="0"/>
            <a:t>Balance measures are where educators use data to check that changes in one part of the system aren’t having unintended consequences elsewhere. </a:t>
          </a:r>
        </a:p>
      </dgm:t>
    </dgm:pt>
    <dgm:pt modelId="{D3F59F22-7266-4B53-AED2-377084EF0488}" type="parTrans" cxnId="{B2FF2D8C-CB60-4018-9F67-DB0CF7FE1EE6}">
      <dgm:prSet/>
      <dgm:spPr/>
      <dgm:t>
        <a:bodyPr/>
        <a:lstStyle/>
        <a:p>
          <a:endParaRPr lang="en-GB"/>
        </a:p>
      </dgm:t>
    </dgm:pt>
    <dgm:pt modelId="{7FD5469D-E358-4BB7-817C-2636A41081AA}" type="sibTrans" cxnId="{B2FF2D8C-CB60-4018-9F67-DB0CF7FE1EE6}">
      <dgm:prSet/>
      <dgm:spPr/>
      <dgm:t>
        <a:bodyPr/>
        <a:lstStyle/>
        <a:p>
          <a:endParaRPr lang="en-GB"/>
        </a:p>
      </dgm:t>
    </dgm:pt>
    <dgm:pt modelId="{5FFCAA8E-73C9-406F-9782-66BEFF82D8E7}">
      <dgm:prSet phldrT="[Text]"/>
      <dgm:spPr/>
      <dgm:t>
        <a:bodyPr/>
        <a:lstStyle/>
        <a:p>
          <a:r>
            <a:rPr lang="en-GB" dirty="0"/>
            <a:t>For example, attendance of a targeted group has now increased due to family support and attendance initiatives, but provision needs to be adapted as there is an increase in distressed behaviour/low engagement of this group. </a:t>
          </a:r>
        </a:p>
      </dgm:t>
    </dgm:pt>
    <dgm:pt modelId="{EC32CEF6-D80A-45B7-9532-553A12424A5F}" type="parTrans" cxnId="{EAB31541-C43E-48D0-944B-FC85D98D976C}">
      <dgm:prSet/>
      <dgm:spPr/>
      <dgm:t>
        <a:bodyPr/>
        <a:lstStyle/>
        <a:p>
          <a:endParaRPr lang="en-GB"/>
        </a:p>
      </dgm:t>
    </dgm:pt>
    <dgm:pt modelId="{5D9B0DCF-0163-4860-918B-4B1314E28499}" type="sibTrans" cxnId="{EAB31541-C43E-48D0-944B-FC85D98D976C}">
      <dgm:prSet/>
      <dgm:spPr/>
      <dgm:t>
        <a:bodyPr/>
        <a:lstStyle/>
        <a:p>
          <a:endParaRPr lang="en-GB"/>
        </a:p>
      </dgm:t>
    </dgm:pt>
    <dgm:pt modelId="{2CB74039-8D12-4053-827B-90FDE6F01182}">
      <dgm:prSet phldrT="[Text]" custT="1"/>
      <dgm:spPr/>
      <dgm:t>
        <a:bodyPr/>
        <a:lstStyle/>
        <a:p>
          <a:r>
            <a:rPr lang="en-GB" sz="1800" dirty="0"/>
            <a:t>For example, to increase the percentage of learners who understand the learning objectives and steps to success by 20%.</a:t>
          </a:r>
        </a:p>
      </dgm:t>
    </dgm:pt>
    <dgm:pt modelId="{481E3D0E-CD17-4FCE-99CF-3EFCED1417C9}" type="parTrans" cxnId="{EAE34369-28A7-4A69-88FD-441149E454CD}">
      <dgm:prSet/>
      <dgm:spPr/>
      <dgm:t>
        <a:bodyPr/>
        <a:lstStyle/>
        <a:p>
          <a:endParaRPr lang="en-GB"/>
        </a:p>
      </dgm:t>
    </dgm:pt>
    <dgm:pt modelId="{96A3E336-AEFA-41B1-8EBD-AF711180C409}" type="sibTrans" cxnId="{EAE34369-28A7-4A69-88FD-441149E454CD}">
      <dgm:prSet/>
      <dgm:spPr/>
      <dgm:t>
        <a:bodyPr/>
        <a:lstStyle/>
        <a:p>
          <a:endParaRPr lang="en-GB"/>
        </a:p>
      </dgm:t>
    </dgm:pt>
    <dgm:pt modelId="{244C9993-9966-4C2F-8754-0687822472A5}">
      <dgm:prSet phldrT="[Text]" custT="1"/>
      <dgm:spPr/>
      <dgm:t>
        <a:bodyPr/>
        <a:lstStyle/>
        <a:p>
          <a:r>
            <a:rPr lang="en-GB" sz="1800" dirty="0"/>
            <a:t>All aims will generally contain an outcome measure.  </a:t>
          </a:r>
        </a:p>
      </dgm:t>
    </dgm:pt>
    <dgm:pt modelId="{C9F94163-6A82-4915-B5F0-4D1ECC3D8A61}" type="parTrans" cxnId="{ED799BA1-DDED-4893-8010-6AA7365FBA93}">
      <dgm:prSet/>
      <dgm:spPr/>
      <dgm:t>
        <a:bodyPr/>
        <a:lstStyle/>
        <a:p>
          <a:endParaRPr lang="en-GB"/>
        </a:p>
      </dgm:t>
    </dgm:pt>
    <dgm:pt modelId="{09DCAD84-C3F6-4A2C-9F39-64D1EC283EB5}" type="sibTrans" cxnId="{ED799BA1-DDED-4893-8010-6AA7365FBA93}">
      <dgm:prSet/>
      <dgm:spPr/>
      <dgm:t>
        <a:bodyPr/>
        <a:lstStyle/>
        <a:p>
          <a:endParaRPr lang="en-GB"/>
        </a:p>
      </dgm:t>
    </dgm:pt>
    <dgm:pt modelId="{775C9891-E30D-460A-803A-48581C9FABDE}">
      <dgm:prSet phldrT="[Text]" custT="1"/>
      <dgm:spPr/>
      <dgm:t>
        <a:bodyPr/>
        <a:lstStyle/>
        <a:p>
          <a:r>
            <a:rPr lang="en-GB" sz="1800" dirty="0"/>
            <a:t>For example, the amount of times attendance registers are competed correctly.</a:t>
          </a:r>
        </a:p>
      </dgm:t>
    </dgm:pt>
    <dgm:pt modelId="{187568C0-EDB5-483D-BB5C-0519FADE6C12}" type="parTrans" cxnId="{C6CA15AC-7D5B-4CE0-BFBA-E3579C6EA9B0}">
      <dgm:prSet/>
      <dgm:spPr/>
      <dgm:t>
        <a:bodyPr/>
        <a:lstStyle/>
        <a:p>
          <a:endParaRPr lang="en-GB"/>
        </a:p>
      </dgm:t>
    </dgm:pt>
    <dgm:pt modelId="{02A5F7C4-412F-4975-B82E-19E4249BAF47}" type="sibTrans" cxnId="{C6CA15AC-7D5B-4CE0-BFBA-E3579C6EA9B0}">
      <dgm:prSet/>
      <dgm:spPr/>
      <dgm:t>
        <a:bodyPr/>
        <a:lstStyle/>
        <a:p>
          <a:endParaRPr lang="en-GB"/>
        </a:p>
      </dgm:t>
    </dgm:pt>
    <dgm:pt modelId="{22D95230-5EC5-4CA0-9F81-29D1D843C741}">
      <dgm:prSet phldrT="[Text]" custT="1"/>
      <dgm:spPr/>
      <dgm:t>
        <a:bodyPr/>
        <a:lstStyle/>
        <a:p>
          <a:r>
            <a:rPr lang="en-GB" sz="1800" dirty="0"/>
            <a:t>For example, the successful completion of a sequence of activities as part of an intervention. </a:t>
          </a:r>
        </a:p>
      </dgm:t>
    </dgm:pt>
    <dgm:pt modelId="{D6057FA0-FC53-4356-A526-2E5745B8D3B9}" type="parTrans" cxnId="{AC9A7E6E-146D-4132-909A-120EDCC17BF2}">
      <dgm:prSet/>
      <dgm:spPr/>
      <dgm:t>
        <a:bodyPr/>
        <a:lstStyle/>
        <a:p>
          <a:endParaRPr lang="en-GB"/>
        </a:p>
      </dgm:t>
    </dgm:pt>
    <dgm:pt modelId="{6668BCE3-59E8-4FD5-AFFE-14FC4472EE3C}" type="sibTrans" cxnId="{AC9A7E6E-146D-4132-909A-120EDCC17BF2}">
      <dgm:prSet/>
      <dgm:spPr/>
      <dgm:t>
        <a:bodyPr/>
        <a:lstStyle/>
        <a:p>
          <a:endParaRPr lang="en-GB"/>
        </a:p>
      </dgm:t>
    </dgm:pt>
    <dgm:pt modelId="{6F2438BE-B879-4C8E-97B6-23EB1BBE8C37}" type="pres">
      <dgm:prSet presAssocID="{2FF302CF-1762-4763-ADD2-8AE205C6055C}" presName="Name0" presStyleCnt="0">
        <dgm:presLayoutVars>
          <dgm:dir/>
          <dgm:animLvl val="lvl"/>
          <dgm:resizeHandles val="exact"/>
        </dgm:presLayoutVars>
      </dgm:prSet>
      <dgm:spPr/>
    </dgm:pt>
    <dgm:pt modelId="{6F49B232-C865-402F-8834-4F1137B24CB1}" type="pres">
      <dgm:prSet presAssocID="{B73E229E-A4A8-43FA-8252-DABF87DFC09C}" presName="composite" presStyleCnt="0"/>
      <dgm:spPr/>
    </dgm:pt>
    <dgm:pt modelId="{62D7B391-2DE0-46F7-A3BA-4DEC91035103}" type="pres">
      <dgm:prSet presAssocID="{B73E229E-A4A8-43FA-8252-DABF87DFC09C}" presName="parTx" presStyleLbl="alignNode1" presStyleIdx="0" presStyleCnt="3">
        <dgm:presLayoutVars>
          <dgm:chMax val="0"/>
          <dgm:chPref val="0"/>
          <dgm:bulletEnabled val="1"/>
        </dgm:presLayoutVars>
      </dgm:prSet>
      <dgm:spPr/>
    </dgm:pt>
    <dgm:pt modelId="{601A878C-07F6-44A5-86C2-708589B67CD7}" type="pres">
      <dgm:prSet presAssocID="{B73E229E-A4A8-43FA-8252-DABF87DFC09C}" presName="desTx" presStyleLbl="alignAccFollowNode1" presStyleIdx="0" presStyleCnt="3">
        <dgm:presLayoutVars>
          <dgm:bulletEnabled val="1"/>
        </dgm:presLayoutVars>
      </dgm:prSet>
      <dgm:spPr/>
    </dgm:pt>
    <dgm:pt modelId="{B53BB9D6-4E0B-4DB8-8C59-08CF32D9B3FB}" type="pres">
      <dgm:prSet presAssocID="{B67B8D46-8364-4FE9-9D02-EE36DE8B1743}" presName="space" presStyleCnt="0"/>
      <dgm:spPr/>
    </dgm:pt>
    <dgm:pt modelId="{56A5A8B1-EEF8-4A96-AB64-54DBE6B01A46}" type="pres">
      <dgm:prSet presAssocID="{735FE3B0-A374-4201-B975-55907DA7DB01}" presName="composite" presStyleCnt="0"/>
      <dgm:spPr/>
    </dgm:pt>
    <dgm:pt modelId="{241B19B0-7215-4BB5-8F0E-2124C1A876D8}" type="pres">
      <dgm:prSet presAssocID="{735FE3B0-A374-4201-B975-55907DA7DB01}" presName="parTx" presStyleLbl="alignNode1" presStyleIdx="1" presStyleCnt="3">
        <dgm:presLayoutVars>
          <dgm:chMax val="0"/>
          <dgm:chPref val="0"/>
          <dgm:bulletEnabled val="1"/>
        </dgm:presLayoutVars>
      </dgm:prSet>
      <dgm:spPr/>
    </dgm:pt>
    <dgm:pt modelId="{F8362DCD-57E3-41F8-BB5E-6ABDF5E24ED7}" type="pres">
      <dgm:prSet presAssocID="{735FE3B0-A374-4201-B975-55907DA7DB01}" presName="desTx" presStyleLbl="alignAccFollowNode1" presStyleIdx="1" presStyleCnt="3">
        <dgm:presLayoutVars>
          <dgm:bulletEnabled val="1"/>
        </dgm:presLayoutVars>
      </dgm:prSet>
      <dgm:spPr/>
    </dgm:pt>
    <dgm:pt modelId="{89FB1F79-F9F9-4996-8769-92053FE56D5C}" type="pres">
      <dgm:prSet presAssocID="{4A0F593F-381A-4ED8-BDB2-B00773FA5BBA}" presName="space" presStyleCnt="0"/>
      <dgm:spPr/>
    </dgm:pt>
    <dgm:pt modelId="{6A2B5DCC-2FB8-43D4-8B83-F46991D1F900}" type="pres">
      <dgm:prSet presAssocID="{E8B79F1E-0C10-4F12-9D68-28B0FD0B2FCA}" presName="composite" presStyleCnt="0"/>
      <dgm:spPr/>
    </dgm:pt>
    <dgm:pt modelId="{79C9EB88-6965-42F8-83EB-28BAE33D07F3}" type="pres">
      <dgm:prSet presAssocID="{E8B79F1E-0C10-4F12-9D68-28B0FD0B2FCA}" presName="parTx" presStyleLbl="alignNode1" presStyleIdx="2" presStyleCnt="3" custLinFactNeighborX="3311" custLinFactNeighborY="-1032">
        <dgm:presLayoutVars>
          <dgm:chMax val="0"/>
          <dgm:chPref val="0"/>
          <dgm:bulletEnabled val="1"/>
        </dgm:presLayoutVars>
      </dgm:prSet>
      <dgm:spPr/>
    </dgm:pt>
    <dgm:pt modelId="{72DFA352-73E1-4696-AB81-7F357047D057}" type="pres">
      <dgm:prSet presAssocID="{E8B79F1E-0C10-4F12-9D68-28B0FD0B2FCA}" presName="desTx" presStyleLbl="alignAccFollowNode1" presStyleIdx="2" presStyleCnt="3">
        <dgm:presLayoutVars>
          <dgm:bulletEnabled val="1"/>
        </dgm:presLayoutVars>
      </dgm:prSet>
      <dgm:spPr/>
    </dgm:pt>
  </dgm:ptLst>
  <dgm:cxnLst>
    <dgm:cxn modelId="{D8121400-6F8C-4D51-AB5F-033067988DB0}" type="presOf" srcId="{D67395C1-263D-462D-BB81-89D680E751F8}" destId="{72DFA352-73E1-4696-AB81-7F357047D057}" srcOrd="0" destOrd="0" presId="urn:microsoft.com/office/officeart/2005/8/layout/hList1"/>
    <dgm:cxn modelId="{4E091D00-8A05-46F0-B351-69D604277A80}" type="presOf" srcId="{2FF302CF-1762-4763-ADD2-8AE205C6055C}" destId="{6F2438BE-B879-4C8E-97B6-23EB1BBE8C37}" srcOrd="0" destOrd="0" presId="urn:microsoft.com/office/officeart/2005/8/layout/hList1"/>
    <dgm:cxn modelId="{7A958A10-D6F8-46AB-9E32-D4B2A3B5CFA0}" type="presOf" srcId="{9F163798-8E8B-4AE3-9659-AC8812DF7726}" destId="{601A878C-07F6-44A5-86C2-708589B67CD7}" srcOrd="0" destOrd="1" presId="urn:microsoft.com/office/officeart/2005/8/layout/hList1"/>
    <dgm:cxn modelId="{B295E81C-379C-460A-A801-FFAF13EA457E}" type="presOf" srcId="{FC69BDAA-1B64-4B8E-AA16-41D6E784CF4A}" destId="{F8362DCD-57E3-41F8-BB5E-6ABDF5E24ED7}" srcOrd="0" destOrd="0" presId="urn:microsoft.com/office/officeart/2005/8/layout/hList1"/>
    <dgm:cxn modelId="{2D034128-80CE-4F26-A31F-A80E5FBFE5A4}" type="presOf" srcId="{5FFCAA8E-73C9-406F-9782-66BEFF82D8E7}" destId="{72DFA352-73E1-4696-AB81-7F357047D057}" srcOrd="0" destOrd="1" presId="urn:microsoft.com/office/officeart/2005/8/layout/hList1"/>
    <dgm:cxn modelId="{9B289F33-E9D9-4561-A2B0-C595C354029C}" type="presOf" srcId="{775C9891-E30D-460A-803A-48581C9FABDE}" destId="{F8362DCD-57E3-41F8-BB5E-6ABDF5E24ED7}" srcOrd="0" destOrd="1" presId="urn:microsoft.com/office/officeart/2005/8/layout/hList1"/>
    <dgm:cxn modelId="{57234B3E-55B1-4BF9-84B7-7EC86357C56E}" type="presOf" srcId="{B73E229E-A4A8-43FA-8252-DABF87DFC09C}" destId="{62D7B391-2DE0-46F7-A3BA-4DEC91035103}" srcOrd="0" destOrd="0" presId="urn:microsoft.com/office/officeart/2005/8/layout/hList1"/>
    <dgm:cxn modelId="{EAB31541-C43E-48D0-944B-FC85D98D976C}" srcId="{E8B79F1E-0C10-4F12-9D68-28B0FD0B2FCA}" destId="{5FFCAA8E-73C9-406F-9782-66BEFF82D8E7}" srcOrd="1" destOrd="0" parTransId="{EC32CEF6-D80A-45B7-9532-553A12424A5F}" sibTransId="{5D9B0DCF-0163-4860-918B-4B1314E28499}"/>
    <dgm:cxn modelId="{F7B72844-2993-47DE-BAB2-C5AC39A818FC}" srcId="{735FE3B0-A374-4201-B975-55907DA7DB01}" destId="{FC69BDAA-1B64-4B8E-AA16-41D6E784CF4A}" srcOrd="0" destOrd="0" parTransId="{EA362198-9976-4DD3-9D12-0DEAB7AD6253}" sibTransId="{BD7CE9CC-27B4-4927-B001-11D43C6C372F}"/>
    <dgm:cxn modelId="{EAE34369-28A7-4A69-88FD-441149E454CD}" srcId="{B73E229E-A4A8-43FA-8252-DABF87DFC09C}" destId="{2CB74039-8D12-4053-827B-90FDE6F01182}" srcOrd="2" destOrd="0" parTransId="{481E3D0E-CD17-4FCE-99CF-3EFCED1417C9}" sibTransId="{96A3E336-AEFA-41B1-8EBD-AF711180C409}"/>
    <dgm:cxn modelId="{AC9A7E6E-146D-4132-909A-120EDCC17BF2}" srcId="{735FE3B0-A374-4201-B975-55907DA7DB01}" destId="{22D95230-5EC5-4CA0-9F81-29D1D843C741}" srcOrd="2" destOrd="0" parTransId="{D6057FA0-FC53-4356-A526-2E5745B8D3B9}" sibTransId="{6668BCE3-59E8-4FD5-AFFE-14FC4472EE3C}"/>
    <dgm:cxn modelId="{86E27A71-F02F-4033-BB15-746FDB24899E}" type="presOf" srcId="{735FE3B0-A374-4201-B975-55907DA7DB01}" destId="{241B19B0-7215-4BB5-8F0E-2124C1A876D8}" srcOrd="0" destOrd="0" presId="urn:microsoft.com/office/officeart/2005/8/layout/hList1"/>
    <dgm:cxn modelId="{2943B352-F040-4561-A617-4633B9C01980}" srcId="{B73E229E-A4A8-43FA-8252-DABF87DFC09C}" destId="{9F163798-8E8B-4AE3-9659-AC8812DF7726}" srcOrd="1" destOrd="0" parTransId="{8F9BB4F4-3D15-4E48-B191-B2B36271DE9E}" sibTransId="{03000416-978A-433B-83C6-C7BF9E740D38}"/>
    <dgm:cxn modelId="{DA886A53-C3EE-4251-8031-6C988922ABB2}" type="presOf" srcId="{E8B79F1E-0C10-4F12-9D68-28B0FD0B2FCA}" destId="{79C9EB88-6965-42F8-83EB-28BAE33D07F3}" srcOrd="0" destOrd="0" presId="urn:microsoft.com/office/officeart/2005/8/layout/hList1"/>
    <dgm:cxn modelId="{080FB65A-A0AC-430F-986E-B07673BFA700}" type="presOf" srcId="{22D95230-5EC5-4CA0-9F81-29D1D843C741}" destId="{F8362DCD-57E3-41F8-BB5E-6ABDF5E24ED7}" srcOrd="0" destOrd="2" presId="urn:microsoft.com/office/officeart/2005/8/layout/hList1"/>
    <dgm:cxn modelId="{B2FF2D8C-CB60-4018-9F67-DB0CF7FE1EE6}" srcId="{E8B79F1E-0C10-4F12-9D68-28B0FD0B2FCA}" destId="{D67395C1-263D-462D-BB81-89D680E751F8}" srcOrd="0" destOrd="0" parTransId="{D3F59F22-7266-4B53-AED2-377084EF0488}" sibTransId="{7FD5469D-E358-4BB7-817C-2636A41081AA}"/>
    <dgm:cxn modelId="{3579F391-7D1A-4C50-90D1-7CC841A34B81}" srcId="{2FF302CF-1762-4763-ADD2-8AE205C6055C}" destId="{B73E229E-A4A8-43FA-8252-DABF87DFC09C}" srcOrd="0" destOrd="0" parTransId="{56FA35B1-2B11-45A9-BBE5-20BF76B47C00}" sibTransId="{B67B8D46-8364-4FE9-9D02-EE36DE8B1743}"/>
    <dgm:cxn modelId="{CCFC009A-0B13-4A66-9A8B-FB71FB038F8C}" type="presOf" srcId="{ABF3F92C-CA98-4C89-ADB3-AE8A2CE8EDF0}" destId="{601A878C-07F6-44A5-86C2-708589B67CD7}" srcOrd="0" destOrd="0" presId="urn:microsoft.com/office/officeart/2005/8/layout/hList1"/>
    <dgm:cxn modelId="{A01BD89D-D073-4421-88C9-3CE8400D098A}" srcId="{B73E229E-A4A8-43FA-8252-DABF87DFC09C}" destId="{ABF3F92C-CA98-4C89-ADB3-AE8A2CE8EDF0}" srcOrd="0" destOrd="0" parTransId="{0A804178-4401-4893-B501-F3360E8E8730}" sibTransId="{B8770139-97CE-44AC-B2DA-1EDA1A3715AC}"/>
    <dgm:cxn modelId="{ED799BA1-DDED-4893-8010-6AA7365FBA93}" srcId="{B73E229E-A4A8-43FA-8252-DABF87DFC09C}" destId="{244C9993-9966-4C2F-8754-0687822472A5}" srcOrd="3" destOrd="0" parTransId="{C9F94163-6A82-4915-B5F0-4D1ECC3D8A61}" sibTransId="{09DCAD84-C3F6-4A2C-9F39-64D1EC283EB5}"/>
    <dgm:cxn modelId="{C6CA15AC-7D5B-4CE0-BFBA-E3579C6EA9B0}" srcId="{735FE3B0-A374-4201-B975-55907DA7DB01}" destId="{775C9891-E30D-460A-803A-48581C9FABDE}" srcOrd="1" destOrd="0" parTransId="{187568C0-EDB5-483D-BB5C-0519FADE6C12}" sibTransId="{02A5F7C4-412F-4975-B82E-19E4249BAF47}"/>
    <dgm:cxn modelId="{B99C5CB4-C367-4AE6-98E7-F30171DD086D}" srcId="{2FF302CF-1762-4763-ADD2-8AE205C6055C}" destId="{735FE3B0-A374-4201-B975-55907DA7DB01}" srcOrd="1" destOrd="0" parTransId="{216F70B6-472E-4E83-AFFB-ADD74F5EF2F2}" sibTransId="{4A0F593F-381A-4ED8-BDB2-B00773FA5BBA}"/>
    <dgm:cxn modelId="{38CD56C8-5F9C-4107-9572-F31B3438B308}" type="presOf" srcId="{2CB74039-8D12-4053-827B-90FDE6F01182}" destId="{601A878C-07F6-44A5-86C2-708589B67CD7}" srcOrd="0" destOrd="2" presId="urn:microsoft.com/office/officeart/2005/8/layout/hList1"/>
    <dgm:cxn modelId="{13FBAADE-6086-4AE1-A9CF-3D19E15E5057}" srcId="{2FF302CF-1762-4763-ADD2-8AE205C6055C}" destId="{E8B79F1E-0C10-4F12-9D68-28B0FD0B2FCA}" srcOrd="2" destOrd="0" parTransId="{491D07E4-0D28-456A-9F03-25F054E37A5E}" sibTransId="{C30A5760-91C8-4D9C-8D9A-9B27540334A4}"/>
    <dgm:cxn modelId="{2DB76FF9-5AC2-4E7A-8B6D-5CD7E4A43A6F}" type="presOf" srcId="{244C9993-9966-4C2F-8754-0687822472A5}" destId="{601A878C-07F6-44A5-86C2-708589B67CD7}" srcOrd="0" destOrd="3" presId="urn:microsoft.com/office/officeart/2005/8/layout/hList1"/>
    <dgm:cxn modelId="{CD829ABF-9CBA-45F2-BE82-A729B87C47AF}" type="presParOf" srcId="{6F2438BE-B879-4C8E-97B6-23EB1BBE8C37}" destId="{6F49B232-C865-402F-8834-4F1137B24CB1}" srcOrd="0" destOrd="0" presId="urn:microsoft.com/office/officeart/2005/8/layout/hList1"/>
    <dgm:cxn modelId="{1D58842A-B7C9-4676-BE7A-2B221E3FBDFF}" type="presParOf" srcId="{6F49B232-C865-402F-8834-4F1137B24CB1}" destId="{62D7B391-2DE0-46F7-A3BA-4DEC91035103}" srcOrd="0" destOrd="0" presId="urn:microsoft.com/office/officeart/2005/8/layout/hList1"/>
    <dgm:cxn modelId="{6D148D10-DCAD-4C0B-A329-B6F297D35DFD}" type="presParOf" srcId="{6F49B232-C865-402F-8834-4F1137B24CB1}" destId="{601A878C-07F6-44A5-86C2-708589B67CD7}" srcOrd="1" destOrd="0" presId="urn:microsoft.com/office/officeart/2005/8/layout/hList1"/>
    <dgm:cxn modelId="{22F30695-EAD9-40FB-87ED-09B4987DEC71}" type="presParOf" srcId="{6F2438BE-B879-4C8E-97B6-23EB1BBE8C37}" destId="{B53BB9D6-4E0B-4DB8-8C59-08CF32D9B3FB}" srcOrd="1" destOrd="0" presId="urn:microsoft.com/office/officeart/2005/8/layout/hList1"/>
    <dgm:cxn modelId="{614CD089-F400-4934-AD48-C88E5A7C6A61}" type="presParOf" srcId="{6F2438BE-B879-4C8E-97B6-23EB1BBE8C37}" destId="{56A5A8B1-EEF8-4A96-AB64-54DBE6B01A46}" srcOrd="2" destOrd="0" presId="urn:microsoft.com/office/officeart/2005/8/layout/hList1"/>
    <dgm:cxn modelId="{A811E7FF-1630-4679-AC5C-8042C64147CE}" type="presParOf" srcId="{56A5A8B1-EEF8-4A96-AB64-54DBE6B01A46}" destId="{241B19B0-7215-4BB5-8F0E-2124C1A876D8}" srcOrd="0" destOrd="0" presId="urn:microsoft.com/office/officeart/2005/8/layout/hList1"/>
    <dgm:cxn modelId="{9E251436-CC2D-4307-A487-C0FB02B16BAA}" type="presParOf" srcId="{56A5A8B1-EEF8-4A96-AB64-54DBE6B01A46}" destId="{F8362DCD-57E3-41F8-BB5E-6ABDF5E24ED7}" srcOrd="1" destOrd="0" presId="urn:microsoft.com/office/officeart/2005/8/layout/hList1"/>
    <dgm:cxn modelId="{FA2E2E4E-EA99-4601-9547-5AB036B2C4CF}" type="presParOf" srcId="{6F2438BE-B879-4C8E-97B6-23EB1BBE8C37}" destId="{89FB1F79-F9F9-4996-8769-92053FE56D5C}" srcOrd="3" destOrd="0" presId="urn:microsoft.com/office/officeart/2005/8/layout/hList1"/>
    <dgm:cxn modelId="{8EAEB374-FFB6-4458-805C-F67EFAB43F64}" type="presParOf" srcId="{6F2438BE-B879-4C8E-97B6-23EB1BBE8C37}" destId="{6A2B5DCC-2FB8-43D4-8B83-F46991D1F900}" srcOrd="4" destOrd="0" presId="urn:microsoft.com/office/officeart/2005/8/layout/hList1"/>
    <dgm:cxn modelId="{0C35556C-0FFD-445C-9AB7-767E1E0D2415}" type="presParOf" srcId="{6A2B5DCC-2FB8-43D4-8B83-F46991D1F900}" destId="{79C9EB88-6965-42F8-83EB-28BAE33D07F3}" srcOrd="0" destOrd="0" presId="urn:microsoft.com/office/officeart/2005/8/layout/hList1"/>
    <dgm:cxn modelId="{A19781F5-6534-4E71-AE1C-7125FFA01961}" type="presParOf" srcId="{6A2B5DCC-2FB8-43D4-8B83-F46991D1F900}" destId="{72DFA352-73E1-4696-AB81-7F357047D0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77E929-86DA-4776-9E8D-048B4BB19CB9}"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7586C0A5-1598-4B7B-A1B7-F132A6F9F9E7}">
      <dgm:prSet phldrT="[Text]" custT="1"/>
      <dgm:spPr>
        <a:xfrm>
          <a:off x="0" y="0"/>
          <a:ext cx="9194641" cy="1110615"/>
        </a:xfrm>
        <a:prstGeom prst="roundRect">
          <a:avLst>
            <a:gd name="adj" fmla="val 10000"/>
          </a:avLst>
        </a:prstGeom>
      </dgm:spPr>
      <dgm:t>
        <a:bodyPr/>
        <a:lstStyle/>
        <a:p>
          <a:pPr>
            <a:buNone/>
          </a:pPr>
          <a:r>
            <a:rPr lang="en-GB" sz="3200" dirty="0">
              <a:latin typeface="+mn-lt"/>
              <a:ea typeface="+mn-ea"/>
              <a:cs typeface="+mn-cs"/>
            </a:rPr>
            <a:t>Something you are going to start doing right away.</a:t>
          </a:r>
          <a:endParaRPr lang="en-US" sz="3200" dirty="0">
            <a:latin typeface="+mn-lt"/>
            <a:ea typeface="+mn-ea"/>
            <a:cs typeface="+mn-cs"/>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461885A-C3BD-4483-8E7E-50D6479F6F61}" type="parTrans" cxnId="{4ECD3E90-269B-4954-B98B-5CA886860783}">
      <dgm:prSet/>
      <dgm:spPr/>
      <dgm:t>
        <a:bodyPr/>
        <a:lstStyle/>
        <a:p>
          <a:endParaRPr lang="en-US"/>
        </a:p>
      </dgm:t>
    </dgm:pt>
    <dgm:pt modelId="{B0ED974E-0A7A-4A93-8539-D5B4C2F070B7}" type="sibTrans" cxnId="{4ECD3E90-269B-4954-B98B-5CA886860783}">
      <dgm:prSet/>
      <dgm:spPr>
        <a:xfrm>
          <a:off x="8472741" y="842216"/>
          <a:ext cx="721899" cy="721899"/>
        </a:xfrm>
        <a:prstGeom prst="downArrow">
          <a:avLst>
            <a:gd name="adj1" fmla="val 55000"/>
            <a:gd name="adj2" fmla="val 45000"/>
          </a:avLst>
        </a:prstGeom>
      </dgm:spPr>
      <dgm:t>
        <a:bodyPr/>
        <a:lstStyle/>
        <a:p>
          <a:pPr>
            <a:buNone/>
          </a:pPr>
          <a:endParaRPr lang="en-US">
            <a:solidFill>
              <a:sysClr val="windowText" lastClr="000000">
                <a:hueOff val="0"/>
                <a:satOff val="0"/>
                <a:lumOff val="0"/>
                <a:alphaOff val="0"/>
              </a:sysClr>
            </a:solidFill>
            <a:latin typeface="Arial"/>
            <a:ea typeface="+mn-ea"/>
            <a:cs typeface="+mn-cs"/>
          </a:endParaRPr>
        </a:p>
      </dgm:t>
    </dgm:pt>
    <dgm:pt modelId="{5AB663D3-CF5A-4277-B617-DE03183994E8}">
      <dgm:prSet phldrT="[Text]" custT="1"/>
      <dgm:spPr>
        <a:xfrm>
          <a:off x="811291" y="1295717"/>
          <a:ext cx="9194641" cy="1110615"/>
        </a:xfrm>
        <a:prstGeom prst="roundRect">
          <a:avLst>
            <a:gd name="adj" fmla="val 10000"/>
          </a:avLst>
        </a:prstGeom>
      </dgm:spPr>
      <dgm:t>
        <a:bodyPr/>
        <a:lstStyle/>
        <a:p>
          <a:pPr>
            <a:buNone/>
          </a:pPr>
          <a:r>
            <a:rPr lang="en-GB" sz="3200">
              <a:latin typeface="+mn-lt"/>
              <a:ea typeface="+mn-ea"/>
              <a:cs typeface="Arial" panose="020B0604020202020204" pitchFamily="34" charset="0"/>
            </a:rPr>
            <a:t>The main points you are taking away from this session</a:t>
          </a:r>
          <a:endParaRPr lang="en-US" sz="3200" dirty="0">
            <a:latin typeface="+mn-lt"/>
            <a:ea typeface="+mn-ea"/>
            <a:cs typeface="Arial" panose="020B0604020202020204" pitchFamily="34" charset="0"/>
          </a:endParaRPr>
        </a:p>
      </dgm:t>
    </dgm:pt>
    <dgm:pt modelId="{BC17B0B3-4A1A-4A63-BA0F-BDC035747754}" type="parTrans" cxnId="{65FA022A-286E-4AB6-A2BD-38D2C6AD9729}">
      <dgm:prSet/>
      <dgm:spPr/>
      <dgm:t>
        <a:bodyPr/>
        <a:lstStyle/>
        <a:p>
          <a:endParaRPr lang="en-US"/>
        </a:p>
      </dgm:t>
    </dgm:pt>
    <dgm:pt modelId="{A7EF1515-CB3B-4176-8D74-15B281CB3E3C}" type="sibTrans" cxnId="{65FA022A-286E-4AB6-A2BD-38D2C6AD9729}">
      <dgm:prSet/>
      <dgm:spPr>
        <a:xfrm>
          <a:off x="9284033" y="2130529"/>
          <a:ext cx="721899" cy="721899"/>
        </a:xfrm>
        <a:prstGeom prst="downArrow">
          <a:avLst>
            <a:gd name="adj1" fmla="val 55000"/>
            <a:gd name="adj2" fmla="val 45000"/>
          </a:avLst>
        </a:prstGeom>
      </dgm:spPr>
      <dgm:t>
        <a:bodyPr/>
        <a:lstStyle/>
        <a:p>
          <a:pPr>
            <a:buNone/>
          </a:pPr>
          <a:endParaRPr lang="en-US">
            <a:solidFill>
              <a:sysClr val="windowText" lastClr="000000">
                <a:hueOff val="0"/>
                <a:satOff val="0"/>
                <a:lumOff val="0"/>
                <a:alphaOff val="0"/>
              </a:sysClr>
            </a:solidFill>
            <a:latin typeface="Arial"/>
            <a:ea typeface="+mn-ea"/>
            <a:cs typeface="+mn-cs"/>
          </a:endParaRPr>
        </a:p>
      </dgm:t>
    </dgm:pt>
    <dgm:pt modelId="{6FCB7193-9A1E-4B59-AEFC-EFE60DB4A935}">
      <dgm:prSet phldrT="[Text]" custT="1"/>
      <dgm:spPr>
        <a:xfrm>
          <a:off x="1622583" y="2591435"/>
          <a:ext cx="9194641" cy="1110615"/>
        </a:xfrm>
        <a:prstGeom prst="roundRect">
          <a:avLst>
            <a:gd name="adj" fmla="val 10000"/>
          </a:avLst>
        </a:prstGeom>
      </dgm:spPr>
      <dgm:t>
        <a:bodyPr/>
        <a:lstStyle/>
        <a:p>
          <a:pPr>
            <a:buNone/>
          </a:pPr>
          <a:r>
            <a:rPr lang="en-GB" sz="3200" dirty="0">
              <a:latin typeface="+mn-lt"/>
              <a:ea typeface="+mn-ea"/>
              <a:cs typeface="+mn-cs"/>
            </a:rPr>
            <a:t>What will</a:t>
          </a:r>
          <a:r>
            <a:rPr lang="en-GB" sz="3200" baseline="0" dirty="0">
              <a:latin typeface="+mn-lt"/>
              <a:ea typeface="+mn-ea"/>
              <a:cs typeface="+mn-cs"/>
            </a:rPr>
            <a:t> you explore/read/</a:t>
          </a:r>
          <a:r>
            <a:rPr lang="en-GB" sz="3200" dirty="0">
              <a:latin typeface="+mn-lt"/>
              <a:ea typeface="+mn-ea"/>
              <a:cs typeface="+mn-cs"/>
            </a:rPr>
            <a:t>learn</a:t>
          </a:r>
          <a:r>
            <a:rPr lang="en-GB" sz="3200" baseline="0" dirty="0">
              <a:latin typeface="+mn-lt"/>
              <a:ea typeface="+mn-ea"/>
              <a:cs typeface="+mn-cs"/>
            </a:rPr>
            <a:t> more </a:t>
          </a:r>
          <a:r>
            <a:rPr lang="en-GB" sz="3200" dirty="0">
              <a:latin typeface="+mn-lt"/>
              <a:ea typeface="+mn-ea"/>
              <a:cs typeface="+mn-cs"/>
            </a:rPr>
            <a:t>about?</a:t>
          </a:r>
          <a:endParaRPr lang="en-US" sz="3200" dirty="0">
            <a:latin typeface="+mn-lt"/>
            <a:ea typeface="+mn-ea"/>
            <a:cs typeface="+mn-cs"/>
          </a:endParaRPr>
        </a:p>
      </dgm:t>
    </dgm:pt>
    <dgm:pt modelId="{BC516C6A-1C2C-40C8-BC26-EB852A295031}" type="parTrans" cxnId="{81465A21-CF5A-4FD9-B008-4DDB9FEF685E}">
      <dgm:prSet/>
      <dgm:spPr/>
      <dgm:t>
        <a:bodyPr/>
        <a:lstStyle/>
        <a:p>
          <a:endParaRPr lang="en-US"/>
        </a:p>
      </dgm:t>
    </dgm:pt>
    <dgm:pt modelId="{7560135B-67A1-43BB-AD4D-704C912DE629}" type="sibTrans" cxnId="{81465A21-CF5A-4FD9-B008-4DDB9FEF685E}">
      <dgm:prSet/>
      <dgm:spPr/>
      <dgm:t>
        <a:bodyPr/>
        <a:lstStyle/>
        <a:p>
          <a:endParaRPr lang="en-US"/>
        </a:p>
      </dgm:t>
    </dgm:pt>
    <dgm:pt modelId="{B4117E85-EAE6-4DD6-B14B-FD507B9B3C31}" type="pres">
      <dgm:prSet presAssocID="{D977E929-86DA-4776-9E8D-048B4BB19CB9}" presName="outerComposite" presStyleCnt="0">
        <dgm:presLayoutVars>
          <dgm:chMax val="5"/>
          <dgm:dir/>
          <dgm:resizeHandles val="exact"/>
        </dgm:presLayoutVars>
      </dgm:prSet>
      <dgm:spPr/>
    </dgm:pt>
    <dgm:pt modelId="{FA0CBEB7-5035-428F-9369-68636C99E2B9}" type="pres">
      <dgm:prSet presAssocID="{D977E929-86DA-4776-9E8D-048B4BB19CB9}" presName="dummyMaxCanvas" presStyleCnt="0">
        <dgm:presLayoutVars/>
      </dgm:prSet>
      <dgm:spPr/>
    </dgm:pt>
    <dgm:pt modelId="{947A29F9-B736-4E00-9DD0-ACAA5CB7E195}" type="pres">
      <dgm:prSet presAssocID="{D977E929-86DA-4776-9E8D-048B4BB19CB9}" presName="ThreeNodes_1" presStyleLbl="node1" presStyleIdx="0" presStyleCnt="3">
        <dgm:presLayoutVars>
          <dgm:bulletEnabled val="1"/>
        </dgm:presLayoutVars>
      </dgm:prSet>
      <dgm:spPr/>
    </dgm:pt>
    <dgm:pt modelId="{FD7DFAC4-AE76-4EF8-B074-15E4FA52AEFE}" type="pres">
      <dgm:prSet presAssocID="{D977E929-86DA-4776-9E8D-048B4BB19CB9}" presName="ThreeNodes_2" presStyleLbl="node1" presStyleIdx="1" presStyleCnt="3">
        <dgm:presLayoutVars>
          <dgm:bulletEnabled val="1"/>
        </dgm:presLayoutVars>
      </dgm:prSet>
      <dgm:spPr/>
    </dgm:pt>
    <dgm:pt modelId="{4448C6D2-61ED-469A-A9EE-EF220AD89C18}" type="pres">
      <dgm:prSet presAssocID="{D977E929-86DA-4776-9E8D-048B4BB19CB9}" presName="ThreeNodes_3" presStyleLbl="node1" presStyleIdx="2" presStyleCnt="3">
        <dgm:presLayoutVars>
          <dgm:bulletEnabled val="1"/>
        </dgm:presLayoutVars>
      </dgm:prSet>
      <dgm:spPr/>
    </dgm:pt>
    <dgm:pt modelId="{B0FB0E2B-FA58-44D8-9FCC-8DD7FC7FD12E}" type="pres">
      <dgm:prSet presAssocID="{D977E929-86DA-4776-9E8D-048B4BB19CB9}" presName="ThreeConn_1-2" presStyleLbl="fgAccFollowNode1" presStyleIdx="0" presStyleCnt="2">
        <dgm:presLayoutVars>
          <dgm:bulletEnabled val="1"/>
        </dgm:presLayoutVars>
      </dgm:prSet>
      <dgm:spPr/>
    </dgm:pt>
    <dgm:pt modelId="{492B6EFB-86E5-480B-B20D-AC26E6D19BC6}" type="pres">
      <dgm:prSet presAssocID="{D977E929-86DA-4776-9E8D-048B4BB19CB9}" presName="ThreeConn_2-3" presStyleLbl="fgAccFollowNode1" presStyleIdx="1" presStyleCnt="2">
        <dgm:presLayoutVars>
          <dgm:bulletEnabled val="1"/>
        </dgm:presLayoutVars>
      </dgm:prSet>
      <dgm:spPr/>
    </dgm:pt>
    <dgm:pt modelId="{64F6164A-6D19-460C-B42D-EDC15390E75D}" type="pres">
      <dgm:prSet presAssocID="{D977E929-86DA-4776-9E8D-048B4BB19CB9}" presName="ThreeNodes_1_text" presStyleLbl="node1" presStyleIdx="2" presStyleCnt="3">
        <dgm:presLayoutVars>
          <dgm:bulletEnabled val="1"/>
        </dgm:presLayoutVars>
      </dgm:prSet>
      <dgm:spPr/>
    </dgm:pt>
    <dgm:pt modelId="{31B52624-B879-4674-905F-2A243A4D7D8A}" type="pres">
      <dgm:prSet presAssocID="{D977E929-86DA-4776-9E8D-048B4BB19CB9}" presName="ThreeNodes_2_text" presStyleLbl="node1" presStyleIdx="2" presStyleCnt="3">
        <dgm:presLayoutVars>
          <dgm:bulletEnabled val="1"/>
        </dgm:presLayoutVars>
      </dgm:prSet>
      <dgm:spPr/>
    </dgm:pt>
    <dgm:pt modelId="{DC3AD15D-B280-4087-B07C-6BB79F7AC140}" type="pres">
      <dgm:prSet presAssocID="{D977E929-86DA-4776-9E8D-048B4BB19CB9}" presName="ThreeNodes_3_text" presStyleLbl="node1" presStyleIdx="2" presStyleCnt="3">
        <dgm:presLayoutVars>
          <dgm:bulletEnabled val="1"/>
        </dgm:presLayoutVars>
      </dgm:prSet>
      <dgm:spPr/>
    </dgm:pt>
  </dgm:ptLst>
  <dgm:cxnLst>
    <dgm:cxn modelId="{CC4C3D08-5B6E-45D8-8998-C464FCE74DC1}" type="presOf" srcId="{B0ED974E-0A7A-4A93-8539-D5B4C2F070B7}" destId="{B0FB0E2B-FA58-44D8-9FCC-8DD7FC7FD12E}" srcOrd="0" destOrd="0" presId="urn:microsoft.com/office/officeart/2005/8/layout/vProcess5"/>
    <dgm:cxn modelId="{81465A21-CF5A-4FD9-B008-4DDB9FEF685E}" srcId="{D977E929-86DA-4776-9E8D-048B4BB19CB9}" destId="{6FCB7193-9A1E-4B59-AEFC-EFE60DB4A935}" srcOrd="2" destOrd="0" parTransId="{BC516C6A-1C2C-40C8-BC26-EB852A295031}" sibTransId="{7560135B-67A1-43BB-AD4D-704C912DE629}"/>
    <dgm:cxn modelId="{65FA022A-286E-4AB6-A2BD-38D2C6AD9729}" srcId="{D977E929-86DA-4776-9E8D-048B4BB19CB9}" destId="{5AB663D3-CF5A-4277-B617-DE03183994E8}" srcOrd="1" destOrd="0" parTransId="{BC17B0B3-4A1A-4A63-BA0F-BDC035747754}" sibTransId="{A7EF1515-CB3B-4176-8D74-15B281CB3E3C}"/>
    <dgm:cxn modelId="{C6DA313A-B981-439E-8C49-53F1B2DC8DB2}" type="presOf" srcId="{5AB663D3-CF5A-4277-B617-DE03183994E8}" destId="{FD7DFAC4-AE76-4EF8-B074-15E4FA52AEFE}" srcOrd="0" destOrd="0" presId="urn:microsoft.com/office/officeart/2005/8/layout/vProcess5"/>
    <dgm:cxn modelId="{5567BA50-8DCD-4DA9-87B1-3C1B452AC1B4}" type="presOf" srcId="{7586C0A5-1598-4B7B-A1B7-F132A6F9F9E7}" destId="{64F6164A-6D19-460C-B42D-EDC15390E75D}" srcOrd="1" destOrd="0" presId="urn:microsoft.com/office/officeart/2005/8/layout/vProcess5"/>
    <dgm:cxn modelId="{4C1F897F-A82A-420A-BC2F-B8DE07FB665B}" type="presOf" srcId="{A7EF1515-CB3B-4176-8D74-15B281CB3E3C}" destId="{492B6EFB-86E5-480B-B20D-AC26E6D19BC6}" srcOrd="0" destOrd="0" presId="urn:microsoft.com/office/officeart/2005/8/layout/vProcess5"/>
    <dgm:cxn modelId="{781F6281-3999-4302-886D-7BA5D1B15DF7}" type="presOf" srcId="{6FCB7193-9A1E-4B59-AEFC-EFE60DB4A935}" destId="{4448C6D2-61ED-469A-A9EE-EF220AD89C18}" srcOrd="0" destOrd="0" presId="urn:microsoft.com/office/officeart/2005/8/layout/vProcess5"/>
    <dgm:cxn modelId="{33EA2687-D7F5-4D67-9DC8-BE1919CF6B6B}" type="presOf" srcId="{5AB663D3-CF5A-4277-B617-DE03183994E8}" destId="{31B52624-B879-4674-905F-2A243A4D7D8A}" srcOrd="1" destOrd="0" presId="urn:microsoft.com/office/officeart/2005/8/layout/vProcess5"/>
    <dgm:cxn modelId="{4ECD3E90-269B-4954-B98B-5CA886860783}" srcId="{D977E929-86DA-4776-9E8D-048B4BB19CB9}" destId="{7586C0A5-1598-4B7B-A1B7-F132A6F9F9E7}" srcOrd="0" destOrd="0" parTransId="{B461885A-C3BD-4483-8E7E-50D6479F6F61}" sibTransId="{B0ED974E-0A7A-4A93-8539-D5B4C2F070B7}"/>
    <dgm:cxn modelId="{D90FF291-1566-4B6F-AC98-E008D814120F}" type="presOf" srcId="{7586C0A5-1598-4B7B-A1B7-F132A6F9F9E7}" destId="{947A29F9-B736-4E00-9DD0-ACAA5CB7E195}" srcOrd="0" destOrd="0" presId="urn:microsoft.com/office/officeart/2005/8/layout/vProcess5"/>
    <dgm:cxn modelId="{7FD5F8C5-7850-4CE9-B0CF-54EBFE18FAAB}" type="presOf" srcId="{D977E929-86DA-4776-9E8D-048B4BB19CB9}" destId="{B4117E85-EAE6-4DD6-B14B-FD507B9B3C31}" srcOrd="0" destOrd="0" presId="urn:microsoft.com/office/officeart/2005/8/layout/vProcess5"/>
    <dgm:cxn modelId="{DE0BE5DE-CFC4-4AA5-8E15-805134EBE692}" type="presOf" srcId="{6FCB7193-9A1E-4B59-AEFC-EFE60DB4A935}" destId="{DC3AD15D-B280-4087-B07C-6BB79F7AC140}" srcOrd="1" destOrd="0" presId="urn:microsoft.com/office/officeart/2005/8/layout/vProcess5"/>
    <dgm:cxn modelId="{21C77DEE-26ED-4FB8-BD8C-B67A4A199ECE}" type="presParOf" srcId="{B4117E85-EAE6-4DD6-B14B-FD507B9B3C31}" destId="{FA0CBEB7-5035-428F-9369-68636C99E2B9}" srcOrd="0" destOrd="0" presId="urn:microsoft.com/office/officeart/2005/8/layout/vProcess5"/>
    <dgm:cxn modelId="{4944C53B-D169-454B-ACC5-B47F900AB582}" type="presParOf" srcId="{B4117E85-EAE6-4DD6-B14B-FD507B9B3C31}" destId="{947A29F9-B736-4E00-9DD0-ACAA5CB7E195}" srcOrd="1" destOrd="0" presId="urn:microsoft.com/office/officeart/2005/8/layout/vProcess5"/>
    <dgm:cxn modelId="{6447F196-E835-43D4-A943-BB8E656444D1}" type="presParOf" srcId="{B4117E85-EAE6-4DD6-B14B-FD507B9B3C31}" destId="{FD7DFAC4-AE76-4EF8-B074-15E4FA52AEFE}" srcOrd="2" destOrd="0" presId="urn:microsoft.com/office/officeart/2005/8/layout/vProcess5"/>
    <dgm:cxn modelId="{797DF6F2-D9A0-440E-8DA7-28275F3B7F3D}" type="presParOf" srcId="{B4117E85-EAE6-4DD6-B14B-FD507B9B3C31}" destId="{4448C6D2-61ED-469A-A9EE-EF220AD89C18}" srcOrd="3" destOrd="0" presId="urn:microsoft.com/office/officeart/2005/8/layout/vProcess5"/>
    <dgm:cxn modelId="{F2827FB4-86A1-44ED-A8B8-9884949F8BC1}" type="presParOf" srcId="{B4117E85-EAE6-4DD6-B14B-FD507B9B3C31}" destId="{B0FB0E2B-FA58-44D8-9FCC-8DD7FC7FD12E}" srcOrd="4" destOrd="0" presId="urn:microsoft.com/office/officeart/2005/8/layout/vProcess5"/>
    <dgm:cxn modelId="{AD9D727F-F594-4C9C-80E7-A2A6CCD9DE91}" type="presParOf" srcId="{B4117E85-EAE6-4DD6-B14B-FD507B9B3C31}" destId="{492B6EFB-86E5-480B-B20D-AC26E6D19BC6}" srcOrd="5" destOrd="0" presId="urn:microsoft.com/office/officeart/2005/8/layout/vProcess5"/>
    <dgm:cxn modelId="{8ADE2A6D-FCAA-4A00-ACEF-C400C7875824}" type="presParOf" srcId="{B4117E85-EAE6-4DD6-B14B-FD507B9B3C31}" destId="{64F6164A-6D19-460C-B42D-EDC15390E75D}" srcOrd="6" destOrd="0" presId="urn:microsoft.com/office/officeart/2005/8/layout/vProcess5"/>
    <dgm:cxn modelId="{A5EAD539-D84E-46A9-9B8B-0D285C79F94A}" type="presParOf" srcId="{B4117E85-EAE6-4DD6-B14B-FD507B9B3C31}" destId="{31B52624-B879-4674-905F-2A243A4D7D8A}" srcOrd="7" destOrd="0" presId="urn:microsoft.com/office/officeart/2005/8/layout/vProcess5"/>
    <dgm:cxn modelId="{73EC786E-150D-4884-B135-63ED1D6D52D0}" type="presParOf" srcId="{B4117E85-EAE6-4DD6-B14B-FD507B9B3C31}" destId="{DC3AD15D-B280-4087-B07C-6BB79F7AC14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4B3B5-0239-436F-926B-518AB374C1A7}">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93C90-1408-4526-8756-A3696992837D}">
      <dsp:nvSpPr>
        <dsp:cNvPr id="0" name=""/>
        <dsp:cNvSpPr/>
      </dsp:nvSpPr>
      <dsp:spPr>
        <a:xfrm>
          <a:off x="509717" y="377747"/>
          <a:ext cx="10270207" cy="677550"/>
        </a:xfrm>
        <a:prstGeom prst="rect">
          <a:avLst/>
        </a:prstGeom>
        <a:gradFill rotWithShape="0">
          <a:gsLst>
            <a:gs pos="0">
              <a:schemeClr val="accent2">
                <a:shade val="50000"/>
                <a:hueOff val="0"/>
                <a:satOff val="0"/>
                <a:lumOff val="0"/>
                <a:alphaOff val="0"/>
                <a:lumMod val="110000"/>
                <a:satMod val="105000"/>
                <a:tint val="67000"/>
              </a:schemeClr>
            </a:gs>
            <a:gs pos="50000">
              <a:schemeClr val="accent2">
                <a:shade val="50000"/>
                <a:hueOff val="0"/>
                <a:satOff val="0"/>
                <a:lumOff val="0"/>
                <a:alphaOff val="0"/>
                <a:lumMod val="105000"/>
                <a:satMod val="103000"/>
                <a:tint val="73000"/>
              </a:schemeClr>
            </a:gs>
            <a:gs pos="100000">
              <a:schemeClr val="accent2">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National guidance and research</a:t>
          </a:r>
        </a:p>
      </dsp:txBody>
      <dsp:txXfrm>
        <a:off x="509717" y="377747"/>
        <a:ext cx="10270207" cy="677550"/>
      </dsp:txXfrm>
    </dsp:sp>
    <dsp:sp modelId="{84B16BD2-BC88-4E10-9E43-6D6BE4C2FED5}">
      <dsp:nvSpPr>
        <dsp:cNvPr id="0" name=""/>
        <dsp:cNvSpPr/>
      </dsp:nvSpPr>
      <dsp:spPr>
        <a:xfrm>
          <a:off x="86248" y="253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2E8260C5-714E-40EE-B332-FCC683D80095}">
      <dsp:nvSpPr>
        <dsp:cNvPr id="0" name=""/>
        <dsp:cNvSpPr/>
      </dsp:nvSpPr>
      <dsp:spPr>
        <a:xfrm>
          <a:off x="1046012" y="1320694"/>
          <a:ext cx="9784694"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Data and improvement planning</a:t>
          </a:r>
        </a:p>
      </dsp:txBody>
      <dsp:txXfrm>
        <a:off x="1046012" y="1320694"/>
        <a:ext cx="9784694" cy="677550"/>
      </dsp:txXfrm>
    </dsp:sp>
    <dsp:sp modelId="{1354DD78-EAD9-4D08-9D4B-45C0F8ABE7DF}">
      <dsp:nvSpPr>
        <dsp:cNvPr id="0" name=""/>
        <dsp:cNvSpPr/>
      </dsp:nvSpPr>
      <dsp:spPr>
        <a:xfrm>
          <a:off x="571761" y="1269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 modelId="{80A4B80A-B3F2-4F07-ABEB-C5E4EF5646B0}">
      <dsp:nvSpPr>
        <dsp:cNvPr id="0" name=""/>
        <dsp:cNvSpPr/>
      </dsp:nvSpPr>
      <dsp:spPr>
        <a:xfrm>
          <a:off x="1144243" y="2370558"/>
          <a:ext cx="9635681"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Data and the implementation of improvement activity</a:t>
          </a:r>
        </a:p>
      </dsp:txBody>
      <dsp:txXfrm>
        <a:off x="1144243" y="2370558"/>
        <a:ext cx="9635681" cy="677550"/>
      </dsp:txXfrm>
    </dsp:sp>
    <dsp:sp modelId="{4F962DEC-736F-4564-A610-8E8E3C85FDB9}">
      <dsp:nvSpPr>
        <dsp:cNvPr id="0" name=""/>
        <dsp:cNvSpPr/>
      </dsp:nvSpPr>
      <dsp:spPr>
        <a:xfrm>
          <a:off x="720774" y="2285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02508A3B-1303-49CE-BAF6-9EB610B0031A}">
      <dsp:nvSpPr>
        <dsp:cNvPr id="0" name=""/>
        <dsp:cNvSpPr/>
      </dsp:nvSpPr>
      <dsp:spPr>
        <a:xfrm>
          <a:off x="995230" y="3386558"/>
          <a:ext cx="9784694" cy="677550"/>
        </a:xfrm>
        <a:prstGeom prst="rect">
          <a:avLst/>
        </a:prstGeom>
        <a:gradFill rotWithShape="0">
          <a:gsLst>
            <a:gs pos="0">
              <a:schemeClr val="accent2">
                <a:shade val="50000"/>
                <a:hueOff val="-472938"/>
                <a:satOff val="6226"/>
                <a:lumOff val="37294"/>
                <a:alphaOff val="0"/>
                <a:lumMod val="110000"/>
                <a:satMod val="105000"/>
                <a:tint val="67000"/>
              </a:schemeClr>
            </a:gs>
            <a:gs pos="50000">
              <a:schemeClr val="accent2">
                <a:shade val="50000"/>
                <a:hueOff val="-472938"/>
                <a:satOff val="6226"/>
                <a:lumOff val="37294"/>
                <a:alphaOff val="0"/>
                <a:lumMod val="105000"/>
                <a:satMod val="103000"/>
                <a:tint val="73000"/>
              </a:schemeClr>
            </a:gs>
            <a:gs pos="100000">
              <a:schemeClr val="accent2">
                <a:shade val="50000"/>
                <a:hueOff val="-472938"/>
                <a:satOff val="6226"/>
                <a:lumOff val="3729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Data and self-evaluation</a:t>
          </a:r>
        </a:p>
      </dsp:txBody>
      <dsp:txXfrm>
        <a:off x="995230" y="3386558"/>
        <a:ext cx="9784694" cy="677550"/>
      </dsp:txXfrm>
    </dsp:sp>
    <dsp:sp modelId="{50719DB5-5558-44D0-AF6C-79E035AAA8E9}">
      <dsp:nvSpPr>
        <dsp:cNvPr id="0" name=""/>
        <dsp:cNvSpPr/>
      </dsp:nvSpPr>
      <dsp:spPr>
        <a:xfrm>
          <a:off x="571761" y="3301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444793"/>
              <a:satOff val="6926"/>
              <a:lumOff val="34499"/>
              <a:alphaOff val="0"/>
            </a:schemeClr>
          </a:solidFill>
          <a:prstDash val="solid"/>
          <a:miter lim="800000"/>
        </a:ln>
        <a:effectLst/>
      </dsp:spPr>
      <dsp:style>
        <a:lnRef idx="1">
          <a:scrgbClr r="0" g="0" b="0"/>
        </a:lnRef>
        <a:fillRef idx="2">
          <a:scrgbClr r="0" g="0" b="0"/>
        </a:fillRef>
        <a:effectRef idx="0">
          <a:scrgbClr r="0" g="0" b="0"/>
        </a:effectRef>
        <a:fontRef idx="minor"/>
      </dsp:style>
    </dsp:sp>
    <dsp:sp modelId="{AC9C1916-596F-4AE4-819A-F5716D43FABF}">
      <dsp:nvSpPr>
        <dsp:cNvPr id="0" name=""/>
        <dsp:cNvSpPr/>
      </dsp:nvSpPr>
      <dsp:spPr>
        <a:xfrm>
          <a:off x="509717" y="4402558"/>
          <a:ext cx="10270207" cy="677550"/>
        </a:xfrm>
        <a:prstGeom prst="rect">
          <a:avLst/>
        </a:prstGeom>
        <a:gradFill rotWithShape="0">
          <a:gsLst>
            <a:gs pos="0">
              <a:schemeClr val="accent2">
                <a:shade val="50000"/>
                <a:hueOff val="-236469"/>
                <a:satOff val="3113"/>
                <a:lumOff val="18647"/>
                <a:alphaOff val="0"/>
                <a:lumMod val="110000"/>
                <a:satMod val="105000"/>
                <a:tint val="67000"/>
              </a:schemeClr>
            </a:gs>
            <a:gs pos="50000">
              <a:schemeClr val="accent2">
                <a:shade val="50000"/>
                <a:hueOff val="-236469"/>
                <a:satOff val="3113"/>
                <a:lumOff val="18647"/>
                <a:alphaOff val="0"/>
                <a:lumMod val="105000"/>
                <a:satMod val="103000"/>
                <a:tint val="73000"/>
              </a:schemeClr>
            </a:gs>
            <a:gs pos="100000">
              <a:schemeClr val="accent2">
                <a:shade val="50000"/>
                <a:hueOff val="-236469"/>
                <a:satOff val="3113"/>
                <a:lumOff val="1864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7805" tIns="81280" rIns="81280" bIns="81280" numCol="1" spcCol="1270" anchor="ctr" anchorCtr="0">
          <a:noAutofit/>
        </a:bodyPr>
        <a:lstStyle/>
        <a:p>
          <a:pPr marL="0" lvl="0" indent="0" algn="l" defTabSz="1422400">
            <a:lnSpc>
              <a:spcPct val="90000"/>
            </a:lnSpc>
            <a:spcBef>
              <a:spcPct val="0"/>
            </a:spcBef>
            <a:spcAft>
              <a:spcPct val="35000"/>
            </a:spcAft>
            <a:buNone/>
          </a:pPr>
          <a:r>
            <a:rPr lang="en-GB" sz="3200" kern="1200" dirty="0"/>
            <a:t>Reflection</a:t>
          </a:r>
          <a:r>
            <a:rPr lang="en-GB" sz="3200" kern="1200" baseline="0" dirty="0"/>
            <a:t> and feedback</a:t>
          </a:r>
          <a:endParaRPr lang="en-GB" sz="3200" kern="1200" dirty="0"/>
        </a:p>
      </dsp:txBody>
      <dsp:txXfrm>
        <a:off x="509717" y="4402558"/>
        <a:ext cx="10270207" cy="677550"/>
      </dsp:txXfrm>
    </dsp:sp>
    <dsp:sp modelId="{2DDFC24E-87E0-425E-946A-9E52E9294EF3}">
      <dsp:nvSpPr>
        <dsp:cNvPr id="0" name=""/>
        <dsp:cNvSpPr/>
      </dsp:nvSpPr>
      <dsp:spPr>
        <a:xfrm>
          <a:off x="86248" y="4317864"/>
          <a:ext cx="846937" cy="846937"/>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2">
              <a:shade val="50000"/>
              <a:hueOff val="-222396"/>
              <a:satOff val="3463"/>
              <a:lumOff val="1725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F3554-0B92-4929-BD90-CCA91F75662C}">
      <dsp:nvSpPr>
        <dsp:cNvPr id="0" name=""/>
        <dsp:cNvSpPr/>
      </dsp:nvSpPr>
      <dsp:spPr>
        <a:xfrm>
          <a:off x="0" y="3754333"/>
          <a:ext cx="11022815" cy="1232256"/>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mn-lt"/>
              <a:cs typeface="Arial" panose="020B0604020202020204" pitchFamily="34" charset="0"/>
            </a:rPr>
            <a:t>3. Is everyone (educators, learners, families, partners) in agreement / have the same shared understanding? </a:t>
          </a:r>
        </a:p>
      </dsp:txBody>
      <dsp:txXfrm>
        <a:off x="0" y="3754333"/>
        <a:ext cx="11022815" cy="1232256"/>
      </dsp:txXfrm>
    </dsp:sp>
    <dsp:sp modelId="{482A6A12-CA6C-4B94-9219-81D438DC2622}">
      <dsp:nvSpPr>
        <dsp:cNvPr id="0" name=""/>
        <dsp:cNvSpPr/>
      </dsp:nvSpPr>
      <dsp:spPr>
        <a:xfrm rot="10800000">
          <a:off x="0" y="1877607"/>
          <a:ext cx="11022815" cy="1895209"/>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mn-lt"/>
              <a:cs typeface="Arial" panose="020B0604020202020204" pitchFamily="34" charset="0"/>
            </a:rPr>
            <a:t>2. If we intersect additional data what does this tell us about the reasons for identified patterns, trends or gaps?</a:t>
          </a:r>
        </a:p>
      </dsp:txBody>
      <dsp:txXfrm rot="10800000">
        <a:off x="0" y="1877607"/>
        <a:ext cx="11022815" cy="1231450"/>
      </dsp:txXfrm>
    </dsp:sp>
    <dsp:sp modelId="{A77FC6F9-4B79-4B19-B9A6-EA57DA8F357B}">
      <dsp:nvSpPr>
        <dsp:cNvPr id="0" name=""/>
        <dsp:cNvSpPr/>
      </dsp:nvSpPr>
      <dsp:spPr>
        <a:xfrm rot="10800000">
          <a:off x="0" y="0"/>
          <a:ext cx="11022815" cy="1895209"/>
        </a:xfrm>
        <a:prstGeom prst="upArrowCallou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mn-lt"/>
              <a:cs typeface="Arial" panose="020B0604020202020204" pitchFamily="34" charset="0"/>
            </a:rPr>
            <a:t>1.  What does our ‘big’ data tell us about any patterns, trends or gaps in attainment, achievement or health and wellbeing?</a:t>
          </a:r>
        </a:p>
      </dsp:txBody>
      <dsp:txXfrm rot="10800000">
        <a:off x="0" y="0"/>
        <a:ext cx="11022815" cy="12314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7B391-2DE0-46F7-A3BA-4DEC91035103}">
      <dsp:nvSpPr>
        <dsp:cNvPr id="0" name=""/>
        <dsp:cNvSpPr/>
      </dsp:nvSpPr>
      <dsp:spPr>
        <a:xfrm>
          <a:off x="3609" y="48755"/>
          <a:ext cx="3519274" cy="5472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Outcome measure</a:t>
          </a:r>
        </a:p>
      </dsp:txBody>
      <dsp:txXfrm>
        <a:off x="3609" y="48755"/>
        <a:ext cx="3519274" cy="547200"/>
      </dsp:txXfrm>
    </dsp:sp>
    <dsp:sp modelId="{601A878C-07F6-44A5-86C2-708589B67CD7}">
      <dsp:nvSpPr>
        <dsp:cNvPr id="0" name=""/>
        <dsp:cNvSpPr/>
      </dsp:nvSpPr>
      <dsp:spPr>
        <a:xfrm>
          <a:off x="3609" y="595955"/>
          <a:ext cx="3519274" cy="4087648"/>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An outcome measure will use data to provide information about whether the planned improvement is successful against the intended outcomes. </a:t>
          </a:r>
        </a:p>
        <a:p>
          <a:pPr marL="171450" lvl="1" indent="-171450" algn="l" defTabSz="800100">
            <a:lnSpc>
              <a:spcPct val="90000"/>
            </a:lnSpc>
            <a:spcBef>
              <a:spcPct val="0"/>
            </a:spcBef>
            <a:spcAft>
              <a:spcPct val="15000"/>
            </a:spcAft>
            <a:buChar char="•"/>
          </a:pPr>
          <a:r>
            <a:rPr lang="en-GB" sz="1800" kern="1200" dirty="0"/>
            <a:t>For example, increase attendance or attainment by 5 %. </a:t>
          </a:r>
        </a:p>
        <a:p>
          <a:pPr marL="171450" lvl="1" indent="-171450" algn="l" defTabSz="800100">
            <a:lnSpc>
              <a:spcPct val="90000"/>
            </a:lnSpc>
            <a:spcBef>
              <a:spcPct val="0"/>
            </a:spcBef>
            <a:spcAft>
              <a:spcPct val="15000"/>
            </a:spcAft>
            <a:buChar char="•"/>
          </a:pPr>
          <a:r>
            <a:rPr lang="en-GB" sz="1800" kern="1200" dirty="0"/>
            <a:t>For example, to increase the percentage of learners who understand the learning objectives and steps to success by 20%.</a:t>
          </a:r>
        </a:p>
        <a:p>
          <a:pPr marL="171450" lvl="1" indent="-171450" algn="l" defTabSz="800100">
            <a:lnSpc>
              <a:spcPct val="90000"/>
            </a:lnSpc>
            <a:spcBef>
              <a:spcPct val="0"/>
            </a:spcBef>
            <a:spcAft>
              <a:spcPct val="15000"/>
            </a:spcAft>
            <a:buChar char="•"/>
          </a:pPr>
          <a:r>
            <a:rPr lang="en-GB" sz="1800" kern="1200" dirty="0"/>
            <a:t>All aims will generally contain an outcome measure.  </a:t>
          </a:r>
        </a:p>
      </dsp:txBody>
      <dsp:txXfrm>
        <a:off x="3609" y="595955"/>
        <a:ext cx="3519274" cy="4087648"/>
      </dsp:txXfrm>
    </dsp:sp>
    <dsp:sp modelId="{241B19B0-7215-4BB5-8F0E-2124C1A876D8}">
      <dsp:nvSpPr>
        <dsp:cNvPr id="0" name=""/>
        <dsp:cNvSpPr/>
      </dsp:nvSpPr>
      <dsp:spPr>
        <a:xfrm>
          <a:off x="4015582" y="48755"/>
          <a:ext cx="3519274" cy="5472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Process measure</a:t>
          </a:r>
        </a:p>
      </dsp:txBody>
      <dsp:txXfrm>
        <a:off x="4015582" y="48755"/>
        <a:ext cx="3519274" cy="547200"/>
      </dsp:txXfrm>
    </dsp:sp>
    <dsp:sp modelId="{F8362DCD-57E3-41F8-BB5E-6ABDF5E24ED7}">
      <dsp:nvSpPr>
        <dsp:cNvPr id="0" name=""/>
        <dsp:cNvSpPr/>
      </dsp:nvSpPr>
      <dsp:spPr>
        <a:xfrm>
          <a:off x="4015582" y="595955"/>
          <a:ext cx="3519274" cy="4087648"/>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kern="1200" dirty="0"/>
            <a:t>A process measure uses data to track whether the things that must be done to achieve the outcome are happening reliably. </a:t>
          </a:r>
        </a:p>
        <a:p>
          <a:pPr marL="171450" lvl="1" indent="-171450" algn="l" defTabSz="800100">
            <a:lnSpc>
              <a:spcPct val="90000"/>
            </a:lnSpc>
            <a:spcBef>
              <a:spcPct val="0"/>
            </a:spcBef>
            <a:spcAft>
              <a:spcPct val="15000"/>
            </a:spcAft>
            <a:buChar char="•"/>
          </a:pPr>
          <a:r>
            <a:rPr lang="en-GB" sz="1800" kern="1200" dirty="0"/>
            <a:t>For example, the amount of times attendance registers are competed correctly.</a:t>
          </a:r>
        </a:p>
        <a:p>
          <a:pPr marL="171450" lvl="1" indent="-171450" algn="l" defTabSz="800100">
            <a:lnSpc>
              <a:spcPct val="90000"/>
            </a:lnSpc>
            <a:spcBef>
              <a:spcPct val="0"/>
            </a:spcBef>
            <a:spcAft>
              <a:spcPct val="15000"/>
            </a:spcAft>
            <a:buChar char="•"/>
          </a:pPr>
          <a:r>
            <a:rPr lang="en-GB" sz="1800" kern="1200" dirty="0"/>
            <a:t>For example, the successful completion of a sequence of activities as part of an intervention. </a:t>
          </a:r>
        </a:p>
      </dsp:txBody>
      <dsp:txXfrm>
        <a:off x="4015582" y="595955"/>
        <a:ext cx="3519274" cy="4087648"/>
      </dsp:txXfrm>
    </dsp:sp>
    <dsp:sp modelId="{79C9EB88-6965-42F8-83EB-28BAE33D07F3}">
      <dsp:nvSpPr>
        <dsp:cNvPr id="0" name=""/>
        <dsp:cNvSpPr/>
      </dsp:nvSpPr>
      <dsp:spPr>
        <a:xfrm>
          <a:off x="8031165" y="43108"/>
          <a:ext cx="3519274" cy="5472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dirty="0"/>
            <a:t>Balance measure</a:t>
          </a:r>
        </a:p>
      </dsp:txBody>
      <dsp:txXfrm>
        <a:off x="8031165" y="43108"/>
        <a:ext cx="3519274" cy="547200"/>
      </dsp:txXfrm>
    </dsp:sp>
    <dsp:sp modelId="{72DFA352-73E1-4696-AB81-7F357047D057}">
      <dsp:nvSpPr>
        <dsp:cNvPr id="0" name=""/>
        <dsp:cNvSpPr/>
      </dsp:nvSpPr>
      <dsp:spPr>
        <a:xfrm>
          <a:off x="8027555" y="595955"/>
          <a:ext cx="3519274" cy="4087648"/>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GB" sz="1900" kern="1200" dirty="0"/>
            <a:t>Balance measures are where educators use data to check that changes in one part of the system aren’t having unintended consequences elsewhere. </a:t>
          </a:r>
        </a:p>
        <a:p>
          <a:pPr marL="171450" lvl="1" indent="-171450" algn="l" defTabSz="844550">
            <a:lnSpc>
              <a:spcPct val="90000"/>
            </a:lnSpc>
            <a:spcBef>
              <a:spcPct val="0"/>
            </a:spcBef>
            <a:spcAft>
              <a:spcPct val="15000"/>
            </a:spcAft>
            <a:buChar char="•"/>
          </a:pPr>
          <a:r>
            <a:rPr lang="en-GB" sz="1900" kern="1200" dirty="0"/>
            <a:t>For example, attendance of a targeted group has now increased due to family support and attendance initiatives, but provision needs to be adapted as there is an increase in distressed behaviour/low engagement of this group. </a:t>
          </a:r>
        </a:p>
      </dsp:txBody>
      <dsp:txXfrm>
        <a:off x="8027555" y="595955"/>
        <a:ext cx="3519274" cy="4087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A29F9-B736-4E00-9DD0-ACAA5CB7E195}">
      <dsp:nvSpPr>
        <dsp:cNvPr id="0" name=""/>
        <dsp:cNvSpPr/>
      </dsp:nvSpPr>
      <dsp:spPr>
        <a:xfrm>
          <a:off x="0" y="0"/>
          <a:ext cx="9194641" cy="111061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mn-lt"/>
              <a:ea typeface="+mn-ea"/>
              <a:cs typeface="+mn-cs"/>
            </a:rPr>
            <a:t>Something you are going to start doing right away.</a:t>
          </a:r>
          <a:endParaRPr lang="en-US" sz="3200" kern="1200" dirty="0">
            <a:latin typeface="+mn-lt"/>
            <a:ea typeface="+mn-ea"/>
            <a:cs typeface="+mn-cs"/>
          </a:endParaRPr>
        </a:p>
      </dsp:txBody>
      <dsp:txXfrm>
        <a:off x="32529" y="32529"/>
        <a:ext cx="7996200" cy="1045557"/>
      </dsp:txXfrm>
    </dsp:sp>
    <dsp:sp modelId="{FD7DFAC4-AE76-4EF8-B074-15E4FA52AEFE}">
      <dsp:nvSpPr>
        <dsp:cNvPr id="0" name=""/>
        <dsp:cNvSpPr/>
      </dsp:nvSpPr>
      <dsp:spPr>
        <a:xfrm>
          <a:off x="811291" y="1295717"/>
          <a:ext cx="9194641" cy="111061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latin typeface="+mn-lt"/>
              <a:ea typeface="+mn-ea"/>
              <a:cs typeface="Arial" panose="020B0604020202020204" pitchFamily="34" charset="0"/>
            </a:rPr>
            <a:t>The main points you are taking away from this session</a:t>
          </a:r>
          <a:endParaRPr lang="en-US" sz="3200" kern="1200" dirty="0">
            <a:latin typeface="+mn-lt"/>
            <a:ea typeface="+mn-ea"/>
            <a:cs typeface="Arial" panose="020B0604020202020204" pitchFamily="34" charset="0"/>
          </a:endParaRPr>
        </a:p>
      </dsp:txBody>
      <dsp:txXfrm>
        <a:off x="843820" y="1328246"/>
        <a:ext cx="7596391" cy="1045557"/>
      </dsp:txXfrm>
    </dsp:sp>
    <dsp:sp modelId="{4448C6D2-61ED-469A-A9EE-EF220AD89C18}">
      <dsp:nvSpPr>
        <dsp:cNvPr id="0" name=""/>
        <dsp:cNvSpPr/>
      </dsp:nvSpPr>
      <dsp:spPr>
        <a:xfrm>
          <a:off x="1622583" y="2591435"/>
          <a:ext cx="9194641" cy="1110615"/>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latin typeface="+mn-lt"/>
              <a:ea typeface="+mn-ea"/>
              <a:cs typeface="+mn-cs"/>
            </a:rPr>
            <a:t>What will</a:t>
          </a:r>
          <a:r>
            <a:rPr lang="en-GB" sz="3200" kern="1200" baseline="0" dirty="0">
              <a:latin typeface="+mn-lt"/>
              <a:ea typeface="+mn-ea"/>
              <a:cs typeface="+mn-cs"/>
            </a:rPr>
            <a:t> you explore/read/</a:t>
          </a:r>
          <a:r>
            <a:rPr lang="en-GB" sz="3200" kern="1200" dirty="0">
              <a:latin typeface="+mn-lt"/>
              <a:ea typeface="+mn-ea"/>
              <a:cs typeface="+mn-cs"/>
            </a:rPr>
            <a:t>learn</a:t>
          </a:r>
          <a:r>
            <a:rPr lang="en-GB" sz="3200" kern="1200" baseline="0" dirty="0">
              <a:latin typeface="+mn-lt"/>
              <a:ea typeface="+mn-ea"/>
              <a:cs typeface="+mn-cs"/>
            </a:rPr>
            <a:t> more </a:t>
          </a:r>
          <a:r>
            <a:rPr lang="en-GB" sz="3200" kern="1200" dirty="0">
              <a:latin typeface="+mn-lt"/>
              <a:ea typeface="+mn-ea"/>
              <a:cs typeface="+mn-cs"/>
            </a:rPr>
            <a:t>about?</a:t>
          </a:r>
          <a:endParaRPr lang="en-US" sz="3200" kern="1200" dirty="0">
            <a:latin typeface="+mn-lt"/>
            <a:ea typeface="+mn-ea"/>
            <a:cs typeface="+mn-cs"/>
          </a:endParaRPr>
        </a:p>
      </dsp:txBody>
      <dsp:txXfrm>
        <a:off x="1655112" y="2623964"/>
        <a:ext cx="7596391" cy="1045557"/>
      </dsp:txXfrm>
    </dsp:sp>
    <dsp:sp modelId="{B0FB0E2B-FA58-44D8-9FCC-8DD7FC7FD12E}">
      <dsp:nvSpPr>
        <dsp:cNvPr id="0" name=""/>
        <dsp:cNvSpPr/>
      </dsp:nvSpPr>
      <dsp:spPr>
        <a:xfrm>
          <a:off x="8472741" y="842216"/>
          <a:ext cx="721899" cy="72189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solidFill>
              <a:sysClr val="windowText" lastClr="000000">
                <a:hueOff val="0"/>
                <a:satOff val="0"/>
                <a:lumOff val="0"/>
                <a:alphaOff val="0"/>
              </a:sysClr>
            </a:solidFill>
            <a:latin typeface="Arial"/>
            <a:ea typeface="+mn-ea"/>
            <a:cs typeface="+mn-cs"/>
          </a:endParaRPr>
        </a:p>
      </dsp:txBody>
      <dsp:txXfrm>
        <a:off x="8635168" y="842216"/>
        <a:ext cx="397045" cy="543229"/>
      </dsp:txXfrm>
    </dsp:sp>
    <dsp:sp modelId="{492B6EFB-86E5-480B-B20D-AC26E6D19BC6}">
      <dsp:nvSpPr>
        <dsp:cNvPr id="0" name=""/>
        <dsp:cNvSpPr/>
      </dsp:nvSpPr>
      <dsp:spPr>
        <a:xfrm>
          <a:off x="9284033" y="2130529"/>
          <a:ext cx="721899" cy="72189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solidFill>
              <a:sysClr val="windowText" lastClr="000000">
                <a:hueOff val="0"/>
                <a:satOff val="0"/>
                <a:lumOff val="0"/>
                <a:alphaOff val="0"/>
              </a:sysClr>
            </a:solidFill>
            <a:latin typeface="Arial"/>
            <a:ea typeface="+mn-ea"/>
            <a:cs typeface="+mn-cs"/>
          </a:endParaRPr>
        </a:p>
      </dsp:txBody>
      <dsp:txXfrm>
        <a:off x="9446460" y="2130529"/>
        <a:ext cx="397045" cy="5432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A83C31-4EB5-44F7-A156-38280C70D90B}" type="datetimeFigureOut">
              <a:rPr lang="en-GB" smtClean="0"/>
              <a:t>01/05/2024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B4EEF-E6A6-443A-9002-C818CA3D1287}" type="slidenum">
              <a:rPr lang="en-GB" smtClean="0"/>
              <a:t>‹#›</a:t>
            </a:fld>
            <a:endParaRPr lang="en-GB"/>
          </a:p>
        </p:txBody>
      </p:sp>
    </p:spTree>
    <p:extLst>
      <p:ext uri="{BB962C8B-B14F-4D97-AF65-F5344CB8AC3E}">
        <p14:creationId xmlns:p14="http://schemas.microsoft.com/office/powerpoint/2010/main" val="2666587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gov.scot/media/1235/edscot-model-of-professional-learning-outlin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ducation.gov.scot/professional-learning/research-and-enquiry/"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ducation.gov.scot/resources/Resources-to-support-effective-tracking-and-monitoring"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forms.office.com/e/viKTsvQj9d"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solidFill>
                  <a:srgbClr val="000000"/>
                </a:solidFill>
                <a:effectLst/>
                <a:latin typeface="Calibri" panose="020F0502020204030204" pitchFamily="34" charset="0"/>
                <a:ea typeface="Calibri" panose="020F0502020204030204" pitchFamily="34" charset="0"/>
              </a:rPr>
              <a:t>All information is correct as of May 2024</a:t>
            </a:r>
          </a:p>
          <a:p>
            <a:pPr>
              <a:lnSpc>
                <a:spcPct val="150000"/>
              </a:lnSpc>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These slides are intended to support senior leaders, middle leaders and practitioners in schools and local authorities to explore the effective use of data for improvement. There are a set of six workshops available for senior leaders and middle leaders and a set of six workshops for practitioners. The workshops were co-designed with educators from across Scotland and are based on an Education Scotland literature review: </a:t>
            </a:r>
            <a:r>
              <a:rPr lang="en-GB" sz="1800" u="sng" dirty="0">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dirty="0">
                <a:solidFill>
                  <a:srgbClr val="000000"/>
                </a:solidFill>
                <a:effectLst/>
                <a:latin typeface="Calibri" panose="020F0502020204030204" pitchFamily="34" charset="0"/>
                <a:ea typeface="Calibri" panose="020F0502020204030204" pitchFamily="34" charset="0"/>
              </a:rPr>
              <a:t>. </a:t>
            </a:r>
          </a:p>
          <a:p>
            <a:pPr>
              <a:lnSpc>
                <a:spcPct val="150000"/>
              </a:lnSpc>
            </a:pP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Establishing the purpose and use of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Defining and classifying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Creating effective processes and systems</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Interpreting and analysing data</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Developing a data informed culture</a:t>
            </a:r>
            <a:endParaRPr lang="en-GB" sz="1800" dirty="0">
              <a:effectLst/>
              <a:latin typeface="Calibri" panose="020F0502020204030204" pitchFamily="34" charset="0"/>
              <a:ea typeface="Calibri" panose="020F0502020204030204" pitchFamily="34" charset="0"/>
            </a:endParaRPr>
          </a:p>
          <a:p>
            <a:pPr marL="342900" lvl="0" indent="-342900">
              <a:lnSpc>
                <a:spcPct val="150000"/>
              </a:lnSpc>
              <a:buFont typeface="+mj-lt"/>
              <a:buAutoNum type="arabicPeriod"/>
              <a:tabLst>
                <a:tab pos="457200" algn="l"/>
              </a:tabLst>
            </a:pPr>
            <a:r>
              <a:rPr lang="en-GB" sz="1800" dirty="0">
                <a:solidFill>
                  <a:srgbClr val="000000"/>
                </a:solidFill>
                <a:effectLst/>
                <a:latin typeface="Arial" panose="020B0604020202020204" pitchFamily="34" charset="0"/>
                <a:ea typeface="Calibri" panose="020F0502020204030204" pitchFamily="34" charset="0"/>
              </a:rPr>
              <a:t>Using data for improvement</a:t>
            </a:r>
          </a:p>
          <a:p>
            <a:pPr marL="0" lvl="0" indent="0">
              <a:lnSpc>
                <a:spcPct val="150000"/>
              </a:lnSpc>
              <a:buFont typeface="+mj-lt"/>
              <a:buNone/>
              <a:tabLst>
                <a:tab pos="457200" algn="l"/>
              </a:tabLst>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(hyperlinks for each workshops can be found on the next slide)</a:t>
            </a:r>
          </a:p>
          <a:p>
            <a:pPr>
              <a:lnSpc>
                <a:spcPct val="150000"/>
              </a:lnSpc>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The PowerPoint is a template that presenters can adapt to suit their own context and style of presenting.  The workshops can be delivered individually or grouped together and delivered in a longer session.  Individual workshops have been designed for facilitators to deliver in 1 to 2 hours. </a:t>
            </a:r>
          </a:p>
          <a:p>
            <a:pPr>
              <a:lnSpc>
                <a:spcPct val="150000"/>
              </a:lnSpc>
            </a:pP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Within the slide notes key messages, suggested tasks, ‘talking-points’ and reflective questions are included. </a:t>
            </a:r>
            <a:endParaRPr lang="en-GB" sz="1800" dirty="0">
              <a:effectLst/>
              <a:latin typeface="Calibri" panose="020F0502020204030204" pitchFamily="34" charset="0"/>
              <a:ea typeface="Calibri" panose="020F0502020204030204" pitchFamily="34" charset="0"/>
            </a:endParaRPr>
          </a:p>
          <a:p>
            <a:pPr>
              <a:lnSpc>
                <a:spcPct val="150000"/>
              </a:lnSpc>
            </a:pPr>
            <a:r>
              <a:rPr lang="en-GB" sz="1800" dirty="0">
                <a:solidFill>
                  <a:srgbClr val="000000"/>
                </a:solidFill>
                <a:effectLst/>
                <a:latin typeface="Arial" panose="020B0604020202020204" pitchFamily="34" charset="0"/>
                <a:ea typeface="Calibri" panose="020F0502020204030204" pitchFamily="34" charset="0"/>
              </a:rPr>
              <a:t>It is anticipated the facilitator will have read the Education Scotland literature review: </a:t>
            </a:r>
            <a:r>
              <a:rPr lang="en-GB" sz="1800" u="sng" dirty="0">
                <a:solidFill>
                  <a:srgbClr val="000000"/>
                </a:solidFill>
                <a:effectLst/>
                <a:latin typeface="Calibri" panose="020F0502020204030204" pitchFamily="34" charset="0"/>
                <a:ea typeface="Calibri" panose="020F0502020204030204" pitchFamily="34" charset="0"/>
                <a:hlinkClick r:id="rId3"/>
              </a:rPr>
              <a:t>The Effective use of data for improvement in education</a:t>
            </a:r>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a:t>
            </a:fld>
            <a:endParaRPr lang="en-GB"/>
          </a:p>
        </p:txBody>
      </p:sp>
    </p:spTree>
    <p:extLst>
      <p:ext uri="{BB962C8B-B14F-4D97-AF65-F5344CB8AC3E}">
        <p14:creationId xmlns:p14="http://schemas.microsoft.com/office/powerpoint/2010/main" val="339339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prstClr val="black"/>
                </a:solidFill>
              </a:rPr>
              <a:t>Key Messages</a:t>
            </a:r>
          </a:p>
          <a:p>
            <a:pPr>
              <a:defRPr/>
            </a:pPr>
            <a:endParaRPr lang="en-US" b="1" dirty="0">
              <a:solidFill>
                <a:prstClr val="black"/>
              </a:solidFill>
            </a:endParaRPr>
          </a:p>
          <a:p>
            <a:pPr marL="171450" indent="-171450">
              <a:buFont typeface="Arial" panose="020B0604020202020204" pitchFamily="34" charset="0"/>
              <a:buChar char="•"/>
              <a:defRPr/>
            </a:pPr>
            <a:r>
              <a:rPr lang="en-GB" dirty="0">
                <a:solidFill>
                  <a:prstClr val="black"/>
                </a:solidFill>
              </a:rPr>
              <a:t>Similarly, the Standard for Headship cites the use of data for improvement. (Allow time for reading).</a:t>
            </a:r>
            <a:endParaRPr lang="en-GB" dirty="0"/>
          </a:p>
          <a:p>
            <a:endParaRPr lang="en-GB" dirty="0"/>
          </a:p>
          <a:p>
            <a:r>
              <a:rPr lang="en-GB" b="1" dirty="0"/>
              <a:t>Reflective Questions</a:t>
            </a:r>
          </a:p>
          <a:p>
            <a:endParaRPr lang="en-GB" dirty="0"/>
          </a:p>
          <a:p>
            <a:pPr marL="171450" indent="-171450">
              <a:buFont typeface="Arial" panose="020B0604020202020204" pitchFamily="34" charset="0"/>
              <a:buChar char="•"/>
            </a:pPr>
            <a:r>
              <a:rPr lang="en-GB" dirty="0"/>
              <a:t>What do you think it means (3.1.2) by strategic assessment practices?</a:t>
            </a:r>
          </a:p>
          <a:p>
            <a:pPr marL="171450" indent="-171450">
              <a:buFont typeface="Arial" panose="020B0604020202020204" pitchFamily="34" charset="0"/>
              <a:buChar char="•"/>
            </a:pPr>
            <a:r>
              <a:rPr lang="en-GB" dirty="0"/>
              <a:t>How diverse is the range of evidence you are using?</a:t>
            </a:r>
          </a:p>
          <a:p>
            <a:pPr marL="171450" indent="-171450">
              <a:buFont typeface="Arial" panose="020B0604020202020204" pitchFamily="34" charset="0"/>
              <a:buChar char="•"/>
            </a:pPr>
            <a:r>
              <a:rPr lang="en-GB" dirty="0"/>
              <a:t>Is your improvement cycle informed by data and evidence? </a:t>
            </a:r>
          </a:p>
        </p:txBody>
      </p:sp>
      <p:sp>
        <p:nvSpPr>
          <p:cNvPr id="4" name="Slide Number Placeholder 3"/>
          <p:cNvSpPr>
            <a:spLocks noGrp="1"/>
          </p:cNvSpPr>
          <p:nvPr>
            <p:ph type="sldNum" sz="quarter" idx="5"/>
          </p:nvPr>
        </p:nvSpPr>
        <p:spPr/>
        <p:txBody>
          <a:bodyPr/>
          <a:lstStyle/>
          <a:p>
            <a:fld id="{DCAB4EEF-E6A6-443A-9002-C818CA3D1287}" type="slidenum">
              <a:rPr lang="en-GB" smtClean="0"/>
              <a:t>10</a:t>
            </a:fld>
            <a:endParaRPr lang="en-GB"/>
          </a:p>
        </p:txBody>
      </p:sp>
    </p:spTree>
    <p:extLst>
      <p:ext uri="{BB962C8B-B14F-4D97-AF65-F5344CB8AC3E}">
        <p14:creationId xmlns:p14="http://schemas.microsoft.com/office/powerpoint/2010/main" val="384544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b="1" dirty="0">
              <a:cs typeface="Calibri"/>
            </a:endParaRPr>
          </a:p>
          <a:p>
            <a:pPr marL="171450" indent="-171450">
              <a:buFont typeface="Arial" panose="020B0604020202020204" pitchFamily="34" charset="0"/>
              <a:buChar char="•"/>
            </a:pPr>
            <a:r>
              <a:rPr lang="en-US" b="0" dirty="0">
                <a:cs typeface="Calibri"/>
              </a:rPr>
              <a:t>The National Improvement Framework outlines key priorities and measures that are a focus in Scottish education. </a:t>
            </a:r>
          </a:p>
          <a:p>
            <a:pPr marL="171450" indent="-171450">
              <a:buFont typeface="Arial" panose="020B0604020202020204" pitchFamily="34" charset="0"/>
              <a:buChar char="•"/>
            </a:pPr>
            <a:r>
              <a:rPr lang="en-US" b="0" dirty="0">
                <a:cs typeface="Calibri"/>
              </a:rPr>
              <a:t>A lot of the data we gather (but not all) is focused around the NIF priorities and measures. </a:t>
            </a:r>
          </a:p>
          <a:p>
            <a:pPr marL="171450" indent="-171450">
              <a:buFont typeface="Arial" panose="020B0604020202020204" pitchFamily="34" charset="0"/>
              <a:buChar char="•"/>
            </a:pPr>
            <a:r>
              <a:rPr lang="en-US" b="0" dirty="0">
                <a:cs typeface="Calibri"/>
              </a:rPr>
              <a:t>It may be appropriate to watch the video as a recap of the NIF priorities and key measures or signpost colleagues to is at a later stage. </a:t>
            </a:r>
          </a:p>
          <a:p>
            <a:pPr marL="171450" indent="-171450">
              <a:buFont typeface="Arial" panose="020B0604020202020204" pitchFamily="34" charset="0"/>
              <a:buChar char="•"/>
            </a:pPr>
            <a:endParaRPr lang="en-US" b="0" dirty="0">
              <a:cs typeface="Calibri"/>
            </a:endParaRPr>
          </a:p>
          <a:p>
            <a:pPr marL="0" indent="0">
              <a:buFont typeface="Arial" panose="020B0604020202020204" pitchFamily="34" charset="0"/>
              <a:buNone/>
            </a:pPr>
            <a:r>
              <a:rPr lang="en-US" b="1" dirty="0">
                <a:cs typeface="Calibri"/>
              </a:rPr>
              <a:t>Talking Points</a:t>
            </a:r>
          </a:p>
          <a:p>
            <a:pPr marL="0" indent="0">
              <a:buFont typeface="Arial" panose="020B0604020202020204" pitchFamily="34" charset="0"/>
              <a:buNone/>
            </a:pPr>
            <a:endParaRPr lang="en-US" b="1" dirty="0">
              <a:cs typeface="Calibri"/>
            </a:endParaRPr>
          </a:p>
          <a:p>
            <a:pPr marL="171450" indent="-171450">
              <a:buFont typeface="Arial" panose="020B0604020202020204" pitchFamily="34" charset="0"/>
              <a:buChar char="•"/>
            </a:pPr>
            <a:r>
              <a:rPr lang="en-US" b="0" dirty="0">
                <a:cs typeface="Calibri"/>
              </a:rPr>
              <a:t>If the video is not shown it may be important to reference the two additional measures – attendance and initial leaver destinations.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Transcript of video</a:t>
            </a:r>
            <a:endParaRPr lang="en-US" dirty="0"/>
          </a:p>
          <a:p>
            <a:pPr marL="0" indent="0">
              <a:buFont typeface="Arial" panose="020B0604020202020204" pitchFamily="34" charset="0"/>
              <a:buNone/>
            </a:pPr>
            <a:r>
              <a:rPr lang="en-US" dirty="0">
                <a:cs typeface="Calibri"/>
              </a:rPr>
              <a:t>What</a:t>
            </a:r>
            <a:r>
              <a:rPr lang="en-US" dirty="0"/>
              <a:t> is the vision for Scottish Education?</a:t>
            </a:r>
            <a:endParaRPr lang="en-US" dirty="0">
              <a:cs typeface="Calibri" panose="020F0502020204030204"/>
            </a:endParaRPr>
          </a:p>
          <a:p>
            <a:r>
              <a:rPr lang="en-US" dirty="0"/>
              <a:t>Excellence through raising attainment and improving outcomes: </a:t>
            </a:r>
            <a:endParaRPr lang="en-US" dirty="0">
              <a:cs typeface="Calibri" panose="020F0502020204030204"/>
            </a:endParaRPr>
          </a:p>
          <a:p>
            <a:pPr>
              <a:buFont typeface="Arial" panose="020B0604020202020204" pitchFamily="34" charset="0"/>
              <a:buChar char="•"/>
            </a:pPr>
            <a:r>
              <a:rPr lang="en-US" dirty="0"/>
              <a:t>ensuring that every child and young person achieves the highest standards </a:t>
            </a:r>
          </a:p>
          <a:p>
            <a:pPr>
              <a:buFont typeface="Arial" panose="020B0604020202020204" pitchFamily="34" charset="0"/>
              <a:buChar char="•"/>
            </a:pPr>
            <a:r>
              <a:rPr lang="en-US" dirty="0"/>
              <a:t>in literacy and numeracy, as well as the values, attitudes, values, knowledge</a:t>
            </a:r>
            <a:endParaRPr lang="en-US" dirty="0">
              <a:cs typeface="Calibri"/>
            </a:endParaRPr>
          </a:p>
          <a:p>
            <a:pPr>
              <a:buFont typeface="Arial" panose="020B0604020202020204" pitchFamily="34" charset="0"/>
              <a:buChar char="•"/>
            </a:pPr>
            <a:r>
              <a:rPr lang="en-US" dirty="0"/>
              <a:t>and skills necessary to shape a sustainable future as successful learners, confident individuals, </a:t>
            </a:r>
            <a:endParaRPr lang="en-US" dirty="0">
              <a:cs typeface="Calibri"/>
            </a:endParaRPr>
          </a:p>
          <a:p>
            <a:pPr>
              <a:buFont typeface="Arial" panose="020B0604020202020204" pitchFamily="34" charset="0"/>
              <a:buChar char="•"/>
            </a:pPr>
            <a:r>
              <a:rPr lang="en-US" dirty="0"/>
              <a:t>responsible citizens and effective contributors.</a:t>
            </a:r>
            <a:endParaRPr lang="en-US" dirty="0">
              <a:cs typeface="Calibri" panose="020F0502020204030204"/>
            </a:endParaRPr>
          </a:p>
          <a:p>
            <a:pPr>
              <a:buFont typeface="Arial" panose="020B0604020202020204" pitchFamily="34" charset="0"/>
              <a:buChar char="•"/>
            </a:pPr>
            <a:endParaRPr lang="en-US" dirty="0">
              <a:cs typeface="Calibri" panose="020F0502020204030204"/>
            </a:endParaRPr>
          </a:p>
          <a:p>
            <a:r>
              <a:rPr lang="en-US" dirty="0"/>
              <a:t>Achieving equity: </a:t>
            </a:r>
            <a:endParaRPr lang="en-US" dirty="0">
              <a:cs typeface="Calibri" panose="020F0502020204030204"/>
            </a:endParaRPr>
          </a:p>
          <a:p>
            <a:pPr>
              <a:buFont typeface="Arial" panose="020B0604020202020204" pitchFamily="34" charset="0"/>
              <a:buChar char="•"/>
            </a:pPr>
            <a:r>
              <a:rPr lang="en-US" dirty="0"/>
              <a:t>ensuring every child and young person has the same opportunity to succeed, no matter their background or </a:t>
            </a:r>
          </a:p>
          <a:p>
            <a:pPr>
              <a:buFont typeface="Arial" panose="020B0604020202020204" pitchFamily="34" charset="0"/>
              <a:buChar char="•"/>
            </a:pPr>
            <a:r>
              <a:rPr lang="en-US" dirty="0"/>
              <a:t>shared protected characteristics, with a particular focus on closing the poverty related attainment gap. </a:t>
            </a:r>
          </a:p>
          <a:p>
            <a:pPr>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What are the NIF priorities? </a:t>
            </a:r>
          </a:p>
          <a:p>
            <a:pPr>
              <a:buFont typeface="Arial" panose="020B0604020202020204" pitchFamily="34" charset="0"/>
              <a:buChar char="•"/>
            </a:pPr>
            <a:r>
              <a:rPr lang="en-US" dirty="0"/>
              <a:t> Placing the human rights and needs of every child and young person at the </a:t>
            </a:r>
            <a:endParaRPr lang="en-US" dirty="0">
              <a:cs typeface="Calibri" panose="020F0502020204030204"/>
            </a:endParaRPr>
          </a:p>
          <a:p>
            <a:pPr>
              <a:buFont typeface="Arial" panose="020B0604020202020204" pitchFamily="34" charset="0"/>
              <a:buChar char="•"/>
            </a:pPr>
            <a:r>
              <a:rPr lang="en-US" dirty="0" err="1"/>
              <a:t>centre</a:t>
            </a:r>
            <a:r>
              <a:rPr lang="en-US" dirty="0"/>
              <a:t> of education</a:t>
            </a:r>
          </a:p>
          <a:p>
            <a:pPr>
              <a:buFont typeface="Arial" panose="020B0604020202020204" pitchFamily="34" charset="0"/>
              <a:buChar char="•"/>
            </a:pPr>
            <a:r>
              <a:rPr lang="en-US" dirty="0"/>
              <a:t> Improvement in children and young people’s health and wellbeing </a:t>
            </a:r>
            <a:endParaRPr lang="en-US" dirty="0">
              <a:cs typeface="Calibri"/>
            </a:endParaRPr>
          </a:p>
          <a:p>
            <a:pPr>
              <a:buFont typeface="Arial" panose="020B0604020202020204" pitchFamily="34" charset="0"/>
              <a:buChar char="•"/>
            </a:pPr>
            <a:r>
              <a:rPr lang="en-US" dirty="0"/>
              <a:t> Closing the attainment gap between the most and least disadvantaged </a:t>
            </a:r>
          </a:p>
          <a:p>
            <a:pPr>
              <a:buFont typeface="Arial" panose="020B0604020202020204" pitchFamily="34" charset="0"/>
              <a:buChar char="•"/>
            </a:pPr>
            <a:r>
              <a:rPr lang="en-US" dirty="0"/>
              <a:t>children and young people</a:t>
            </a:r>
          </a:p>
          <a:p>
            <a:pPr>
              <a:buFont typeface="Arial" panose="020B0604020202020204" pitchFamily="34" charset="0"/>
              <a:buChar char="•"/>
            </a:pPr>
            <a:r>
              <a:rPr lang="en-US" dirty="0"/>
              <a:t> Improvement in skills and sustained, positive school-leaver destinations </a:t>
            </a:r>
            <a:endParaRPr lang="en-US" dirty="0">
              <a:cs typeface="Calibri"/>
            </a:endParaRPr>
          </a:p>
          <a:p>
            <a:pPr>
              <a:buFont typeface="Arial" panose="020B0604020202020204" pitchFamily="34" charset="0"/>
              <a:buChar char="•"/>
            </a:pPr>
            <a:r>
              <a:rPr lang="en-US" dirty="0"/>
              <a:t>for all young people </a:t>
            </a:r>
          </a:p>
          <a:p>
            <a:pPr>
              <a:buFont typeface="Arial" panose="020B0604020202020204" pitchFamily="34" charset="0"/>
              <a:buChar char="•"/>
            </a:pPr>
            <a:r>
              <a:rPr lang="en-US" dirty="0"/>
              <a:t> Improvement in attainment, particularly in literacy and numeracy</a:t>
            </a:r>
            <a:endParaRPr lang="en-US" dirty="0">
              <a:cs typeface="Calibri"/>
            </a:endParaRPr>
          </a:p>
          <a:p>
            <a:pPr>
              <a:buFont typeface="Arial" panose="020B0604020202020204" pitchFamily="34" charset="0"/>
              <a:buChar char="•"/>
            </a:pPr>
            <a:r>
              <a:rPr lang="en-US" dirty="0"/>
              <a:t>The priorities have been reordered and the first priority added in the Dec 2021 publication. </a:t>
            </a:r>
            <a:endParaRPr lang="en-US" dirty="0">
              <a:cs typeface="Calibri" panose="020F0502020204030204"/>
            </a:endParaRPr>
          </a:p>
          <a:p>
            <a:pPr marL="171450" indent="-171450">
              <a:buFont typeface="Arial" panose="020B0604020202020204" pitchFamily="34" charset="0"/>
              <a:buChar char="•"/>
            </a:pPr>
            <a:endParaRPr lang="en-US" dirty="0">
              <a:cs typeface="Calibri" panose="020F0502020204030204"/>
            </a:endParaRPr>
          </a:p>
          <a:p>
            <a:r>
              <a:rPr lang="en-US" dirty="0">
                <a:cs typeface="Calibri" panose="020F0502020204030204"/>
              </a:rPr>
              <a:t>What are the NIF drivers: </a:t>
            </a:r>
          </a:p>
          <a:p>
            <a:endParaRPr lang="en-US" dirty="0">
              <a:cs typeface="Calibri" panose="020F0502020204030204"/>
            </a:endParaRPr>
          </a:p>
          <a:p>
            <a:r>
              <a:rPr lang="en-US" dirty="0">
                <a:cs typeface="Calibri" panose="020F0502020204030204"/>
              </a:rPr>
              <a:t>What are the NIF measures: </a:t>
            </a:r>
          </a:p>
          <a:p>
            <a:endParaRPr lang="en-US" dirty="0">
              <a:cs typeface="Calibri" panose="020F0502020204030204"/>
            </a:endParaRPr>
          </a:p>
          <a:p>
            <a:r>
              <a:rPr lang="en-US" dirty="0"/>
              <a:t>Two additional measures</a:t>
            </a:r>
            <a:endParaRPr lang="en-US" dirty="0">
              <a:cs typeface="Calibri"/>
            </a:endParaRPr>
          </a:p>
          <a:p>
            <a:r>
              <a:rPr lang="en-US" dirty="0"/>
              <a:t>were added in 2022</a:t>
            </a:r>
            <a:endParaRPr lang="en-US" dirty="0">
              <a:cs typeface="Calibri"/>
            </a:endParaRPr>
          </a:p>
          <a:p>
            <a:r>
              <a:rPr lang="en-US" dirty="0"/>
              <a:t>27-30 month review</a:t>
            </a:r>
          </a:p>
          <a:p>
            <a:r>
              <a:rPr lang="en-US" dirty="0"/>
              <a:t>HWB: Children total difficulties score (age 4-12)</a:t>
            </a:r>
          </a:p>
          <a:p>
            <a:r>
              <a:rPr lang="en-US" dirty="0"/>
              <a:t>HWB: Children total difficulties score (age 13 &amp; 15)</a:t>
            </a:r>
          </a:p>
          <a:p>
            <a:r>
              <a:rPr lang="en-US" dirty="0"/>
              <a:t>Primary – Literacy (P1, P4, P7 combined)</a:t>
            </a:r>
          </a:p>
          <a:p>
            <a:r>
              <a:rPr lang="en-US" dirty="0"/>
              <a:t>Primary – Numeracy (P1, P4, P7 combined)</a:t>
            </a:r>
          </a:p>
          <a:p>
            <a:r>
              <a:rPr lang="en-US" dirty="0"/>
              <a:t>Secondary – Literacy (S3, 3rd level or better)</a:t>
            </a:r>
          </a:p>
          <a:p>
            <a:r>
              <a:rPr lang="en-US" dirty="0"/>
              <a:t>Secondary – Numeracy (S3, 3rd level or better)</a:t>
            </a:r>
          </a:p>
          <a:p>
            <a:r>
              <a:rPr lang="en-US" dirty="0"/>
              <a:t>SCQF Level 4 (1 or more on leaving school)</a:t>
            </a:r>
          </a:p>
          <a:p>
            <a:r>
              <a:rPr lang="en-US" dirty="0"/>
              <a:t>SCQF Level 5 (1 or more on leaving school)</a:t>
            </a:r>
            <a:endParaRPr lang="en-US" dirty="0">
              <a:cs typeface="Calibri"/>
            </a:endParaRPr>
          </a:p>
          <a:p>
            <a:r>
              <a:rPr lang="en-US" dirty="0"/>
              <a:t>SCQF Level 6 (1 or more on leaving school)</a:t>
            </a:r>
            <a:endParaRPr lang="en-US" dirty="0">
              <a:cs typeface="Calibri"/>
            </a:endParaRPr>
          </a:p>
          <a:p>
            <a:r>
              <a:rPr lang="en-US" dirty="0"/>
              <a:t>Participation measure</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11</a:t>
            </a:fld>
            <a:endParaRPr lang="en-GB"/>
          </a:p>
        </p:txBody>
      </p:sp>
    </p:spTree>
    <p:extLst>
      <p:ext uri="{BB962C8B-B14F-4D97-AF65-F5344CB8AC3E}">
        <p14:creationId xmlns:p14="http://schemas.microsoft.com/office/powerpoint/2010/main" val="2123716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In 2022 the Framework for recovery and accelerating progress was launched – with the aim to: (read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cs typeface="Calibri"/>
              </a:rPr>
              <a:t>Some of the data and evidence we engage with is around stretch aims.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cs typeface="Calibri"/>
              </a:rPr>
              <a:t>Reflective Questions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cs typeface="Calibri"/>
              </a:rPr>
              <a:t>How embedded are stretch aims in your school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cs typeface="Calibri"/>
              </a:rPr>
              <a:t>Are all staff aware of the aims and the implications for their own use of data, pedagogy and practice?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cs typeface="Calibri"/>
            </a:endParaRPr>
          </a:p>
          <a:p>
            <a:pPr marL="0" indent="0">
              <a:buNone/>
            </a:pPr>
            <a:endParaRPr lang="en-US" dirty="0">
              <a:ea typeface="Calibri"/>
              <a:cs typeface="Calibri"/>
            </a:endParaRPr>
          </a:p>
          <a:p>
            <a:pPr marL="0" indent="0">
              <a:buNone/>
            </a:pP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12</a:t>
            </a:fld>
            <a:endParaRPr lang="en-GB"/>
          </a:p>
        </p:txBody>
      </p:sp>
    </p:spTree>
    <p:extLst>
      <p:ext uri="{BB962C8B-B14F-4D97-AF65-F5344CB8AC3E}">
        <p14:creationId xmlns:p14="http://schemas.microsoft.com/office/powerpoint/2010/main" val="337684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Key Messages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process of using data for planning begins before a plan is completed.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Data and evidence should be used to carry out a needs analysis to identify key areas of improvement for whole school, departments, groups or individuals.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This will ensure that improvement aims, and activity, are evidenced-based and data informed.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Self-evaluation information gathered at the end of one improvement cycle should form part of your needs analysis for the next.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Font typeface="Arial" panose="020B0604020202020204" pitchFamily="34" charset="0"/>
              <a:buNone/>
            </a:pPr>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98434-E922-49F9-935D-2387CC2E21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7310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r>
              <a:rPr lang="en-GB" b="0" dirty="0"/>
              <a:t>The diagram suggests three steps to consider when carrying out a needs analysis:</a:t>
            </a:r>
          </a:p>
          <a:p>
            <a:endParaRPr lang="en-GB" b="0" dirty="0"/>
          </a:p>
          <a:p>
            <a:pPr marL="228600" lvl="0" indent="-228600">
              <a:buAutoNum type="arabicPeriod"/>
            </a:pPr>
            <a:r>
              <a:rPr lang="en-US" dirty="0">
                <a:latin typeface="+mn-lt"/>
                <a:cs typeface="Arial" panose="020B0604020202020204" pitchFamily="34" charset="0"/>
              </a:rPr>
              <a:t>What does our ‘big’ data tell us about any patterns, trends or gaps in attainment, achievement or health and wellbeing?</a:t>
            </a:r>
          </a:p>
          <a:p>
            <a:pPr marL="228600" lvl="0" indent="-228600">
              <a:buAutoNum type="arabicPeriod"/>
            </a:pPr>
            <a:r>
              <a:rPr lang="en-GB" dirty="0"/>
              <a:t>If we intersect additional data what does this tell us about the reasons for identified patterns, trends or gaps?</a:t>
            </a:r>
          </a:p>
          <a:p>
            <a:pPr marL="228600" lvl="0" indent="-228600">
              <a:buAutoNum type="arabicPeriod"/>
            </a:pPr>
            <a:r>
              <a:rPr lang="en-GB" dirty="0"/>
              <a:t>Is everyone (educators, learners, families, partners) in agreement / have the same shared understanding? </a:t>
            </a:r>
          </a:p>
          <a:p>
            <a:pPr marL="228600" lvl="0" indent="-228600">
              <a:buAutoNum type="arabicPeriod"/>
            </a:pPr>
            <a:endParaRPr lang="en-GB" dirty="0"/>
          </a:p>
          <a:p>
            <a:pPr marL="171450" lvl="0" indent="-171450">
              <a:buFont typeface="Arial" panose="020B0604020202020204" pitchFamily="34" charset="0"/>
              <a:buChar char="•"/>
            </a:pPr>
            <a:r>
              <a:rPr lang="en-GB" dirty="0"/>
              <a:t>Intersecting data was covered in workshop 2 from the series. </a:t>
            </a:r>
          </a:p>
          <a:p>
            <a:pPr marL="228600" lvl="0" indent="-228600">
              <a:buAutoNum type="arabicPeriod"/>
            </a:pPr>
            <a:endParaRPr lang="en-GB" dirty="0"/>
          </a:p>
          <a:p>
            <a:pPr marL="228600" lvl="0" indent="-228600">
              <a:buAutoNum type="arabicPeriod"/>
            </a:pPr>
            <a:endParaRPr lang="en-GB" dirty="0"/>
          </a:p>
          <a:p>
            <a:r>
              <a:rPr lang="en-GB" b="1" dirty="0"/>
              <a:t>Reflective Questions</a:t>
            </a:r>
          </a:p>
          <a:p>
            <a:endParaRPr lang="en-GB" b="1" dirty="0"/>
          </a:p>
          <a:p>
            <a:pPr marL="171450" indent="-171450">
              <a:buFont typeface="Arial" panose="020B0604020202020204" pitchFamily="34" charset="0"/>
              <a:buChar char="•"/>
            </a:pPr>
            <a:r>
              <a:rPr lang="en-GB" b="0" dirty="0"/>
              <a:t>Do you carry out these steps as a school? Are all staff involved? What about additional stakeholders?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98434-E922-49F9-935D-2387CC2E21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97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slides provides a recap of data categories from workshop 2 so that participants can be reminded about the categories of data they may need to intersect to understand why a pattern, trend or gap exists.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798434-E922-49F9-935D-2387CC2E21A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325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171450" indent="-171450">
              <a:buFont typeface="Arial" panose="020B0604020202020204" pitchFamily="34" charset="0"/>
              <a:buChar char="•"/>
            </a:pPr>
            <a:r>
              <a:rPr lang="en-GB" b="0" dirty="0"/>
              <a:t>A reminder of the data driven dialogue process highlighted in workshop 4. This is one way of formally supporting staff to work collaboratively to analyse and intersect data to understand ‘why’ a gap, pattern or trend exists.  </a:t>
            </a:r>
          </a:p>
          <a:p>
            <a:pPr marL="171450" indent="-171450">
              <a:buFont typeface="Arial" panose="020B0604020202020204" pitchFamily="34" charset="0"/>
              <a:buChar char="•"/>
            </a:pPr>
            <a:r>
              <a:rPr lang="en-GB" b="0" dirty="0"/>
              <a:t>Taking a data driven dialogue approach can support staff to increase their knowledge, skills and confidence in analysing data. </a:t>
            </a:r>
          </a:p>
          <a:p>
            <a:pPr marL="171450" indent="-171450">
              <a:buFont typeface="Arial" panose="020B0604020202020204" pitchFamily="34" charset="0"/>
              <a:buChar char="•"/>
            </a:pPr>
            <a:r>
              <a:rPr lang="en-GB" b="0" dirty="0"/>
              <a:t>Using their own school level data or a set of sample data, participants go through four phases of analysis and interrogation. These are: prediction, go visual, observations and inferences.</a:t>
            </a:r>
          </a:p>
          <a:p>
            <a:pPr marL="171450" indent="-171450">
              <a:buFont typeface="Arial" panose="020B0604020202020204" pitchFamily="34" charset="0"/>
              <a:buChar char="•"/>
            </a:pPr>
            <a:r>
              <a:rPr lang="en-GB" b="0" dirty="0"/>
              <a:t>This approach can provide a frame for staff when approaching data analysis. </a:t>
            </a:r>
          </a:p>
          <a:p>
            <a:pPr marL="171450" indent="-171450">
              <a:buFont typeface="Arial" panose="020B0604020202020204" pitchFamily="34" charset="0"/>
              <a:buChar char="•"/>
            </a:pPr>
            <a:r>
              <a:rPr lang="en-GB" b="0" dirty="0"/>
              <a:t>As the name suggests, it is important that this is carried out collaboratively.</a:t>
            </a:r>
          </a:p>
          <a:p>
            <a:pPr marL="171450" indent="-171450">
              <a:buFont typeface="Arial" panose="020B0604020202020204" pitchFamily="34" charset="0"/>
              <a:buChar char="•"/>
            </a:pPr>
            <a:r>
              <a:rPr lang="en-GB" b="0" dirty="0"/>
              <a:t>A link to the protocol and sample data for carrying out a data driven dialogue can be found using the link or QR code on the slide. </a:t>
            </a:r>
          </a:p>
          <a:p>
            <a:endParaRPr lang="en-GB" b="1" dirty="0"/>
          </a:p>
          <a:p>
            <a:endParaRPr lang="en-GB" b="1" dirty="0"/>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308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Having a clearly defined aim is an important part of improvement planning. An aim is a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concise description of an overall goal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It includes: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when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your aim is to be completed by,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is being targeted/supported,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what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you are trying to improve – the change you want to see (as opposed to the activity that will bring about the change), and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by how much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an indication of the baseline measure and the measure the improvement aim is looking to reach / measure of expected improvement.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Aims may also include an operational definition. This is a sentence or two of further information, if required, to explain an aspect of the improvement aim where it could otherwise lack clarity or be open to interpretation. For example, to explain what is meant by improved self-regulation or engagement.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Data is an important part of an aim. An aim should use data in the inclusion of a baseline and a measurable outcome.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We will now look at some examples. Look out for the role data plays in these aims. </a:t>
            </a:r>
          </a:p>
          <a:p>
            <a:pPr marL="0" indent="0">
              <a:buNone/>
            </a:pPr>
            <a:endParaRPr lang="en-US" dirty="0">
              <a:ea typeface="Calibri"/>
              <a:cs typeface="Calibri"/>
            </a:endParaRPr>
          </a:p>
          <a:p>
            <a:pPr marL="0" indent="0">
              <a:buNone/>
            </a:pPr>
            <a:endParaRPr lang="en-US" dirty="0">
              <a:ea typeface="Calibri"/>
              <a:cs typeface="Calibri"/>
            </a:endParaRPr>
          </a:p>
          <a:p>
            <a:pPr marL="0" indent="0">
              <a:buNone/>
            </a:pPr>
            <a:r>
              <a:rPr lang="en-US" b="1" dirty="0">
                <a:ea typeface="Calibri"/>
                <a:cs typeface="Calibri"/>
              </a:rPr>
              <a:t>Reflective questions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17</a:t>
            </a:fld>
            <a:endParaRPr lang="en-GB"/>
          </a:p>
        </p:txBody>
      </p:sp>
    </p:spTree>
    <p:extLst>
      <p:ext uri="{BB962C8B-B14F-4D97-AF65-F5344CB8AC3E}">
        <p14:creationId xmlns:p14="http://schemas.microsoft.com/office/powerpoint/2010/main" val="3701679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We can see the different elements of an aim in this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when – June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What – increased attendance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Who – identified learners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By how much – from a baseline of 80-85% to over 90%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is an integral part of the aim giving a clear indication of the starting point and intended outcome.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18</a:t>
            </a:fld>
            <a:endParaRPr lang="en-GB"/>
          </a:p>
        </p:txBody>
      </p:sp>
    </p:spTree>
    <p:extLst>
      <p:ext uri="{BB962C8B-B14F-4D97-AF65-F5344CB8AC3E}">
        <p14:creationId xmlns:p14="http://schemas.microsoft.com/office/powerpoint/2010/main" val="924451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We can see the different elements of an aim in this example</a:t>
            </a:r>
          </a:p>
          <a:p>
            <a:endParaRPr lang="en-GB" dirty="0"/>
          </a:p>
          <a:p>
            <a:pPr marL="171450" indent="-171450">
              <a:buFont typeface="Arial" panose="020B0604020202020204" pitchFamily="34" charset="0"/>
              <a:buChar char="•"/>
            </a:pPr>
            <a:r>
              <a:rPr lang="en-GB" dirty="0"/>
              <a:t>By when – May 2023</a:t>
            </a:r>
          </a:p>
          <a:p>
            <a:pPr marL="171450" indent="-171450">
              <a:buFont typeface="Arial" panose="020B0604020202020204" pitchFamily="34" charset="0"/>
              <a:buChar char="•"/>
            </a:pPr>
            <a:r>
              <a:rPr lang="en-GB" dirty="0"/>
              <a:t>What – increased engagement</a:t>
            </a:r>
          </a:p>
          <a:p>
            <a:pPr marL="171450" indent="-171450">
              <a:buFont typeface="Arial" panose="020B0604020202020204" pitchFamily="34" charset="0"/>
              <a:buChar char="•"/>
            </a:pPr>
            <a:r>
              <a:rPr lang="en-GB" dirty="0"/>
              <a:t>Who – identified learners</a:t>
            </a:r>
          </a:p>
          <a:p>
            <a:pPr marL="171450" indent="-171450">
              <a:buFont typeface="Arial" panose="020B0604020202020204" pitchFamily="34" charset="0"/>
              <a:buChar char="•"/>
            </a:pPr>
            <a:r>
              <a:rPr lang="en-GB" dirty="0"/>
              <a:t>By how much – from 2 to 4 on the Leuven scale (an engagement scale)</a:t>
            </a:r>
          </a:p>
          <a:p>
            <a:pPr marL="171450" indent="-171450">
              <a:buFont typeface="Arial" panose="020B0604020202020204" pitchFamily="34" charset="0"/>
              <a:buChar char="•"/>
            </a:pPr>
            <a:r>
              <a:rPr lang="en-GB" dirty="0"/>
              <a:t>Operational definition – to explain increased engagement as this could be open to interpretation</a:t>
            </a:r>
          </a:p>
          <a:p>
            <a:pPr marL="0" indent="0">
              <a:buFont typeface="Arial" panose="020B0604020202020204" pitchFamily="34" charset="0"/>
              <a:buNone/>
            </a:pP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is an integral part of the aim giving a clear indication of the starting point and intended outcome. </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19</a:t>
            </a:fld>
            <a:endParaRPr lang="en-GB"/>
          </a:p>
        </p:txBody>
      </p:sp>
    </p:spTree>
    <p:extLst>
      <p:ext uri="{BB962C8B-B14F-4D97-AF65-F5344CB8AC3E}">
        <p14:creationId xmlns:p14="http://schemas.microsoft.com/office/powerpoint/2010/main" val="398150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This module has been designed using the national model of professional learning and the principles of adult learning or andragogy.  It has been designed to think about:</a:t>
            </a:r>
          </a:p>
          <a:p>
            <a:pPr marL="171450" marR="0" lvl="0" indent="-1714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why – opportunities for participants to understand the rationale through professional standards, research, current policy landscape and national/local priorities.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what – opportunities  for participants to consolidate and develop relevant knowledge and skills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The how – opportunities for participants to take part in peer discussion, explore case studies or share experiences</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Apply – a chance to reflect on learning, next steps and further support</a:t>
            </a:r>
          </a:p>
          <a:p>
            <a:pPr marL="628650" marR="0" lvl="1" indent="-171450" algn="l" defTabSz="914400" rtl="0" eaLnBrk="1" fontAlgn="auto" latinLnBrk="0" hangingPunct="1">
              <a:lnSpc>
                <a:spcPct val="100000"/>
              </a:lnSpc>
              <a:spcBef>
                <a:spcPts val="0"/>
              </a:spcBef>
              <a:spcAft>
                <a:spcPts val="0"/>
              </a:spcAft>
              <a:buClrTx/>
              <a:buSzTx/>
              <a:buFont typeface="Courier New"/>
              <a:buChar char="o"/>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Calibri"/>
                <a:cs typeface="Calibri"/>
              </a:rPr>
              <a:t>A link to further information about the national model of professional learning can be found below.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Calibri"/>
              <a:cs typeface="Calibri"/>
            </a:endParaRPr>
          </a:p>
          <a:p>
            <a:pPr marL="171450" lvl="0" indent="-171450">
              <a:buFont typeface="Courier New" panose="02070309020205020404" pitchFamily="49" charset="0"/>
              <a:buChar char="o"/>
            </a:pPr>
            <a:r>
              <a:rPr lang="en-GB" dirty="0">
                <a:hlinkClick r:id="rId3"/>
              </a:rPr>
              <a:t>edscot-model-of-professional-learning-outline.pdf (</a:t>
            </a:r>
            <a:r>
              <a:rPr lang="en-GB" dirty="0" err="1">
                <a:hlinkClick r:id="rId3"/>
              </a:rPr>
              <a:t>education.gov.scot</a:t>
            </a:r>
            <a:r>
              <a:rPr lang="en-GB" dirty="0">
                <a:hlinkClick r:id="rId3"/>
              </a:rPr>
              <a:t>)</a:t>
            </a:r>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55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indent="-171450">
              <a:buFont typeface="Arial" panose="020B0604020202020204" pitchFamily="34" charset="0"/>
              <a:buChar char="•"/>
            </a:pPr>
            <a:r>
              <a:rPr lang="en-GB" b="0" dirty="0"/>
              <a:t>This is a discussion activity that allows participants to reflect on their own school improvement aims. </a:t>
            </a:r>
          </a:p>
          <a:p>
            <a:pPr marL="171450" indent="-171450">
              <a:buFont typeface="Arial" panose="020B0604020202020204" pitchFamily="34" charset="0"/>
              <a:buChar char="•"/>
            </a:pPr>
            <a:r>
              <a:rPr lang="en-GB" b="0" dirty="0"/>
              <a:t>It may be helpful for facilitators to have large copies of the example aim slides for participants to refer to during the discussion. </a:t>
            </a:r>
          </a:p>
          <a:p>
            <a:pPr marL="171450" indent="-171450">
              <a:buFont typeface="Arial" panose="020B0604020202020204" pitchFamily="34" charset="0"/>
              <a:buChar char="•"/>
            </a:pPr>
            <a:r>
              <a:rPr lang="en-GB" b="0" dirty="0"/>
              <a:t>Facilitators could extend this activity by including some anonymous examples of improvement aims and asking participants to add in measures/baselines.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088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pPr marL="171450" indent="-171450">
              <a:buFont typeface="Arial" panose="020B0604020202020204" pitchFamily="34" charset="0"/>
              <a:buChar char="•"/>
            </a:pPr>
            <a:r>
              <a:rPr lang="en-GB" dirty="0"/>
              <a:t>Signposting to NHS Learn. Access is free to any public sector worker in Scotland. It hosts a suite of online quality improvement science modules including a module on aims which has been screen shot on the slide. </a:t>
            </a:r>
          </a:p>
          <a:p>
            <a:pPr marL="171450" indent="-171450">
              <a:buFont typeface="Arial" panose="020B0604020202020204" pitchFamily="34" charset="0"/>
              <a:buChar char="•"/>
            </a:pPr>
            <a:r>
              <a:rPr lang="en-GB" dirty="0"/>
              <a:t>Participants can access this once they have created a free account. </a:t>
            </a:r>
          </a:p>
          <a:p>
            <a:pPr marL="171450" indent="-171450">
              <a:buFont typeface="Arial" panose="020B0604020202020204" pitchFamily="34" charset="0"/>
              <a:buChar char="•"/>
            </a:pPr>
            <a:r>
              <a:rPr lang="en-GB" dirty="0"/>
              <a:t>Once logged in go to the quality improvement zone for free online e-modules. </a:t>
            </a:r>
          </a:p>
        </p:txBody>
      </p:sp>
      <p:sp>
        <p:nvSpPr>
          <p:cNvPr id="4" name="Slide Number Placeholder 3"/>
          <p:cNvSpPr>
            <a:spLocks noGrp="1"/>
          </p:cNvSpPr>
          <p:nvPr>
            <p:ph type="sldNum" sz="quarter" idx="5"/>
          </p:nvPr>
        </p:nvSpPr>
        <p:spPr/>
        <p:txBody>
          <a:bodyPr/>
          <a:lstStyle/>
          <a:p>
            <a:fld id="{DCAB4EEF-E6A6-443A-9002-C818CA3D1287}" type="slidenum">
              <a:rPr lang="en-GB" smtClean="0"/>
              <a:t>21</a:t>
            </a:fld>
            <a:endParaRPr lang="en-GB"/>
          </a:p>
        </p:txBody>
      </p:sp>
    </p:spTree>
    <p:extLst>
      <p:ext uri="{BB962C8B-B14F-4D97-AF65-F5344CB8AC3E}">
        <p14:creationId xmlns:p14="http://schemas.microsoft.com/office/powerpoint/2010/main" val="36011352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US" dirty="0">
              <a:ea typeface="Calibri"/>
              <a:cs typeface="Calibri"/>
            </a:endParaRPr>
          </a:p>
          <a:p>
            <a:pPr marL="0" indent="0">
              <a:buNone/>
            </a:pPr>
            <a:endParaRPr lang="en-US" dirty="0">
              <a:ea typeface="Calibri"/>
              <a:cs typeface="Calibri"/>
            </a:endParaRPr>
          </a:p>
          <a:p>
            <a:pPr marL="0" indent="0">
              <a:buNone/>
            </a:pPr>
            <a:r>
              <a:rPr lang="en-US" b="1" dirty="0">
                <a:ea typeface="Calibri"/>
                <a:cs typeface="Calibri"/>
              </a:rPr>
              <a:t>Reflective questions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22</a:t>
            </a:fld>
            <a:endParaRPr lang="en-GB"/>
          </a:p>
        </p:txBody>
      </p:sp>
    </p:spTree>
    <p:extLst>
      <p:ext uri="{BB962C8B-B14F-4D97-AF65-F5344CB8AC3E}">
        <p14:creationId xmlns:p14="http://schemas.microsoft.com/office/powerpoint/2010/main" val="3587781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There are three types of measures that educators may wish to consider when improvement planning.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Read through the examples and descriptions of each on the slide.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 may be important to share that </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All improvement aims generally have at least one outcome measure.</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Some aims will have process measures. </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Balance measures may not always be something that is formally recorded and tracked e.g. in a spreadsheet. Rather they are things that should be consider during the planning process as part of strategic mitigation and kept an eye on during implementation.</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Educators should consider the number of measures they are using and keep these manageable and realistic. </a:t>
            </a:r>
          </a:p>
          <a:p>
            <a:pPr marL="0" marR="0" lvl="0" indent="0" algn="l" defTabSz="914400" rtl="0" eaLnBrk="1" fontAlgn="auto" latinLnBrk="0" hangingPunct="1">
              <a:lnSpc>
                <a:spcPct val="90000"/>
              </a:lnSpc>
              <a:spcBef>
                <a:spcPts val="1000"/>
              </a:spcBef>
              <a:spcAft>
                <a:spcPts val="0"/>
              </a:spcAft>
              <a:buClrTx/>
              <a:buSzTx/>
              <a:buFont typeface="Courier New" panose="02070309020205020404" pitchFamily="49"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Courier New" panose="02070309020205020404" pitchFamily="49" charset="0"/>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Reflective Questions</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are the core outcome measures you need to evidence impact? </a:t>
            </a:r>
          </a:p>
          <a:p>
            <a:pPr marL="342900" marR="0" lvl="0" indent="-34290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Are there any process measures or balance measures to keep an eye on during implementation.  </a:t>
            </a:r>
          </a:p>
          <a:p>
            <a:pPr marL="0" indent="0">
              <a:buNone/>
            </a:pPr>
            <a:endParaRPr lang="en-US" dirty="0">
              <a:ea typeface="Calibri"/>
              <a:cs typeface="Calibri"/>
            </a:endParaRPr>
          </a:p>
          <a:p>
            <a:pPr marL="0" indent="0">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23</a:t>
            </a:fld>
            <a:endParaRPr lang="en-GB"/>
          </a:p>
        </p:txBody>
      </p:sp>
    </p:spTree>
    <p:extLst>
      <p:ext uri="{BB962C8B-B14F-4D97-AF65-F5344CB8AC3E}">
        <p14:creationId xmlns:p14="http://schemas.microsoft.com/office/powerpoint/2010/main" val="3921162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number of learners whose engagement has increased on an engagement scale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Answer – outcome measure</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24</a:t>
            </a:fld>
            <a:endParaRPr lang="en-GB"/>
          </a:p>
        </p:txBody>
      </p:sp>
    </p:spTree>
    <p:extLst>
      <p:ext uri="{BB962C8B-B14F-4D97-AF65-F5344CB8AC3E}">
        <p14:creationId xmlns:p14="http://schemas.microsoft.com/office/powerpoint/2010/main" val="75271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percentage of children in P4 who have achieved a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Answer – outcome measure</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25</a:t>
            </a:fld>
            <a:endParaRPr lang="en-GB"/>
          </a:p>
        </p:txBody>
      </p:sp>
    </p:spTree>
    <p:extLst>
      <p:ext uri="{BB962C8B-B14F-4D97-AF65-F5344CB8AC3E}">
        <p14:creationId xmlns:p14="http://schemas.microsoft.com/office/powerpoint/2010/main" val="565896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correct delivery (delivered as per programme instructions) of a speech and language programme</a:t>
            </a:r>
          </a:p>
          <a:p>
            <a:r>
              <a:rPr lang="en-GB" dirty="0"/>
              <a:t>Answer – process measure</a:t>
            </a:r>
          </a:p>
        </p:txBody>
      </p:sp>
      <p:sp>
        <p:nvSpPr>
          <p:cNvPr id="4" name="Slide Number Placeholder 3"/>
          <p:cNvSpPr>
            <a:spLocks noGrp="1"/>
          </p:cNvSpPr>
          <p:nvPr>
            <p:ph type="sldNum" sz="quarter" idx="5"/>
          </p:nvPr>
        </p:nvSpPr>
        <p:spPr/>
        <p:txBody>
          <a:bodyPr/>
          <a:lstStyle/>
          <a:p>
            <a:fld id="{DCAB4EEF-E6A6-443A-9002-C818CA3D1287}" type="slidenum">
              <a:rPr lang="en-GB" smtClean="0"/>
              <a:t>26</a:t>
            </a:fld>
            <a:endParaRPr lang="en-GB"/>
          </a:p>
        </p:txBody>
      </p:sp>
    </p:spTree>
    <p:extLst>
      <p:ext uri="{BB962C8B-B14F-4D97-AF65-F5344CB8AC3E}">
        <p14:creationId xmlns:p14="http://schemas.microsoft.com/office/powerpoint/2010/main" val="1744626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200" dirty="0"/>
              <a:t>The introduction of 100% attendance certificates has led to a decrease in motivation for young carers.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r>
              <a:rPr lang="en-GB" dirty="0"/>
              <a:t>Answer – balance measure</a:t>
            </a:r>
          </a:p>
        </p:txBody>
      </p:sp>
      <p:sp>
        <p:nvSpPr>
          <p:cNvPr id="4" name="Slide Number Placeholder 3"/>
          <p:cNvSpPr>
            <a:spLocks noGrp="1"/>
          </p:cNvSpPr>
          <p:nvPr>
            <p:ph type="sldNum" sz="quarter" idx="5"/>
          </p:nvPr>
        </p:nvSpPr>
        <p:spPr/>
        <p:txBody>
          <a:bodyPr/>
          <a:lstStyle/>
          <a:p>
            <a:fld id="{DCAB4EEF-E6A6-443A-9002-C818CA3D1287}" type="slidenum">
              <a:rPr lang="en-GB" smtClean="0"/>
              <a:t>27</a:t>
            </a:fld>
            <a:endParaRPr lang="en-GB"/>
          </a:p>
        </p:txBody>
      </p:sp>
    </p:spTree>
    <p:extLst>
      <p:ext uri="{BB962C8B-B14F-4D97-AF65-F5344CB8AC3E}">
        <p14:creationId xmlns:p14="http://schemas.microsoft.com/office/powerpoint/2010/main" val="2850769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This is a quiz task to embed understanding of different measures. Is the measure an a – outcome, b- process or c- balance measure.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Allow participants a few seconds to confer with a partner or group and then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The number of times children in a targeted writing group attend the session. </a:t>
            </a:r>
          </a:p>
          <a:p>
            <a:r>
              <a:rPr lang="en-GB" dirty="0"/>
              <a:t>Answer – process measure</a:t>
            </a:r>
          </a:p>
        </p:txBody>
      </p:sp>
      <p:sp>
        <p:nvSpPr>
          <p:cNvPr id="4" name="Slide Number Placeholder 3"/>
          <p:cNvSpPr>
            <a:spLocks noGrp="1"/>
          </p:cNvSpPr>
          <p:nvPr>
            <p:ph type="sldNum" sz="quarter" idx="5"/>
          </p:nvPr>
        </p:nvSpPr>
        <p:spPr/>
        <p:txBody>
          <a:bodyPr/>
          <a:lstStyle/>
          <a:p>
            <a:fld id="{DCAB4EEF-E6A6-443A-9002-C818CA3D1287}" type="slidenum">
              <a:rPr lang="en-GB" smtClean="0"/>
              <a:t>28</a:t>
            </a:fld>
            <a:endParaRPr lang="en-GB"/>
          </a:p>
        </p:txBody>
      </p:sp>
    </p:spTree>
    <p:extLst>
      <p:ext uri="{BB962C8B-B14F-4D97-AF65-F5344CB8AC3E}">
        <p14:creationId xmlns:p14="http://schemas.microsoft.com/office/powerpoint/2010/main" val="11986906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Signposting to NHS Learn. Access is free to any public sector worker in Scotland. It hosts a suite of online quality improvement science modules including a module on measures which has been screen shot on the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Participants can access this once they have created a free account.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Once logged in go to the quality improvement zone for free online e-modules.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29</a:t>
            </a:fld>
            <a:endParaRPr lang="en-GB"/>
          </a:p>
        </p:txBody>
      </p:sp>
    </p:spTree>
    <p:extLst>
      <p:ext uri="{BB962C8B-B14F-4D97-AF65-F5344CB8AC3E}">
        <p14:creationId xmlns:p14="http://schemas.microsoft.com/office/powerpoint/2010/main" val="2989198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dirty="0">
              <a:ea typeface="Calibri"/>
              <a:cs typeface="Calibri"/>
            </a:endParaRPr>
          </a:p>
          <a:p>
            <a:pPr marL="171450" indent="-171450">
              <a:buFont typeface="Arial" panose="020B0604020202020204" pitchFamily="34" charset="0"/>
              <a:buChar char="•"/>
            </a:pPr>
            <a:r>
              <a:rPr lang="en-GB" dirty="0"/>
              <a:t>This is an example of a simple connecter activity. It is recommended that facilitators use a connector activity that allows participants to take part in an informal discussion. </a:t>
            </a:r>
          </a:p>
          <a:p>
            <a:pPr marL="171450" indent="-171450">
              <a:buFont typeface="Arial" panose="020B0604020202020204" pitchFamily="34" charset="0"/>
              <a:buChar char="•"/>
            </a:pPr>
            <a:r>
              <a:rPr lang="en-GB" dirty="0"/>
              <a:t>This is to ensure that participants are relaxed, focused and ready for an interactive workshop.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a:t>
            </a:fld>
            <a:endParaRPr lang="en-GB"/>
          </a:p>
        </p:txBody>
      </p:sp>
    </p:spTree>
    <p:extLst>
      <p:ext uri="{BB962C8B-B14F-4D97-AF65-F5344CB8AC3E}">
        <p14:creationId xmlns:p14="http://schemas.microsoft.com/office/powerpoint/2010/main" val="3947445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Scotland we want our schools, and our education system to be research rich. Practitioner engagement in research contributes to successful school and system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part of the improvement planning process, educators may find it helpful to consider research. For example:</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practitioner enquiry</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evidenced-based interventions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collaboration with other schools or agencies who have had success in an identified area.</a:t>
            </a:r>
          </a:p>
          <a:p>
            <a:pPr marL="171450" indent="-171450">
              <a:buFont typeface="Arial" panose="020B0604020202020204" pitchFamily="34" charset="0"/>
              <a:buChar char="•"/>
            </a:pPr>
            <a:r>
              <a:rPr lang="en-GB" dirty="0"/>
              <a:t>On the slide is a link to research and enquiry professional learning offered by education Scotland. </a:t>
            </a:r>
          </a:p>
          <a:p>
            <a:endParaRPr lang="en-GB" dirty="0"/>
          </a:p>
          <a:p>
            <a:endParaRPr lang="en-GB" dirty="0"/>
          </a:p>
          <a:p>
            <a:endParaRPr lang="en-GB" dirty="0"/>
          </a:p>
          <a:p>
            <a:r>
              <a:rPr lang="en-GB" dirty="0">
                <a:hlinkClick r:id="rId3"/>
              </a:rPr>
              <a:t>Research and enquiry | Professional Learning | Education Scotland</a:t>
            </a:r>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30</a:t>
            </a:fld>
            <a:endParaRPr lang="en-GB"/>
          </a:p>
        </p:txBody>
      </p:sp>
    </p:spTree>
    <p:extLst>
      <p:ext uri="{BB962C8B-B14F-4D97-AF65-F5344CB8AC3E}">
        <p14:creationId xmlns:p14="http://schemas.microsoft.com/office/powerpoint/2010/main" val="3988070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to consider: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who will be gathering the data and how the data will be stored,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who will need access to the data, how often it will need to be collected and whether data needs to be recorded in a consistent way to support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accuracy of data. For example, it is difficult to analyse attainment data by demographic information if the information is incomplete or inaccurate,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whether educators require training or guidance,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whether systems are manageable and meaningful - the simplest tracking systems will be the most successful, and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if it is possible to reduce bureaucracy - for example, by utilising existing systems rather than creating new ones.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125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to ensure that data is used throughout the implementation of planned improvement so that progress against outcomes can be tracked and reviewed in an ongoing way.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will be easier if clear aims are established, and a set of measures have been agreed including a baseline from which to track progress.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Aims, measures and expectations for tracking should be shared with all staff before improvement activity begins.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It may help to think about by who, how and when data will be regularly reviewed during an improvement cycle.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Reflective Questions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are the dangers of not having clear aims, measures and plans to track and review in place from the outset?</a:t>
            </a:r>
          </a:p>
          <a:p>
            <a:endParaRPr lang="en-GB" b="1" dirty="0"/>
          </a:p>
        </p:txBody>
      </p:sp>
      <p:sp>
        <p:nvSpPr>
          <p:cNvPr id="4" name="Slide Number Placeholder 3"/>
          <p:cNvSpPr>
            <a:spLocks noGrp="1"/>
          </p:cNvSpPr>
          <p:nvPr>
            <p:ph type="sldNum" sz="quarter" idx="5"/>
          </p:nvPr>
        </p:nvSpPr>
        <p:spPr/>
        <p:txBody>
          <a:bodyPr/>
          <a:lstStyle/>
          <a:p>
            <a:fld id="{DCAB4EEF-E6A6-443A-9002-C818CA3D1287}" type="slidenum">
              <a:rPr lang="en-GB" smtClean="0"/>
              <a:t>32</a:t>
            </a:fld>
            <a:endParaRPr lang="en-GB"/>
          </a:p>
        </p:txBody>
      </p:sp>
    </p:spTree>
    <p:extLst>
      <p:ext uri="{BB962C8B-B14F-4D97-AF65-F5344CB8AC3E}">
        <p14:creationId xmlns:p14="http://schemas.microsoft.com/office/powerpoint/2010/main" val="2000639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pPr marL="171450" indent="-171450">
              <a:buFont typeface="Arial" panose="020B0604020202020204" pitchFamily="34" charset="0"/>
              <a:buChar char="•"/>
            </a:pPr>
            <a:r>
              <a:rPr lang="en-GB" dirty="0"/>
              <a:t>This is a link to a resource Education Scotland have developed to support schools in developing effective tracking and monitoring systems. </a:t>
            </a:r>
          </a:p>
          <a:p>
            <a:pPr marL="171450" indent="-171450">
              <a:buFont typeface="Arial" panose="020B0604020202020204" pitchFamily="34" charset="0"/>
              <a:buChar cha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Resources to support effective tracking and monitoring | Resources | Education Scotland</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803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pPr marL="171450" indent="-171450">
              <a:buFont typeface="Arial" panose="020B0604020202020204" pitchFamily="34" charset="0"/>
              <a:buChar char="•"/>
            </a:pPr>
            <a:r>
              <a:rPr lang="en-US" dirty="0">
                <a:ea typeface="Calibri"/>
                <a:cs typeface="Calibri"/>
              </a:rPr>
              <a:t>The evaluation of quality triangle from </a:t>
            </a:r>
            <a:r>
              <a:rPr lang="en-US" dirty="0" err="1">
                <a:ea typeface="Calibri"/>
                <a:cs typeface="Calibri"/>
              </a:rPr>
              <a:t>HGIOS</a:t>
            </a:r>
            <a:r>
              <a:rPr lang="en-US" dirty="0">
                <a:ea typeface="Calibri"/>
                <a:cs typeface="Calibri"/>
              </a:rPr>
              <a:t> 4 show the importance of actively seeking to use different data types when making an evaluative judgement. </a:t>
            </a:r>
          </a:p>
          <a:p>
            <a:pPr marL="171450" indent="-171450">
              <a:buFont typeface="Arial" panose="020B0604020202020204" pitchFamily="34" charset="0"/>
              <a:buChar char="•"/>
            </a:pPr>
            <a:r>
              <a:rPr lang="en-US" dirty="0">
                <a:ea typeface="Calibri"/>
                <a:cs typeface="Calibri"/>
              </a:rPr>
              <a:t>In this way, data can help educators to triangulate their findings and be secure in their evaluation. </a:t>
            </a:r>
          </a:p>
          <a:p>
            <a:pPr marL="0" indent="0">
              <a:buNone/>
            </a:pPr>
            <a:endParaRPr lang="en-US" dirty="0">
              <a:ea typeface="Calibri"/>
              <a:cs typeface="Calibri"/>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34</a:t>
            </a:fld>
            <a:endParaRPr lang="en-GB"/>
          </a:p>
        </p:txBody>
      </p:sp>
    </p:spTree>
    <p:extLst>
      <p:ext uri="{BB962C8B-B14F-4D97-AF65-F5344CB8AC3E}">
        <p14:creationId xmlns:p14="http://schemas.microsoft.com/office/powerpoint/2010/main" val="8123994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r>
              <a:rPr lang="en-GB" b="1" dirty="0"/>
              <a:t>Key Messages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cs typeface="Calibri"/>
              </a:rPr>
              <a:t>Talk through the different types of self-evaluation data and evidence that supports your analysis</a:t>
            </a:r>
          </a:p>
          <a:p>
            <a:pPr marL="171450" indent="-171450">
              <a:buFont typeface="Arial" panose="020B0604020202020204" pitchFamily="34" charset="0"/>
              <a:buChar char="•"/>
            </a:pPr>
            <a:r>
              <a:rPr lang="en-GB" b="0" dirty="0">
                <a:cs typeface="Calibri"/>
              </a:rPr>
              <a:t>Emphasis</a:t>
            </a:r>
            <a:r>
              <a:rPr lang="en-GB" b="0" baseline="0" dirty="0">
                <a:cs typeface="Calibri"/>
              </a:rPr>
              <a:t> the need to triangulate evidence to support confidence in evaluative judgements.  </a:t>
            </a:r>
          </a:p>
          <a:p>
            <a:pPr marL="171450" indent="-171450">
              <a:buFont typeface="Arial" panose="020B0604020202020204" pitchFamily="34" charset="0"/>
              <a:buChar char="•"/>
            </a:pPr>
            <a:r>
              <a:rPr lang="en-GB" b="0" baseline="0" dirty="0">
                <a:cs typeface="Calibri"/>
              </a:rPr>
              <a:t>It is i</a:t>
            </a:r>
            <a:r>
              <a:rPr lang="en-GB" b="0" dirty="0"/>
              <a:t>mportant </a:t>
            </a:r>
            <a:r>
              <a:rPr lang="en-GB" dirty="0"/>
              <a:t>to be honest with ourselves.  We can cut and manipulate data, monitor or collect views about many things but are these the things we really need to address?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Reflective Questions</a:t>
            </a:r>
          </a:p>
          <a:p>
            <a:pPr marL="171450" indent="-171450">
              <a:buFont typeface="Arial" panose="020B0604020202020204" pitchFamily="34" charset="0"/>
              <a:buChar char="•"/>
            </a:pPr>
            <a:r>
              <a:rPr lang="en-GB" dirty="0"/>
              <a:t>Are we open to hearing different perspectives and views? </a:t>
            </a:r>
          </a:p>
          <a:p>
            <a:pPr marL="171450" indent="-171450">
              <a:buFont typeface="Arial" panose="020B0604020202020204" pitchFamily="34" charset="0"/>
              <a:buChar char="•"/>
            </a:pPr>
            <a:r>
              <a:rPr lang="en-GB" dirty="0">
                <a:cs typeface="Calibri"/>
              </a:rPr>
              <a:t>Do we ensure that evaluation is made using a range of triangulated data and evidence?</a:t>
            </a:r>
          </a:p>
          <a:p>
            <a:pPr>
              <a:buFont typeface="Arial" panose="020B0604020202020204" pitchFamily="34" charset="0"/>
            </a:pPr>
            <a:endParaRPr lang="en-GB" dirty="0">
              <a:cs typeface="Calibri"/>
            </a:endParaRPr>
          </a:p>
          <a:p>
            <a:endParaRPr lang="en-GB" baseline="0" dirty="0">
              <a:cs typeface="Calibri"/>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35</a:t>
            </a:fld>
            <a:endParaRPr lang="en-GB"/>
          </a:p>
        </p:txBody>
      </p:sp>
    </p:spTree>
    <p:extLst>
      <p:ext uri="{BB962C8B-B14F-4D97-AF65-F5344CB8AC3E}">
        <p14:creationId xmlns:p14="http://schemas.microsoft.com/office/powerpoint/2010/main" val="2517385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endParaRPr lang="en-GB" dirty="0"/>
          </a:p>
          <a:p>
            <a:pPr marL="171450" indent="-171450">
              <a:buFont typeface="Arial" panose="020B0604020202020204" pitchFamily="34" charset="0"/>
              <a:buChar char="•"/>
            </a:pPr>
            <a:r>
              <a:rPr lang="en-GB" dirty="0"/>
              <a:t>This is an activity for participants to consider how they might use a range of data and evidence to triangulate their improvement evaluation. </a:t>
            </a:r>
          </a:p>
          <a:p>
            <a:pPr marL="171450" indent="-171450">
              <a:buFont typeface="Arial" panose="020B0604020202020204" pitchFamily="34" charset="0"/>
              <a:buChar char="•"/>
            </a:pPr>
            <a:r>
              <a:rPr lang="en-GB" dirty="0"/>
              <a:t>Facilitators may wish to direct participants to a specific QI, if this is a focus within the local authority or group. </a:t>
            </a:r>
          </a:p>
          <a:p>
            <a:pPr marL="171450" indent="-171450">
              <a:buFont typeface="Arial" panose="020B0604020202020204" pitchFamily="34" charset="0"/>
              <a:buChar char="•"/>
            </a:pPr>
            <a:r>
              <a:rPr lang="en-GB" dirty="0"/>
              <a:t>Suggestions linked into this improvement workshop would be 2.2 – curriculum or 2.3 – learning and teaching. </a:t>
            </a:r>
          </a:p>
          <a:p>
            <a:pPr marL="171450" indent="-171450">
              <a:buFont typeface="Arial" panose="020B0604020202020204" pitchFamily="34" charset="0"/>
              <a:buChar char="•"/>
            </a:pPr>
            <a:r>
              <a:rPr lang="en-GB" dirty="0"/>
              <a:t>Allow at least 20 mins for the activity and feedback. </a:t>
            </a:r>
          </a:p>
        </p:txBody>
      </p:sp>
      <p:sp>
        <p:nvSpPr>
          <p:cNvPr id="4" name="Slide Number Placeholder 3"/>
          <p:cNvSpPr>
            <a:spLocks noGrp="1"/>
          </p:cNvSpPr>
          <p:nvPr>
            <p:ph type="sldNum" sz="quarter" idx="5"/>
          </p:nvPr>
        </p:nvSpPr>
        <p:spPr/>
        <p:txBody>
          <a:bodyPr/>
          <a:lstStyle/>
          <a:p>
            <a:fld id="{DCAB4EEF-E6A6-443A-9002-C818CA3D1287}" type="slidenum">
              <a:rPr lang="en-GB" smtClean="0"/>
              <a:t>36</a:t>
            </a:fld>
            <a:endParaRPr lang="en-GB"/>
          </a:p>
        </p:txBody>
      </p:sp>
    </p:spTree>
    <p:extLst>
      <p:ext uri="{BB962C8B-B14F-4D97-AF65-F5344CB8AC3E}">
        <p14:creationId xmlns:p14="http://schemas.microsoft.com/office/powerpoint/2010/main" val="712717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Key Messages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Different types of data can be used to share learning from improvement approaches or interventions and spread success.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Quantitative data can be used to win over minds. Facts and figures demonstrating impact from a baseline can provide powerful evidence for the continuation or expansion of an improvement approach.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Qualitative data can be used to complement quantitative data and win over hearts. Quantitative data can provide case studies and real-life stories that can help educators, learners, families and other stakeholders to understand the impact in a more personal way.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37</a:t>
            </a:fld>
            <a:endParaRPr lang="en-GB"/>
          </a:p>
        </p:txBody>
      </p:sp>
    </p:spTree>
    <p:extLst>
      <p:ext uri="{BB962C8B-B14F-4D97-AF65-F5344CB8AC3E}">
        <p14:creationId xmlns:p14="http://schemas.microsoft.com/office/powerpoint/2010/main" val="2654563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r>
              <a:rPr lang="en-GB" dirty="0"/>
              <a:t>Refer to the session aims. Have these been met? </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38</a:t>
            </a:fld>
            <a:endParaRPr lang="en-GB"/>
          </a:p>
        </p:txBody>
      </p:sp>
    </p:spTree>
    <p:extLst>
      <p:ext uri="{BB962C8B-B14F-4D97-AF65-F5344CB8AC3E}">
        <p14:creationId xmlns:p14="http://schemas.microsoft.com/office/powerpoint/2010/main" val="40660381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a:t>Key Messages</a:t>
            </a:r>
          </a:p>
          <a:p>
            <a:endParaRPr lang="en-GB" b="1" baseline="0" dirty="0"/>
          </a:p>
          <a:p>
            <a:r>
              <a:rPr lang="en-GB" baseline="0" dirty="0"/>
              <a:t>This is a reflection activity to encourage participants to think about the session and reflect on:</a:t>
            </a:r>
          </a:p>
          <a:p>
            <a:endParaRPr lang="en-GB" baseline="0" dirty="0"/>
          </a:p>
          <a:p>
            <a:pPr marL="171450" indent="-171450">
              <a:buFont typeface="Arial" panose="020B0604020202020204" pitchFamily="34" charset="0"/>
              <a:buChar char="•"/>
            </a:pPr>
            <a:r>
              <a:rPr lang="en-GB" baseline="0" dirty="0"/>
              <a:t>Starter - Is there something you are going to </a:t>
            </a:r>
            <a:r>
              <a:rPr lang="en-GB" b="1" baseline="0" dirty="0"/>
              <a:t>start</a:t>
            </a:r>
            <a:r>
              <a:rPr lang="en-GB" baseline="0" dirty="0"/>
              <a:t> doing right away? </a:t>
            </a:r>
          </a:p>
          <a:p>
            <a:pPr marL="171450" indent="-171450">
              <a:buFont typeface="Arial" panose="020B0604020202020204" pitchFamily="34" charset="0"/>
              <a:buChar char="•"/>
            </a:pPr>
            <a:r>
              <a:rPr lang="en-GB" baseline="0" dirty="0"/>
              <a:t>Main – what is </a:t>
            </a:r>
            <a:r>
              <a:rPr lang="en-GB" b="1" baseline="0" dirty="0"/>
              <a:t>the main </a:t>
            </a:r>
            <a:r>
              <a:rPr lang="en-GB" baseline="0" dirty="0"/>
              <a:t>point you are taking away from the session? </a:t>
            </a:r>
          </a:p>
          <a:p>
            <a:pPr marL="171450" indent="-171450">
              <a:buFont typeface="Arial" panose="020B0604020202020204" pitchFamily="34" charset="0"/>
              <a:buChar char="•"/>
            </a:pPr>
            <a:r>
              <a:rPr lang="en-GB" baseline="0" dirty="0"/>
              <a:t>Dessert – what will you explore/read/learn more about afterwards/</a:t>
            </a:r>
            <a:r>
              <a:rPr lang="en-GB" b="1" baseline="0" dirty="0"/>
              <a:t>next? </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39</a:t>
            </a:fld>
            <a:endParaRPr lang="en-GB"/>
          </a:p>
        </p:txBody>
      </p:sp>
    </p:spTree>
    <p:extLst>
      <p:ext uri="{BB962C8B-B14F-4D97-AF65-F5344CB8AC3E}">
        <p14:creationId xmlns:p14="http://schemas.microsoft.com/office/powerpoint/2010/main" val="413616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Key Messages</a:t>
            </a:r>
          </a:p>
          <a:p>
            <a:endParaRPr lang="en-US" dirty="0">
              <a:ea typeface="Calibri"/>
              <a:cs typeface="Calibri"/>
            </a:endParaRPr>
          </a:p>
          <a:p>
            <a:pPr marL="171450" indent="-171450">
              <a:buFont typeface="Arial" panose="020B0604020202020204" pitchFamily="34" charset="0"/>
              <a:buChar char="•"/>
            </a:pPr>
            <a:r>
              <a:rPr lang="en-US" dirty="0">
                <a:ea typeface="Calibri"/>
                <a:cs typeface="Calibri"/>
              </a:rPr>
              <a:t>Take a moment to establish group protocols. </a:t>
            </a:r>
          </a:p>
          <a:p>
            <a:pPr marL="171450" indent="-171450">
              <a:buFont typeface="Arial" panose="020B0604020202020204" pitchFamily="34" charset="0"/>
              <a:buChar char="•"/>
            </a:pPr>
            <a:r>
              <a:rPr lang="en-US" dirty="0">
                <a:ea typeface="Calibri"/>
                <a:cs typeface="Calibri"/>
              </a:rPr>
              <a:t>Ask participants to check and comment on anything they would like to add or amend. </a:t>
            </a:r>
          </a:p>
          <a:p>
            <a:pPr marL="171450" indent="-171450">
              <a:buFont typeface="Arial" panose="020B0604020202020204" pitchFamily="34" charset="0"/>
              <a:buChar char="•"/>
            </a:pPr>
            <a:r>
              <a:rPr lang="en-US" dirty="0">
                <a:ea typeface="Calibri"/>
                <a:cs typeface="Calibri"/>
              </a:rPr>
              <a:t>The protocols on the slide are suggestions and may be amended for your school context.</a:t>
            </a:r>
          </a:p>
          <a:p>
            <a:endParaRPr lang="en-GB" dirty="0"/>
          </a:p>
        </p:txBody>
      </p:sp>
      <p:sp>
        <p:nvSpPr>
          <p:cNvPr id="4" name="Slide Number Placeholder 3"/>
          <p:cNvSpPr>
            <a:spLocks noGrp="1"/>
          </p:cNvSpPr>
          <p:nvPr>
            <p:ph type="sldNum" sz="quarter" idx="5"/>
          </p:nvPr>
        </p:nvSpPr>
        <p:spPr/>
        <p:txBody>
          <a:bodyPr/>
          <a:lstStyle/>
          <a:p>
            <a:fld id="{DCAB4EEF-E6A6-443A-9002-C818CA3D1287}" type="slidenum">
              <a:rPr lang="en-GB" smtClean="0"/>
              <a:t>4</a:t>
            </a:fld>
            <a:endParaRPr lang="en-GB"/>
          </a:p>
        </p:txBody>
      </p:sp>
    </p:spTree>
    <p:extLst>
      <p:ext uri="{BB962C8B-B14F-4D97-AF65-F5344CB8AC3E}">
        <p14:creationId xmlns:p14="http://schemas.microsoft.com/office/powerpoint/2010/main" val="2206231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You can insert your own feedback link here. </a:t>
            </a:r>
            <a:endParaRPr lang="en-US"/>
          </a:p>
          <a:p>
            <a:r>
              <a:rPr lang="en-GB"/>
              <a:t>Thank-you. We hope that you found this resource useful.  </a:t>
            </a:r>
          </a:p>
          <a:p>
            <a:r>
              <a:rPr lang="en-GB"/>
              <a:t>Please provide feedback on the materials here </a:t>
            </a:r>
            <a:r>
              <a:rPr lang="en-GB" u="sng">
                <a:hlinkClick r:id="rId3"/>
              </a:rPr>
              <a:t>https://forms.office.com/e/viKTsvQj9d</a:t>
            </a:r>
            <a:r>
              <a:rPr lang="en-GB"/>
              <a:t> </a:t>
            </a:r>
          </a:p>
          <a:p>
            <a:r>
              <a:rPr lang="en-GB"/>
              <a:t>Your comments are appreciated and will be used to inform future resources.  </a:t>
            </a:r>
          </a:p>
          <a:p>
            <a:r>
              <a:rPr lang="en-GB"/>
              <a:t>This link should not be shared with the audience. </a:t>
            </a:r>
          </a:p>
          <a:p>
            <a:endParaRPr lang="en-GB" dirty="0">
              <a:cs typeface="Calibri"/>
            </a:endParaRPr>
          </a:p>
        </p:txBody>
      </p:sp>
      <p:sp>
        <p:nvSpPr>
          <p:cNvPr id="4" name="Slide Number Placeholder 3"/>
          <p:cNvSpPr>
            <a:spLocks noGrp="1"/>
          </p:cNvSpPr>
          <p:nvPr>
            <p:ph type="sldNum" sz="quarter" idx="5"/>
          </p:nvPr>
        </p:nvSpPr>
        <p:spPr/>
        <p:txBody>
          <a:bodyPr/>
          <a:lstStyle/>
          <a:p>
            <a:fld id="{DCAB4EEF-E6A6-443A-9002-C818CA3D1287}" type="slidenum">
              <a:rPr lang="en-GB" smtClean="0"/>
              <a:t>40</a:t>
            </a:fld>
            <a:endParaRPr lang="en-GB"/>
          </a:p>
        </p:txBody>
      </p:sp>
    </p:spTree>
    <p:extLst>
      <p:ext uri="{BB962C8B-B14F-4D97-AF65-F5344CB8AC3E}">
        <p14:creationId xmlns:p14="http://schemas.microsoft.com/office/powerpoint/2010/main" val="2540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offers a brief recap of content covered in previous workshops.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AB4EEF-E6A6-443A-9002-C818CA3D12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83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dirty="0"/>
          </a:p>
          <a:p>
            <a:r>
              <a:rPr lang="en-GB" dirty="0"/>
              <a:t>This slide shows the content covered throughout the workshop. Further details and suggested timings are provided below. Facilitators can amend content and timings to suit their needs and context.</a:t>
            </a:r>
          </a:p>
          <a:p>
            <a:endParaRPr lang="en-GB" dirty="0"/>
          </a:p>
          <a:p>
            <a:pPr marL="171450" indent="-171450">
              <a:buFont typeface="Arial" panose="020B0604020202020204" pitchFamily="34" charset="0"/>
              <a:buChar char="•"/>
            </a:pPr>
            <a:r>
              <a:rPr lang="en-GB" dirty="0"/>
              <a:t>National guidance and research – This section explores guidance and research. Allow 15 minutes for this section. This section could be extended if facilitators wish participants to engage in reading the relevant section from the evidence review (10 mins) and/or watch the NIF video (10 mins)</a:t>
            </a:r>
          </a:p>
          <a:p>
            <a:pPr marL="171450" indent="-171450">
              <a:buFont typeface="Arial" panose="020B0604020202020204" pitchFamily="34" charset="0"/>
              <a:buChar char="•"/>
            </a:pPr>
            <a:r>
              <a:rPr lang="en-GB" dirty="0"/>
              <a:t>Data and improvement planning – This section covers how data can be used to support the improvement planning process. There is an activity to support participants to consider how they use data in their improvement aims (15 mins) and a quiz activity for participants to embed their understanding of different types of measures (5 mins). Allow 40 mins for this section.  </a:t>
            </a:r>
          </a:p>
          <a:p>
            <a:pPr marL="171450" indent="-171450">
              <a:buFont typeface="Arial" panose="020B0604020202020204" pitchFamily="34" charset="0"/>
              <a:buChar char="•"/>
            </a:pPr>
            <a:r>
              <a:rPr lang="en-GB" dirty="0"/>
              <a:t>Data and the implementation of improvement activity – this section looks at the way in which data can support successful implementation of improvement activity. Allow 10 mins for this section. </a:t>
            </a:r>
          </a:p>
          <a:p>
            <a:pPr marL="171450" indent="-171450">
              <a:buFont typeface="Arial" panose="020B0604020202020204" pitchFamily="34" charset="0"/>
              <a:buChar char="•"/>
            </a:pPr>
            <a:r>
              <a:rPr lang="en-GB" dirty="0"/>
              <a:t>Data and self-evaluation – This section looks at how data can be used to support self-evaluation. It contains an activity that allows participants to share and discuss their approaches to self-evaluation against a quality indicator. Allow 20 mins for the activity and feedback. Allow 45 mins for the whole section. </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It is expected that this workshop should take approximately 2 hours to deliver. Facilitators can shorten the timings to suit by adapting the activities.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811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endParaRPr lang="en-GB" b="1" dirty="0"/>
          </a:p>
          <a:p>
            <a:pPr marL="171450" indent="-171450">
              <a:buFont typeface="Arial" panose="020B0604020202020204" pitchFamily="34" charset="0"/>
              <a:buChar char="•"/>
            </a:pPr>
            <a:r>
              <a:rPr lang="en-GB" dirty="0"/>
              <a:t>Aims to share with participants. </a:t>
            </a:r>
          </a:p>
        </p:txBody>
      </p:sp>
      <p:sp>
        <p:nvSpPr>
          <p:cNvPr id="4" name="Slide Number Placeholder 3"/>
          <p:cNvSpPr>
            <a:spLocks noGrp="1"/>
          </p:cNvSpPr>
          <p:nvPr>
            <p:ph type="sldNum" sz="quarter" idx="5"/>
          </p:nvPr>
        </p:nvSpPr>
        <p:spPr/>
        <p:txBody>
          <a:bodyPr/>
          <a:lstStyle/>
          <a:p>
            <a:fld id="{DCAB4EEF-E6A6-443A-9002-C818CA3D1287}" type="slidenum">
              <a:rPr lang="en-GB" smtClean="0"/>
              <a:t>7</a:t>
            </a:fld>
            <a:endParaRPr lang="en-GB"/>
          </a:p>
        </p:txBody>
      </p:sp>
    </p:spTree>
    <p:extLst>
      <p:ext uri="{BB962C8B-B14F-4D97-AF65-F5344CB8AC3E}">
        <p14:creationId xmlns:p14="http://schemas.microsoft.com/office/powerpoint/2010/main" val="1200905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six of the rapid evidence review on using data for improvement highlights that: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and evidence should be used t</a:t>
            </a:r>
            <a:r>
              <a:rPr lang="en-GB" sz="1200" dirty="0">
                <a:solidFill>
                  <a:prstClr val="black"/>
                </a:solidFill>
                <a:latin typeface="Calibri" panose="020F0502020204030204"/>
              </a:rPr>
              <a:t>o inform improvement planning.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Data does not make improvement decisions but once organised, interpreted and </a:t>
            </a:r>
            <a:r>
              <a:rPr kumimoji="0" lang="en-GB" sz="1200" b="0" i="0" u="none" strike="noStrike" kern="1200" cap="none" spc="0" normalizeH="0" baseline="0" noProof="0" dirty="0" err="1">
                <a:ln>
                  <a:noFill/>
                </a:ln>
                <a:solidFill>
                  <a:prstClr val="black"/>
                </a:solidFill>
                <a:effectLst/>
                <a:uLnTx/>
                <a:uFillTx/>
                <a:latin typeface="Calibri" panose="020F0502020204030204"/>
                <a:ea typeface="+mn-ea"/>
                <a:cs typeface="+mn-cs"/>
              </a:rPr>
              <a:t>analy</a:t>
            </a:r>
            <a:r>
              <a:rPr lang="en-GB" sz="1200" dirty="0" err="1">
                <a:solidFill>
                  <a:prstClr val="black"/>
                </a:solidFill>
                <a:latin typeface="Calibri" panose="020F0502020204030204"/>
              </a:rPr>
              <a:t>sed</a:t>
            </a:r>
            <a:r>
              <a:rPr lang="en-GB" sz="1200" dirty="0">
                <a:solidFill>
                  <a:prstClr val="black"/>
                </a:solidFill>
                <a:latin typeface="Calibri" panose="020F0502020204030204"/>
              </a:rPr>
              <a:t> it should inform 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Data should be used to challenge perceptions and assumptions.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Data driven dialogue approaches can support all staff to engage in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Using data to inform target setting at all levels is important.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prstClr val="black"/>
                </a:solidFill>
                <a:latin typeface="Calibri" panose="020F0502020204030204"/>
              </a:rPr>
              <a:t>Time should be allocated to ensure teacher professional judgements are secure. </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dirty="0"/>
          </a:p>
          <a:p>
            <a:endParaRPr lang="en-GB" dirty="0"/>
          </a:p>
          <a:p>
            <a:r>
              <a:rPr lang="en-GB" dirty="0">
                <a:hlinkClick r:id="rId3"/>
              </a:rPr>
              <a:t>The Effective use of data for improvement in education</a:t>
            </a:r>
            <a:endParaRPr lang="en-GB" dirty="0"/>
          </a:p>
          <a:p>
            <a:endParaRPr lang="en-GB" dirty="0"/>
          </a:p>
          <a:p>
            <a:r>
              <a:rPr lang="en-GB" b="1" dirty="0"/>
              <a:t>Talking Points</a:t>
            </a:r>
          </a:p>
          <a:p>
            <a:endParaRPr lang="en-GB" b="0" dirty="0"/>
          </a:p>
          <a:p>
            <a:pPr marL="171450" indent="-171450">
              <a:buFont typeface="Arial" panose="020B0604020202020204" pitchFamily="34" charset="0"/>
              <a:buChar char="•"/>
            </a:pPr>
            <a:r>
              <a:rPr lang="en-GB" b="0" dirty="0"/>
              <a:t>This may be a good point to ask participants to read section six on using data for improvement. </a:t>
            </a:r>
          </a:p>
          <a:p>
            <a:endParaRPr lang="en-GB" b="1" dirty="0"/>
          </a:p>
          <a:p>
            <a:r>
              <a:rPr lang="en-GB" b="1" dirty="0"/>
              <a:t>Reflective Questions</a:t>
            </a:r>
          </a:p>
          <a:p>
            <a:endParaRPr lang="en-GB" b="1" dirty="0"/>
          </a:p>
          <a:p>
            <a:r>
              <a:rPr lang="en-GB" b="0" dirty="0"/>
              <a:t>How do you use data to inform improvement?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DD04D9-FF02-40C5-8D85-1A6056E8D2A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904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solidFill>
                  <a:prstClr val="black"/>
                </a:solidFill>
              </a:rPr>
              <a:t>Key Messages</a:t>
            </a:r>
            <a:endParaRPr lang="en-US" dirty="0">
              <a:solidFill>
                <a:prstClr val="black"/>
              </a:solidFill>
              <a:ea typeface="Calibri"/>
              <a:cs typeface="Calibri"/>
            </a:endParaRPr>
          </a:p>
          <a:p>
            <a:pPr>
              <a:defRPr/>
            </a:pPr>
            <a:endParaRPr lang="en-GB" sz="1200" b="0" i="0" u="none" strike="noStrike" kern="1200" cap="none" spc="0" normalizeH="0" baseline="0" noProof="0" dirty="0">
              <a:ln>
                <a:noFill/>
              </a:ln>
              <a:solidFill>
                <a:prstClr val="black"/>
              </a:solidFill>
              <a:effectLst/>
              <a:uLnTx/>
              <a:uFillTx/>
              <a:latin typeface="+mn-lt"/>
              <a:ea typeface="Calibri"/>
              <a:cs typeface="Calibri"/>
            </a:endParaRPr>
          </a:p>
          <a:p>
            <a:pPr marL="171450" indent="-171450">
              <a:buFont typeface="Arial" panose="020B0604020202020204" pitchFamily="34" charset="0"/>
              <a:buChar char="•"/>
              <a:defRPr/>
            </a:pPr>
            <a:r>
              <a:rPr lang="en-GB" dirty="0">
                <a:solidFill>
                  <a:prstClr val="black"/>
                </a:solidFill>
                <a:ea typeface="Calibri"/>
                <a:cs typeface="Calibri"/>
              </a:rPr>
              <a:t>The GTCS Standard for Middle Leadership indicates the importance of the use of data for improvement, as shown here. (Allow time for reading).</a:t>
            </a:r>
            <a:endParaRPr lang="en-GB" sz="1200" b="0" i="0" u="none" strike="noStrike" kern="1200" cap="none" spc="0" normalizeH="0" baseline="0" noProof="0" dirty="0">
              <a:ln>
                <a:noFill/>
              </a:ln>
              <a:solidFill>
                <a:prstClr val="black"/>
              </a:solidFill>
              <a:effectLst/>
              <a:uLnTx/>
              <a:uFillTx/>
              <a:latin typeface="+mn-lt"/>
              <a:ea typeface="Calibri"/>
              <a:cs typeface="Calibri"/>
            </a:endParaRPr>
          </a:p>
          <a:p>
            <a:endParaRPr lang="en-GB" dirty="0"/>
          </a:p>
          <a:p>
            <a:r>
              <a:rPr lang="en-GB" b="1" dirty="0"/>
              <a:t>Reflective Questions</a:t>
            </a:r>
          </a:p>
          <a:p>
            <a:endParaRPr lang="en-GB" dirty="0"/>
          </a:p>
          <a:p>
            <a:pPr marL="171450" indent="-171450">
              <a:buFont typeface="Arial" panose="020B0604020202020204" pitchFamily="34" charset="0"/>
              <a:buChar char="•"/>
            </a:pPr>
            <a:r>
              <a:rPr lang="en-GB" dirty="0"/>
              <a:t>Middle leads – is there anything that stands out to you? Are you involved in each of these standards?</a:t>
            </a:r>
          </a:p>
          <a:p>
            <a:pPr marL="171450" indent="-171450">
              <a:buFont typeface="Arial" panose="020B0604020202020204" pitchFamily="34" charset="0"/>
              <a:buChar char="•"/>
            </a:pPr>
            <a:r>
              <a:rPr lang="en-GB" dirty="0"/>
              <a:t>Senior leaders – are you providing opportunities for middle leaders to be involved in these standards?</a:t>
            </a:r>
          </a:p>
        </p:txBody>
      </p:sp>
      <p:sp>
        <p:nvSpPr>
          <p:cNvPr id="4" name="Slide Number Placeholder 3"/>
          <p:cNvSpPr>
            <a:spLocks noGrp="1"/>
          </p:cNvSpPr>
          <p:nvPr>
            <p:ph type="sldNum" sz="quarter" idx="5"/>
          </p:nvPr>
        </p:nvSpPr>
        <p:spPr/>
        <p:txBody>
          <a:bodyPr/>
          <a:lstStyle/>
          <a:p>
            <a:fld id="{DCAB4EEF-E6A6-443A-9002-C818CA3D1287}" type="slidenum">
              <a:rPr lang="en-GB" smtClean="0"/>
              <a:t>9</a:t>
            </a:fld>
            <a:endParaRPr lang="en-GB"/>
          </a:p>
        </p:txBody>
      </p:sp>
    </p:spTree>
    <p:extLst>
      <p:ext uri="{BB962C8B-B14F-4D97-AF65-F5344CB8AC3E}">
        <p14:creationId xmlns:p14="http://schemas.microsoft.com/office/powerpoint/2010/main" val="4103466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022F-8859-32F7-07A9-C3408F5FD3B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F830631-32F2-D178-9C68-F3AEDC2F8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4B8AE5D9-A88A-2638-48D2-983C9B1F136E}"/>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F7D8DAB-4CA9-C865-21CE-EB1A87F302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AF94DE-AD01-BCC8-8BEF-8CB099A0091A}"/>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726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86E-EEB5-9749-65A1-3245311E77A3}"/>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E392221-B527-6FF5-B57E-BD1EE68AD42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13E7DD-53C1-B057-E2E3-5F80F2D8538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4F7549C9-5F42-7421-56B3-F8E767EFEC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FCF6ED-695C-8E43-5F66-DBE4565CAA0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4006837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A01CB9-E080-1345-11A9-74A832BE4191}"/>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B320F9-0AF7-0271-0853-04A652BC87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062ABA0-DDE8-325E-AE77-A9879EEBFC20}"/>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142EEFB3-A4AD-A5AE-7381-F905A4417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99A3DB-28A5-AE5B-DEDC-56828F065E2E}"/>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540045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260514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847348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70693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7F8AAC-022B-475E-BF1C-A557BCB98D7D}"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1303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7F8AAC-022B-475E-BF1C-A557BCB98D7D}" type="datetimeFigureOut">
              <a:rPr lang="en-GB" smtClean="0"/>
              <a:t>01/05/2024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4031957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7F8AAC-022B-475E-BF1C-A557BCB98D7D}" type="datetimeFigureOut">
              <a:rPr lang="en-GB" smtClean="0"/>
              <a:t>01/05/2024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944666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7F8AAC-022B-475E-BF1C-A557BCB98D7D}" type="datetimeFigureOut">
              <a:rPr lang="en-GB" smtClean="0"/>
              <a:t>01/05/2024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044015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7F8AAC-022B-475E-BF1C-A557BCB98D7D}"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291782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1CA7-52A2-4BB4-18E6-D4BA4728B0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DB61D58-DE61-FF6D-8845-42973E49CE6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941EF57-A9ED-E023-7D46-28B142056FBB}"/>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8B4F8801-42FA-19DE-1D43-550F55C581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ABAA6C-58B2-9974-AFF0-F36A4CBC7FF0}"/>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771829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7F8AAC-022B-475E-BF1C-A557BCB98D7D}"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553655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12645343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7F8AAC-022B-475E-BF1C-A557BCB98D7D}"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7C6C5C-27BB-46C3-BA70-9473CC46D46F}" type="slidenum">
              <a:rPr lang="en-GB" smtClean="0"/>
              <a:t>‹#›</a:t>
            </a:fld>
            <a:endParaRPr lang="en-GB"/>
          </a:p>
        </p:txBody>
      </p:sp>
    </p:spTree>
    <p:extLst>
      <p:ext uri="{BB962C8B-B14F-4D97-AF65-F5344CB8AC3E}">
        <p14:creationId xmlns:p14="http://schemas.microsoft.com/office/powerpoint/2010/main" val="39843996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213809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707062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112560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E79BC0B-CC16-410E-B953-719C48C76725}"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25347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E79BC0B-CC16-410E-B953-719C48C76725}" type="datetimeFigureOut">
              <a:rPr lang="en-GB" smtClean="0"/>
              <a:t>01/05/2024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2724136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E79BC0B-CC16-410E-B953-719C48C76725}" type="datetimeFigureOut">
              <a:rPr lang="en-GB" smtClean="0"/>
              <a:t>01/05/2024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1471888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9BC0B-CC16-410E-B953-719C48C76725}" type="datetimeFigureOut">
              <a:rPr lang="en-GB" smtClean="0"/>
              <a:t>01/05/2024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538229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0863-6C25-665C-94A1-0AC17EB83B5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05B13102-4A59-B5C9-81E1-64B393D121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2961-FD6C-9503-AB55-E1FF0A76300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D1451E1A-7C40-8E90-A92A-31298C42B5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76AB61-4570-5772-6DFE-16308B0DC76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2684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79BC0B-CC16-410E-B953-719C48C76725}"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4079934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79BC0B-CC16-410E-B953-719C48C76725}" type="datetimeFigureOut">
              <a:rPr lang="en-GB" smtClean="0"/>
              <a:t>01/05/2024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3936103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25163658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E79BC0B-CC16-410E-B953-719C48C76725}" type="datetimeFigureOut">
              <a:rPr lang="en-GB" smtClean="0"/>
              <a:t>01/05/2024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F89A46-62B3-4890-912A-C00DA81AD545}" type="slidenum">
              <a:rPr lang="en-GB" smtClean="0"/>
              <a:t>‹#›</a:t>
            </a:fld>
            <a:endParaRPr lang="en-GB"/>
          </a:p>
        </p:txBody>
      </p:sp>
    </p:spTree>
    <p:extLst>
      <p:ext uri="{BB962C8B-B14F-4D97-AF65-F5344CB8AC3E}">
        <p14:creationId xmlns:p14="http://schemas.microsoft.com/office/powerpoint/2010/main" val="329820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5BC0-A783-E435-6F1C-481AA2233D8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C7CE52F-3B62-8F1D-9A7E-EE72DDD9F31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D446A58-F14C-C9C5-DB9A-ACF7A2E5EFC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CCF912-D0AF-3065-EBF9-6D8DD06155EA}"/>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317BE103-A09F-EF61-8591-26DFCAD3C6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BC00CB-8993-2252-2324-7952EE87B573}"/>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75672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4FF76-ED9F-2140-4AFC-C46982F8857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8B518FE0-112F-EB0B-3637-11457634A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BF64401-AD08-CDF6-51F6-6C1CAD10A40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5438A51-58FD-F385-237F-6E70B8B9D0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451C9E-F688-8511-FDAA-08F2B0BAFA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8349DD9-6A27-558E-FDFC-39D42E9F3C69}"/>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8" name="Footer Placeholder 7">
            <a:extLst>
              <a:ext uri="{FF2B5EF4-FFF2-40B4-BE49-F238E27FC236}">
                <a16:creationId xmlns:a16="http://schemas.microsoft.com/office/drawing/2014/main" id="{010D87D4-AD7D-EC8A-B0C6-E4751D448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7D7D097-5FDE-76AF-7921-6C4206D2E54F}"/>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407040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E7F8B-B141-B051-C14C-34C7D5A5CB9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CABBF32B-F182-1D4A-234F-14119FECB418}"/>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4" name="Footer Placeholder 3">
            <a:extLst>
              <a:ext uri="{FF2B5EF4-FFF2-40B4-BE49-F238E27FC236}">
                <a16:creationId xmlns:a16="http://schemas.microsoft.com/office/drawing/2014/main" id="{13071B22-D8DE-ADAC-ECF7-C62BB889CF7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72DCB-DE81-00EC-77F7-943FF5B0512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3255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87348C-1EA0-E1A4-5A95-A66FCA286316}"/>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3" name="Footer Placeholder 2">
            <a:extLst>
              <a:ext uri="{FF2B5EF4-FFF2-40B4-BE49-F238E27FC236}">
                <a16:creationId xmlns:a16="http://schemas.microsoft.com/office/drawing/2014/main" id="{C6670FB6-C84D-410A-FE8D-B0FD691DF8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63DD7EC-3420-16B9-A2A3-0D54FBB62E0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95257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D6BED-04A3-8B75-166C-001AB691B6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33076FD-4723-5EE0-4AD6-01AC74BEC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077F29B-1586-85E6-F3E2-73E21F247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F1CDEE1-ED74-67AE-070F-0C6E6D770D7C}"/>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9761B3AB-32BF-EF22-0AAC-4C812C37EE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0FDF82-5749-7D43-7A46-30DDD65108BC}"/>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2906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A3C8D-E239-F20C-DBE4-8C3E6C1C55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ED88340-EAA3-D1C0-355A-E5C7105998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AA8846-162B-BA4F-3A5B-0DA93B8163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9EA96E-44A8-D9B8-FCA3-F40D1138AB9F}"/>
              </a:ext>
            </a:extLst>
          </p:cNvPr>
          <p:cNvSpPr>
            <a:spLocks noGrp="1"/>
          </p:cNvSpPr>
          <p:nvPr>
            <p:ph type="dt" sz="half" idx="10"/>
          </p:nvPr>
        </p:nvSpPr>
        <p:spPr/>
        <p:txBody>
          <a:bodyPr/>
          <a:lstStyle/>
          <a:p>
            <a:fld id="{7ADE95FB-99F7-4288-91CF-0EE051860BF8}" type="datetimeFigureOut">
              <a:rPr lang="en-GB" smtClean="0"/>
              <a:t>01/05/2024</a:t>
            </a:fld>
            <a:endParaRPr lang="en-GB"/>
          </a:p>
        </p:txBody>
      </p:sp>
      <p:sp>
        <p:nvSpPr>
          <p:cNvPr id="6" name="Footer Placeholder 5">
            <a:extLst>
              <a:ext uri="{FF2B5EF4-FFF2-40B4-BE49-F238E27FC236}">
                <a16:creationId xmlns:a16="http://schemas.microsoft.com/office/drawing/2014/main" id="{BD9DD45B-F64A-EB21-7B3C-C9E45B7243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88BCF4-B0D9-0BBC-7138-2C2779580895}"/>
              </a:ext>
            </a:extLst>
          </p:cNvPr>
          <p:cNvSpPr>
            <a:spLocks noGrp="1"/>
          </p:cNvSpPr>
          <p:nvPr>
            <p:ph type="sldNum" sz="quarter" idx="12"/>
          </p:nvPr>
        </p:nvSpPr>
        <p:spPr/>
        <p:txBody>
          <a:bodyPr/>
          <a:lstStyle/>
          <a:p>
            <a:fld id="{931F42FA-A159-430A-8735-F5AF1BBC3176}" type="slidenum">
              <a:rPr lang="en-GB" smtClean="0"/>
              <a:t>‹#›</a:t>
            </a:fld>
            <a:endParaRPr lang="en-GB"/>
          </a:p>
        </p:txBody>
      </p:sp>
    </p:spTree>
    <p:extLst>
      <p:ext uri="{BB962C8B-B14F-4D97-AF65-F5344CB8AC3E}">
        <p14:creationId xmlns:p14="http://schemas.microsoft.com/office/powerpoint/2010/main" val="311718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66C1D5-2915-4BBB-E78B-CA5A7221FA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58936A-4F46-3D9C-892E-C39C8C762B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CB434A8-0911-EA32-BBBF-B86A48588E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E95FB-99F7-4288-91CF-0EE051860BF8}" type="datetimeFigureOut">
              <a:rPr lang="en-GB" smtClean="0"/>
              <a:t>01/05/2024</a:t>
            </a:fld>
            <a:endParaRPr lang="en-GB"/>
          </a:p>
        </p:txBody>
      </p:sp>
      <p:sp>
        <p:nvSpPr>
          <p:cNvPr id="5" name="Footer Placeholder 4">
            <a:extLst>
              <a:ext uri="{FF2B5EF4-FFF2-40B4-BE49-F238E27FC236}">
                <a16:creationId xmlns:a16="http://schemas.microsoft.com/office/drawing/2014/main" id="{0B93F352-0929-C1C2-F30D-FCC0A22CA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563A1BE-D51E-2F8D-8F35-F0D2A997E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F42FA-A159-430A-8735-F5AF1BBC3176}" type="slidenum">
              <a:rPr lang="en-GB" smtClean="0"/>
              <a:t>‹#›</a:t>
            </a:fld>
            <a:endParaRPr lang="en-GB"/>
          </a:p>
        </p:txBody>
      </p:sp>
    </p:spTree>
    <p:extLst>
      <p:ext uri="{BB962C8B-B14F-4D97-AF65-F5344CB8AC3E}">
        <p14:creationId xmlns:p14="http://schemas.microsoft.com/office/powerpoint/2010/main" val="362231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F8AAC-022B-475E-BF1C-A557BCB98D7D}" type="datetimeFigureOut">
              <a:rPr lang="en-GB" smtClean="0"/>
              <a:t>01/05/2024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7C6C5C-27BB-46C3-BA70-9473CC46D46F}" type="slidenum">
              <a:rPr lang="en-GB" smtClean="0"/>
              <a:t>‹#›</a:t>
            </a:fld>
            <a:endParaRPr lang="en-GB"/>
          </a:p>
        </p:txBody>
      </p:sp>
    </p:spTree>
    <p:extLst>
      <p:ext uri="{BB962C8B-B14F-4D97-AF65-F5344CB8AC3E}">
        <p14:creationId xmlns:p14="http://schemas.microsoft.com/office/powerpoint/2010/main" val="1491569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79BC0B-CC16-410E-B953-719C48C76725}" type="datetimeFigureOut">
              <a:rPr lang="en-GB" smtClean="0"/>
              <a:t>01/05/2024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89A46-62B3-4890-912A-C00DA81AD545}" type="slidenum">
              <a:rPr lang="en-GB" smtClean="0"/>
              <a:t>‹#›</a:t>
            </a:fld>
            <a:endParaRPr lang="en-GB"/>
          </a:p>
        </p:txBody>
      </p:sp>
    </p:spTree>
    <p:extLst>
      <p:ext uri="{BB962C8B-B14F-4D97-AF65-F5344CB8AC3E}">
        <p14:creationId xmlns:p14="http://schemas.microsoft.com/office/powerpoint/2010/main" val="14106414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5ce5cdafb51ac67a46_GTCS_The%20Standard%20for%20Headship.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pNqqc94GAeM?feature=oembed" TargetMode="External"/><Relationship Id="rId6" Type="http://schemas.openxmlformats.org/officeDocument/2006/relationships/hyperlink" Target="https://www.youtube.com/watch?v=pNqqc94GAeM"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https://ncs.uchicago.edu/sites/default/files/uploads/tools/NCS_PS_Toolkit_BST_Set_C_DataDrivenDialogue.pdf" TargetMode="Externa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education.gov.scot/professional-learning/the-national-model-of-professional-learning/"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s://learn.nes.nhs.sco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learn.nes.nhs.sco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s://education.gov.scot/resources/Resources-to-support-effective-tracking-and-monitor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hyperlink" Target="https://education.gov.scot/media/2swjmnbs/frwk2_hgios4.pdf" TargetMode="Externa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gov.scot/media/vzvdpafc/the-effective-use-of-data-for-improvement-in-education.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assets-global.website-files.com/653fc30601a80aefd5668009/65de10b91eb19cbe6922a4d4_GTCS_The%20Standard%20for%20Middle%20Leadership.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BDB4D2-3735-228B-776C-800B8BC5A85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52999"/>
            <a:ext cx="12209380" cy="1897137"/>
          </a:xfrm>
          <a:prstGeom prst="rect">
            <a:avLst/>
          </a:prstGeom>
        </p:spPr>
      </p:pic>
      <p:pic>
        <p:nvPicPr>
          <p:cNvPr id="4" name="Picture 3">
            <a:extLst>
              <a:ext uri="{FF2B5EF4-FFF2-40B4-BE49-F238E27FC236}">
                <a16:creationId xmlns:a16="http://schemas.microsoft.com/office/drawing/2014/main" id="{9788AA1E-C686-257D-1296-AACD1272ACF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8156" y="335343"/>
            <a:ext cx="3129951" cy="1314917"/>
          </a:xfrm>
          <a:prstGeom prst="rect">
            <a:avLst/>
          </a:prstGeom>
        </p:spPr>
      </p:pic>
      <p:sp>
        <p:nvSpPr>
          <p:cNvPr id="6" name="Rectangle 5">
            <a:extLst>
              <a:ext uri="{FF2B5EF4-FFF2-40B4-BE49-F238E27FC236}">
                <a16:creationId xmlns:a16="http://schemas.microsoft.com/office/drawing/2014/main" id="{7DCDC8A9-380C-4415-4A49-167F3F557291}"/>
              </a:ext>
              <a:ext uri="{C183D7F6-B498-43B3-948B-1728B52AA6E4}">
                <adec:decorative xmlns:adec="http://schemas.microsoft.com/office/drawing/2017/decorative" val="1"/>
              </a:ext>
            </a:extLst>
          </p:cNvPr>
          <p:cNvSpPr/>
          <p:nvPr/>
        </p:nvSpPr>
        <p:spPr>
          <a:xfrm>
            <a:off x="658157" y="3220082"/>
            <a:ext cx="10633257" cy="1323439"/>
          </a:xfrm>
          <a:prstGeom prst="rect">
            <a:avLst/>
          </a:prstGeom>
        </p:spPr>
        <p:txBody>
          <a:bodyPr wrap="square" lIns="91440" tIns="45720" rIns="91440" bIns="45720" anchor="t">
            <a:spAutoFit/>
          </a:bodyPr>
          <a:lstStyle/>
          <a:p>
            <a:r>
              <a:rPr lang="en-GB" sz="4000" b="1" dirty="0">
                <a:latin typeface="+mj-lt"/>
              </a:rPr>
              <a:t>6. Using data for improvement</a:t>
            </a:r>
            <a:endParaRPr lang="en-US" sz="4000" b="1" dirty="0">
              <a:latin typeface="+mj-lt"/>
              <a:ea typeface="Calibri Light" panose="020F0302020204030204"/>
              <a:cs typeface="Calibri Light" panose="020F0302020204030204"/>
            </a:endParaRPr>
          </a:p>
          <a:p>
            <a:r>
              <a:rPr lang="en-GB" sz="4000" i="1" dirty="0">
                <a:latin typeface="+mj-lt"/>
                <a:ea typeface="Calibri Light"/>
                <a:cs typeface="Calibri Light"/>
              </a:rPr>
              <a:t> </a:t>
            </a:r>
            <a:r>
              <a:rPr lang="en-GB" sz="4000" dirty="0">
                <a:latin typeface="+mj-lt"/>
                <a:ea typeface="Calibri Light"/>
                <a:cs typeface="Calibri Light"/>
              </a:rPr>
              <a:t>Senior and middle leaders</a:t>
            </a:r>
          </a:p>
        </p:txBody>
      </p:sp>
      <p:sp>
        <p:nvSpPr>
          <p:cNvPr id="5" name="Title 4" descr="Title - Effective use of data">
            <a:extLst>
              <a:ext uri="{FF2B5EF4-FFF2-40B4-BE49-F238E27FC236}">
                <a16:creationId xmlns:a16="http://schemas.microsoft.com/office/drawing/2014/main" id="{058D1B16-192D-1D1C-E8F1-2CB90B9ED7D6}"/>
              </a:ext>
            </a:extLst>
          </p:cNvPr>
          <p:cNvSpPr>
            <a:spLocks noGrp="1"/>
          </p:cNvSpPr>
          <p:nvPr>
            <p:ph type="title" idx="4294967295"/>
          </p:nvPr>
        </p:nvSpPr>
        <p:spPr>
          <a:xfrm>
            <a:off x="658157" y="2074796"/>
            <a:ext cx="10633257" cy="17081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500" b="1" i="0" u="none" strike="noStrike" kern="1200" cap="none" spc="0" normalizeH="0" baseline="0" noProof="0" dirty="0">
                <a:ln>
                  <a:noFill/>
                </a:ln>
                <a:solidFill>
                  <a:schemeClr val="tx1"/>
                </a:solidFill>
                <a:effectLst/>
                <a:uLnTx/>
                <a:uFillTx/>
                <a:latin typeface="+mj-lt"/>
                <a:ea typeface="+mn-ea"/>
                <a:cs typeface="+mn-cs"/>
              </a:rPr>
              <a:t>Effective use of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a:noFill/>
              </a:ln>
              <a:solidFill>
                <a:schemeClr val="tx1"/>
              </a:solidFill>
              <a:effectLst/>
              <a:uLnTx/>
              <a:uFillTx/>
              <a:latin typeface="+mj-lt"/>
              <a:ea typeface="Calibri Light"/>
              <a:cs typeface="Calibri Light"/>
            </a:endParaRPr>
          </a:p>
        </p:txBody>
      </p:sp>
    </p:spTree>
    <p:extLst>
      <p:ext uri="{BB962C8B-B14F-4D97-AF65-F5344CB8AC3E}">
        <p14:creationId xmlns:p14="http://schemas.microsoft.com/office/powerpoint/2010/main" val="1600699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D1C5AF-768D-FD63-B709-4672413272CA}"/>
              </a:ext>
              <a:ext uri="{C183D7F6-B498-43B3-948B-1728B52AA6E4}">
                <adec:decorative xmlns:adec="http://schemas.microsoft.com/office/drawing/2017/decorative" val="0"/>
              </a:ext>
            </a:extLst>
          </p:cNvPr>
          <p:cNvSpPr>
            <a:spLocks noGrp="1"/>
          </p:cNvSpPr>
          <p:nvPr>
            <p:ph type="title"/>
          </p:nvPr>
        </p:nvSpPr>
        <p:spPr>
          <a:xfrm>
            <a:off x="414017" y="165168"/>
            <a:ext cx="9376804" cy="549124"/>
          </a:xfrm>
        </p:spPr>
        <p:txBody>
          <a:bodyPr anchor="t">
            <a:normAutofit fontScale="90000"/>
          </a:bodyPr>
          <a:lstStyle/>
          <a:p>
            <a:r>
              <a:rPr lang="en-GB" b="1" dirty="0">
                <a:solidFill>
                  <a:schemeClr val="tx1"/>
                </a:solidFill>
                <a:cs typeface="Arial"/>
              </a:rPr>
              <a:t>GTCS Standard for Headship</a:t>
            </a:r>
          </a:p>
        </p:txBody>
      </p:sp>
      <p:sp>
        <p:nvSpPr>
          <p:cNvPr id="6" name="TextBox 5">
            <a:extLst>
              <a:ext uri="{FF2B5EF4-FFF2-40B4-BE49-F238E27FC236}">
                <a16:creationId xmlns:a16="http://schemas.microsoft.com/office/drawing/2014/main" id="{4BBCA1E9-3FE2-8DD9-67F2-E7236C2F60D7}"/>
              </a:ext>
              <a:ext uri="{C183D7F6-B498-43B3-948B-1728B52AA6E4}">
                <adec:decorative xmlns:adec="http://schemas.microsoft.com/office/drawing/2017/decorative" val="0"/>
              </a:ext>
            </a:extLst>
          </p:cNvPr>
          <p:cNvSpPr txBox="1"/>
          <p:nvPr/>
        </p:nvSpPr>
        <p:spPr>
          <a:xfrm>
            <a:off x="414017" y="447998"/>
            <a:ext cx="11363966" cy="6001643"/>
          </a:xfrm>
          <a:prstGeom prst="rect">
            <a:avLst/>
          </a:prstGeom>
          <a:noFill/>
        </p:spPr>
        <p:txBody>
          <a:bodyPr wrap="square" lIns="91440" tIns="45720" rIns="91440" bIns="45720" rtlCol="0" anchor="t">
            <a:spAutoFit/>
          </a:bodyPr>
          <a:lstStyle/>
          <a:p>
            <a:pPr>
              <a:defRPr/>
            </a:pPr>
            <a:endParaRPr lang="en-GB" sz="2400" dirty="0">
              <a:cs typeface="Calibri" panose="020F0502020204030204"/>
            </a:endParaRPr>
          </a:p>
          <a:p>
            <a:pPr>
              <a:defRPr/>
            </a:pPr>
            <a:r>
              <a:rPr lang="en-GB" sz="2400" dirty="0">
                <a:cs typeface="Calibri" panose="020F0502020204030204"/>
              </a:rPr>
              <a:t>Professional responsibilities</a:t>
            </a:r>
            <a:endParaRPr lang="en-GB" dirty="0"/>
          </a:p>
          <a:p>
            <a:pPr marL="342900" indent="-342900">
              <a:buFont typeface="Arial" panose="020B0604020202020204" pitchFamily="34" charset="0"/>
              <a:buChar char="•"/>
              <a:defRPr/>
            </a:pPr>
            <a:r>
              <a:rPr lang="en-GB" sz="2400" dirty="0"/>
              <a:t>2.2.3 know how and when to make decisions and use a wide range of robust and credible data to support and inform your judgements; </a:t>
            </a:r>
            <a:endParaRPr lang="en-GB" sz="2400" b="0" i="0" u="none" strike="noStrike" kern="1200" cap="none" spc="0" normalizeH="0" baseline="0" noProof="0" dirty="0">
              <a:ln>
                <a:noFill/>
              </a:ln>
              <a:effectLst/>
              <a:uLnTx/>
              <a:uFillTx/>
              <a:cs typeface="Arial"/>
            </a:endParaRPr>
          </a:p>
          <a:p>
            <a:pPr>
              <a:defRPr/>
            </a:pPr>
            <a:endParaRPr lang="en-GB" sz="2400" dirty="0">
              <a:ea typeface="+mn-lt"/>
              <a:cs typeface="Arial"/>
            </a:endParaRPr>
          </a:p>
          <a:p>
            <a:pPr>
              <a:defRPr/>
            </a:pPr>
            <a:r>
              <a:rPr lang="en-GB" sz="2400" dirty="0">
                <a:ea typeface="+mn-lt"/>
                <a:cs typeface="+mn-lt"/>
              </a:rPr>
              <a:t>Self-evaluation </a:t>
            </a:r>
          </a:p>
          <a:p>
            <a:pPr marL="342900" indent="-342900">
              <a:buFont typeface="Arial" panose="020B0604020202020204" pitchFamily="34" charset="0"/>
              <a:buChar char="•"/>
              <a:defRPr/>
            </a:pPr>
            <a:r>
              <a:rPr lang="en-GB" sz="2400" dirty="0">
                <a:ea typeface="+mn-lt"/>
                <a:cs typeface="+mn-lt"/>
              </a:rPr>
              <a:t>3.4.2 ensure the use of a diverse range of information, qualitative and quantitative, to inform decision-making and identify priorities to shape and improve practices</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3.4.3 create regular opportunities to engage colleagues, learners and the wider learning community to identify key priorities for improvement using the evidence gathered</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3.4.4 effectively utilise a wide range of evidence to review and inform an improvement cycle which impacts on the development of the learning environment</a:t>
            </a:r>
          </a:p>
          <a:p>
            <a:pPr>
              <a:defRPr/>
            </a:pPr>
            <a:endParaRPr lang="en-GB" dirty="0">
              <a:solidFill>
                <a:srgbClr val="0070C0"/>
              </a:solidFill>
              <a:cs typeface="Calibri" panose="020F0502020204030204"/>
            </a:endParaRPr>
          </a:p>
        </p:txBody>
      </p:sp>
      <p:sp>
        <p:nvSpPr>
          <p:cNvPr id="2" name="TextBox 1">
            <a:extLst>
              <a:ext uri="{FF2B5EF4-FFF2-40B4-BE49-F238E27FC236}">
                <a16:creationId xmlns:a16="http://schemas.microsoft.com/office/drawing/2014/main" id="{082BEB1E-E9B3-5712-5C2D-AAD35203894B}"/>
              </a:ext>
            </a:extLst>
          </p:cNvPr>
          <p:cNvSpPr txBox="1"/>
          <p:nvPr/>
        </p:nvSpPr>
        <p:spPr>
          <a:xfrm>
            <a:off x="9037608" y="626277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3"/>
              </a:rPr>
              <a:t>The Standard for Headship</a:t>
            </a:r>
            <a:endParaRPr lang="en-US"/>
          </a:p>
        </p:txBody>
      </p:sp>
    </p:spTree>
    <p:extLst>
      <p:ext uri="{BB962C8B-B14F-4D97-AF65-F5344CB8AC3E}">
        <p14:creationId xmlns:p14="http://schemas.microsoft.com/office/powerpoint/2010/main" val="156936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8FEE-BA38-6DC1-6387-A537E3B0FAF1}"/>
              </a:ext>
              <a:ext uri="{C183D7F6-B498-43B3-948B-1728B52AA6E4}">
                <adec:decorative xmlns:adec="http://schemas.microsoft.com/office/drawing/2017/decorative" val="0"/>
              </a:ext>
            </a:extLst>
          </p:cNvPr>
          <p:cNvSpPr>
            <a:spLocks noGrp="1"/>
          </p:cNvSpPr>
          <p:nvPr>
            <p:ph type="title"/>
          </p:nvPr>
        </p:nvSpPr>
        <p:spPr>
          <a:xfrm>
            <a:off x="838200" y="216829"/>
            <a:ext cx="10515600" cy="928416"/>
          </a:xfrm>
        </p:spPr>
        <p:txBody>
          <a:bodyPr>
            <a:normAutofit/>
          </a:bodyPr>
          <a:lstStyle/>
          <a:p>
            <a:r>
              <a:rPr lang="en-GB" sz="4000" b="1" dirty="0">
                <a:cs typeface="Arial"/>
              </a:rPr>
              <a:t>National Improvement Framework</a:t>
            </a:r>
            <a:endParaRPr lang="en-GB" sz="4000" b="1" dirty="0"/>
          </a:p>
        </p:txBody>
      </p:sp>
      <p:pic>
        <p:nvPicPr>
          <p:cNvPr id="3" name="Online Media 7" descr="NIF Overview for SECI Meaningful and Manageable">
            <a:hlinkClick r:id="" action="ppaction://media"/>
            <a:extLst>
              <a:ext uri="{FF2B5EF4-FFF2-40B4-BE49-F238E27FC236}">
                <a16:creationId xmlns:a16="http://schemas.microsoft.com/office/drawing/2014/main" id="{137561A2-192A-DE1F-6923-223CA7735846}"/>
              </a:ext>
            </a:extLst>
          </p:cNvPr>
          <p:cNvPicPr>
            <a:picLocks noRot="1" noChangeAspect="1"/>
          </p:cNvPicPr>
          <p:nvPr>
            <a:videoFile r:link="rId1"/>
          </p:nvPr>
        </p:nvPicPr>
        <p:blipFill>
          <a:blip r:embed="rId4"/>
          <a:stretch>
            <a:fillRect/>
          </a:stretch>
        </p:blipFill>
        <p:spPr>
          <a:xfrm>
            <a:off x="987474" y="1467350"/>
            <a:ext cx="6093096" cy="4704850"/>
          </a:xfrm>
          <a:prstGeom prst="rect">
            <a:avLst/>
          </a:prstGeom>
          <a:ln w="38100">
            <a:solidFill>
              <a:schemeClr val="tx1"/>
            </a:solidFill>
          </a:ln>
        </p:spPr>
      </p:pic>
      <p:pic>
        <p:nvPicPr>
          <p:cNvPr id="6" name="Picture 5" descr="A QR code link to the video.">
            <a:extLst>
              <a:ext uri="{FF2B5EF4-FFF2-40B4-BE49-F238E27FC236}">
                <a16:creationId xmlns:a16="http://schemas.microsoft.com/office/drawing/2014/main" id="{AACD9538-C02C-C980-5312-52B09B4D8400}"/>
              </a:ext>
            </a:extLst>
          </p:cNvPr>
          <p:cNvPicPr>
            <a:picLocks noChangeAspect="1"/>
          </p:cNvPicPr>
          <p:nvPr/>
        </p:nvPicPr>
        <p:blipFill>
          <a:blip r:embed="rId5"/>
          <a:stretch>
            <a:fillRect/>
          </a:stretch>
        </p:blipFill>
        <p:spPr>
          <a:xfrm>
            <a:off x="7503795" y="1145245"/>
            <a:ext cx="4286250" cy="4286250"/>
          </a:xfrm>
          <a:prstGeom prst="rect">
            <a:avLst/>
          </a:prstGeom>
        </p:spPr>
      </p:pic>
      <p:sp>
        <p:nvSpPr>
          <p:cNvPr id="10" name="TextBox 9">
            <a:extLst>
              <a:ext uri="{FF2B5EF4-FFF2-40B4-BE49-F238E27FC236}">
                <a16:creationId xmlns:a16="http://schemas.microsoft.com/office/drawing/2014/main" id="{18B6895B-4658-E5A7-8CCF-7D64DBFDB07A}"/>
              </a:ext>
              <a:ext uri="{C183D7F6-B498-43B3-948B-1728B52AA6E4}">
                <adec:decorative xmlns:adec="http://schemas.microsoft.com/office/drawing/2017/decorative" val="0"/>
              </a:ext>
            </a:extLst>
          </p:cNvPr>
          <p:cNvSpPr txBox="1"/>
          <p:nvPr/>
        </p:nvSpPr>
        <p:spPr>
          <a:xfrm>
            <a:off x="7886700" y="5547164"/>
            <a:ext cx="3520440" cy="646331"/>
          </a:xfrm>
          <a:prstGeom prst="rect">
            <a:avLst/>
          </a:prstGeom>
          <a:noFill/>
        </p:spPr>
        <p:txBody>
          <a:bodyPr wrap="square">
            <a:spAutoFit/>
          </a:bodyPr>
          <a:lstStyle/>
          <a:p>
            <a:r>
              <a:rPr lang="en-GB" dirty="0">
                <a:hlinkClick r:id="rId6"/>
              </a:rPr>
              <a:t>NIF Overview for </a:t>
            </a:r>
            <a:r>
              <a:rPr lang="en-GB" dirty="0" err="1">
                <a:hlinkClick r:id="rId6"/>
              </a:rPr>
              <a:t>SECI</a:t>
            </a:r>
            <a:r>
              <a:rPr lang="en-GB" dirty="0">
                <a:hlinkClick r:id="rId6"/>
              </a:rPr>
              <a:t> Meaningful and </a:t>
            </a:r>
            <a:r>
              <a:rPr lang="en-GB" dirty="0" err="1">
                <a:hlinkClick r:id="rId6"/>
              </a:rPr>
              <a:t>Managable</a:t>
            </a:r>
            <a:r>
              <a:rPr lang="en-GB" dirty="0">
                <a:hlinkClick r:id="rId6"/>
              </a:rPr>
              <a:t> (youtube.com)</a:t>
            </a:r>
            <a:endParaRPr lang="en-GB" dirty="0"/>
          </a:p>
        </p:txBody>
      </p:sp>
    </p:spTree>
    <p:extLst>
      <p:ext uri="{BB962C8B-B14F-4D97-AF65-F5344CB8AC3E}">
        <p14:creationId xmlns:p14="http://schemas.microsoft.com/office/powerpoint/2010/main" val="391206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0"/>
              </a:ext>
            </a:extLst>
          </p:cNvPr>
          <p:cNvSpPr>
            <a:spLocks noGrp="1"/>
          </p:cNvSpPr>
          <p:nvPr>
            <p:ph type="title"/>
          </p:nvPr>
        </p:nvSpPr>
        <p:spPr>
          <a:xfrm>
            <a:off x="435050" y="410614"/>
            <a:ext cx="10979710" cy="460487"/>
          </a:xfrm>
        </p:spPr>
        <p:txBody>
          <a:bodyPr>
            <a:noAutofit/>
          </a:bodyPr>
          <a:lstStyle/>
          <a:p>
            <a:r>
              <a:rPr lang="en-GB" sz="4000" b="1" dirty="0">
                <a:solidFill>
                  <a:schemeClr val="tx1"/>
                </a:solidFill>
                <a:cs typeface="Arial"/>
              </a:rPr>
              <a:t>Scottish Attainment Challenge – Stretch Aims</a:t>
            </a:r>
          </a:p>
        </p:txBody>
      </p:sp>
      <p:pic>
        <p:nvPicPr>
          <p:cNvPr id="2" name="Picture 1" descr="An image of the Framework for Recovery and Accelerating Progress">
            <a:extLst>
              <a:ext uri="{FF2B5EF4-FFF2-40B4-BE49-F238E27FC236}">
                <a16:creationId xmlns:a16="http://schemas.microsoft.com/office/drawing/2014/main" id="{18794235-0BA3-D90D-4885-D1F5B2C023E9}"/>
              </a:ext>
            </a:extLst>
          </p:cNvPr>
          <p:cNvPicPr>
            <a:picLocks noChangeAspect="1"/>
          </p:cNvPicPr>
          <p:nvPr/>
        </p:nvPicPr>
        <p:blipFill>
          <a:blip r:embed="rId3"/>
          <a:stretch>
            <a:fillRect/>
          </a:stretch>
        </p:blipFill>
        <p:spPr>
          <a:xfrm>
            <a:off x="607216" y="1302873"/>
            <a:ext cx="3586434" cy="4252254"/>
          </a:xfrm>
          <a:prstGeom prst="rect">
            <a:avLst/>
          </a:prstGeom>
        </p:spPr>
      </p:pic>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0"/>
              </a:ext>
            </a:extLst>
          </p:cNvPr>
          <p:cNvSpPr txBox="1">
            <a:spLocks noGrp="1"/>
          </p:cNvSpPr>
          <p:nvPr>
            <p:ph idx="1"/>
          </p:nvPr>
        </p:nvSpPr>
        <p:spPr>
          <a:xfrm>
            <a:off x="4756868" y="1302873"/>
            <a:ext cx="7010400" cy="5518434"/>
          </a:xfrm>
          <a:prstGeom prst="rect">
            <a:avLst/>
          </a:prstGeom>
          <a:noFill/>
        </p:spPr>
        <p:txBody>
          <a:bodyPr wrap="square" rtlCol="0">
            <a:spAutoFit/>
          </a:bodyPr>
          <a:lstStyle/>
          <a:p>
            <a:r>
              <a:rPr lang="en-GB" dirty="0"/>
              <a:t>The Framework for Recovery and Accelerating Progress has been developed to support the Scottish Attainment Challenge. It aims to do the following: </a:t>
            </a:r>
          </a:p>
          <a:p>
            <a:r>
              <a:rPr lang="en-GB" dirty="0"/>
              <a:t>Reinforce our collective commitment to equity in education, to mitigate the impact of poverty on children’s outcomes and tackle the poverty-related attainment gap.</a:t>
            </a:r>
          </a:p>
          <a:p>
            <a:r>
              <a:rPr lang="en-GB" dirty="0"/>
              <a:t>Set high expectations, including ambitious locally identified stretch aims for achieving the mission of the Scottish Attainment Challenge.</a:t>
            </a:r>
          </a:p>
          <a:p>
            <a:pPr marL="0" indent="0">
              <a:buNone/>
            </a:pPr>
            <a:endParaRPr lang="en-US" sz="2800" dirty="0"/>
          </a:p>
        </p:txBody>
      </p:sp>
    </p:spTree>
    <p:extLst>
      <p:ext uri="{BB962C8B-B14F-4D97-AF65-F5344CB8AC3E}">
        <p14:creationId xmlns:p14="http://schemas.microsoft.com/office/powerpoint/2010/main" val="236576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C183D7F6-B498-43B3-948B-1728B52AA6E4}">
                <adec:decorative xmlns:adec="http://schemas.microsoft.com/office/drawing/2017/decorative" val="1"/>
              </a:ext>
            </a:extLst>
          </p:cNvPr>
          <p:cNvSpPr txBox="1"/>
          <p:nvPr/>
        </p:nvSpPr>
        <p:spPr>
          <a:xfrm>
            <a:off x="506546" y="1307616"/>
            <a:ext cx="11178905" cy="5109091"/>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rPr>
              <a:t>The process of using data for planning begins before a plan is completed.</a:t>
            </a:r>
          </a:p>
          <a:p>
            <a:pPr marR="0" lvl="0" algn="l" defTabSz="914400" rtl="0" eaLnBrk="1" fontAlgn="auto" latinLnBrk="0" hangingPunct="1">
              <a:lnSpc>
                <a:spcPct val="100000"/>
              </a:lnSpc>
              <a:spcBef>
                <a:spcPts val="0"/>
              </a:spcBef>
              <a:spcAft>
                <a:spcPts val="0"/>
              </a:spcAft>
              <a:buClrTx/>
              <a:buSzTx/>
              <a:tabLst/>
              <a:defRPr/>
            </a:pPr>
            <a:r>
              <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cs typeface="Arial" panose="020B0604020202020204" pitchFamily="34" charset="0"/>
              </a:rPr>
              <a:t>Data and evidence should be used to carry out a needs analysis to identify key areas of improvement for whole school, departments, groups or individuals.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cs typeface="Arial" panose="020B0604020202020204" pitchFamily="34" charset="0"/>
              </a:rPr>
              <a:t>This will ensure that improvement aims, and activity, are evidenced-based and data informed.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solidFill>
                  <a:prstClr val="black"/>
                </a:solidFill>
                <a:cs typeface="Arial" panose="020B0604020202020204" pitchFamily="34" charset="0"/>
              </a:rPr>
              <a:t>Self-evaluation information gathered at the end of one improvement cycle should form part of your needs analysis for the next. </a:t>
            </a:r>
            <a:endParaRPr kumimoji="0" lang="en-GB" sz="18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itle 9">
            <a:extLst>
              <a:ext uri="{C183D7F6-B498-43B3-948B-1728B52AA6E4}">
                <adec:decorative xmlns:adec="http://schemas.microsoft.com/office/drawing/2017/decorative" val="1"/>
              </a:ext>
            </a:extLst>
          </p:cNvPr>
          <p:cNvSpPr>
            <a:spLocks noGrp="1"/>
          </p:cNvSpPr>
          <p:nvPr>
            <p:ph type="title" idx="4294967295"/>
          </p:nvPr>
        </p:nvSpPr>
        <p:spPr>
          <a:xfrm>
            <a:off x="616857" y="425386"/>
            <a:ext cx="10697029"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w="0"/>
                <a:solidFill>
                  <a:prstClr val="black"/>
                </a:solidFill>
                <a:effectLst/>
                <a:uLnTx/>
                <a:uFillTx/>
                <a:latin typeface="+mj-lt"/>
                <a:ea typeface="+mn-ea"/>
                <a:cs typeface="Arial" panose="020B0604020202020204" pitchFamily="34" charset="0"/>
              </a:rPr>
              <a:t>Planning – using data to carry out a needs analysis</a:t>
            </a:r>
          </a:p>
        </p:txBody>
      </p:sp>
    </p:spTree>
    <p:extLst>
      <p:ext uri="{BB962C8B-B14F-4D97-AF65-F5344CB8AC3E}">
        <p14:creationId xmlns:p14="http://schemas.microsoft.com/office/powerpoint/2010/main" val="618914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C183D7F6-B498-43B3-948B-1728B52AA6E4}">
                <adec:decorative xmlns:adec="http://schemas.microsoft.com/office/drawing/2017/decorative" val="0"/>
              </a:ext>
            </a:extLst>
          </p:cNvPr>
          <p:cNvSpPr txBox="1">
            <a:spLocks noGrp="1"/>
          </p:cNvSpPr>
          <p:nvPr>
            <p:ph type="title" idx="4294967295"/>
          </p:nvPr>
        </p:nvSpPr>
        <p:spPr>
          <a:xfrm>
            <a:off x="715281" y="318486"/>
            <a:ext cx="10305385" cy="707886"/>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Planning - using data to carry out a needs analysis</a:t>
            </a:r>
          </a:p>
        </p:txBody>
      </p:sp>
      <p:graphicFrame>
        <p:nvGraphicFramePr>
          <p:cNvPr id="2" name="Diagram 1" descr="Smart art that includes: 1.  What does our ‘big’ data tell us about any patterns, trends or gaps in attainment, achievement or health and wellbeing?​&#10;&#10;2. If we intersect additional data what does this tell us about the reasons for identified patterns, trends or gaps?​&#10;&#10;3. Is everyone (educators, learners, families, partners) in agreement / have the same shared understanding? ​"/>
          <p:cNvGraphicFramePr/>
          <p:nvPr>
            <p:extLst>
              <p:ext uri="{D42A27DB-BD31-4B8C-83A1-F6EECF244321}">
                <p14:modId xmlns:p14="http://schemas.microsoft.com/office/powerpoint/2010/main" val="1363916011"/>
              </p:ext>
            </p:extLst>
          </p:nvPr>
        </p:nvGraphicFramePr>
        <p:xfrm>
          <a:off x="715281" y="1384300"/>
          <a:ext cx="11022816" cy="498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05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F7EF2B92-3814-4294-AEA5-D26F117F822C}"/>
              </a:ext>
              <a:ext uri="{C183D7F6-B498-43B3-948B-1728B52AA6E4}">
                <adec:decorative xmlns:adec="http://schemas.microsoft.com/office/drawing/2017/decorative" val="0"/>
              </a:ext>
            </a:extLst>
          </p:cNvPr>
          <p:cNvSpPr txBox="1">
            <a:spLocks noGrp="1"/>
          </p:cNvSpPr>
          <p:nvPr>
            <p:ph type="title" idx="4294967295"/>
          </p:nvPr>
        </p:nvSpPr>
        <p:spPr>
          <a:xfrm>
            <a:off x="4581526" y="303371"/>
            <a:ext cx="2979523" cy="646331"/>
          </a:xfrm>
          <a:prstGeom prst="rect">
            <a:avLst/>
          </a:prstGeom>
          <a:solidFill>
            <a:schemeClr val="lt1"/>
          </a:solidFill>
          <a:ln w="12700" cap="flat" cmpd="sng" algn="ctr">
            <a:solidFill>
              <a:schemeClr val="accent2"/>
            </a:solidFill>
            <a:prstDash val="solid"/>
            <a:miter lim="800000"/>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dk1"/>
                </a:solidFill>
                <a:effectLst/>
                <a:uLnTx/>
                <a:uFillTx/>
                <a:latin typeface="Calibri" panose="020F0502020204030204"/>
                <a:ea typeface="+mn-ea"/>
                <a:cs typeface="+mn-cs"/>
              </a:rPr>
              <a:t>key demographic groups – ASN, EAL, SIMD etc. </a:t>
            </a:r>
          </a:p>
        </p:txBody>
      </p:sp>
      <p:sp>
        <p:nvSpPr>
          <p:cNvPr id="10" name="TextBox 9">
            <a:extLst>
              <a:ext uri="{FF2B5EF4-FFF2-40B4-BE49-F238E27FC236}">
                <a16:creationId xmlns:a16="http://schemas.microsoft.com/office/drawing/2014/main" id="{DE5A4D3A-1E37-44D9-A901-3A00DF888845}"/>
              </a:ext>
              <a:ext uri="{C183D7F6-B498-43B3-948B-1728B52AA6E4}">
                <adec:decorative xmlns:adec="http://schemas.microsoft.com/office/drawing/2017/decorative" val="0"/>
              </a:ext>
            </a:extLst>
          </p:cNvPr>
          <p:cNvSpPr txBox="1"/>
          <p:nvPr/>
        </p:nvSpPr>
        <p:spPr>
          <a:xfrm>
            <a:off x="143395" y="1589419"/>
            <a:ext cx="3652152"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pedagogical approaches such as differentiation, modelling, or questioning.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relationships with staff or peers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environment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practical or human supports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A diagram of 4 circles overlapping with the words: &#10;demographic, input, output and perception">
            <a:extLst>
              <a:ext uri="{FF2B5EF4-FFF2-40B4-BE49-F238E27FC236}">
                <a16:creationId xmlns:a16="http://schemas.microsoft.com/office/drawing/2014/main" id="{853CFD51-E1BF-C681-5EEC-0E0E7FE5199F}"/>
              </a:ext>
            </a:extLst>
          </p:cNvPr>
          <p:cNvPicPr>
            <a:picLocks noChangeAspect="1"/>
          </p:cNvPicPr>
          <p:nvPr/>
        </p:nvPicPr>
        <p:blipFill rotWithShape="1">
          <a:blip r:embed="rId3"/>
          <a:srcRect t="-237" r="783" b="286"/>
          <a:stretch/>
        </p:blipFill>
        <p:spPr>
          <a:xfrm>
            <a:off x="3900301" y="1062629"/>
            <a:ext cx="4339424" cy="4326375"/>
          </a:xfrm>
          <a:prstGeom prst="rect">
            <a:avLst/>
          </a:prstGeom>
        </p:spPr>
      </p:pic>
      <p:sp>
        <p:nvSpPr>
          <p:cNvPr id="15" name="TextBox 14">
            <a:extLst>
              <a:ext uri="{FF2B5EF4-FFF2-40B4-BE49-F238E27FC236}">
                <a16:creationId xmlns:a16="http://schemas.microsoft.com/office/drawing/2014/main" id="{15C424B7-A38F-4220-83EF-2161D70CCADF}"/>
              </a:ext>
              <a:ext uri="{C183D7F6-B498-43B3-948B-1728B52AA6E4}">
                <adec:decorative xmlns:adec="http://schemas.microsoft.com/office/drawing/2017/decorative" val="0"/>
              </a:ext>
            </a:extLst>
          </p:cNvPr>
          <p:cNvSpPr txBox="1"/>
          <p:nvPr/>
        </p:nvSpPr>
        <p:spPr>
          <a:xfrm>
            <a:off x="8273458" y="1707713"/>
            <a:ext cx="3792219" cy="3693319"/>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work e.g. in jotters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ongoing diagnostic/formative assessments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assessment for learning – observations, feedback etc.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engagement scale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Calibri" panose="020F0502020204030204"/>
              <a:ea typeface="+mn-ea"/>
              <a:cs typeface="+mn-cs"/>
            </a:endParaRPr>
          </a:p>
          <a:p>
            <a:pPr algn="ctr">
              <a:defRPr/>
            </a:pPr>
            <a:r>
              <a:rPr lang="en-GB" dirty="0">
                <a:latin typeface="Calibri" panose="020F0502020204030204"/>
              </a:rPr>
              <a:t> </a:t>
            </a:r>
            <a:r>
              <a:rPr kumimoji="0" lang="en-GB" sz="1800" b="0" i="0" u="none" strike="noStrike" kern="1200" cap="none" spc="0" normalizeH="0" baseline="0" noProof="0" dirty="0">
                <a:ln>
                  <a:noFill/>
                </a:ln>
                <a:effectLst/>
                <a:uLnTx/>
                <a:uFillTx/>
                <a:latin typeface="Calibri" panose="020F0502020204030204"/>
                <a:ea typeface="+mn-ea"/>
                <a:cs typeface="+mn-cs"/>
              </a:rPr>
              <a:t>ACEL / SCQF</a:t>
            </a:r>
            <a:endParaRPr lang="en-GB" sz="1800" b="0" i="0" u="none" strike="noStrike" kern="1200" cap="none" spc="0" normalizeH="0" baseline="0" noProof="0" dirty="0">
              <a:ln>
                <a:noFill/>
              </a:ln>
              <a:effectLst/>
              <a:uLnTx/>
              <a:uFillTx/>
              <a:latin typeface="Calibri" panose="020F0502020204030204"/>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FBB766B-2278-45B1-A3AD-9E778E72C738}"/>
              </a:ext>
              <a:ext uri="{C183D7F6-B498-43B3-948B-1728B52AA6E4}">
                <adec:decorative xmlns:adec="http://schemas.microsoft.com/office/drawing/2017/decorative" val="0"/>
              </a:ext>
            </a:extLst>
          </p:cNvPr>
          <p:cNvSpPr txBox="1"/>
          <p:nvPr/>
        </p:nvSpPr>
        <p:spPr>
          <a:xfrm>
            <a:off x="4292042" y="5640913"/>
            <a:ext cx="3607907"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questionnaires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surveys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effectLst/>
                <a:uLnTx/>
                <a:uFillTx/>
                <a:latin typeface="Calibri" panose="020F0502020204030204"/>
                <a:ea typeface="+mn-ea"/>
                <a:cs typeface="+mn-cs"/>
              </a:rPr>
              <a:t>focus group discussions</a:t>
            </a:r>
          </a:p>
        </p:txBody>
      </p:sp>
    </p:spTree>
    <p:extLst>
      <p:ext uri="{BB962C8B-B14F-4D97-AF65-F5344CB8AC3E}">
        <p14:creationId xmlns:p14="http://schemas.microsoft.com/office/powerpoint/2010/main" val="1005428550"/>
      </p:ext>
    </p:extLst>
  </p:cSld>
  <p:clrMapOvr>
    <a:masterClrMapping/>
  </p:clrMapOvr>
  <mc:AlternateContent xmlns:mc="http://schemas.openxmlformats.org/markup-compatibility/2006" xmlns:p14="http://schemas.microsoft.com/office/powerpoint/2010/main">
    <mc:Choice Requires="p14">
      <p:transition p14:dur="0" advClick="0" advTm="35000"/>
    </mc:Choice>
    <mc:Fallback xmlns="">
      <p:transition advClick="0" advTm="3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0E2ADF-0B0D-E0B6-FFB3-56354FBDD5AF}"/>
              </a:ext>
              <a:ext uri="{C183D7F6-B498-43B3-948B-1728B52AA6E4}">
                <adec:decorative xmlns:adec="http://schemas.microsoft.com/office/drawing/2017/decorative" val="0"/>
              </a:ext>
            </a:extLst>
          </p:cNvPr>
          <p:cNvSpPr txBox="1">
            <a:spLocks noGrp="1"/>
          </p:cNvSpPr>
          <p:nvPr>
            <p:ph type="title" idx="4294967295"/>
          </p:nvPr>
        </p:nvSpPr>
        <p:spPr>
          <a:xfrm>
            <a:off x="443619" y="133635"/>
            <a:ext cx="10817047"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n-ea"/>
                <a:cs typeface="+mn-cs"/>
              </a:rPr>
              <a:t>Planning - using a data driven dialogue approach to understanding data and complete a needs analysis</a:t>
            </a:r>
          </a:p>
        </p:txBody>
      </p:sp>
      <p:pic>
        <p:nvPicPr>
          <p:cNvPr id="3" name="Picture 2" descr="An image of the data driven dialogue guidance. ">
            <a:extLst>
              <a:ext uri="{FF2B5EF4-FFF2-40B4-BE49-F238E27FC236}">
                <a16:creationId xmlns:a16="http://schemas.microsoft.com/office/drawing/2014/main" id="{98DAB91C-A8DC-7C88-5440-7D8B0C750D18}"/>
              </a:ext>
            </a:extLst>
          </p:cNvPr>
          <p:cNvPicPr>
            <a:picLocks noChangeAspect="1"/>
          </p:cNvPicPr>
          <p:nvPr/>
        </p:nvPicPr>
        <p:blipFill>
          <a:blip r:embed="rId3"/>
          <a:stretch>
            <a:fillRect/>
          </a:stretch>
        </p:blipFill>
        <p:spPr>
          <a:xfrm>
            <a:off x="504460" y="1553765"/>
            <a:ext cx="3067374" cy="2864042"/>
          </a:xfrm>
          <a:prstGeom prst="rect">
            <a:avLst/>
          </a:prstGeom>
          <a:ln>
            <a:solidFill>
              <a:schemeClr val="tx1"/>
            </a:solidFill>
          </a:ln>
        </p:spPr>
      </p:pic>
      <p:pic>
        <p:nvPicPr>
          <p:cNvPr id="5" name="Picture 4" descr="A QR code linking to the data driven dialogue guidance. ">
            <a:extLst>
              <a:ext uri="{FF2B5EF4-FFF2-40B4-BE49-F238E27FC236}">
                <a16:creationId xmlns:a16="http://schemas.microsoft.com/office/drawing/2014/main" id="{C857C207-7125-BF40-776C-3A4B3D5B33F0}"/>
              </a:ext>
            </a:extLst>
          </p:cNvPr>
          <p:cNvPicPr>
            <a:picLocks noChangeAspect="1"/>
          </p:cNvPicPr>
          <p:nvPr/>
        </p:nvPicPr>
        <p:blipFill>
          <a:blip r:embed="rId4"/>
          <a:stretch>
            <a:fillRect/>
          </a:stretch>
        </p:blipFill>
        <p:spPr>
          <a:xfrm>
            <a:off x="361627" y="4611189"/>
            <a:ext cx="2742332" cy="2134494"/>
          </a:xfrm>
          <a:prstGeom prst="rect">
            <a:avLst/>
          </a:prstGeom>
        </p:spPr>
      </p:pic>
      <p:sp>
        <p:nvSpPr>
          <p:cNvPr id="7" name="TextBox 6">
            <a:extLst>
              <a:ext uri="{FF2B5EF4-FFF2-40B4-BE49-F238E27FC236}">
                <a16:creationId xmlns:a16="http://schemas.microsoft.com/office/drawing/2014/main" id="{6D37F852-A587-F48B-8A2A-D16A7D210AC9}"/>
              </a:ext>
              <a:ext uri="{C183D7F6-B498-43B3-948B-1728B52AA6E4}">
                <adec:decorative xmlns:adec="http://schemas.microsoft.com/office/drawing/2017/decorative" val="0"/>
              </a:ext>
            </a:extLst>
          </p:cNvPr>
          <p:cNvSpPr txBox="1"/>
          <p:nvPr/>
        </p:nvSpPr>
        <p:spPr>
          <a:xfrm>
            <a:off x="4039709" y="1457074"/>
            <a:ext cx="7220957" cy="489364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Taking a data driven dialogue approach is one way of supporting staff to increase their knowledge, skills and confidence in analysing data.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Using their own school level data or a set of sample data, participants go through four phases of analysis and interrogation. These are: prediction, go visual, observations and inferences.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This approach can provide a frame for staff when approaching data analysis.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As the name suggests, it is important that this is carried out collaboratively.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 link to the protocol and sample data can be found using the link or QR code. </a:t>
            </a:r>
          </a:p>
        </p:txBody>
      </p:sp>
      <p:sp>
        <p:nvSpPr>
          <p:cNvPr id="9" name="TextBox 8">
            <a:extLst>
              <a:ext uri="{FF2B5EF4-FFF2-40B4-BE49-F238E27FC236}">
                <a16:creationId xmlns:a16="http://schemas.microsoft.com/office/drawing/2014/main" id="{5E5AF06E-226A-52A8-9A6A-99BA74626DB4}"/>
              </a:ext>
            </a:extLst>
          </p:cNvPr>
          <p:cNvSpPr txBox="1"/>
          <p:nvPr/>
        </p:nvSpPr>
        <p:spPr>
          <a:xfrm>
            <a:off x="8326581" y="5981343"/>
            <a:ext cx="354535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NCS_PS_Toolkit_BST_Set_C_DataDrivenDialogue.pdf (uchicago.edu)</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109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5E8A6A-CBCF-27C3-B3F9-37B2326876DC}"/>
              </a:ext>
              <a:ext uri="{C183D7F6-B498-43B3-948B-1728B52AA6E4}">
                <adec:decorative xmlns:adec="http://schemas.microsoft.com/office/drawing/2017/decorative" val="0"/>
              </a:ext>
            </a:extLst>
          </p:cNvPr>
          <p:cNvSpPr txBox="1">
            <a:spLocks noGrp="1"/>
          </p:cNvSpPr>
          <p:nvPr>
            <p:ph type="title" idx="4294967295"/>
          </p:nvPr>
        </p:nvSpPr>
        <p:spPr>
          <a:xfrm>
            <a:off x="341973" y="441002"/>
            <a:ext cx="2780373"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Planning - using data to create clear aims</a:t>
            </a:r>
          </a:p>
        </p:txBody>
      </p:sp>
      <p:pic>
        <p:nvPicPr>
          <p:cNvPr id="2" name="Graphic 1" descr="Bullseye outline">
            <a:extLst>
              <a:ext uri="{FF2B5EF4-FFF2-40B4-BE49-F238E27FC236}">
                <a16:creationId xmlns:a16="http://schemas.microsoft.com/office/drawing/2014/main" id="{9C05032E-7FFA-09F3-B505-E4685726D9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5280" y="3209904"/>
            <a:ext cx="2597493" cy="2597493"/>
          </a:xfrm>
          <a:prstGeom prst="rect">
            <a:avLst/>
          </a:prstGeom>
        </p:spPr>
      </p:pic>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0"/>
              </a:ext>
            </a:extLst>
          </p:cNvPr>
          <p:cNvSpPr txBox="1">
            <a:spLocks noGrp="1"/>
          </p:cNvSpPr>
          <p:nvPr>
            <p:ph idx="1"/>
          </p:nvPr>
        </p:nvSpPr>
        <p:spPr>
          <a:xfrm>
            <a:off x="3459480" y="441002"/>
            <a:ext cx="8397240" cy="5975995"/>
          </a:xfrm>
          <a:prstGeom prst="rect">
            <a:avLst/>
          </a:prstGeom>
          <a:noFill/>
        </p:spPr>
        <p:txBody>
          <a:bodyPr wrap="square" rtlCol="0">
            <a:spAutoFit/>
          </a:bodyPr>
          <a:lstStyle/>
          <a:p>
            <a:pPr marL="0" indent="0">
              <a:buNone/>
            </a:pPr>
            <a:r>
              <a:rPr lang="en-US" sz="2400" dirty="0"/>
              <a:t>An aim is a </a:t>
            </a:r>
            <a:r>
              <a:rPr lang="en-US" sz="2400" b="1" dirty="0"/>
              <a:t>concise description of an overall goal</a:t>
            </a:r>
            <a:r>
              <a:rPr lang="en-US" sz="2400" dirty="0"/>
              <a:t>. It includes: </a:t>
            </a:r>
          </a:p>
          <a:p>
            <a:pPr marL="0" indent="0">
              <a:buNone/>
            </a:pPr>
            <a:endParaRPr lang="en-US" sz="2400" dirty="0"/>
          </a:p>
          <a:p>
            <a:r>
              <a:rPr lang="en-US" sz="2400" b="1" dirty="0"/>
              <a:t>when</a:t>
            </a:r>
            <a:r>
              <a:rPr lang="en-US" sz="2400" dirty="0"/>
              <a:t> your aim is to be completed by,</a:t>
            </a:r>
          </a:p>
          <a:p>
            <a:r>
              <a:rPr lang="en-US" sz="2400" b="1" dirty="0"/>
              <a:t>who</a:t>
            </a:r>
            <a:r>
              <a:rPr lang="en-US" sz="2400" dirty="0"/>
              <a:t> is being targeted/supported,</a:t>
            </a:r>
          </a:p>
          <a:p>
            <a:r>
              <a:rPr lang="en-US" sz="2400" b="1" dirty="0"/>
              <a:t>what </a:t>
            </a:r>
            <a:r>
              <a:rPr lang="en-US" sz="2400" dirty="0"/>
              <a:t>you are trying to improve – the change you want to see (as opposed to the activity that will bring about the change), and </a:t>
            </a:r>
          </a:p>
          <a:p>
            <a:r>
              <a:rPr lang="en-US" sz="2400" b="1" dirty="0"/>
              <a:t>by how much </a:t>
            </a:r>
            <a:r>
              <a:rPr lang="en-US" sz="2400" dirty="0"/>
              <a:t>– an indication of the baseline measure and the measure the improvement aim is looking to reach / measure of expected improvement.  </a:t>
            </a:r>
          </a:p>
          <a:p>
            <a:endParaRPr lang="en-US" sz="2400" dirty="0"/>
          </a:p>
          <a:p>
            <a:r>
              <a:rPr lang="en-US" sz="2400" dirty="0"/>
              <a:t>Aims may also include an operational definition. This is a sentence or two of further information, if required, to explain an aspect of the improvement aim where it could otherwise lack clarity or be open to interpretation. For example, to explain what is meant by improved self-regulation or engagement.  </a:t>
            </a:r>
          </a:p>
        </p:txBody>
      </p:sp>
    </p:spTree>
    <p:extLst>
      <p:ext uri="{BB962C8B-B14F-4D97-AF65-F5344CB8AC3E}">
        <p14:creationId xmlns:p14="http://schemas.microsoft.com/office/powerpoint/2010/main" val="704885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ular Callout 13">
            <a:extLst>
              <a:ext uri="{FF2B5EF4-FFF2-40B4-BE49-F238E27FC236}">
                <a16:creationId xmlns:a16="http://schemas.microsoft.com/office/drawing/2014/main" id="{29D04FD2-8063-BF34-9A1C-4EC7FC27B46A}"/>
              </a:ext>
              <a:ext uri="{C183D7F6-B498-43B3-948B-1728B52AA6E4}">
                <adec:decorative xmlns:adec="http://schemas.microsoft.com/office/drawing/2017/decorative" val="1"/>
              </a:ext>
            </a:extLst>
          </p:cNvPr>
          <p:cNvSpPr/>
          <p:nvPr/>
        </p:nvSpPr>
        <p:spPr>
          <a:xfrm>
            <a:off x="7028119" y="4974379"/>
            <a:ext cx="2968656" cy="699087"/>
          </a:xfrm>
          <a:prstGeom prst="wedgeRoundRectCallout">
            <a:avLst>
              <a:gd name="adj1" fmla="val -24841"/>
              <a:gd name="adj2" fmla="val -15732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cs typeface="Arial" panose="020B0604020202020204" pitchFamily="34" charset="0"/>
              </a:rPr>
              <a:t>By how much</a:t>
            </a:r>
          </a:p>
        </p:txBody>
      </p:sp>
      <p:sp>
        <p:nvSpPr>
          <p:cNvPr id="8" name="Rounded Rectangular Callout 10">
            <a:extLst>
              <a:ext uri="{FF2B5EF4-FFF2-40B4-BE49-F238E27FC236}">
                <a16:creationId xmlns:a16="http://schemas.microsoft.com/office/drawing/2014/main" id="{0CEBFB82-0F82-D9C8-DF22-2BE030609FA0}"/>
              </a:ext>
              <a:ext uri="{C183D7F6-B498-43B3-948B-1728B52AA6E4}">
                <adec:decorative xmlns:adec="http://schemas.microsoft.com/office/drawing/2017/decorative" val="1"/>
              </a:ext>
            </a:extLst>
          </p:cNvPr>
          <p:cNvSpPr/>
          <p:nvPr/>
        </p:nvSpPr>
        <p:spPr>
          <a:xfrm>
            <a:off x="916798" y="4376816"/>
            <a:ext cx="1206614" cy="947107"/>
          </a:xfrm>
          <a:prstGeom prst="wedgeRoundRectCallout">
            <a:avLst>
              <a:gd name="adj1" fmla="val 88638"/>
              <a:gd name="adj2" fmla="val -6954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3200" kern="0" dirty="0">
                <a:cs typeface="Arial" panose="020B0604020202020204" pitchFamily="34" charset="0"/>
              </a:rPr>
              <a:t>Who</a:t>
            </a:r>
          </a:p>
        </p:txBody>
      </p:sp>
      <p:sp>
        <p:nvSpPr>
          <p:cNvPr id="9" name="Rounded Rectangular Callout 12">
            <a:extLst>
              <a:ext uri="{FF2B5EF4-FFF2-40B4-BE49-F238E27FC236}">
                <a16:creationId xmlns:a16="http://schemas.microsoft.com/office/drawing/2014/main" id="{1ADFD7F8-8DE1-1E79-BCA0-4AF02AEA0220}"/>
              </a:ext>
              <a:ext uri="{C183D7F6-B498-43B3-948B-1728B52AA6E4}">
                <adec:decorative xmlns:adec="http://schemas.microsoft.com/office/drawing/2017/decorative" val="1"/>
              </a:ext>
            </a:extLst>
          </p:cNvPr>
          <p:cNvSpPr/>
          <p:nvPr/>
        </p:nvSpPr>
        <p:spPr>
          <a:xfrm>
            <a:off x="6260736" y="1767918"/>
            <a:ext cx="1206614" cy="947107"/>
          </a:xfrm>
          <a:prstGeom prst="wedgeRoundRectCallout">
            <a:avLst>
              <a:gd name="adj1" fmla="val -90831"/>
              <a:gd name="adj2" fmla="val 67501"/>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Segoe UI" panose="020B0502040204020203" pitchFamily="34" charset="0"/>
              </a:rPr>
              <a:t>What</a:t>
            </a:r>
          </a:p>
        </p:txBody>
      </p:sp>
      <p:sp>
        <p:nvSpPr>
          <p:cNvPr id="7" name="Rounded Rectangular Callout 11">
            <a:extLst>
              <a:ext uri="{FF2B5EF4-FFF2-40B4-BE49-F238E27FC236}">
                <a16:creationId xmlns:a16="http://schemas.microsoft.com/office/drawing/2014/main" id="{DBBEEE29-943B-F259-65FA-01D91B505973}"/>
              </a:ext>
              <a:ext uri="{C183D7F6-B498-43B3-948B-1728B52AA6E4}">
                <adec:decorative xmlns:adec="http://schemas.microsoft.com/office/drawing/2017/decorative" val="1"/>
              </a:ext>
            </a:extLst>
          </p:cNvPr>
          <p:cNvSpPr/>
          <p:nvPr/>
        </p:nvSpPr>
        <p:spPr>
          <a:xfrm flipH="1">
            <a:off x="1143000" y="1534077"/>
            <a:ext cx="1837574" cy="1180948"/>
          </a:xfrm>
          <a:prstGeom prst="wedgeRoundRectCallout">
            <a:avLst>
              <a:gd name="adj1" fmla="val -75973"/>
              <a:gd name="adj2" fmla="val 6799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effectLst/>
                <a:uLnTx/>
                <a:uFillTx/>
                <a:ea typeface="+mn-ea"/>
                <a:cs typeface="Segoe UI" panose="020B0502040204020203" pitchFamily="34" charset="0"/>
              </a:rPr>
              <a:t>By when</a:t>
            </a:r>
          </a:p>
        </p:txBody>
      </p:sp>
      <p:sp>
        <p:nvSpPr>
          <p:cNvPr id="6" name="Content Placeholder 2">
            <a:extLst>
              <a:ext uri="{FF2B5EF4-FFF2-40B4-BE49-F238E27FC236}">
                <a16:creationId xmlns:a16="http://schemas.microsoft.com/office/drawing/2014/main" id="{AD5562AB-807C-3ABB-555D-1DBA8957AFF1}"/>
              </a:ext>
              <a:ext uri="{C183D7F6-B498-43B3-948B-1728B52AA6E4}">
                <adec:decorative xmlns:adec="http://schemas.microsoft.com/office/drawing/2017/decorative" val="1"/>
              </a:ext>
            </a:extLst>
          </p:cNvPr>
          <p:cNvSpPr txBox="1">
            <a:spLocks noGrp="1"/>
          </p:cNvSpPr>
          <p:nvPr>
            <p:ph idx="1"/>
          </p:nvPr>
        </p:nvSpPr>
        <p:spPr bwMode="auto">
          <a:xfrm>
            <a:off x="838200" y="1534077"/>
            <a:ext cx="9909313"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3200" b="0" i="0" u="none" strike="noStrike" kern="0" cap="none" spc="0" normalizeH="0" baseline="0" noProof="0" dirty="0">
              <a:ln>
                <a:noFill/>
              </a:ln>
              <a:solidFill>
                <a:prstClr val="white"/>
              </a:solidFill>
              <a:effectLst/>
              <a:uLnTx/>
              <a:uFillTx/>
              <a:latin typeface="Calibri" panose="020F0502020204030204"/>
              <a:ea typeface="Times New Roman" panose="02020603050405020304" pitchFamily="18" charset="0"/>
              <a:cs typeface="+mn-cs"/>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3600" b="0" i="0" u="none" strike="noStrike" kern="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By </a:t>
            </a:r>
            <a:r>
              <a:rPr lang="en-GB" sz="3600" kern="0" dirty="0">
                <a:solidFill>
                  <a:schemeClr val="tx1"/>
                </a:solidFill>
                <a:ea typeface="Times New Roman" panose="02020603050405020304" pitchFamily="18" charset="0"/>
                <a:cs typeface="Arial" panose="020B0604020202020204" pitchFamily="34" charset="0"/>
              </a:rPr>
              <a:t>June 2023</a:t>
            </a:r>
            <a:r>
              <a:rPr kumimoji="0" lang="en-GB" sz="3600" b="0" i="0" u="none" strike="noStrike" kern="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 the </a:t>
            </a:r>
            <a:r>
              <a:rPr lang="en-GB" sz="3600" kern="0" dirty="0">
                <a:solidFill>
                  <a:schemeClr val="tx1"/>
                </a:solidFill>
                <a:ea typeface="Times New Roman" panose="02020603050405020304" pitchFamily="18" charset="0"/>
                <a:cs typeface="Arial" panose="020B0604020202020204" pitchFamily="34" charset="0"/>
              </a:rPr>
              <a:t>attendance</a:t>
            </a:r>
            <a:r>
              <a:rPr kumimoji="0" lang="en-GB" sz="3600" b="0" i="0" u="none" strike="noStrike" kern="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 of all identified learners will increase </a:t>
            </a:r>
            <a:r>
              <a:rPr lang="en-GB" sz="3600" kern="0" dirty="0">
                <a:solidFill>
                  <a:schemeClr val="tx1"/>
                </a:solidFill>
                <a:ea typeface="Times New Roman" panose="02020603050405020304" pitchFamily="18" charset="0"/>
                <a:cs typeface="Arial" panose="020B0604020202020204" pitchFamily="34" charset="0"/>
              </a:rPr>
              <a:t>to over 90%</a:t>
            </a:r>
            <a:r>
              <a:rPr kumimoji="0" lang="en-GB" sz="3600" b="0" i="0" u="none" strike="noStrike" kern="0" cap="none" spc="0" normalizeH="0" noProof="0" dirty="0">
                <a:ln>
                  <a:noFill/>
                </a:ln>
                <a:solidFill>
                  <a:schemeClr val="tx1"/>
                </a:solidFill>
                <a:effectLst/>
                <a:uLnTx/>
                <a:uFillTx/>
                <a:ea typeface="Times New Roman" panose="02020603050405020304" pitchFamily="18" charset="0"/>
                <a:cs typeface="Arial" panose="020B0604020202020204" pitchFamily="34" charset="0"/>
              </a:rPr>
              <a:t> (baseline: learners 80-85%)</a:t>
            </a:r>
            <a:r>
              <a:rPr kumimoji="0" lang="en-GB" sz="3600" b="0" i="0" u="none" strike="noStrike" kern="0" cap="none" spc="0" normalizeH="0" baseline="0" noProof="0" dirty="0">
                <a:ln>
                  <a:noFill/>
                </a:ln>
                <a:solidFill>
                  <a:schemeClr val="tx1"/>
                </a:solidFill>
                <a:effectLst/>
                <a:uLnTx/>
                <a:uFillTx/>
                <a:ea typeface="Times New Roman" panose="02020603050405020304" pitchFamily="18" charset="0"/>
                <a:cs typeface="Arial" panose="020B0604020202020204" pitchFamily="34" charset="0"/>
              </a:rPr>
              <a:t>.</a:t>
            </a:r>
            <a:r>
              <a:rPr kumimoji="0" lang="en-GB" sz="3600" b="0" i="0" u="none" strike="noStrike" kern="0" cap="none" spc="0" normalizeH="0" baseline="0" noProof="0" dirty="0">
                <a:ln>
                  <a:noFill/>
                </a:ln>
                <a:solidFill>
                  <a:prstClr val="white"/>
                </a:solidFill>
                <a:effectLst/>
                <a:uLnTx/>
                <a:uFillTx/>
                <a:ea typeface="Times New Roman" panose="02020603050405020304" pitchFamily="18" charset="0"/>
                <a:cs typeface="+mn-cs"/>
              </a:rPr>
              <a:t> </a:t>
            </a:r>
            <a:endParaRPr kumimoji="0" lang="en-GB" sz="3600" b="0" i="0" u="none" strike="noStrike" kern="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A77CA4F-05A8-26BD-346C-A34E9B43A59B}"/>
              </a:ext>
              <a:ext uri="{C183D7F6-B498-43B3-948B-1728B52AA6E4}">
                <adec:decorative xmlns:adec="http://schemas.microsoft.com/office/drawing/2017/decorative" val="1"/>
              </a:ext>
            </a:extLst>
          </p:cNvPr>
          <p:cNvSpPr txBox="1"/>
          <p:nvPr/>
        </p:nvSpPr>
        <p:spPr>
          <a:xfrm>
            <a:off x="716280" y="6162312"/>
            <a:ext cx="3695371" cy="369332"/>
          </a:xfrm>
          <a:prstGeom prst="rect">
            <a:avLst/>
          </a:prstGeom>
          <a:noFill/>
        </p:spPr>
        <p:txBody>
          <a:bodyPr wrap="none" rtlCol="0">
            <a:spAutoFit/>
          </a:bodyPr>
          <a:lstStyle/>
          <a:p>
            <a:r>
              <a:rPr lang="en-GB" dirty="0"/>
              <a:t>Example for illustrative purposes only</a:t>
            </a:r>
          </a:p>
        </p:txBody>
      </p:sp>
      <p:sp>
        <p:nvSpPr>
          <p:cNvPr id="2" name="Title 1">
            <a:extLst>
              <a:ext uri="{FF2B5EF4-FFF2-40B4-BE49-F238E27FC236}">
                <a16:creationId xmlns:a16="http://schemas.microsoft.com/office/drawing/2014/main" id="{B4FA30D0-D5D0-9FB2-129A-D1CA8E71ACB8}"/>
              </a:ext>
              <a:ext uri="{C183D7F6-B498-43B3-948B-1728B52AA6E4}">
                <adec:decorative xmlns:adec="http://schemas.microsoft.com/office/drawing/2017/decorative" val="1"/>
              </a:ext>
            </a:extLst>
          </p:cNvPr>
          <p:cNvSpPr>
            <a:spLocks noGrp="1"/>
          </p:cNvSpPr>
          <p:nvPr>
            <p:ph type="title"/>
          </p:nvPr>
        </p:nvSpPr>
        <p:spPr>
          <a:xfrm>
            <a:off x="838200" y="104432"/>
            <a:ext cx="8991600" cy="1325563"/>
          </a:xfrm>
        </p:spPr>
        <p:txBody>
          <a:bodyPr>
            <a:normAutofit/>
          </a:bodyPr>
          <a:lstStyle/>
          <a:p>
            <a:r>
              <a:rPr lang="en-GB" sz="4000" b="1" dirty="0"/>
              <a:t>Using data to plan - anatomy of an aim</a:t>
            </a:r>
          </a:p>
        </p:txBody>
      </p:sp>
    </p:spTree>
    <p:extLst>
      <p:ext uri="{BB962C8B-B14F-4D97-AF65-F5344CB8AC3E}">
        <p14:creationId xmlns:p14="http://schemas.microsoft.com/office/powerpoint/2010/main" val="1660120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200DAA-02BA-7D98-CA48-BEA85D2FF89F}"/>
              </a:ext>
              <a:ext uri="{C183D7F6-B498-43B3-948B-1728B52AA6E4}">
                <adec:decorative xmlns:adec="http://schemas.microsoft.com/office/drawing/2017/decorative" val="1"/>
              </a:ext>
            </a:extLst>
          </p:cNvPr>
          <p:cNvSpPr txBox="1"/>
          <p:nvPr/>
        </p:nvSpPr>
        <p:spPr>
          <a:xfrm>
            <a:off x="463577" y="5736176"/>
            <a:ext cx="8333053" cy="1015663"/>
          </a:xfrm>
          <a:prstGeom prst="rect">
            <a:avLst/>
          </a:prstGeom>
          <a:noFill/>
        </p:spPr>
        <p:txBody>
          <a:bodyPr wrap="square">
            <a:spAutoFit/>
          </a:body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2000" b="0" i="1" u="none" strike="noStrike" kern="0" cap="none" spc="0" normalizeH="0" baseline="0" noProof="0" dirty="0">
                <a:ln>
                  <a:noFill/>
                </a:ln>
                <a:solidFill>
                  <a:schemeClr val="tx1"/>
                </a:solidFill>
                <a:effectLst/>
                <a:uLnTx/>
                <a:uFillTx/>
                <a:latin typeface="Calibri" panose="020F0502020204030204" pitchFamily="34" charset="0"/>
                <a:ea typeface="Times New Roman" panose="02020603050405020304" pitchFamily="18" charset="0"/>
                <a:cs typeface="Times New Roman" panose="02020603050405020304" pitchFamily="18" charset="0"/>
              </a:rPr>
              <a:t>* Operational definition of increased engagement: learners will listen to a 10–15-minute input and complete a modelled and appropriately differentiated task. </a:t>
            </a:r>
          </a:p>
        </p:txBody>
      </p:sp>
      <p:sp>
        <p:nvSpPr>
          <p:cNvPr id="7" name="Rounded Rectangular Callout 11">
            <a:extLst>
              <a:ext uri="{FF2B5EF4-FFF2-40B4-BE49-F238E27FC236}">
                <a16:creationId xmlns:a16="http://schemas.microsoft.com/office/drawing/2014/main" id="{DBBEEE29-943B-F259-65FA-01D91B505973}"/>
              </a:ext>
              <a:ext uri="{C183D7F6-B498-43B3-948B-1728B52AA6E4}">
                <adec:decorative xmlns:adec="http://schemas.microsoft.com/office/drawing/2017/decorative" val="1"/>
              </a:ext>
            </a:extLst>
          </p:cNvPr>
          <p:cNvSpPr/>
          <p:nvPr/>
        </p:nvSpPr>
        <p:spPr>
          <a:xfrm flipH="1">
            <a:off x="679010" y="1486702"/>
            <a:ext cx="2214338" cy="770325"/>
          </a:xfrm>
          <a:prstGeom prst="wedgeRoundRectCallout">
            <a:avLst>
              <a:gd name="adj1" fmla="val -75973"/>
              <a:gd name="adj2" fmla="val 6799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chemeClr val="tx1"/>
                </a:solidFill>
                <a:effectLst/>
                <a:uLnTx/>
                <a:uFillTx/>
                <a:ea typeface="+mn-ea"/>
                <a:cs typeface="Segoe UI" panose="020B0502040204020203" pitchFamily="34" charset="0"/>
              </a:rPr>
              <a:t>By when</a:t>
            </a:r>
          </a:p>
        </p:txBody>
      </p:sp>
      <p:sp>
        <p:nvSpPr>
          <p:cNvPr id="8" name="Rounded Rectangular Callout 10">
            <a:extLst>
              <a:ext uri="{FF2B5EF4-FFF2-40B4-BE49-F238E27FC236}">
                <a16:creationId xmlns:a16="http://schemas.microsoft.com/office/drawing/2014/main" id="{0CEBFB82-0F82-D9C8-DF22-2BE030609FA0}"/>
              </a:ext>
              <a:ext uri="{C183D7F6-B498-43B3-948B-1728B52AA6E4}">
                <adec:decorative xmlns:adec="http://schemas.microsoft.com/office/drawing/2017/decorative" val="1"/>
              </a:ext>
            </a:extLst>
          </p:cNvPr>
          <p:cNvSpPr/>
          <p:nvPr/>
        </p:nvSpPr>
        <p:spPr>
          <a:xfrm>
            <a:off x="679010" y="3859394"/>
            <a:ext cx="1206614" cy="947107"/>
          </a:xfrm>
          <a:prstGeom prst="wedgeRoundRectCallout">
            <a:avLst>
              <a:gd name="adj1" fmla="val 88638"/>
              <a:gd name="adj2" fmla="val -69544"/>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GB" sz="3200" kern="0" dirty="0">
                <a:cs typeface="Arial" panose="020B0604020202020204" pitchFamily="34" charset="0"/>
              </a:rPr>
              <a:t>Who</a:t>
            </a:r>
          </a:p>
        </p:txBody>
      </p:sp>
      <p:sp>
        <p:nvSpPr>
          <p:cNvPr id="9" name="Rounded Rectangular Callout 12">
            <a:extLst>
              <a:ext uri="{FF2B5EF4-FFF2-40B4-BE49-F238E27FC236}">
                <a16:creationId xmlns:a16="http://schemas.microsoft.com/office/drawing/2014/main" id="{1ADFD7F8-8DE1-1E79-BCA0-4AF02AEA0220}"/>
              </a:ext>
              <a:ext uri="{C183D7F6-B498-43B3-948B-1728B52AA6E4}">
                <adec:decorative xmlns:adec="http://schemas.microsoft.com/office/drawing/2017/decorative" val="1"/>
              </a:ext>
            </a:extLst>
          </p:cNvPr>
          <p:cNvSpPr/>
          <p:nvPr/>
        </p:nvSpPr>
        <p:spPr>
          <a:xfrm>
            <a:off x="6905676" y="1423699"/>
            <a:ext cx="1206614" cy="947107"/>
          </a:xfrm>
          <a:prstGeom prst="wedgeRoundRectCallout">
            <a:avLst>
              <a:gd name="adj1" fmla="val -90831"/>
              <a:gd name="adj2" fmla="val 67501"/>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Calibri" panose="020F0502020204030204"/>
                <a:ea typeface="+mn-ea"/>
                <a:cs typeface="Segoe UI" panose="020B0502040204020203" pitchFamily="34" charset="0"/>
              </a:rPr>
              <a:t>What</a:t>
            </a:r>
          </a:p>
        </p:txBody>
      </p:sp>
      <p:sp>
        <p:nvSpPr>
          <p:cNvPr id="10" name="Rounded Rectangular Callout 13">
            <a:extLst>
              <a:ext uri="{FF2B5EF4-FFF2-40B4-BE49-F238E27FC236}">
                <a16:creationId xmlns:a16="http://schemas.microsoft.com/office/drawing/2014/main" id="{29D04FD2-8063-BF34-9A1C-4EC7FC27B46A}"/>
              </a:ext>
              <a:ext uri="{C183D7F6-B498-43B3-948B-1728B52AA6E4}">
                <adec:decorative xmlns:adec="http://schemas.microsoft.com/office/drawing/2017/decorative" val="1"/>
              </a:ext>
            </a:extLst>
          </p:cNvPr>
          <p:cNvSpPr/>
          <p:nvPr/>
        </p:nvSpPr>
        <p:spPr>
          <a:xfrm>
            <a:off x="6109315" y="4533820"/>
            <a:ext cx="2799337" cy="545363"/>
          </a:xfrm>
          <a:prstGeom prst="wedgeRoundRectCallout">
            <a:avLst>
              <a:gd name="adj1" fmla="val 16227"/>
              <a:gd name="adj2" fmla="val -139885"/>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i="0" u="none" strike="noStrike" kern="0" cap="none" spc="0" normalizeH="0" baseline="0" noProof="0" dirty="0">
                <a:ln>
                  <a:noFill/>
                </a:ln>
                <a:solidFill>
                  <a:schemeClr val="tx1"/>
                </a:solidFill>
                <a:effectLst/>
                <a:uLnTx/>
                <a:uFillTx/>
                <a:cs typeface="Arial" panose="020B0604020202020204" pitchFamily="34" charset="0"/>
              </a:rPr>
              <a:t>By how much</a:t>
            </a:r>
          </a:p>
        </p:txBody>
      </p:sp>
      <p:sp>
        <p:nvSpPr>
          <p:cNvPr id="5" name="Rounded Rectangular Callout 14">
            <a:extLst>
              <a:ext uri="{FF2B5EF4-FFF2-40B4-BE49-F238E27FC236}">
                <a16:creationId xmlns:a16="http://schemas.microsoft.com/office/drawing/2014/main" id="{BAD1137B-B855-77FD-E9ED-5B292FE4D292}"/>
              </a:ext>
              <a:ext uri="{C183D7F6-B498-43B3-948B-1728B52AA6E4}">
                <adec:decorative xmlns:adec="http://schemas.microsoft.com/office/drawing/2017/decorative" val="1"/>
              </a:ext>
            </a:extLst>
          </p:cNvPr>
          <p:cNvSpPr/>
          <p:nvPr/>
        </p:nvSpPr>
        <p:spPr>
          <a:xfrm>
            <a:off x="9321832" y="5438814"/>
            <a:ext cx="2557170" cy="923329"/>
          </a:xfrm>
          <a:prstGeom prst="wedgeRoundRectCallout">
            <a:avLst>
              <a:gd name="adj1" fmla="val -72943"/>
              <a:gd name="adj2" fmla="val 22991"/>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kumimoji="0" lang="en-GB" sz="2800" b="0" i="0" u="none" strike="noStrike" kern="0" cap="none" spc="0" normalizeH="0" baseline="0" noProof="0" dirty="0">
                <a:ln>
                  <a:noFill/>
                </a:ln>
                <a:solidFill>
                  <a:schemeClr val="tx1"/>
                </a:solidFill>
                <a:effectLst/>
                <a:uLnTx/>
                <a:uFillTx/>
                <a:cs typeface="Arial" panose="020B0604020202020204" pitchFamily="34" charset="0"/>
              </a:rPr>
              <a:t>Operational </a:t>
            </a:r>
            <a:r>
              <a:rPr lang="en-GB" sz="2800" kern="0" dirty="0">
                <a:solidFill>
                  <a:schemeClr val="tx1"/>
                </a:solidFill>
                <a:cs typeface="Arial" panose="020B0604020202020204" pitchFamily="34" charset="0"/>
              </a:rPr>
              <a:t>definition</a:t>
            </a:r>
            <a:endParaRPr kumimoji="0" lang="en-GB" sz="2800" b="0" i="0" u="none" strike="noStrike" kern="0" cap="none" spc="0" normalizeH="0" baseline="0" noProof="0" dirty="0">
              <a:ln>
                <a:noFill/>
              </a:ln>
              <a:solidFill>
                <a:schemeClr val="tx1"/>
              </a:solidFill>
              <a:effectLst/>
              <a:uLnTx/>
              <a:uFillTx/>
              <a:cs typeface="Arial" panose="020B0604020202020204" pitchFamily="34" charset="0"/>
            </a:endParaRPr>
          </a:p>
        </p:txBody>
      </p:sp>
      <p:sp>
        <p:nvSpPr>
          <p:cNvPr id="6" name="Content Placeholder 2">
            <a:extLst>
              <a:ext uri="{FF2B5EF4-FFF2-40B4-BE49-F238E27FC236}">
                <a16:creationId xmlns:a16="http://schemas.microsoft.com/office/drawing/2014/main" id="{AD5562AB-807C-3ABB-555D-1DBA8957AFF1}"/>
              </a:ext>
              <a:ext uri="{C183D7F6-B498-43B3-948B-1728B52AA6E4}">
                <adec:decorative xmlns:adec="http://schemas.microsoft.com/office/drawing/2017/decorative" val="1"/>
              </a:ext>
            </a:extLst>
          </p:cNvPr>
          <p:cNvSpPr txBox="1">
            <a:spLocks noGrp="1"/>
          </p:cNvSpPr>
          <p:nvPr>
            <p:ph idx="1"/>
          </p:nvPr>
        </p:nvSpPr>
        <p:spPr bwMode="auto">
          <a:xfrm>
            <a:off x="1282317" y="1183009"/>
            <a:ext cx="9909313"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r>
              <a:rPr kumimoji="0" lang="en-GB" sz="3600" b="0" i="0" u="none" strike="noStrike" kern="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By May 2023,  the engagement* of all identified learners in the S3 target group will increase from 2 to 4 on the Leuven Scale.</a:t>
            </a:r>
            <a:r>
              <a:rPr kumimoji="0" lang="en-GB" sz="3600" b="0" i="0" u="none" strike="noStrike" kern="0" cap="none" spc="0" normalizeH="0" baseline="0" noProof="0" dirty="0">
                <a:ln>
                  <a:noFill/>
                </a:ln>
                <a:solidFill>
                  <a:prstClr val="white"/>
                </a:solidFill>
                <a:effectLst/>
                <a:uLnTx/>
                <a:uFillTx/>
                <a:ea typeface="Times New Roman" panose="02020603050405020304" pitchFamily="18" charset="0"/>
                <a:cs typeface="+mn-cs"/>
              </a:rPr>
              <a:t> </a:t>
            </a:r>
            <a:endParaRPr kumimoji="0" lang="en-GB" sz="3600" b="0" i="0" u="none" strike="noStrike" kern="0" cap="none" spc="0" normalizeH="0" baseline="0" noProof="0" dirty="0">
              <a:ln>
                <a:noFill/>
              </a:ln>
              <a:solidFill>
                <a:prstClr val="white"/>
              </a:solidFill>
              <a:effectLst/>
              <a:uLnTx/>
              <a:uFillTx/>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 typeface="Arial"/>
              <a:buNone/>
              <a:tabLst/>
              <a:defRPr/>
            </a:pPr>
            <a:endParaRPr kumimoji="0" lang="en-GB" sz="2400" b="0" i="0" u="none" strike="noStrike" kern="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1956703-4325-24B2-9C83-D48D99F6B611}"/>
              </a:ext>
              <a:ext uri="{C183D7F6-B498-43B3-948B-1728B52AA6E4}">
                <adec:decorative xmlns:adec="http://schemas.microsoft.com/office/drawing/2017/decorative" val="1"/>
              </a:ext>
            </a:extLst>
          </p:cNvPr>
          <p:cNvSpPr txBox="1"/>
          <p:nvPr/>
        </p:nvSpPr>
        <p:spPr>
          <a:xfrm>
            <a:off x="8265301" y="170547"/>
            <a:ext cx="3695371" cy="369332"/>
          </a:xfrm>
          <a:prstGeom prst="rect">
            <a:avLst/>
          </a:prstGeom>
          <a:noFill/>
        </p:spPr>
        <p:txBody>
          <a:bodyPr wrap="none" rtlCol="0">
            <a:spAutoFit/>
          </a:bodyPr>
          <a:lstStyle/>
          <a:p>
            <a:r>
              <a:rPr lang="en-GB" dirty="0"/>
              <a:t>Example for illustrative purposes only</a:t>
            </a:r>
          </a:p>
        </p:txBody>
      </p:sp>
      <p:sp>
        <p:nvSpPr>
          <p:cNvPr id="2" name="Title 1">
            <a:extLst>
              <a:ext uri="{FF2B5EF4-FFF2-40B4-BE49-F238E27FC236}">
                <a16:creationId xmlns:a16="http://schemas.microsoft.com/office/drawing/2014/main" id="{B4FA30D0-D5D0-9FB2-129A-D1CA8E71ACB8}"/>
              </a:ext>
              <a:ext uri="{C183D7F6-B498-43B3-948B-1728B52AA6E4}">
                <adec:decorative xmlns:adec="http://schemas.microsoft.com/office/drawing/2017/decorative" val="1"/>
              </a:ext>
            </a:extLst>
          </p:cNvPr>
          <p:cNvSpPr>
            <a:spLocks noGrp="1"/>
          </p:cNvSpPr>
          <p:nvPr>
            <p:ph type="title"/>
          </p:nvPr>
        </p:nvSpPr>
        <p:spPr>
          <a:xfrm>
            <a:off x="463577" y="191586"/>
            <a:ext cx="10515600" cy="1325563"/>
          </a:xfrm>
        </p:spPr>
        <p:txBody>
          <a:bodyPr>
            <a:normAutofit/>
          </a:bodyPr>
          <a:lstStyle/>
          <a:p>
            <a:r>
              <a:rPr lang="en-GB" sz="4000" b="1" dirty="0"/>
              <a:t>Using data to plan - anatomy of an aim – part 2</a:t>
            </a:r>
          </a:p>
        </p:txBody>
      </p:sp>
    </p:spTree>
    <p:extLst>
      <p:ext uri="{BB962C8B-B14F-4D97-AF65-F5344CB8AC3E}">
        <p14:creationId xmlns:p14="http://schemas.microsoft.com/office/powerpoint/2010/main" val="483418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A04433-D0EA-B95E-2289-F04AAFD919EB}"/>
              </a:ext>
              <a:ext uri="{C183D7F6-B498-43B3-948B-1728B52AA6E4}">
                <adec:decorative xmlns:adec="http://schemas.microsoft.com/office/drawing/2017/decorative" val="0"/>
              </a:ext>
            </a:extLst>
          </p:cNvPr>
          <p:cNvSpPr txBox="1">
            <a:spLocks noGrp="1"/>
          </p:cNvSpPr>
          <p:nvPr>
            <p:ph type="title" idx="4294967295"/>
          </p:nvPr>
        </p:nvSpPr>
        <p:spPr>
          <a:xfrm>
            <a:off x="675164" y="397215"/>
            <a:ext cx="10409654" cy="9873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5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Roboto Light" panose="02000000000000000000" pitchFamily="2" charset="0"/>
                <a:cs typeface="Arial" panose="020B0604020202020204" pitchFamily="34" charset="0"/>
              </a:rPr>
              <a:t>The national model of professional learning</a:t>
            </a:r>
          </a:p>
        </p:txBody>
      </p:sp>
      <p:pic>
        <p:nvPicPr>
          <p:cNvPr id="5" name="Content Placeholder 4" descr="The Education Scotland model of professional learning. This shows the link between learning for knowledge and understanding, learning by enquiring and learning as a collaborative.">
            <a:extLst>
              <a:ext uri="{FF2B5EF4-FFF2-40B4-BE49-F238E27FC236}">
                <a16:creationId xmlns:a16="http://schemas.microsoft.com/office/drawing/2014/main" id="{90592FC4-BF7B-1A57-9DBE-B4C024DD2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64" y="1092878"/>
            <a:ext cx="5076263" cy="4835632"/>
          </a:xfrm>
          <a:prstGeom prst="rect">
            <a:avLst/>
          </a:prstGeom>
        </p:spPr>
      </p:pic>
      <p:pic>
        <p:nvPicPr>
          <p:cNvPr id="7" name="Picture 6" descr="A QR code linking to further information on the National model of professional learning. ">
            <a:extLst>
              <a:ext uri="{FF2B5EF4-FFF2-40B4-BE49-F238E27FC236}">
                <a16:creationId xmlns:a16="http://schemas.microsoft.com/office/drawing/2014/main" id="{467B5E45-E8E8-DDAA-BCF9-1C8CE09E46C1}"/>
              </a:ext>
            </a:extLst>
          </p:cNvPr>
          <p:cNvPicPr>
            <a:picLocks noChangeAspect="1"/>
          </p:cNvPicPr>
          <p:nvPr/>
        </p:nvPicPr>
        <p:blipFill>
          <a:blip r:embed="rId4"/>
          <a:stretch>
            <a:fillRect/>
          </a:stretch>
        </p:blipFill>
        <p:spPr>
          <a:xfrm>
            <a:off x="6600926" y="1384522"/>
            <a:ext cx="4667250" cy="4667250"/>
          </a:xfrm>
          <a:prstGeom prst="rect">
            <a:avLst/>
          </a:prstGeom>
        </p:spPr>
      </p:pic>
      <p:sp>
        <p:nvSpPr>
          <p:cNvPr id="2" name="TextBox 1">
            <a:extLst>
              <a:ext uri="{FF2B5EF4-FFF2-40B4-BE49-F238E27FC236}">
                <a16:creationId xmlns:a16="http://schemas.microsoft.com/office/drawing/2014/main" id="{BF43AE10-D473-DD40-C253-C8BA49A39722}"/>
              </a:ext>
              <a:ext uri="{C183D7F6-B498-43B3-948B-1728B52AA6E4}">
                <adec:decorative xmlns:adec="http://schemas.microsoft.com/office/drawing/2017/decorative" val="0"/>
              </a:ext>
            </a:extLst>
          </p:cNvPr>
          <p:cNvSpPr txBox="1"/>
          <p:nvPr/>
        </p:nvSpPr>
        <p:spPr>
          <a:xfrm>
            <a:off x="989489" y="5924652"/>
            <a:ext cx="52971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The national model of professional learning | Professional Learning | Education Scotland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43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1BD5C-CECE-919E-4877-856C902438D5}"/>
              </a:ext>
              <a:ext uri="{C183D7F6-B498-43B3-948B-1728B52AA6E4}">
                <adec:decorative xmlns:adec="http://schemas.microsoft.com/office/drawing/2017/decorative" val="0"/>
              </a:ext>
            </a:extLst>
          </p:cNvPr>
          <p:cNvSpPr txBox="1">
            <a:spLocks noGrp="1"/>
          </p:cNvSpPr>
          <p:nvPr>
            <p:ph type="title" idx="4294967295"/>
          </p:nvPr>
        </p:nvSpPr>
        <p:spPr>
          <a:xfrm>
            <a:off x="838200" y="569503"/>
            <a:ext cx="10515600" cy="10181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mj-lt"/>
                <a:ea typeface="+mj-ea"/>
                <a:cs typeface="Arial"/>
              </a:rPr>
              <a:t>Activity – improvement aims</a:t>
            </a:r>
          </a:p>
        </p:txBody>
      </p:sp>
      <p:pic>
        <p:nvPicPr>
          <p:cNvPr id="4" name="Picture 3" descr="Task icon">
            <a:extLst>
              <a:ext uri="{FF2B5EF4-FFF2-40B4-BE49-F238E27FC236}">
                <a16:creationId xmlns:a16="http://schemas.microsoft.com/office/drawing/2014/main" id="{3D9C338D-3029-A118-4ED2-C4667E8657C0}"/>
              </a:ext>
            </a:extLst>
          </p:cNvPr>
          <p:cNvPicPr>
            <a:picLocks noChangeAspect="1"/>
          </p:cNvPicPr>
          <p:nvPr/>
        </p:nvPicPr>
        <p:blipFill>
          <a:blip r:embed="rId3"/>
          <a:stretch>
            <a:fillRect/>
          </a:stretch>
        </p:blipFill>
        <p:spPr>
          <a:xfrm>
            <a:off x="838200" y="1587701"/>
            <a:ext cx="3218967" cy="3828620"/>
          </a:xfrm>
          <a:prstGeom prst="rect">
            <a:avLst/>
          </a:prstGeom>
        </p:spPr>
      </p:pic>
      <p:sp>
        <p:nvSpPr>
          <p:cNvPr id="6" name="TextBox 5">
            <a:extLst>
              <a:ext uri="{FF2B5EF4-FFF2-40B4-BE49-F238E27FC236}">
                <a16:creationId xmlns:a16="http://schemas.microsoft.com/office/drawing/2014/main" id="{D223C2F7-44A4-D718-2210-40EFEBA02703}"/>
              </a:ext>
              <a:ext uri="{C183D7F6-B498-43B3-948B-1728B52AA6E4}">
                <adec:decorative xmlns:adec="http://schemas.microsoft.com/office/drawing/2017/decorative" val="0"/>
              </a:ext>
            </a:extLst>
          </p:cNvPr>
          <p:cNvSpPr txBox="1"/>
          <p:nvPr/>
        </p:nvSpPr>
        <p:spPr>
          <a:xfrm>
            <a:off x="4602480" y="1781205"/>
            <a:ext cx="6583679" cy="3046988"/>
          </a:xfrm>
          <a:prstGeom prst="rect">
            <a:avLst/>
          </a:prstGeom>
          <a:noFill/>
        </p:spPr>
        <p:txBody>
          <a:bodyPr wrap="square" rtlCol="0">
            <a:spAutoFit/>
          </a:bodyPr>
          <a:lstStyle/>
          <a:p>
            <a:r>
              <a:rPr lang="en-GB" sz="2400" dirty="0"/>
              <a:t>Reflect on your school improvement aims. </a:t>
            </a:r>
          </a:p>
          <a:p>
            <a:endParaRPr lang="en-GB" sz="2400" dirty="0"/>
          </a:p>
          <a:p>
            <a:r>
              <a:rPr lang="en-GB" sz="2400" dirty="0"/>
              <a:t>Are they clear?</a:t>
            </a:r>
          </a:p>
          <a:p>
            <a:endParaRPr lang="en-GB" sz="2400" dirty="0"/>
          </a:p>
          <a:p>
            <a:r>
              <a:rPr lang="en-GB" sz="2400" dirty="0"/>
              <a:t>Do they include an indication of how much you wish to improve from and to?</a:t>
            </a:r>
          </a:p>
          <a:p>
            <a:endParaRPr lang="en-GB" sz="2400" dirty="0"/>
          </a:p>
          <a:p>
            <a:r>
              <a:rPr lang="en-GB" sz="2400" dirty="0"/>
              <a:t>Discuss with a partner / group.</a:t>
            </a:r>
          </a:p>
        </p:txBody>
      </p:sp>
    </p:spTree>
    <p:extLst>
      <p:ext uri="{BB962C8B-B14F-4D97-AF65-F5344CB8AC3E}">
        <p14:creationId xmlns:p14="http://schemas.microsoft.com/office/powerpoint/2010/main" val="3554769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494D91-8D8B-3599-F5A8-78250E216154}"/>
              </a:ext>
              <a:ext uri="{C183D7F6-B498-43B3-948B-1728B52AA6E4}">
                <adec:decorative xmlns:adec="http://schemas.microsoft.com/office/drawing/2017/decorative" val="0"/>
              </a:ext>
            </a:extLst>
          </p:cNvPr>
          <p:cNvSpPr txBox="1">
            <a:spLocks noGrp="1"/>
          </p:cNvSpPr>
          <p:nvPr>
            <p:ph type="title" idx="4294967295"/>
          </p:nvPr>
        </p:nvSpPr>
        <p:spPr>
          <a:xfrm>
            <a:off x="514798" y="343986"/>
            <a:ext cx="492588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Using data to plan –signposting to online resource to support aims</a:t>
            </a:r>
          </a:p>
        </p:txBody>
      </p:sp>
      <p:pic>
        <p:nvPicPr>
          <p:cNvPr id="8" name="Picture 7" descr="A QR code linking to the Quality Improvement e-learning module. ">
            <a:extLst>
              <a:ext uri="{FF2B5EF4-FFF2-40B4-BE49-F238E27FC236}">
                <a16:creationId xmlns:a16="http://schemas.microsoft.com/office/drawing/2014/main" id="{DA026FE6-A01A-A10D-001D-30EEF9CD2134}"/>
              </a:ext>
            </a:extLst>
          </p:cNvPr>
          <p:cNvPicPr>
            <a:picLocks noChangeAspect="1"/>
          </p:cNvPicPr>
          <p:nvPr/>
        </p:nvPicPr>
        <p:blipFill>
          <a:blip r:embed="rId3"/>
          <a:stretch>
            <a:fillRect/>
          </a:stretch>
        </p:blipFill>
        <p:spPr>
          <a:xfrm>
            <a:off x="671615" y="1827933"/>
            <a:ext cx="3808945" cy="3808945"/>
          </a:xfrm>
          <a:prstGeom prst="rect">
            <a:avLst/>
          </a:prstGeom>
        </p:spPr>
      </p:pic>
      <p:sp>
        <p:nvSpPr>
          <p:cNvPr id="6" name="TextBox 5">
            <a:extLst>
              <a:ext uri="{FF2B5EF4-FFF2-40B4-BE49-F238E27FC236}">
                <a16:creationId xmlns:a16="http://schemas.microsoft.com/office/drawing/2014/main" id="{2D7033EC-6A0B-E10E-F7DA-CDCCFFFE4656}"/>
              </a:ext>
              <a:ext uri="{C183D7F6-B498-43B3-948B-1728B52AA6E4}">
                <adec:decorative xmlns:adec="http://schemas.microsoft.com/office/drawing/2017/decorative" val="0"/>
              </a:ext>
            </a:extLst>
          </p:cNvPr>
          <p:cNvSpPr txBox="1"/>
          <p:nvPr/>
        </p:nvSpPr>
        <p:spPr>
          <a:xfrm>
            <a:off x="914400" y="5795262"/>
            <a:ext cx="3566160" cy="369332"/>
          </a:xfrm>
          <a:prstGeom prst="rect">
            <a:avLst/>
          </a:prstGeom>
          <a:noFill/>
        </p:spPr>
        <p:txBody>
          <a:bodyPr wrap="square">
            <a:spAutoFit/>
          </a:bodyPr>
          <a:lstStyle/>
          <a:p>
            <a:r>
              <a:rPr lang="en-GB" dirty="0">
                <a:hlinkClick r:id="rId4"/>
              </a:rPr>
              <a:t>Home | </a:t>
            </a:r>
            <a:r>
              <a:rPr lang="en-GB" dirty="0" err="1">
                <a:hlinkClick r:id="rId4"/>
              </a:rPr>
              <a:t>Turas</a:t>
            </a:r>
            <a:r>
              <a:rPr lang="en-GB" dirty="0">
                <a:hlinkClick r:id="rId4"/>
              </a:rPr>
              <a:t> | Learn (</a:t>
            </a:r>
            <a:r>
              <a:rPr lang="en-GB" dirty="0" err="1">
                <a:hlinkClick r:id="rId4"/>
              </a:rPr>
              <a:t>nhs.scot</a:t>
            </a:r>
            <a:r>
              <a:rPr lang="en-GB" dirty="0">
                <a:hlinkClick r:id="rId4"/>
              </a:rPr>
              <a:t>)</a:t>
            </a:r>
            <a:endParaRPr lang="en-GB" dirty="0"/>
          </a:p>
        </p:txBody>
      </p:sp>
      <p:pic>
        <p:nvPicPr>
          <p:cNvPr id="3" name="Picture 2" descr="A screen shot taken from the Quality Improvement Zone e-learning module. ">
            <a:extLst>
              <a:ext uri="{FF2B5EF4-FFF2-40B4-BE49-F238E27FC236}">
                <a16:creationId xmlns:a16="http://schemas.microsoft.com/office/drawing/2014/main" id="{89457F71-E551-5346-201F-52A8D993BFE2}"/>
              </a:ext>
            </a:extLst>
          </p:cNvPr>
          <p:cNvPicPr>
            <a:picLocks noChangeAspect="1"/>
          </p:cNvPicPr>
          <p:nvPr/>
        </p:nvPicPr>
        <p:blipFill>
          <a:blip r:embed="rId5"/>
          <a:stretch>
            <a:fillRect/>
          </a:stretch>
        </p:blipFill>
        <p:spPr>
          <a:xfrm>
            <a:off x="5787838" y="571485"/>
            <a:ext cx="5718362" cy="5946642"/>
          </a:xfrm>
          <a:prstGeom prst="rect">
            <a:avLst/>
          </a:prstGeom>
          <a:ln>
            <a:solidFill>
              <a:schemeClr val="tx1"/>
            </a:solidFill>
          </a:ln>
        </p:spPr>
      </p:pic>
    </p:spTree>
    <p:extLst>
      <p:ext uri="{BB962C8B-B14F-4D97-AF65-F5344CB8AC3E}">
        <p14:creationId xmlns:p14="http://schemas.microsoft.com/office/powerpoint/2010/main" val="1141150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1"/>
              </a:ext>
            </a:extLst>
          </p:cNvPr>
          <p:cNvSpPr txBox="1">
            <a:spLocks noGrp="1"/>
          </p:cNvSpPr>
          <p:nvPr>
            <p:ph idx="1"/>
          </p:nvPr>
        </p:nvSpPr>
        <p:spPr>
          <a:xfrm>
            <a:off x="3370218" y="1472968"/>
            <a:ext cx="8397240" cy="4850559"/>
          </a:xfrm>
          <a:prstGeom prst="rect">
            <a:avLst/>
          </a:prstGeom>
          <a:noFill/>
        </p:spPr>
        <p:txBody>
          <a:bodyPr wrap="square" rtlCol="0">
            <a:spAutoFit/>
          </a:bodyPr>
          <a:lstStyle/>
          <a:p>
            <a:r>
              <a:rPr lang="en-US" sz="2400" dirty="0"/>
              <a:t>It is important to include measures at the planning stage of any improvement cycle. </a:t>
            </a:r>
          </a:p>
          <a:p>
            <a:endParaRPr lang="en-US" sz="2400" dirty="0"/>
          </a:p>
          <a:p>
            <a:r>
              <a:rPr lang="en-US" sz="2400" dirty="0"/>
              <a:t>Baselines are important. Without a baseline it will be difficult to measure the impact of improvement activity. </a:t>
            </a:r>
          </a:p>
          <a:p>
            <a:pPr marL="0" indent="0">
              <a:buNone/>
            </a:pPr>
            <a:endParaRPr lang="en-US" sz="2400" dirty="0"/>
          </a:p>
          <a:p>
            <a:r>
              <a:rPr lang="en-US" sz="2400" dirty="0"/>
              <a:t>This will ensure that progress can be tracked and monitored throughout the improvement cycle (as opposed to at the end). </a:t>
            </a:r>
          </a:p>
          <a:p>
            <a:pPr marL="0" indent="0">
              <a:buNone/>
            </a:pPr>
            <a:endParaRPr lang="en-US" sz="2400" dirty="0"/>
          </a:p>
          <a:p>
            <a:r>
              <a:rPr lang="en-US" sz="2400" dirty="0"/>
              <a:t>Ongoing tracking of outcomes against measures ensures that reflection can take place and any appropriate adjustments can be made to ensure the best outcomes for learners. </a:t>
            </a:r>
          </a:p>
        </p:txBody>
      </p:sp>
      <p:sp>
        <p:nvSpPr>
          <p:cNvPr id="3" name="Title 2">
            <a:extLst>
              <a:ext uri="{FF2B5EF4-FFF2-40B4-BE49-F238E27FC236}">
                <a16:creationId xmlns:a16="http://schemas.microsoft.com/office/drawing/2014/main" id="{0C5E8A6A-CBCF-27C3-B3F9-37B2326876DC}"/>
              </a:ext>
              <a:ext uri="{C183D7F6-B498-43B3-948B-1728B52AA6E4}">
                <adec:decorative xmlns:adec="http://schemas.microsoft.com/office/drawing/2017/decorative" val="1"/>
              </a:ext>
            </a:extLst>
          </p:cNvPr>
          <p:cNvSpPr txBox="1">
            <a:spLocks noGrp="1"/>
          </p:cNvSpPr>
          <p:nvPr>
            <p:ph type="title" idx="4294967295"/>
          </p:nvPr>
        </p:nvSpPr>
        <p:spPr>
          <a:xfrm>
            <a:off x="515982" y="414876"/>
            <a:ext cx="107353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Planning – using data to develop clear measures</a:t>
            </a:r>
          </a:p>
        </p:txBody>
      </p:sp>
      <p:pic>
        <p:nvPicPr>
          <p:cNvPr id="5" name="Graphic 4" descr="Alterations &amp; Tailoring with solid fill">
            <a:extLst>
              <a:ext uri="{FF2B5EF4-FFF2-40B4-BE49-F238E27FC236}">
                <a16:creationId xmlns:a16="http://schemas.microsoft.com/office/drawing/2014/main" id="{5C8829B0-E95C-AA5F-3D8A-3D2E6C4B63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982" y="2165168"/>
            <a:ext cx="2527663" cy="2527663"/>
          </a:xfrm>
          <a:prstGeom prst="rect">
            <a:avLst/>
          </a:prstGeom>
        </p:spPr>
      </p:pic>
    </p:spTree>
    <p:extLst>
      <p:ext uri="{BB962C8B-B14F-4D97-AF65-F5344CB8AC3E}">
        <p14:creationId xmlns:p14="http://schemas.microsoft.com/office/powerpoint/2010/main" val="2095887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5E8A6A-CBCF-27C3-B3F9-37B2326876DC}"/>
              </a:ext>
            </a:extLst>
          </p:cNvPr>
          <p:cNvSpPr txBox="1">
            <a:spLocks noGrp="1"/>
          </p:cNvSpPr>
          <p:nvPr>
            <p:ph type="title" idx="4294967295"/>
          </p:nvPr>
        </p:nvSpPr>
        <p:spPr>
          <a:xfrm>
            <a:off x="400000" y="166682"/>
            <a:ext cx="1180213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a:ln>
                  <a:noFill/>
                </a:ln>
                <a:effectLst/>
                <a:uLnTx/>
                <a:uFillTx/>
                <a:latin typeface="+mj-lt"/>
                <a:ea typeface="+mn-ea"/>
                <a:cs typeface="+mn-cs"/>
              </a:rPr>
              <a:t>Planning – using data to develop clear measures</a:t>
            </a:r>
            <a:r>
              <a:rPr lang="en-GB" sz="4000" b="1">
                <a:ea typeface="+mn-ea"/>
                <a:cs typeface="+mn-cs"/>
              </a:rPr>
              <a:t> – part 2</a:t>
            </a:r>
            <a:endParaRPr lang="en-US">
              <a:ea typeface="+mn-ea"/>
              <a:cs typeface="+mn-cs"/>
            </a:endParaRPr>
          </a:p>
        </p:txBody>
      </p:sp>
      <p:sp>
        <p:nvSpPr>
          <p:cNvPr id="8" name="Content Placeholder 7">
            <a:extLst>
              <a:ext uri="{FF2B5EF4-FFF2-40B4-BE49-F238E27FC236}">
                <a16:creationId xmlns:a16="http://schemas.microsoft.com/office/drawing/2014/main" id="{DF46E3A4-7573-EF1E-DAA8-25C234E8C965}"/>
              </a:ext>
            </a:extLst>
          </p:cNvPr>
          <p:cNvSpPr txBox="1">
            <a:spLocks noGrp="1"/>
          </p:cNvSpPr>
          <p:nvPr>
            <p:ph idx="1"/>
          </p:nvPr>
        </p:nvSpPr>
        <p:spPr>
          <a:xfrm>
            <a:off x="409303" y="913113"/>
            <a:ext cx="10258535" cy="757130"/>
          </a:xfrm>
          <a:prstGeom prst="rect">
            <a:avLst/>
          </a:prstGeom>
          <a:noFill/>
        </p:spPr>
        <p:txBody>
          <a:bodyPr wrap="square" rtlCol="0">
            <a:spAutoFit/>
          </a:bodyPr>
          <a:lstStyle/>
          <a:p>
            <a:pPr marL="0" indent="0">
              <a:buNone/>
            </a:pPr>
            <a:r>
              <a:rPr lang="en-US" sz="2400" dirty="0"/>
              <a:t>There are three types of measures that educators may with to consider when improvement planning. </a:t>
            </a:r>
          </a:p>
        </p:txBody>
      </p:sp>
      <p:graphicFrame>
        <p:nvGraphicFramePr>
          <p:cNvPr id="2" name="Diagram 1" descr="Smart art that includes: Outcome measure​&#10;&#10;An outcome measure will use data to provide information about whether the planned improvement is successful against the intended outcomes. ​&#10;&#10;For example, increase attendance or attainment by 5 %. ​&#10;&#10;For example, to increase the percentage of learners who understand the learning objectives and steps to success by 20%.​&#10;&#10;All aims will generally contain an outcome measure.  ​&#10;&#10;Process measure​&#10;&#10;A process measure uses data to track whether the things that must be done to achieve the outcome are happening reliably. ​&#10;&#10;For example, the amount of times attendance registers are competed correctly.​&#10;&#10;For example, the successful completion of a sequence of activities as part of an intervention. ​&#10;&#10;Balance measure​&#10;&#10;Balance measures are where educators use data to check that changes in one part of the system aren’t having unintended consequences elsewhere. ​&#10;&#10;For example, attendance of a targeted group has now increased due to family support and attendance initiatives, but provision needs to be adapted as there is an increase in distressed behaviour/low engagement of this group. ​">
            <a:extLst>
              <a:ext uri="{FF2B5EF4-FFF2-40B4-BE49-F238E27FC236}">
                <a16:creationId xmlns:a16="http://schemas.microsoft.com/office/drawing/2014/main" id="{AFD10FBF-99FC-8722-CA69-202D2107303C}"/>
              </a:ext>
            </a:extLst>
          </p:cNvPr>
          <p:cNvGraphicFramePr/>
          <p:nvPr>
            <p:extLst>
              <p:ext uri="{D42A27DB-BD31-4B8C-83A1-F6EECF244321}">
                <p14:modId xmlns:p14="http://schemas.microsoft.com/office/powerpoint/2010/main" val="2082532485"/>
              </p:ext>
            </p:extLst>
          </p:nvPr>
        </p:nvGraphicFramePr>
        <p:xfrm>
          <a:off x="409303" y="1642315"/>
          <a:ext cx="11550440" cy="4732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14FD262-D0BD-0D13-D975-B976484B6607}"/>
              </a:ext>
            </a:extLst>
          </p:cNvPr>
          <p:cNvSpPr txBox="1"/>
          <p:nvPr/>
        </p:nvSpPr>
        <p:spPr>
          <a:xfrm>
            <a:off x="409303" y="6387737"/>
            <a:ext cx="3785139" cy="369332"/>
          </a:xfrm>
          <a:prstGeom prst="rect">
            <a:avLst/>
          </a:prstGeom>
          <a:noFill/>
        </p:spPr>
        <p:txBody>
          <a:bodyPr wrap="none" rtlCol="0">
            <a:spAutoFit/>
          </a:bodyPr>
          <a:lstStyle/>
          <a:p>
            <a:r>
              <a:rPr lang="en-GB" dirty="0"/>
              <a:t>Examples for illustrative purposes only</a:t>
            </a:r>
          </a:p>
        </p:txBody>
      </p:sp>
    </p:spTree>
    <p:extLst>
      <p:ext uri="{BB962C8B-B14F-4D97-AF65-F5344CB8AC3E}">
        <p14:creationId xmlns:p14="http://schemas.microsoft.com/office/powerpoint/2010/main" val="4097499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F48092-F1A7-97B5-C88B-579926542985}"/>
              </a:ext>
              <a:ext uri="{C183D7F6-B498-43B3-948B-1728B52AA6E4}">
                <adec:decorative xmlns:adec="http://schemas.microsoft.com/office/drawing/2017/decorative" val="0"/>
              </a:ext>
            </a:extLst>
          </p:cNvPr>
          <p:cNvSpPr txBox="1">
            <a:spLocks noGrp="1"/>
          </p:cNvSpPr>
          <p:nvPr>
            <p:ph type="title" idx="4294967295"/>
          </p:nvPr>
        </p:nvSpPr>
        <p:spPr>
          <a:xfrm>
            <a:off x="31073" y="151640"/>
            <a:ext cx="1170514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 part 3</a:t>
            </a:r>
            <a:endParaRPr kumimoji="0" lang="en-GB" sz="4000" b="1" i="0" u="none" strike="noStrike" kern="1200" cap="none" spc="0" normalizeH="0" baseline="0" noProof="0" dirty="0">
              <a:ln>
                <a:noFill/>
              </a:ln>
              <a:effectLst/>
              <a:uLnTx/>
              <a:uFillTx/>
              <a:latin typeface="+mj-lt"/>
              <a:ea typeface="+mn-ea"/>
              <a:cs typeface="+mn-cs"/>
            </a:endParaRPr>
          </a:p>
        </p:txBody>
      </p:sp>
      <p:sp>
        <p:nvSpPr>
          <p:cNvPr id="4" name="TextBox 3">
            <a:extLst>
              <a:ext uri="{FF2B5EF4-FFF2-40B4-BE49-F238E27FC236}">
                <a16:creationId xmlns:a16="http://schemas.microsoft.com/office/drawing/2014/main" id="{3FC0F307-D2A5-38FB-A9AB-B3BDE121298A}"/>
              </a:ext>
              <a:ext uri="{C183D7F6-B498-43B3-948B-1728B52AA6E4}">
                <adec:decorative xmlns:adec="http://schemas.microsoft.com/office/drawing/2017/decorative" val="0"/>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5" name="TextBox 4">
            <a:extLst>
              <a:ext uri="{FF2B5EF4-FFF2-40B4-BE49-F238E27FC236}">
                <a16:creationId xmlns:a16="http://schemas.microsoft.com/office/drawing/2014/main" id="{318B9B70-0BFE-32DC-5DD7-5BAB2622CB7A}"/>
              </a:ext>
              <a:ext uri="{C183D7F6-B498-43B3-948B-1728B52AA6E4}">
                <adec:decorative xmlns:adec="http://schemas.microsoft.com/office/drawing/2017/decorative" val="0"/>
              </a:ext>
            </a:extLst>
          </p:cNvPr>
          <p:cNvSpPr txBox="1"/>
          <p:nvPr/>
        </p:nvSpPr>
        <p:spPr>
          <a:xfrm>
            <a:off x="1546778" y="2890391"/>
            <a:ext cx="8673737" cy="1077218"/>
          </a:xfrm>
          <a:prstGeom prst="rect">
            <a:avLst/>
          </a:prstGeom>
          <a:noFill/>
          <a:ln>
            <a:solidFill>
              <a:schemeClr val="accent2"/>
            </a:solidFill>
          </a:ln>
        </p:spPr>
        <p:txBody>
          <a:bodyPr wrap="square" rtlCol="0">
            <a:spAutoFit/>
          </a:bodyPr>
          <a:lstStyle/>
          <a:p>
            <a:pPr algn="ctr"/>
            <a:r>
              <a:rPr lang="en-GB" sz="3200" dirty="0"/>
              <a:t>The number of learners whose engagement has increased on an engagement scale. </a:t>
            </a:r>
          </a:p>
        </p:txBody>
      </p:sp>
      <p:pic>
        <p:nvPicPr>
          <p:cNvPr id="2" name="Picture 1" descr="Task icon">
            <a:extLst>
              <a:ext uri="{FF2B5EF4-FFF2-40B4-BE49-F238E27FC236}">
                <a16:creationId xmlns:a16="http://schemas.microsoft.com/office/drawing/2014/main" id="{81B5F1B1-2711-04F3-A515-49ADD516FD90}"/>
              </a:ext>
            </a:extLst>
          </p:cNvPr>
          <p:cNvPicPr>
            <a:picLocks noChangeAspect="1"/>
          </p:cNvPicPr>
          <p:nvPr/>
        </p:nvPicPr>
        <p:blipFill>
          <a:blip r:embed="rId3"/>
          <a:stretch>
            <a:fillRect/>
          </a:stretch>
        </p:blipFill>
        <p:spPr>
          <a:xfrm>
            <a:off x="10430692" y="1828800"/>
            <a:ext cx="1460862" cy="1722005"/>
          </a:xfrm>
          <a:prstGeom prst="rect">
            <a:avLst/>
          </a:prstGeom>
        </p:spPr>
      </p:pic>
    </p:spTree>
    <p:extLst>
      <p:ext uri="{BB962C8B-B14F-4D97-AF65-F5344CB8AC3E}">
        <p14:creationId xmlns:p14="http://schemas.microsoft.com/office/powerpoint/2010/main" val="3716181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4947-2232-A7DD-1755-620B958DC6BB}"/>
              </a:ext>
              <a:ext uri="{C183D7F6-B498-43B3-948B-1728B52AA6E4}">
                <adec:decorative xmlns:adec="http://schemas.microsoft.com/office/drawing/2017/decorative" val="0"/>
              </a:ext>
            </a:extLst>
          </p:cNvPr>
          <p:cNvSpPr txBox="1">
            <a:spLocks noGrp="1"/>
          </p:cNvSpPr>
          <p:nvPr>
            <p:ph type="title" idx="4294967295"/>
          </p:nvPr>
        </p:nvSpPr>
        <p:spPr>
          <a:xfrm>
            <a:off x="3364" y="151640"/>
            <a:ext cx="1216234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 part 4</a:t>
            </a:r>
            <a:endParaRPr kumimoji="0" lang="en-GB" sz="4000" b="1" i="0" u="none" strike="noStrike" kern="1200" cap="none" spc="0" normalizeH="0" baseline="0" noProof="0" dirty="0">
              <a:ln>
                <a:noFill/>
              </a:ln>
              <a:solidFill>
                <a:schemeClr val="tx1"/>
              </a:solidFill>
              <a:effectLst/>
              <a:uLnTx/>
              <a:uFillTx/>
              <a:latin typeface="+mj-lt"/>
              <a:ea typeface="+mn-ea"/>
              <a:cs typeface="+mn-cs"/>
            </a:endParaRPr>
          </a:p>
        </p:txBody>
      </p:sp>
      <p:sp>
        <p:nvSpPr>
          <p:cNvPr id="4" name="TextBox 3">
            <a:extLst>
              <a:ext uri="{FF2B5EF4-FFF2-40B4-BE49-F238E27FC236}">
                <a16:creationId xmlns:a16="http://schemas.microsoft.com/office/drawing/2014/main" id="{5EADEC69-0E46-FF9C-1FFD-AD1AF3A927B8}"/>
              </a:ext>
              <a:ext uri="{C183D7F6-B498-43B3-948B-1728B52AA6E4}">
                <adec:decorative xmlns:adec="http://schemas.microsoft.com/office/drawing/2017/decorative" val="0"/>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5" name="TextBox 4">
            <a:extLst>
              <a:ext uri="{FF2B5EF4-FFF2-40B4-BE49-F238E27FC236}">
                <a16:creationId xmlns:a16="http://schemas.microsoft.com/office/drawing/2014/main" id="{866F4AE3-7A27-77F5-0226-01E7597F4749}"/>
              </a:ext>
              <a:ext uri="{C183D7F6-B498-43B3-948B-1728B52AA6E4}">
                <adec:decorative xmlns:adec="http://schemas.microsoft.com/office/drawing/2017/decorative" val="0"/>
              </a:ext>
            </a:extLst>
          </p:cNvPr>
          <p:cNvSpPr txBox="1"/>
          <p:nvPr/>
        </p:nvSpPr>
        <p:spPr>
          <a:xfrm>
            <a:off x="1546778" y="2890391"/>
            <a:ext cx="8673737" cy="1077218"/>
          </a:xfrm>
          <a:prstGeom prst="rect">
            <a:avLst/>
          </a:prstGeom>
          <a:noFill/>
          <a:ln>
            <a:solidFill>
              <a:schemeClr val="accent2"/>
            </a:solidFill>
          </a:ln>
        </p:spPr>
        <p:txBody>
          <a:bodyPr wrap="square" rtlCol="0">
            <a:spAutoFit/>
          </a:bodyPr>
          <a:lstStyle/>
          <a:p>
            <a:pPr algn="ctr"/>
            <a:r>
              <a:rPr lang="en-GB" sz="3200" dirty="0"/>
              <a:t>The percentage of children in S3 who have achieved third level. </a:t>
            </a:r>
          </a:p>
        </p:txBody>
      </p:sp>
      <p:pic>
        <p:nvPicPr>
          <p:cNvPr id="3" name="Picture 2" descr="Task icon">
            <a:extLst>
              <a:ext uri="{FF2B5EF4-FFF2-40B4-BE49-F238E27FC236}">
                <a16:creationId xmlns:a16="http://schemas.microsoft.com/office/drawing/2014/main" id="{C33768CD-42C9-7A00-F232-9CAAAEDDD69E}"/>
              </a:ext>
            </a:extLst>
          </p:cNvPr>
          <p:cNvPicPr>
            <a:picLocks noChangeAspect="1"/>
          </p:cNvPicPr>
          <p:nvPr/>
        </p:nvPicPr>
        <p:blipFill>
          <a:blip r:embed="rId3"/>
          <a:stretch>
            <a:fillRect/>
          </a:stretch>
        </p:blipFill>
        <p:spPr>
          <a:xfrm>
            <a:off x="10486110" y="2244436"/>
            <a:ext cx="1460862" cy="1722005"/>
          </a:xfrm>
          <a:prstGeom prst="rect">
            <a:avLst/>
          </a:prstGeom>
        </p:spPr>
      </p:pic>
    </p:spTree>
    <p:extLst>
      <p:ext uri="{BB962C8B-B14F-4D97-AF65-F5344CB8AC3E}">
        <p14:creationId xmlns:p14="http://schemas.microsoft.com/office/powerpoint/2010/main" val="191566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15CC-67B6-9D20-7A89-36214DA84B34}"/>
              </a:ext>
              <a:ext uri="{C183D7F6-B498-43B3-948B-1728B52AA6E4}">
                <adec:decorative xmlns:adec="http://schemas.microsoft.com/office/drawing/2017/decorative" val="0"/>
              </a:ext>
            </a:extLst>
          </p:cNvPr>
          <p:cNvSpPr txBox="1">
            <a:spLocks noGrp="1"/>
          </p:cNvSpPr>
          <p:nvPr>
            <p:ph type="title" idx="4294967295"/>
          </p:nvPr>
        </p:nvSpPr>
        <p:spPr>
          <a:xfrm>
            <a:off x="3364" y="414876"/>
            <a:ext cx="1199609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 part 5</a:t>
            </a:r>
            <a:endParaRPr kumimoji="0" lang="en-GB" sz="4000" b="1" i="0" u="none" strike="noStrike" kern="1200" cap="none" spc="0" normalizeH="0" baseline="0" noProof="0" dirty="0">
              <a:ln>
                <a:noFill/>
              </a:ln>
              <a:effectLst/>
              <a:uLnTx/>
              <a:uFillTx/>
              <a:latin typeface="+mj-lt"/>
              <a:ea typeface="+mn-ea"/>
              <a:cs typeface="+mn-cs"/>
            </a:endParaRPr>
          </a:p>
        </p:txBody>
      </p:sp>
      <p:sp>
        <p:nvSpPr>
          <p:cNvPr id="4" name="TextBox 3">
            <a:extLst>
              <a:ext uri="{FF2B5EF4-FFF2-40B4-BE49-F238E27FC236}">
                <a16:creationId xmlns:a16="http://schemas.microsoft.com/office/drawing/2014/main" id="{1B5A76BD-7D61-45F1-6C4E-E60CEE91F360}"/>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6" name="TextBox 5">
            <a:extLst>
              <a:ext uri="{FF2B5EF4-FFF2-40B4-BE49-F238E27FC236}">
                <a16:creationId xmlns:a16="http://schemas.microsoft.com/office/drawing/2014/main" id="{D55FB4A7-7736-A4C5-534A-674BE0E5DE9C}"/>
              </a:ext>
              <a:ext uri="{C183D7F6-B498-43B3-948B-1728B52AA6E4}">
                <adec:decorative xmlns:adec="http://schemas.microsoft.com/office/drawing/2017/decorative" val="0"/>
              </a:ext>
            </a:extLst>
          </p:cNvPr>
          <p:cNvSpPr txBox="1"/>
          <p:nvPr/>
        </p:nvSpPr>
        <p:spPr>
          <a:xfrm>
            <a:off x="1546778" y="2890391"/>
            <a:ext cx="8673737" cy="1077218"/>
          </a:xfrm>
          <a:prstGeom prst="rect">
            <a:avLst/>
          </a:prstGeom>
          <a:noFill/>
          <a:ln>
            <a:solidFill>
              <a:schemeClr val="accent2"/>
            </a:solidFill>
          </a:ln>
        </p:spPr>
        <p:txBody>
          <a:bodyPr wrap="square" rtlCol="0">
            <a:spAutoFit/>
          </a:bodyPr>
          <a:lstStyle/>
          <a:p>
            <a:pPr algn="ctr"/>
            <a:r>
              <a:rPr lang="en-GB" sz="3200" dirty="0"/>
              <a:t>The correct delivery (delivered as per programme instructions) of a speech and language programme.</a:t>
            </a:r>
          </a:p>
        </p:txBody>
      </p:sp>
      <p:pic>
        <p:nvPicPr>
          <p:cNvPr id="3" name="Picture 2" descr="Task icon">
            <a:extLst>
              <a:ext uri="{FF2B5EF4-FFF2-40B4-BE49-F238E27FC236}">
                <a16:creationId xmlns:a16="http://schemas.microsoft.com/office/drawing/2014/main" id="{CE0122AE-3EEA-B8F3-502A-697AF0D31A34}"/>
              </a:ext>
            </a:extLst>
          </p:cNvPr>
          <p:cNvPicPr>
            <a:picLocks noChangeAspect="1"/>
          </p:cNvPicPr>
          <p:nvPr/>
        </p:nvPicPr>
        <p:blipFill>
          <a:blip r:embed="rId3"/>
          <a:stretch>
            <a:fillRect/>
          </a:stretch>
        </p:blipFill>
        <p:spPr>
          <a:xfrm>
            <a:off x="10527674" y="2563091"/>
            <a:ext cx="1460862" cy="1722005"/>
          </a:xfrm>
          <a:prstGeom prst="rect">
            <a:avLst/>
          </a:prstGeom>
        </p:spPr>
      </p:pic>
    </p:spTree>
    <p:extLst>
      <p:ext uri="{BB962C8B-B14F-4D97-AF65-F5344CB8AC3E}">
        <p14:creationId xmlns:p14="http://schemas.microsoft.com/office/powerpoint/2010/main" val="57659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15CC-67B6-9D20-7A89-36214DA84B34}"/>
              </a:ext>
            </a:extLst>
          </p:cNvPr>
          <p:cNvSpPr txBox="1">
            <a:spLocks noGrp="1"/>
          </p:cNvSpPr>
          <p:nvPr>
            <p:ph type="title" idx="4294967295"/>
          </p:nvPr>
        </p:nvSpPr>
        <p:spPr>
          <a:xfrm>
            <a:off x="3364" y="304040"/>
            <a:ext cx="1196838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dirty="0">
                <a:ln>
                  <a:noFill/>
                </a:ln>
                <a:effectLst/>
                <a:uLnTx/>
                <a:uFillTx/>
                <a:latin typeface="+mj-lt"/>
                <a:ea typeface="+mn-ea"/>
                <a:cs typeface="+mn-cs"/>
              </a:rPr>
              <a:t>Planning – using data to develop clear measures</a:t>
            </a:r>
            <a:r>
              <a:rPr lang="en-GB" sz="4000" b="1" dirty="0">
                <a:ea typeface="+mn-ea"/>
                <a:cs typeface="+mn-cs"/>
              </a:rPr>
              <a:t> – part 6</a:t>
            </a:r>
            <a:endParaRPr kumimoji="0" lang="en-GB" sz="4000" b="1" i="0" u="none" strike="noStrike" kern="1200" cap="none" spc="0" normalizeH="0" baseline="0" noProof="0" dirty="0">
              <a:ln>
                <a:noFill/>
              </a:ln>
              <a:effectLst/>
              <a:uLnTx/>
              <a:uFillTx/>
              <a:latin typeface="+mj-lt"/>
              <a:ea typeface="+mn-ea"/>
              <a:cs typeface="+mn-cs"/>
            </a:endParaRPr>
          </a:p>
        </p:txBody>
      </p:sp>
      <p:sp>
        <p:nvSpPr>
          <p:cNvPr id="4" name="TextBox 3">
            <a:extLst>
              <a:ext uri="{FF2B5EF4-FFF2-40B4-BE49-F238E27FC236}">
                <a16:creationId xmlns:a16="http://schemas.microsoft.com/office/drawing/2014/main" id="{1B5A76BD-7D61-45F1-6C4E-E60CEE91F360}"/>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6" name="TextBox 5">
            <a:extLst>
              <a:ext uri="{FF2B5EF4-FFF2-40B4-BE49-F238E27FC236}">
                <a16:creationId xmlns:a16="http://schemas.microsoft.com/office/drawing/2014/main" id="{D55FB4A7-7736-A4C5-534A-674BE0E5DE9C}"/>
              </a:ext>
            </a:extLst>
          </p:cNvPr>
          <p:cNvSpPr txBox="1"/>
          <p:nvPr/>
        </p:nvSpPr>
        <p:spPr>
          <a:xfrm>
            <a:off x="1546778" y="2890391"/>
            <a:ext cx="8673737" cy="1569660"/>
          </a:xfrm>
          <a:prstGeom prst="rect">
            <a:avLst/>
          </a:prstGeom>
          <a:noFill/>
          <a:ln>
            <a:solidFill>
              <a:schemeClr val="accent2"/>
            </a:solidFill>
          </a:ln>
        </p:spPr>
        <p:txBody>
          <a:bodyPr wrap="square" rtlCol="0">
            <a:spAutoFit/>
          </a:bodyPr>
          <a:lstStyle/>
          <a:p>
            <a:pPr algn="ctr"/>
            <a:r>
              <a:rPr lang="en-GB" sz="3200" dirty="0"/>
              <a:t>The introduction of 100% attendance certificates has led to a decrease in motivation for young carers. </a:t>
            </a:r>
          </a:p>
        </p:txBody>
      </p:sp>
      <p:pic>
        <p:nvPicPr>
          <p:cNvPr id="3" name="Picture 2" descr="Task icon">
            <a:extLst>
              <a:ext uri="{FF2B5EF4-FFF2-40B4-BE49-F238E27FC236}">
                <a16:creationId xmlns:a16="http://schemas.microsoft.com/office/drawing/2014/main" id="{CE0122AE-3EEA-B8F3-502A-697AF0D31A34}"/>
              </a:ext>
            </a:extLst>
          </p:cNvPr>
          <p:cNvPicPr>
            <a:picLocks noChangeAspect="1"/>
          </p:cNvPicPr>
          <p:nvPr/>
        </p:nvPicPr>
        <p:blipFill>
          <a:blip r:embed="rId3"/>
          <a:stretch>
            <a:fillRect/>
          </a:stretch>
        </p:blipFill>
        <p:spPr>
          <a:xfrm>
            <a:off x="10527674" y="2743200"/>
            <a:ext cx="1460862" cy="1722005"/>
          </a:xfrm>
          <a:prstGeom prst="rect">
            <a:avLst/>
          </a:prstGeom>
        </p:spPr>
      </p:pic>
    </p:spTree>
    <p:extLst>
      <p:ext uri="{BB962C8B-B14F-4D97-AF65-F5344CB8AC3E}">
        <p14:creationId xmlns:p14="http://schemas.microsoft.com/office/powerpoint/2010/main" val="1252503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A15CC-67B6-9D20-7A89-36214DA84B34}"/>
              </a:ext>
              <a:ext uri="{C183D7F6-B498-43B3-948B-1728B52AA6E4}">
                <adec:decorative xmlns:adec="http://schemas.microsoft.com/office/drawing/2017/decorative" val="0"/>
              </a:ext>
            </a:extLst>
          </p:cNvPr>
          <p:cNvSpPr txBox="1">
            <a:spLocks noGrp="1"/>
          </p:cNvSpPr>
          <p:nvPr>
            <p:ph type="title" idx="4294967295"/>
          </p:nvPr>
        </p:nvSpPr>
        <p:spPr>
          <a:xfrm>
            <a:off x="17219" y="290185"/>
            <a:ext cx="1198223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kumimoji="0" lang="en-GB" sz="4000" b="1" i="0" u="none" strike="noStrike" kern="1200" cap="none" spc="0" normalizeH="0" baseline="0" noProof="0">
                <a:ln>
                  <a:noFill/>
                </a:ln>
                <a:effectLst/>
                <a:uLnTx/>
                <a:uFillTx/>
                <a:latin typeface="+mj-lt"/>
                <a:ea typeface="+mn-ea"/>
                <a:cs typeface="+mn-cs"/>
              </a:rPr>
              <a:t>Planning – using data to develop clear measures</a:t>
            </a:r>
            <a:r>
              <a:rPr lang="en-GB" sz="4000" b="1">
                <a:ea typeface="+mn-ea"/>
                <a:cs typeface="+mn-cs"/>
              </a:rPr>
              <a:t> – part 7</a:t>
            </a:r>
            <a:endParaRPr kumimoji="0" lang="en-GB" sz="4000" b="1" i="0" u="none" strike="noStrike" kern="1200" cap="none" spc="0" normalizeH="0" baseline="0" noProof="0">
              <a:ln>
                <a:noFill/>
              </a:ln>
              <a:effectLst/>
              <a:uLnTx/>
              <a:uFillTx/>
              <a:latin typeface="+mj-lt"/>
              <a:ea typeface="+mn-ea"/>
              <a:cs typeface="+mn-cs"/>
            </a:endParaRPr>
          </a:p>
        </p:txBody>
      </p:sp>
      <p:sp>
        <p:nvSpPr>
          <p:cNvPr id="4" name="TextBox 3">
            <a:extLst>
              <a:ext uri="{FF2B5EF4-FFF2-40B4-BE49-F238E27FC236}">
                <a16:creationId xmlns:a16="http://schemas.microsoft.com/office/drawing/2014/main" id="{1B5A76BD-7D61-45F1-6C4E-E60CEE91F360}"/>
              </a:ext>
              <a:ext uri="{C183D7F6-B498-43B3-948B-1728B52AA6E4}">
                <adec:decorative xmlns:adec="http://schemas.microsoft.com/office/drawing/2017/decorative" val="0"/>
              </a:ext>
            </a:extLst>
          </p:cNvPr>
          <p:cNvSpPr txBox="1"/>
          <p:nvPr/>
        </p:nvSpPr>
        <p:spPr>
          <a:xfrm>
            <a:off x="2286000" y="1245250"/>
            <a:ext cx="6807697" cy="584775"/>
          </a:xfrm>
          <a:prstGeom prst="rect">
            <a:avLst/>
          </a:prstGeom>
          <a:noFill/>
        </p:spPr>
        <p:txBody>
          <a:bodyPr wrap="none" rtlCol="0">
            <a:spAutoFit/>
          </a:bodyPr>
          <a:lstStyle/>
          <a:p>
            <a:r>
              <a:rPr lang="en-GB" sz="3200" dirty="0"/>
              <a:t>A – Outcome    B – Process    C - Balance</a:t>
            </a:r>
          </a:p>
        </p:txBody>
      </p:sp>
      <p:sp>
        <p:nvSpPr>
          <p:cNvPr id="6" name="TextBox 5">
            <a:extLst>
              <a:ext uri="{FF2B5EF4-FFF2-40B4-BE49-F238E27FC236}">
                <a16:creationId xmlns:a16="http://schemas.microsoft.com/office/drawing/2014/main" id="{D55FB4A7-7736-A4C5-534A-674BE0E5DE9C}"/>
              </a:ext>
              <a:ext uri="{C183D7F6-B498-43B3-948B-1728B52AA6E4}">
                <adec:decorative xmlns:adec="http://schemas.microsoft.com/office/drawing/2017/decorative" val="0"/>
              </a:ext>
            </a:extLst>
          </p:cNvPr>
          <p:cNvSpPr txBox="1"/>
          <p:nvPr/>
        </p:nvSpPr>
        <p:spPr>
          <a:xfrm>
            <a:off x="1546778" y="2890391"/>
            <a:ext cx="8673737" cy="1077218"/>
          </a:xfrm>
          <a:prstGeom prst="rect">
            <a:avLst/>
          </a:prstGeom>
          <a:noFill/>
          <a:ln>
            <a:solidFill>
              <a:schemeClr val="accent2"/>
            </a:solidFill>
          </a:ln>
        </p:spPr>
        <p:txBody>
          <a:bodyPr wrap="square" rtlCol="0">
            <a:spAutoFit/>
          </a:bodyPr>
          <a:lstStyle/>
          <a:p>
            <a:pPr algn="ctr"/>
            <a:r>
              <a:rPr lang="en-GB" sz="3200" dirty="0"/>
              <a:t>The number of times children in a targeted writing group attend the session. </a:t>
            </a:r>
          </a:p>
        </p:txBody>
      </p:sp>
      <p:pic>
        <p:nvPicPr>
          <p:cNvPr id="3" name="Picture 2" descr="Task icon">
            <a:extLst>
              <a:ext uri="{FF2B5EF4-FFF2-40B4-BE49-F238E27FC236}">
                <a16:creationId xmlns:a16="http://schemas.microsoft.com/office/drawing/2014/main" id="{CE0122AE-3EEA-B8F3-502A-697AF0D31A34}"/>
              </a:ext>
            </a:extLst>
          </p:cNvPr>
          <p:cNvPicPr>
            <a:picLocks noChangeAspect="1"/>
          </p:cNvPicPr>
          <p:nvPr/>
        </p:nvPicPr>
        <p:blipFill>
          <a:blip r:embed="rId3"/>
          <a:stretch>
            <a:fillRect/>
          </a:stretch>
        </p:blipFill>
        <p:spPr>
          <a:xfrm>
            <a:off x="10527674" y="2244436"/>
            <a:ext cx="1460862" cy="1722005"/>
          </a:xfrm>
          <a:prstGeom prst="rect">
            <a:avLst/>
          </a:prstGeom>
        </p:spPr>
      </p:pic>
    </p:spTree>
    <p:extLst>
      <p:ext uri="{BB962C8B-B14F-4D97-AF65-F5344CB8AC3E}">
        <p14:creationId xmlns:p14="http://schemas.microsoft.com/office/powerpoint/2010/main" val="202523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2099150-355F-73B7-2AA3-DF4492CF4D02}"/>
              </a:ext>
              <a:ext uri="{C183D7F6-B498-43B3-948B-1728B52AA6E4}">
                <adec:decorative xmlns:adec="http://schemas.microsoft.com/office/drawing/2017/decorative" val="0"/>
              </a:ext>
            </a:extLst>
          </p:cNvPr>
          <p:cNvSpPr txBox="1">
            <a:spLocks noGrp="1"/>
          </p:cNvSpPr>
          <p:nvPr>
            <p:ph type="title" idx="4294967295"/>
          </p:nvPr>
        </p:nvSpPr>
        <p:spPr>
          <a:xfrm>
            <a:off x="514798" y="343986"/>
            <a:ext cx="4925882"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effectLst/>
                <a:uLnTx/>
                <a:uFillTx/>
                <a:latin typeface="+mj-lt"/>
                <a:ea typeface="+mj-ea"/>
                <a:cs typeface="+mj-cs"/>
              </a:rPr>
              <a:t>Using data to plan – online resource to support aims</a:t>
            </a:r>
          </a:p>
        </p:txBody>
      </p:sp>
      <p:pic>
        <p:nvPicPr>
          <p:cNvPr id="4" name="Picture 3" descr="A QR code link to the resource. ">
            <a:extLst>
              <a:ext uri="{FF2B5EF4-FFF2-40B4-BE49-F238E27FC236}">
                <a16:creationId xmlns:a16="http://schemas.microsoft.com/office/drawing/2014/main" id="{C3BD7DFA-2B6D-6E14-9F90-1D0ABA8AA022}"/>
              </a:ext>
            </a:extLst>
          </p:cNvPr>
          <p:cNvPicPr>
            <a:picLocks noChangeAspect="1"/>
          </p:cNvPicPr>
          <p:nvPr/>
        </p:nvPicPr>
        <p:blipFill>
          <a:blip r:embed="rId3"/>
          <a:stretch>
            <a:fillRect/>
          </a:stretch>
        </p:blipFill>
        <p:spPr>
          <a:xfrm>
            <a:off x="587928" y="1842167"/>
            <a:ext cx="3780476" cy="3780476"/>
          </a:xfrm>
          <a:prstGeom prst="rect">
            <a:avLst/>
          </a:prstGeom>
        </p:spPr>
      </p:pic>
      <p:sp>
        <p:nvSpPr>
          <p:cNvPr id="5" name="TextBox 4">
            <a:extLst>
              <a:ext uri="{FF2B5EF4-FFF2-40B4-BE49-F238E27FC236}">
                <a16:creationId xmlns:a16="http://schemas.microsoft.com/office/drawing/2014/main" id="{C8D24786-9279-D8D9-F3B7-CA182C8D6D96}"/>
              </a:ext>
              <a:ext uri="{C183D7F6-B498-43B3-948B-1728B52AA6E4}">
                <adec:decorative xmlns:adec="http://schemas.microsoft.com/office/drawing/2017/decorative" val="0"/>
              </a:ext>
            </a:extLst>
          </p:cNvPr>
          <p:cNvSpPr txBox="1"/>
          <p:nvPr/>
        </p:nvSpPr>
        <p:spPr>
          <a:xfrm>
            <a:off x="914400" y="5795262"/>
            <a:ext cx="3566160" cy="369332"/>
          </a:xfrm>
          <a:prstGeom prst="rect">
            <a:avLst/>
          </a:prstGeom>
          <a:noFill/>
        </p:spPr>
        <p:txBody>
          <a:bodyPr wrap="square">
            <a:spAutoFit/>
          </a:bodyPr>
          <a:lstStyle/>
          <a:p>
            <a:r>
              <a:rPr lang="en-GB" dirty="0">
                <a:hlinkClick r:id="rId4"/>
              </a:rPr>
              <a:t>Home | </a:t>
            </a:r>
            <a:r>
              <a:rPr lang="en-GB" dirty="0" err="1">
                <a:hlinkClick r:id="rId4"/>
              </a:rPr>
              <a:t>Turas</a:t>
            </a:r>
            <a:r>
              <a:rPr lang="en-GB" dirty="0">
                <a:hlinkClick r:id="rId4"/>
              </a:rPr>
              <a:t> | Learn (</a:t>
            </a:r>
            <a:r>
              <a:rPr lang="en-GB" dirty="0" err="1">
                <a:hlinkClick r:id="rId4"/>
              </a:rPr>
              <a:t>nhs.scot</a:t>
            </a:r>
            <a:r>
              <a:rPr lang="en-GB" dirty="0">
                <a:hlinkClick r:id="rId4"/>
              </a:rPr>
              <a:t>)</a:t>
            </a:r>
            <a:endParaRPr lang="en-GB" dirty="0"/>
          </a:p>
        </p:txBody>
      </p:sp>
      <p:pic>
        <p:nvPicPr>
          <p:cNvPr id="3" name="Picture 2" descr="A screen shot taken from the Quality Improvement Zone e-learning module. ">
            <a:extLst>
              <a:ext uri="{FF2B5EF4-FFF2-40B4-BE49-F238E27FC236}">
                <a16:creationId xmlns:a16="http://schemas.microsoft.com/office/drawing/2014/main" id="{9B5D9EFD-6249-6C0E-AD11-DB14449E37BB}"/>
              </a:ext>
            </a:extLst>
          </p:cNvPr>
          <p:cNvPicPr>
            <a:picLocks noChangeAspect="1"/>
          </p:cNvPicPr>
          <p:nvPr/>
        </p:nvPicPr>
        <p:blipFill>
          <a:blip r:embed="rId5"/>
          <a:stretch>
            <a:fillRect/>
          </a:stretch>
        </p:blipFill>
        <p:spPr>
          <a:xfrm>
            <a:off x="6348550" y="561702"/>
            <a:ext cx="5255522" cy="5486401"/>
          </a:xfrm>
          <a:prstGeom prst="rect">
            <a:avLst/>
          </a:prstGeom>
          <a:ln>
            <a:solidFill>
              <a:schemeClr val="tx1"/>
            </a:solidFill>
          </a:ln>
        </p:spPr>
      </p:pic>
    </p:spTree>
    <p:extLst>
      <p:ext uri="{BB962C8B-B14F-4D97-AF65-F5344CB8AC3E}">
        <p14:creationId xmlns:p14="http://schemas.microsoft.com/office/powerpoint/2010/main" val="425870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9AF2F-7E10-780E-C975-4236521FC0C1}"/>
              </a:ext>
              <a:ext uri="{C183D7F6-B498-43B3-948B-1728B52AA6E4}">
                <adec:decorative xmlns:adec="http://schemas.microsoft.com/office/drawing/2017/decorative" val="0"/>
              </a:ext>
            </a:extLst>
          </p:cNvPr>
          <p:cNvSpPr txBox="1">
            <a:spLocks noGrp="1"/>
          </p:cNvSpPr>
          <p:nvPr>
            <p:ph type="title" idx="4294967295"/>
          </p:nvPr>
        </p:nvSpPr>
        <p:spPr>
          <a:xfrm>
            <a:off x="1175290" y="806804"/>
            <a:ext cx="2760298"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mj-lt"/>
                <a:ea typeface="+mj-ea"/>
                <a:cs typeface="Arial"/>
              </a:rPr>
              <a:t>Connector</a:t>
            </a:r>
            <a:endParaRPr kumimoji="0" lang="en-GB" sz="4000" b="0" i="0" u="none" strike="noStrike" kern="1200" cap="none" spc="0" normalizeH="0" baseline="0" noProof="0" dirty="0">
              <a:ln>
                <a:noFill/>
              </a:ln>
              <a:solidFill>
                <a:schemeClr val="tx1"/>
              </a:solidFill>
              <a:effectLst/>
              <a:uLnTx/>
              <a:uFillTx/>
              <a:latin typeface="+mj-lt"/>
              <a:ea typeface="+mn-ea"/>
              <a:cs typeface="+mn-cs"/>
            </a:endParaRPr>
          </a:p>
        </p:txBody>
      </p:sp>
      <p:pic>
        <p:nvPicPr>
          <p:cNvPr id="9" name="Picture 8" descr="Task icon">
            <a:extLst>
              <a:ext uri="{FF2B5EF4-FFF2-40B4-BE49-F238E27FC236}">
                <a16:creationId xmlns:a16="http://schemas.microsoft.com/office/drawing/2014/main" id="{7A428849-A490-656A-6F46-EFF59883C26F}"/>
              </a:ext>
            </a:extLst>
          </p:cNvPr>
          <p:cNvPicPr>
            <a:picLocks noChangeAspect="1"/>
          </p:cNvPicPr>
          <p:nvPr/>
        </p:nvPicPr>
        <p:blipFill>
          <a:blip r:embed="rId3"/>
          <a:stretch>
            <a:fillRect/>
          </a:stretch>
        </p:blipFill>
        <p:spPr>
          <a:xfrm>
            <a:off x="716621" y="1514690"/>
            <a:ext cx="3218967" cy="3828620"/>
          </a:xfrm>
          <a:prstGeom prst="rect">
            <a:avLst/>
          </a:prstGeom>
        </p:spPr>
      </p:pic>
      <p:sp>
        <p:nvSpPr>
          <p:cNvPr id="8" name="TextBox 7">
            <a:extLst>
              <a:ext uri="{FF2B5EF4-FFF2-40B4-BE49-F238E27FC236}">
                <a16:creationId xmlns:a16="http://schemas.microsoft.com/office/drawing/2014/main" id="{51CB9AAC-0113-0979-7097-6CD6139BEED4}"/>
              </a:ext>
              <a:ext uri="{C183D7F6-B498-43B3-948B-1728B52AA6E4}">
                <adec:decorative xmlns:adec="http://schemas.microsoft.com/office/drawing/2017/decorative" val="0"/>
              </a:ext>
            </a:extLst>
          </p:cNvPr>
          <p:cNvSpPr txBox="1"/>
          <p:nvPr/>
        </p:nvSpPr>
        <p:spPr>
          <a:xfrm>
            <a:off x="5502384" y="2253285"/>
            <a:ext cx="4386146" cy="1569660"/>
          </a:xfrm>
          <a:prstGeom prst="rect">
            <a:avLst/>
          </a:prstGeom>
          <a:noFill/>
        </p:spPr>
        <p:txBody>
          <a:bodyPr wrap="square">
            <a:spAutoFit/>
          </a:bodyPr>
          <a:lstStyle/>
          <a:p>
            <a:r>
              <a:rPr lang="en-GB" sz="2400" dirty="0">
                <a:solidFill>
                  <a:schemeClr val="tx1"/>
                </a:solidFill>
                <a:cs typeface="Arial"/>
              </a:rPr>
              <a:t>In groups/pairs:</a:t>
            </a:r>
          </a:p>
          <a:p>
            <a:endParaRPr lang="en-GB" sz="2400" dirty="0">
              <a:solidFill>
                <a:schemeClr val="tx1"/>
              </a:solidFill>
              <a:cs typeface="Arial"/>
            </a:endParaRPr>
          </a:p>
          <a:p>
            <a:r>
              <a:rPr lang="en-GB" sz="2400" dirty="0">
                <a:solidFill>
                  <a:schemeClr val="tx1"/>
                </a:solidFill>
                <a:cs typeface="Arial"/>
              </a:rPr>
              <a:t>Share your favourite music artist or band. </a:t>
            </a:r>
          </a:p>
        </p:txBody>
      </p:sp>
    </p:spTree>
    <p:extLst>
      <p:ext uri="{BB962C8B-B14F-4D97-AF65-F5344CB8AC3E}">
        <p14:creationId xmlns:p14="http://schemas.microsoft.com/office/powerpoint/2010/main" val="163690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DBB9557-8B73-646A-C3B5-0993506A374A}"/>
              </a:ext>
              <a:ext uri="{C183D7F6-B498-43B3-948B-1728B52AA6E4}">
                <adec:decorative xmlns:adec="http://schemas.microsoft.com/office/drawing/2017/decorative" val="0"/>
              </a:ext>
            </a:extLst>
          </p:cNvPr>
          <p:cNvSpPr txBox="1">
            <a:spLocks noGrp="1"/>
          </p:cNvSpPr>
          <p:nvPr>
            <p:ph type="title" idx="4294967295"/>
          </p:nvPr>
        </p:nvSpPr>
        <p:spPr>
          <a:xfrm>
            <a:off x="764939" y="343986"/>
            <a:ext cx="7670349"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j-ea"/>
                <a:cs typeface="+mj-cs"/>
              </a:rPr>
              <a:t>Using data to plan – using evidence and research</a:t>
            </a:r>
          </a:p>
        </p:txBody>
      </p:sp>
      <p:sp>
        <p:nvSpPr>
          <p:cNvPr id="3" name="TextBox 2">
            <a:extLst>
              <a:ext uri="{FF2B5EF4-FFF2-40B4-BE49-F238E27FC236}">
                <a16:creationId xmlns:a16="http://schemas.microsoft.com/office/drawing/2014/main" id="{0261CB78-1F23-CA25-6054-6A92382C691B}"/>
              </a:ext>
              <a:ext uri="{C183D7F6-B498-43B3-948B-1728B52AA6E4}">
                <adec:decorative xmlns:adec="http://schemas.microsoft.com/office/drawing/2017/decorative" val="0"/>
              </a:ext>
            </a:extLst>
          </p:cNvPr>
          <p:cNvSpPr txBox="1"/>
          <p:nvPr/>
        </p:nvSpPr>
        <p:spPr>
          <a:xfrm>
            <a:off x="764939" y="1669549"/>
            <a:ext cx="7053943" cy="4524315"/>
          </a:xfrm>
          <a:prstGeom prst="rect">
            <a:avLst/>
          </a:prstGeom>
          <a:noFill/>
        </p:spPr>
        <p:txBody>
          <a:bodyPr wrap="square" rtlCol="0">
            <a:spAutoFit/>
          </a:bodyPr>
          <a:lstStyle/>
          <a:p>
            <a:pPr marL="285750" indent="-285750">
              <a:buFont typeface="Arial" panose="020B0604020202020204" pitchFamily="34" charset="0"/>
              <a:buChar char="•"/>
            </a:pPr>
            <a:r>
              <a:rPr lang="en-GB" sz="2400" dirty="0"/>
              <a:t>In Scotland we want our schools, and our education system to be research rich. Practitioner engagement in research contributes to successful school and system development. </a:t>
            </a:r>
          </a:p>
          <a:p>
            <a:endParaRPr lang="en-GB" sz="2400" dirty="0"/>
          </a:p>
          <a:p>
            <a:pPr marL="285750" indent="-285750">
              <a:buFont typeface="Arial" panose="020B0604020202020204" pitchFamily="34" charset="0"/>
              <a:buChar char="•"/>
            </a:pPr>
            <a:r>
              <a:rPr lang="en-GB" sz="2400" dirty="0"/>
              <a:t>As part of the improvement planning process, educators may find it helpful to consider research. For example:</a:t>
            </a:r>
          </a:p>
          <a:p>
            <a:pPr marL="285750" indent="-285750">
              <a:buFont typeface="Courier New" panose="02070309020205020404" pitchFamily="49" charset="0"/>
              <a:buChar char="o"/>
            </a:pPr>
            <a:r>
              <a:rPr lang="en-GB" sz="2400" dirty="0"/>
              <a:t>practitioner enquiry</a:t>
            </a:r>
          </a:p>
          <a:p>
            <a:pPr marL="285750" indent="-285750">
              <a:buFont typeface="Courier New" panose="02070309020205020404" pitchFamily="49" charset="0"/>
              <a:buChar char="o"/>
            </a:pPr>
            <a:r>
              <a:rPr lang="en-GB" sz="2400" dirty="0"/>
              <a:t>evidenced-based interventions</a:t>
            </a:r>
          </a:p>
          <a:p>
            <a:pPr marL="285750" indent="-285750">
              <a:buFont typeface="Courier New" panose="02070309020205020404" pitchFamily="49" charset="0"/>
              <a:buChar char="o"/>
            </a:pPr>
            <a:r>
              <a:rPr lang="en-GB" sz="2400" dirty="0"/>
              <a:t>collaboration with other schools or agencies who have had success in an identified area.</a:t>
            </a:r>
          </a:p>
        </p:txBody>
      </p:sp>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screen shot of Education Scotland research and enquiry page.">
            <a:extLst>
              <a:ext uri="{FF2B5EF4-FFF2-40B4-BE49-F238E27FC236}">
                <a16:creationId xmlns:a16="http://schemas.microsoft.com/office/drawing/2014/main" id="{B29B3291-9961-8F7F-C9A3-1E1BA1B60FF3}"/>
              </a:ext>
            </a:extLst>
          </p:cNvPr>
          <p:cNvPicPr>
            <a:picLocks noChangeAspect="1"/>
          </p:cNvPicPr>
          <p:nvPr/>
        </p:nvPicPr>
        <p:blipFill rotWithShape="1">
          <a:blip r:embed="rId3"/>
          <a:srcRect l="1" r="63551" b="11815"/>
          <a:stretch/>
        </p:blipFill>
        <p:spPr>
          <a:xfrm>
            <a:off x="8435288" y="383644"/>
            <a:ext cx="3236121" cy="3347162"/>
          </a:xfrm>
          <a:prstGeom prst="rect">
            <a:avLst/>
          </a:prstGeom>
          <a:ln>
            <a:solidFill>
              <a:schemeClr val="tx1"/>
            </a:solidFill>
          </a:ln>
        </p:spPr>
      </p:pic>
      <p:pic>
        <p:nvPicPr>
          <p:cNvPr id="5" name="Picture 4" descr="A QR code link to the research and enquiry page. ">
            <a:extLst>
              <a:ext uri="{FF2B5EF4-FFF2-40B4-BE49-F238E27FC236}">
                <a16:creationId xmlns:a16="http://schemas.microsoft.com/office/drawing/2014/main" id="{AF5013AA-43D1-E4D9-E3B7-E0F25AE740A3}"/>
              </a:ext>
            </a:extLst>
          </p:cNvPr>
          <p:cNvPicPr>
            <a:picLocks noChangeAspect="1"/>
          </p:cNvPicPr>
          <p:nvPr/>
        </p:nvPicPr>
        <p:blipFill>
          <a:blip r:embed="rId4"/>
          <a:stretch>
            <a:fillRect/>
          </a:stretch>
        </p:blipFill>
        <p:spPr>
          <a:xfrm>
            <a:off x="8666518" y="3849188"/>
            <a:ext cx="3236120" cy="3008812"/>
          </a:xfrm>
          <a:prstGeom prst="rect">
            <a:avLst/>
          </a:prstGeom>
        </p:spPr>
      </p:pic>
    </p:spTree>
    <p:extLst>
      <p:ext uri="{BB962C8B-B14F-4D97-AF65-F5344CB8AC3E}">
        <p14:creationId xmlns:p14="http://schemas.microsoft.com/office/powerpoint/2010/main" val="21959850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F46E3A4-7573-EF1E-DAA8-25C234E8C965}"/>
              </a:ext>
              <a:ext uri="{C183D7F6-B498-43B3-948B-1728B52AA6E4}">
                <adec:decorative xmlns:adec="http://schemas.microsoft.com/office/drawing/2017/decorative" val="1"/>
              </a:ext>
            </a:extLst>
          </p:cNvPr>
          <p:cNvSpPr txBox="1">
            <a:spLocks noGrp="1"/>
          </p:cNvSpPr>
          <p:nvPr>
            <p:ph idx="1"/>
          </p:nvPr>
        </p:nvSpPr>
        <p:spPr>
          <a:xfrm>
            <a:off x="619623" y="1596112"/>
            <a:ext cx="11006320" cy="4518160"/>
          </a:xfrm>
          <a:prstGeom prst="rect">
            <a:avLst/>
          </a:prstGeom>
          <a:noFill/>
        </p:spPr>
        <p:txBody>
          <a:bodyPr wrap="square" rtlCol="0">
            <a:spAutoFit/>
          </a:bodyPr>
          <a:lstStyle/>
          <a:p>
            <a:pPr marL="0" indent="0">
              <a:buNone/>
            </a:pPr>
            <a:r>
              <a:rPr lang="en-GB" sz="2400" dirty="0"/>
              <a:t>It is important to consider:</a:t>
            </a:r>
          </a:p>
          <a:p>
            <a:r>
              <a:rPr lang="en-GB" sz="2400" dirty="0"/>
              <a:t>who will be gathering the data and how the data will be stored,</a:t>
            </a:r>
          </a:p>
          <a:p>
            <a:r>
              <a:rPr lang="en-GB" sz="2400" dirty="0"/>
              <a:t>who will need access to the data, how often it will need to be collected and whether data needs to be recorded in a consistent way to support analysis,</a:t>
            </a:r>
          </a:p>
          <a:p>
            <a:r>
              <a:rPr lang="en-GB" sz="2400" dirty="0"/>
              <a:t>the accuracy of data. For example, it is difficult to analyse attainment data by demographic information if the information is incomplete or inaccurate, </a:t>
            </a:r>
          </a:p>
          <a:p>
            <a:r>
              <a:rPr lang="en-GB" sz="2400" dirty="0"/>
              <a:t>whether educators require training or guidance, </a:t>
            </a:r>
          </a:p>
          <a:p>
            <a:r>
              <a:rPr lang="en-GB" sz="2400" dirty="0"/>
              <a:t>whether systems are manageable and meaningful - the simplest tracking systems will be the most successful, and</a:t>
            </a:r>
          </a:p>
          <a:p>
            <a:r>
              <a:rPr lang="en-GB" sz="2400" dirty="0"/>
              <a:t>if it is possible to reduce bureaucracy - for example, by utilising existing systems rather than creating new ones.</a:t>
            </a:r>
            <a:endParaRPr lang="en-US" sz="2400" dirty="0"/>
          </a:p>
        </p:txBody>
      </p:sp>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1"/>
              </a:ext>
            </a:extLst>
          </p:cNvPr>
          <p:cNvSpPr>
            <a:spLocks noGrp="1"/>
          </p:cNvSpPr>
          <p:nvPr>
            <p:ph type="title"/>
          </p:nvPr>
        </p:nvSpPr>
        <p:spPr>
          <a:xfrm>
            <a:off x="619623" y="461649"/>
            <a:ext cx="11392305" cy="784869"/>
          </a:xfrm>
        </p:spPr>
        <p:txBody>
          <a:bodyPr>
            <a:noAutofit/>
          </a:bodyPr>
          <a:lstStyle/>
          <a:p>
            <a:r>
              <a:rPr lang="en-GB" sz="4000" b="1" dirty="0">
                <a:cs typeface="Arial"/>
              </a:rPr>
              <a:t>Data and implementation – organising and gathering data</a:t>
            </a:r>
            <a:endParaRPr lang="en-GB" sz="4000" b="1" dirty="0">
              <a:solidFill>
                <a:schemeClr val="tx1"/>
              </a:solidFill>
              <a:cs typeface="Arial"/>
            </a:endParaRPr>
          </a:p>
        </p:txBody>
      </p:sp>
    </p:spTree>
    <p:extLst>
      <p:ext uri="{BB962C8B-B14F-4D97-AF65-F5344CB8AC3E}">
        <p14:creationId xmlns:p14="http://schemas.microsoft.com/office/powerpoint/2010/main" val="2154585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1FD0B5-EE4C-A56E-FF24-B056E2E5B9E0}"/>
              </a:ext>
              <a:ext uri="{C183D7F6-B498-43B3-948B-1728B52AA6E4}">
                <adec:decorative xmlns:adec="http://schemas.microsoft.com/office/drawing/2017/decorative" val="1"/>
              </a:ext>
            </a:extLst>
          </p:cNvPr>
          <p:cNvSpPr txBox="1"/>
          <p:nvPr/>
        </p:nvSpPr>
        <p:spPr>
          <a:xfrm>
            <a:off x="433252" y="1931479"/>
            <a:ext cx="10892246"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t>It is important to ensure that data is used throughout the implementation of planned improvement so that progress against outcomes can be tracked and reviewed in an ongoing way.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will be easier if clear aims are established, and a set of measures have been agreed including a baseline from which to track progress.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Aims, measures and expectations for tracking should be shared with all staff before improvement activity begins.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It may help to think about by who, how and when data will be regularly reviewed during an improvement cycle.</a:t>
            </a:r>
          </a:p>
          <a:p>
            <a:endParaRPr lang="en-GB" sz="2400" dirty="0"/>
          </a:p>
        </p:txBody>
      </p:sp>
      <p:sp>
        <p:nvSpPr>
          <p:cNvPr id="2" name="Title 1">
            <a:extLst>
              <a:ext uri="{FF2B5EF4-FFF2-40B4-BE49-F238E27FC236}">
                <a16:creationId xmlns:a16="http://schemas.microsoft.com/office/drawing/2014/main" id="{FDCDB1D5-BF16-43A1-926F-775FA573CF24}"/>
              </a:ext>
              <a:ext uri="{C183D7F6-B498-43B3-948B-1728B52AA6E4}">
                <adec:decorative xmlns:adec="http://schemas.microsoft.com/office/drawing/2017/decorative" val="1"/>
              </a:ext>
            </a:extLst>
          </p:cNvPr>
          <p:cNvSpPr txBox="1">
            <a:spLocks noGrp="1"/>
          </p:cNvSpPr>
          <p:nvPr>
            <p:ph type="title" idx="4294967295"/>
          </p:nvPr>
        </p:nvSpPr>
        <p:spPr>
          <a:xfrm>
            <a:off x="548640" y="381047"/>
            <a:ext cx="11551919"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black"/>
                </a:solidFill>
                <a:effectLst/>
                <a:uLnTx/>
                <a:uFillTx/>
                <a:latin typeface="Calibri Light" panose="020F0302020204030204"/>
                <a:ea typeface="+mj-ea"/>
                <a:cs typeface="Arial"/>
              </a:rPr>
              <a:t>Data and implementation </a:t>
            </a:r>
            <a:r>
              <a:rPr kumimoji="0" lang="en-GB" sz="4000" b="1" i="0" u="none" strike="noStrike" kern="1200" cap="none" spc="0" normalizeH="0" baseline="0" noProof="0" dirty="0">
                <a:ln>
                  <a:noFill/>
                </a:ln>
                <a:solidFill>
                  <a:schemeClr val="tx1"/>
                </a:solidFill>
                <a:effectLst/>
                <a:uLnTx/>
                <a:uFillTx/>
                <a:latin typeface="+mj-lt"/>
                <a:ea typeface="+mn-ea"/>
                <a:cs typeface="+mn-cs"/>
              </a:rPr>
              <a:t>– effective tracking and monitoring</a:t>
            </a:r>
          </a:p>
        </p:txBody>
      </p:sp>
    </p:spTree>
    <p:extLst>
      <p:ext uri="{BB962C8B-B14F-4D97-AF65-F5344CB8AC3E}">
        <p14:creationId xmlns:p14="http://schemas.microsoft.com/office/powerpoint/2010/main" val="375654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8D79-FFCF-EE69-40CD-A75381DE6579}"/>
              </a:ext>
            </a:extLst>
          </p:cNvPr>
          <p:cNvSpPr>
            <a:spLocks noGrp="1"/>
          </p:cNvSpPr>
          <p:nvPr>
            <p:ph type="title"/>
          </p:nvPr>
        </p:nvSpPr>
        <p:spPr>
          <a:xfrm>
            <a:off x="838200" y="716320"/>
            <a:ext cx="10515600" cy="616182"/>
          </a:xfrm>
        </p:spPr>
        <p:txBody>
          <a:bodyPr>
            <a:normAutofit fontScale="90000"/>
          </a:bodyPr>
          <a:lstStyle/>
          <a:p>
            <a:r>
              <a:rPr lang="en-GB" b="1" kern="0" dirty="0">
                <a:cs typeface="Arial"/>
              </a:rPr>
              <a:t>Effective tracking and monitoring systems</a:t>
            </a:r>
            <a:br>
              <a:rPr kumimoji="0" lang="en-GB" sz="6600" b="1" i="0" u="none" strike="noStrike" kern="0" cap="none" spc="0" normalizeH="0" baseline="0" noProof="0" dirty="0">
                <a:ln>
                  <a:noFill/>
                </a:ln>
                <a:solidFill>
                  <a:srgbClr val="00ABB5"/>
                </a:solidFill>
                <a:effectLst/>
                <a:uLnTx/>
                <a:uFillTx/>
                <a:latin typeface="Arial"/>
                <a:ea typeface="+mj-ea"/>
                <a:cs typeface="+mj-cs"/>
              </a:rPr>
            </a:br>
            <a:endParaRPr lang="en-GB" dirty="0"/>
          </a:p>
        </p:txBody>
      </p:sp>
      <p:pic>
        <p:nvPicPr>
          <p:cNvPr id="10" name="Picture 9" descr="This is an image of a tracking and monitoring wheel taken from Education Scotland's tracking and monitoring systems resource. ">
            <a:extLst>
              <a:ext uri="{FF2B5EF4-FFF2-40B4-BE49-F238E27FC236}">
                <a16:creationId xmlns:a16="http://schemas.microsoft.com/office/drawing/2014/main" id="{ED034A72-FED7-C89C-C6F6-C6397D69B135}"/>
              </a:ext>
            </a:extLst>
          </p:cNvPr>
          <p:cNvPicPr>
            <a:picLocks noChangeAspect="1"/>
          </p:cNvPicPr>
          <p:nvPr/>
        </p:nvPicPr>
        <p:blipFill>
          <a:blip r:embed="rId3"/>
          <a:stretch>
            <a:fillRect/>
          </a:stretch>
        </p:blipFill>
        <p:spPr>
          <a:xfrm>
            <a:off x="137867" y="1332502"/>
            <a:ext cx="5246404" cy="4665999"/>
          </a:xfrm>
          <a:prstGeom prst="rect">
            <a:avLst/>
          </a:prstGeom>
        </p:spPr>
      </p:pic>
      <p:sp>
        <p:nvSpPr>
          <p:cNvPr id="11" name="TextBox 10">
            <a:extLst>
              <a:ext uri="{FF2B5EF4-FFF2-40B4-BE49-F238E27FC236}">
                <a16:creationId xmlns:a16="http://schemas.microsoft.com/office/drawing/2014/main" id="{E9EB85F4-FBB9-F6AE-8AAF-07BCB50FB9EA}"/>
              </a:ext>
            </a:extLst>
          </p:cNvPr>
          <p:cNvSpPr txBox="1"/>
          <p:nvPr/>
        </p:nvSpPr>
        <p:spPr>
          <a:xfrm>
            <a:off x="5601759" y="1583319"/>
            <a:ext cx="5032373"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Education Scotland have developed a resource to support schools in developing effective tracking and monitoring systems.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link can be accessed through the QR code. </a:t>
            </a:r>
          </a:p>
        </p:txBody>
      </p:sp>
      <p:sp>
        <p:nvSpPr>
          <p:cNvPr id="13" name="TextBox 12">
            <a:extLst>
              <a:ext uri="{FF2B5EF4-FFF2-40B4-BE49-F238E27FC236}">
                <a16:creationId xmlns:a16="http://schemas.microsoft.com/office/drawing/2014/main" id="{005D5C8C-291C-5783-1232-045199D7D694}"/>
              </a:ext>
            </a:extLst>
          </p:cNvPr>
          <p:cNvSpPr txBox="1"/>
          <p:nvPr/>
        </p:nvSpPr>
        <p:spPr>
          <a:xfrm>
            <a:off x="838200" y="6019580"/>
            <a:ext cx="485933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Resources to support effective tracking and monitoring | Resources | Education Scotland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descr="This is a QR code linking participants to a tracking and monitoring resource. ">
            <a:extLst>
              <a:ext uri="{FF2B5EF4-FFF2-40B4-BE49-F238E27FC236}">
                <a16:creationId xmlns:a16="http://schemas.microsoft.com/office/drawing/2014/main" id="{0E7C221C-1C43-9D77-BBB0-EAF6CBB93770}"/>
              </a:ext>
            </a:extLst>
          </p:cNvPr>
          <p:cNvPicPr>
            <a:picLocks noChangeAspect="1"/>
          </p:cNvPicPr>
          <p:nvPr/>
        </p:nvPicPr>
        <p:blipFill>
          <a:blip r:embed="rId5"/>
          <a:stretch>
            <a:fillRect/>
          </a:stretch>
        </p:blipFill>
        <p:spPr>
          <a:xfrm>
            <a:off x="8842374" y="4142460"/>
            <a:ext cx="2511426" cy="2511426"/>
          </a:xfrm>
          <a:prstGeom prst="rect">
            <a:avLst/>
          </a:prstGeom>
        </p:spPr>
      </p:pic>
    </p:spTree>
    <p:extLst>
      <p:ext uri="{BB962C8B-B14F-4D97-AF65-F5344CB8AC3E}">
        <p14:creationId xmlns:p14="http://schemas.microsoft.com/office/powerpoint/2010/main" val="3928247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3E6936-F394-0CC2-D311-E72617A8247C}"/>
              </a:ext>
              <a:ext uri="{C183D7F6-B498-43B3-948B-1728B52AA6E4}">
                <adec:decorative xmlns:adec="http://schemas.microsoft.com/office/drawing/2017/decorative" val="0"/>
              </a:ext>
            </a:extLst>
          </p:cNvPr>
          <p:cNvSpPr>
            <a:spLocks noGrp="1"/>
          </p:cNvSpPr>
          <p:nvPr>
            <p:ph type="title"/>
          </p:nvPr>
        </p:nvSpPr>
        <p:spPr>
          <a:xfrm>
            <a:off x="740229" y="670506"/>
            <a:ext cx="11338939" cy="230244"/>
          </a:xfrm>
        </p:spPr>
        <p:txBody>
          <a:bodyPr>
            <a:noAutofit/>
          </a:bodyPr>
          <a:lstStyle/>
          <a:p>
            <a:r>
              <a:rPr lang="en-GB" sz="4000" b="1" dirty="0">
                <a:solidFill>
                  <a:schemeClr val="tx1"/>
                </a:solidFill>
                <a:cs typeface="Arial"/>
              </a:rPr>
              <a:t>Evaluation – Using a range of data to support </a:t>
            </a:r>
            <a:r>
              <a:rPr lang="en-GB" sz="4000" b="1" dirty="0">
                <a:cs typeface="Arial"/>
              </a:rPr>
              <a:t>s</a:t>
            </a:r>
            <a:r>
              <a:rPr lang="en-GB" sz="4000" b="1" dirty="0">
                <a:solidFill>
                  <a:schemeClr val="tx1"/>
                </a:solidFill>
                <a:cs typeface="Arial"/>
              </a:rPr>
              <a:t>elf-evaluation </a:t>
            </a:r>
          </a:p>
        </p:txBody>
      </p:sp>
      <p:pic>
        <p:nvPicPr>
          <p:cNvPr id="2" name="Content Placeholder 1" descr="Image of How good is our school?  front cover">
            <a:extLst>
              <a:ext uri="{FF2B5EF4-FFF2-40B4-BE49-F238E27FC236}">
                <a16:creationId xmlns:a16="http://schemas.microsoft.com/office/drawing/2014/main" id="{D77C7D1C-771E-848F-DE62-BA268A68D816}"/>
              </a:ext>
              <a:ext uri="{C183D7F6-B498-43B3-948B-1728B52AA6E4}">
                <adec:decorative xmlns:adec="http://schemas.microsoft.com/office/drawing/2017/decorative" val="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49563" t="9304" r="1952" b="5092"/>
          <a:stretch/>
        </p:blipFill>
        <p:spPr>
          <a:xfrm>
            <a:off x="914022" y="1450451"/>
            <a:ext cx="4102116" cy="4737043"/>
          </a:xfrm>
          <a:prstGeom prst="rect">
            <a:avLst/>
          </a:prstGeom>
          <a:ln w="6350">
            <a:solidFill>
              <a:schemeClr val="tx1"/>
            </a:solidFill>
          </a:ln>
        </p:spPr>
      </p:pic>
      <p:pic>
        <p:nvPicPr>
          <p:cNvPr id="9" name="Picture 8" descr="Evaluation of quality triangle form HGIOS4. ">
            <a:extLst>
              <a:ext uri="{FF2B5EF4-FFF2-40B4-BE49-F238E27FC236}">
                <a16:creationId xmlns:a16="http://schemas.microsoft.com/office/drawing/2014/main" id="{EB6192B5-9950-7D44-D802-0027817D8C57}"/>
              </a:ext>
            </a:extLst>
          </p:cNvPr>
          <p:cNvPicPr>
            <a:picLocks noChangeAspect="1"/>
          </p:cNvPicPr>
          <p:nvPr/>
        </p:nvPicPr>
        <p:blipFill>
          <a:blip r:embed="rId4"/>
          <a:stretch>
            <a:fillRect/>
          </a:stretch>
        </p:blipFill>
        <p:spPr>
          <a:xfrm>
            <a:off x="5593080" y="1220207"/>
            <a:ext cx="5593079" cy="4737043"/>
          </a:xfrm>
          <a:prstGeom prst="rect">
            <a:avLst/>
          </a:prstGeom>
        </p:spPr>
      </p:pic>
    </p:spTree>
    <p:extLst>
      <p:ext uri="{BB962C8B-B14F-4D97-AF65-F5344CB8AC3E}">
        <p14:creationId xmlns:p14="http://schemas.microsoft.com/office/powerpoint/2010/main" val="2906578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F574C9E-1756-0FFD-8FB7-3FB7B4C9C459}"/>
              </a:ext>
              <a:ext uri="{C183D7F6-B498-43B3-948B-1728B52AA6E4}">
                <adec:decorative xmlns:adec="http://schemas.microsoft.com/office/drawing/2017/decorative" val="0"/>
              </a:ext>
            </a:extLst>
          </p:cNvPr>
          <p:cNvSpPr>
            <a:spLocks noGrp="1"/>
          </p:cNvSpPr>
          <p:nvPr>
            <p:ph type="title"/>
          </p:nvPr>
        </p:nvSpPr>
        <p:spPr>
          <a:xfrm>
            <a:off x="414454" y="670506"/>
            <a:ext cx="11338939" cy="655057"/>
          </a:xfrm>
        </p:spPr>
        <p:txBody>
          <a:bodyPr>
            <a:noAutofit/>
          </a:bodyPr>
          <a:lstStyle/>
          <a:p>
            <a:r>
              <a:rPr lang="en-GB" sz="4000" b="1" dirty="0">
                <a:solidFill>
                  <a:schemeClr val="tx1"/>
                </a:solidFill>
                <a:cs typeface="Arial"/>
              </a:rPr>
              <a:t>Evaluation – Using a range of data and evidence to support </a:t>
            </a:r>
            <a:r>
              <a:rPr lang="en-GB" sz="4000" b="1" dirty="0">
                <a:cs typeface="Arial"/>
              </a:rPr>
              <a:t>s</a:t>
            </a:r>
            <a:r>
              <a:rPr lang="en-GB" sz="4000" b="1" dirty="0">
                <a:solidFill>
                  <a:schemeClr val="tx1"/>
                </a:solidFill>
                <a:cs typeface="Arial"/>
              </a:rPr>
              <a:t>elf-evaluation </a:t>
            </a:r>
          </a:p>
        </p:txBody>
      </p:sp>
      <p:grpSp>
        <p:nvGrpSpPr>
          <p:cNvPr id="4" name="Group 3" descr="Evaluation of quality triangle from HGIOS4. ">
            <a:extLst>
              <a:ext uri="{FF2B5EF4-FFF2-40B4-BE49-F238E27FC236}">
                <a16:creationId xmlns:a16="http://schemas.microsoft.com/office/drawing/2014/main" id="{334C9314-641B-A5BA-75D3-9E691D0DCCE0}"/>
              </a:ext>
            </a:extLst>
          </p:cNvPr>
          <p:cNvGrpSpPr/>
          <p:nvPr/>
        </p:nvGrpSpPr>
        <p:grpSpPr>
          <a:xfrm>
            <a:off x="588227" y="1658983"/>
            <a:ext cx="11015546" cy="4791209"/>
            <a:chOff x="446072" y="726484"/>
            <a:chExt cx="11477115" cy="5124629"/>
          </a:xfrm>
        </p:grpSpPr>
        <p:sp>
          <p:nvSpPr>
            <p:cNvPr id="5" name="Text Placeholder 2">
              <a:extLst>
                <a:ext uri="{FF2B5EF4-FFF2-40B4-BE49-F238E27FC236}">
                  <a16:creationId xmlns:a16="http://schemas.microsoft.com/office/drawing/2014/main" id="{FB9E1A45-887C-A6B6-7FEF-EF4358BE5889}"/>
                </a:ext>
              </a:extLst>
            </p:cNvPr>
            <p:cNvSpPr txBox="1">
              <a:spLocks/>
            </p:cNvSpPr>
            <p:nvPr/>
          </p:nvSpPr>
          <p:spPr bwMode="auto">
            <a:xfrm>
              <a:off x="8806679" y="1968979"/>
              <a:ext cx="3116508" cy="150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1800">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600">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400">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400">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400">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400">
                  <a:solidFill>
                    <a:srgbClr val="000000"/>
                  </a:solidFill>
                  <a:latin typeface="+mn-lt"/>
                  <a:cs typeface="+mn-cs"/>
                </a:defRPr>
              </a:lvl7pPr>
              <a:lvl8pPr marL="3200400" indent="0" algn="l" rtl="0" eaLnBrk="1" fontAlgn="base" hangingPunct="1">
                <a:spcBef>
                  <a:spcPct val="20000"/>
                </a:spcBef>
                <a:spcAft>
                  <a:spcPct val="0"/>
                </a:spcAft>
                <a:buNone/>
                <a:defRPr sz="1400">
                  <a:solidFill>
                    <a:srgbClr val="000000"/>
                  </a:solidFill>
                  <a:latin typeface="+mn-lt"/>
                  <a:cs typeface="+mn-cs"/>
                </a:defRPr>
              </a:lvl8pPr>
              <a:lvl9pPr marL="3657600" indent="0" algn="l" rtl="0" eaLnBrk="1" fontAlgn="base" hangingPunct="1">
                <a:spcBef>
                  <a:spcPct val="20000"/>
                </a:spcBef>
                <a:spcAft>
                  <a:spcPct val="0"/>
                </a:spcAft>
                <a:buNone/>
                <a:defRPr sz="14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cs typeface="Arial" panose="020B0604020202020204" pitchFamily="34" charset="0"/>
                </a:rPr>
                <a:t>Views of learners, staff, parents &amp; partners view </a:t>
              </a: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cs typeface="Arial" panose="020B0604020202020204" pitchFamily="34" charset="0"/>
                </a:rPr>
                <a:t>Timing of surveys</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lumMod val="65000"/>
                    <a:lumOff val="35000"/>
                  </a:prstClr>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ABFB03EF-0227-FE8E-1C84-6E99FEF191C2}"/>
                </a:ext>
              </a:extLst>
            </p:cNvPr>
            <p:cNvGrpSpPr/>
            <p:nvPr/>
          </p:nvGrpSpPr>
          <p:grpSpPr>
            <a:xfrm>
              <a:off x="446072" y="726484"/>
              <a:ext cx="9535359" cy="5124629"/>
              <a:chOff x="140269" y="1058799"/>
              <a:chExt cx="9535359" cy="5124629"/>
            </a:xfrm>
          </p:grpSpPr>
          <p:sp>
            <p:nvSpPr>
              <p:cNvPr id="7" name="Text Placeholder 2">
                <a:extLst>
                  <a:ext uri="{FF2B5EF4-FFF2-40B4-BE49-F238E27FC236}">
                    <a16:creationId xmlns:a16="http://schemas.microsoft.com/office/drawing/2014/main" id="{4EBD3618-F50F-5632-2CC5-40A4026C5387}"/>
                  </a:ext>
                </a:extLst>
              </p:cNvPr>
              <p:cNvSpPr txBox="1">
                <a:spLocks/>
              </p:cNvSpPr>
              <p:nvPr/>
            </p:nvSpPr>
            <p:spPr bwMode="auto">
              <a:xfrm>
                <a:off x="140269" y="1560297"/>
                <a:ext cx="3891438"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ea typeface="+mn-ea"/>
                    <a:cs typeface="+mn-cs"/>
                  </a:rPr>
                  <a:t>Data Analysis: Trends, cohorts, tracking, stretch aims, etc.</a:t>
                </a:r>
                <a:endParaRPr kumimoji="0" lang="en-GB" sz="2400" b="0" i="0" u="none" strike="noStrike" kern="0" cap="none" spc="0" normalizeH="0" baseline="0" noProof="0" dirty="0">
                  <a:ln>
                    <a:noFill/>
                  </a:ln>
                  <a:solidFill>
                    <a:prstClr val="black">
                      <a:lumMod val="65000"/>
                      <a:lumOff val="35000"/>
                    </a:prstClr>
                  </a:solidFill>
                  <a:effectLst/>
                  <a:uLnTx/>
                  <a:uFillTx/>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ea typeface="+mn-ea"/>
                    <a:cs typeface="+mn-cs"/>
                  </a:rPr>
                  <a:t>Standards &amp; Quality Reports</a:t>
                </a:r>
                <a:endParaRPr kumimoji="0" lang="en-GB" sz="2400" b="0" i="0" u="none" strike="noStrike" kern="0" cap="none" spc="0" normalizeH="0" baseline="0" noProof="0" dirty="0">
                  <a:ln>
                    <a:noFill/>
                  </a:ln>
                  <a:solidFill>
                    <a:prstClr val="black">
                      <a:lumMod val="65000"/>
                      <a:lumOff val="35000"/>
                    </a:prstClr>
                  </a:solidFill>
                  <a:effectLst/>
                  <a:uLnTx/>
                  <a:uFillTx/>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ea typeface="+mn-ea"/>
                    <a:cs typeface="Arial"/>
                  </a:rPr>
                  <a:t>School Improvement Plans</a:t>
                </a:r>
              </a:p>
              <a:p>
                <a:pPr marL="0" marR="0" lvl="0" indent="0" algn="l" defTabSz="914400" rtl="0" eaLnBrk="1" fontAlgn="base" latinLnBrk="0" hangingPunct="1">
                  <a:lnSpc>
                    <a:spcPct val="100000"/>
                  </a:lnSpc>
                  <a:spcBef>
                    <a:spcPct val="20000"/>
                  </a:spcBef>
                  <a:spcAft>
                    <a:spcPct val="0"/>
                  </a:spcAft>
                  <a:buClrTx/>
                  <a:buSzTx/>
                  <a:buFont typeface="Arial"/>
                  <a:buNone/>
                  <a:tabLst/>
                  <a:defRPr/>
                </a:pPr>
                <a:endParaRPr kumimoji="0" lang="en-GB" sz="2000" b="0" i="0" u="none" strike="noStrike" kern="0" cap="none" spc="0" normalizeH="0" baseline="0" noProof="0" dirty="0">
                  <a:ln>
                    <a:noFill/>
                  </a:ln>
                  <a:solidFill>
                    <a:prstClr val="black">
                      <a:lumMod val="65000"/>
                      <a:lumOff val="35000"/>
                    </a:prstClr>
                  </a:solidFill>
                  <a:effectLst/>
                  <a:uLnTx/>
                  <a:uFillTx/>
                  <a:latin typeface="Arial"/>
                  <a:ea typeface="+mn-ea"/>
                  <a:cs typeface="Arial"/>
                </a:endParaRPr>
              </a:p>
            </p:txBody>
          </p:sp>
          <p:sp>
            <p:nvSpPr>
              <p:cNvPr id="8" name="Text Placeholder 2">
                <a:extLst>
                  <a:ext uri="{FF2B5EF4-FFF2-40B4-BE49-F238E27FC236}">
                    <a16:creationId xmlns:a16="http://schemas.microsoft.com/office/drawing/2014/main" id="{7C6C0640-8AE9-E692-A794-59CA81C7C7DE}"/>
                  </a:ext>
                </a:extLst>
              </p:cNvPr>
              <p:cNvSpPr txBox="1">
                <a:spLocks/>
              </p:cNvSpPr>
              <p:nvPr/>
            </p:nvSpPr>
            <p:spPr bwMode="auto">
              <a:xfrm>
                <a:off x="4306297" y="5453326"/>
                <a:ext cx="5369331" cy="730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457200" indent="0" algn="l" rtl="0" eaLnBrk="1" fontAlgn="base" hangingPunct="1">
                  <a:spcBef>
                    <a:spcPct val="20000"/>
                  </a:spcBef>
                  <a:spcAft>
                    <a:spcPct val="0"/>
                  </a:spcAft>
                  <a:buClr>
                    <a:srgbClr val="00ABB5"/>
                  </a:buClr>
                  <a:buFont typeface="Arial"/>
                  <a:buNone/>
                  <a:defRPr sz="1800">
                    <a:solidFill>
                      <a:schemeClr val="tx1">
                        <a:lumMod val="65000"/>
                        <a:lumOff val="35000"/>
                      </a:schemeClr>
                    </a:solidFill>
                    <a:latin typeface="+mn-lt"/>
                    <a:cs typeface="+mn-cs"/>
                  </a:defRPr>
                </a:lvl2pPr>
                <a:lvl3pPr marL="914400" marR="0" indent="0" algn="l" defTabSz="914400" rtl="0" eaLnBrk="1" fontAlgn="base" latinLnBrk="0" hangingPunct="1">
                  <a:lnSpc>
                    <a:spcPct val="100000"/>
                  </a:lnSpc>
                  <a:spcBef>
                    <a:spcPct val="20000"/>
                  </a:spcBef>
                  <a:spcAft>
                    <a:spcPct val="0"/>
                  </a:spcAft>
                  <a:buClr>
                    <a:srgbClr val="00ABB5"/>
                  </a:buClr>
                  <a:buSzTx/>
                  <a:buFont typeface="Lucida Grande"/>
                  <a:buNone/>
                  <a:tabLst/>
                  <a:defRPr sz="1600">
                    <a:solidFill>
                      <a:schemeClr val="tx1">
                        <a:lumMod val="65000"/>
                        <a:lumOff val="35000"/>
                      </a:schemeClr>
                    </a:solidFill>
                    <a:latin typeface="+mn-lt"/>
                    <a:cs typeface="+mn-cs"/>
                  </a:defRPr>
                </a:lvl3pPr>
                <a:lvl4pPr marL="1371600" indent="0" algn="l" rtl="0" eaLnBrk="1" fontAlgn="base" hangingPunct="1">
                  <a:spcBef>
                    <a:spcPct val="20000"/>
                  </a:spcBef>
                  <a:spcAft>
                    <a:spcPct val="0"/>
                  </a:spcAft>
                  <a:buClr>
                    <a:srgbClr val="00ABB5"/>
                  </a:buClr>
                  <a:buFont typeface="Wingdings" charset="2"/>
                  <a:buNone/>
                  <a:defRPr sz="1400">
                    <a:solidFill>
                      <a:schemeClr val="tx1">
                        <a:lumMod val="65000"/>
                        <a:lumOff val="35000"/>
                      </a:schemeClr>
                    </a:solidFill>
                    <a:latin typeface="+mn-lt"/>
                    <a:cs typeface="+mn-cs"/>
                  </a:defRPr>
                </a:lvl4pPr>
                <a:lvl5pPr marL="1828800" indent="0" algn="l" rtl="0" eaLnBrk="1" fontAlgn="base" hangingPunct="1">
                  <a:spcBef>
                    <a:spcPct val="20000"/>
                  </a:spcBef>
                  <a:spcAft>
                    <a:spcPct val="0"/>
                  </a:spcAft>
                  <a:buClr>
                    <a:srgbClr val="00ABB5"/>
                  </a:buClr>
                  <a:buFont typeface="Lucida Grande"/>
                  <a:buNone/>
                  <a:defRPr sz="1400">
                    <a:solidFill>
                      <a:schemeClr val="tx1">
                        <a:lumMod val="65000"/>
                        <a:lumOff val="35000"/>
                      </a:schemeClr>
                    </a:solidFill>
                    <a:latin typeface="+mn-lt"/>
                    <a:cs typeface="+mn-cs"/>
                  </a:defRPr>
                </a:lvl5pPr>
                <a:lvl6pPr marL="2286000" indent="0" algn="l" rtl="0" eaLnBrk="1" fontAlgn="base" hangingPunct="1">
                  <a:spcBef>
                    <a:spcPct val="20000"/>
                  </a:spcBef>
                  <a:spcAft>
                    <a:spcPct val="0"/>
                  </a:spcAft>
                  <a:buClr>
                    <a:srgbClr val="00ABB5"/>
                  </a:buClr>
                  <a:buFontTx/>
                  <a:buNone/>
                  <a:defRPr sz="1400">
                    <a:solidFill>
                      <a:schemeClr val="tx1">
                        <a:lumMod val="65000"/>
                        <a:lumOff val="35000"/>
                      </a:schemeClr>
                    </a:solidFill>
                    <a:latin typeface="+mn-lt"/>
                    <a:cs typeface="+mn-cs"/>
                  </a:defRPr>
                </a:lvl6pPr>
                <a:lvl7pPr marL="2743200" indent="0" algn="l" rtl="0" eaLnBrk="1" fontAlgn="base" hangingPunct="1">
                  <a:spcBef>
                    <a:spcPct val="20000"/>
                  </a:spcBef>
                  <a:spcAft>
                    <a:spcPct val="0"/>
                  </a:spcAft>
                  <a:buNone/>
                  <a:defRPr sz="1400">
                    <a:solidFill>
                      <a:srgbClr val="000000"/>
                    </a:solidFill>
                    <a:latin typeface="+mn-lt"/>
                    <a:cs typeface="+mn-cs"/>
                  </a:defRPr>
                </a:lvl7pPr>
                <a:lvl8pPr marL="3200400" indent="0" algn="l" rtl="0" eaLnBrk="1" fontAlgn="base" hangingPunct="1">
                  <a:spcBef>
                    <a:spcPct val="20000"/>
                  </a:spcBef>
                  <a:spcAft>
                    <a:spcPct val="0"/>
                  </a:spcAft>
                  <a:buNone/>
                  <a:defRPr sz="1400">
                    <a:solidFill>
                      <a:srgbClr val="000000"/>
                    </a:solidFill>
                    <a:latin typeface="+mn-lt"/>
                    <a:cs typeface="+mn-cs"/>
                  </a:defRPr>
                </a:lvl8pPr>
                <a:lvl9pPr marL="3657600" indent="0" algn="l" rtl="0" eaLnBrk="1" fontAlgn="base" hangingPunct="1">
                  <a:spcBef>
                    <a:spcPct val="20000"/>
                  </a:spcBef>
                  <a:spcAft>
                    <a:spcPct val="0"/>
                  </a:spcAft>
                  <a:buNone/>
                  <a:defRPr sz="14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ea typeface="+mn-ea"/>
                    <a:cs typeface="+mn-cs"/>
                  </a:rPr>
                  <a:t>Monitoring: formal &amp; informal</a:t>
                </a:r>
                <a:endParaRPr kumimoji="0" lang="en-GB" sz="2400" b="0" i="0" u="none" strike="noStrike" kern="0" cap="none" spc="0" normalizeH="0" baseline="0" noProof="0" dirty="0">
                  <a:ln>
                    <a:noFill/>
                  </a:ln>
                  <a:solidFill>
                    <a:prstClr val="black">
                      <a:lumMod val="65000"/>
                      <a:lumOff val="35000"/>
                    </a:prstClr>
                  </a:solidFill>
                  <a:effectLst/>
                  <a:uLnTx/>
                  <a:uFillTx/>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ea typeface="+mn-ea"/>
                    <a:cs typeface="+mn-cs"/>
                  </a:rPr>
                  <a:t>Quality of teaching and learning</a:t>
                </a:r>
                <a:endParaRPr kumimoji="0" lang="en-GB" sz="2400" b="0" i="0" u="none" strike="noStrike" kern="0" cap="none" spc="0" normalizeH="0" baseline="0" noProof="0" dirty="0">
                  <a:ln>
                    <a:noFill/>
                  </a:ln>
                  <a:solidFill>
                    <a:prstClr val="black">
                      <a:lumMod val="65000"/>
                      <a:lumOff val="35000"/>
                    </a:prstClr>
                  </a:solidFill>
                  <a:effectLst/>
                  <a:uLnTx/>
                  <a:uFillTx/>
                  <a:ea typeface="+mn-ea"/>
                  <a:cs typeface="Arial"/>
                </a:endParaRPr>
              </a:p>
              <a:p>
                <a:pPr marL="0" marR="0" lvl="0" indent="0" algn="l" defTabSz="914400" rtl="0" eaLnBrk="1" fontAlgn="base" latinLnBrk="0" hangingPunct="1">
                  <a:lnSpc>
                    <a:spcPct val="100000"/>
                  </a:lnSpc>
                  <a:spcBef>
                    <a:spcPct val="20000"/>
                  </a:spcBef>
                  <a:spcAft>
                    <a:spcPct val="0"/>
                  </a:spcAft>
                  <a:buClrTx/>
                  <a:buSzTx/>
                  <a:buFont typeface="Arial"/>
                  <a:buNone/>
                  <a:tabLst/>
                  <a:defRPr/>
                </a:pPr>
                <a:r>
                  <a:rPr kumimoji="0" lang="en-GB" sz="2400" b="0" i="0" u="none" strike="noStrike" kern="0" cap="none" spc="0" normalizeH="0" baseline="0" noProof="0" dirty="0">
                    <a:ln>
                      <a:noFill/>
                    </a:ln>
                    <a:solidFill>
                      <a:prstClr val="black">
                        <a:lumMod val="65000"/>
                        <a:lumOff val="35000"/>
                      </a:prstClr>
                    </a:solidFill>
                    <a:effectLst/>
                    <a:uLnTx/>
                    <a:uFillTx/>
                    <a:ea typeface="+mn-ea"/>
                    <a:cs typeface="Arial"/>
                  </a:rPr>
                  <a:t>Shared understanding</a:t>
                </a:r>
              </a:p>
            </p:txBody>
          </p:sp>
          <p:pic>
            <p:nvPicPr>
              <p:cNvPr id="9" name="Picture 8">
                <a:extLst>
                  <a:ext uri="{FF2B5EF4-FFF2-40B4-BE49-F238E27FC236}">
                    <a16:creationId xmlns:a16="http://schemas.microsoft.com/office/drawing/2014/main" id="{7EA69A9C-F996-691B-0EEA-67826BA5137F}"/>
                  </a:ext>
                </a:extLst>
              </p:cNvPr>
              <p:cNvPicPr>
                <a:picLocks noChangeAspect="1"/>
              </p:cNvPicPr>
              <p:nvPr/>
            </p:nvPicPr>
            <p:blipFill>
              <a:blip r:embed="rId3"/>
              <a:stretch>
                <a:fillRect/>
              </a:stretch>
            </p:blipFill>
            <p:spPr>
              <a:xfrm>
                <a:off x="4306297" y="1058799"/>
                <a:ext cx="3276768" cy="3073558"/>
              </a:xfrm>
              <a:prstGeom prst="rect">
                <a:avLst/>
              </a:prstGeom>
            </p:spPr>
          </p:pic>
        </p:grpSp>
      </p:grpSp>
    </p:spTree>
    <p:extLst>
      <p:ext uri="{BB962C8B-B14F-4D97-AF65-F5344CB8AC3E}">
        <p14:creationId xmlns:p14="http://schemas.microsoft.com/office/powerpoint/2010/main" val="1136036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C17CD0-DD17-CCE4-4C33-DBD2D1CAAD50}"/>
              </a:ext>
            </a:extLst>
          </p:cNvPr>
          <p:cNvSpPr txBox="1">
            <a:spLocks noGrp="1"/>
          </p:cNvSpPr>
          <p:nvPr>
            <p:ph type="title" idx="4294967295"/>
          </p:nvPr>
        </p:nvSpPr>
        <p:spPr>
          <a:xfrm>
            <a:off x="426530" y="383123"/>
            <a:ext cx="11338939" cy="6550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kumimoji="0" lang="en-GB" sz="4000" b="1" i="0" u="none" strike="noStrike" kern="1200" cap="none" spc="0" normalizeH="0" baseline="0" noProof="0" dirty="0">
                <a:ln>
                  <a:noFill/>
                </a:ln>
                <a:effectLst/>
                <a:uLnTx/>
                <a:uFillTx/>
                <a:latin typeface="+mj-lt"/>
                <a:ea typeface="+mj-ea"/>
                <a:cs typeface="Arial"/>
              </a:rPr>
              <a:t>Evaluation – Using a range of data and evidence to support self-evaluation </a:t>
            </a:r>
            <a:r>
              <a:rPr lang="en-GB" sz="4000" b="1" dirty="0">
                <a:cs typeface="Arial"/>
              </a:rPr>
              <a:t>– part 2</a:t>
            </a:r>
            <a:endParaRPr kumimoji="0" lang="en-GB" sz="4000" b="1" i="0" u="none" strike="noStrike" kern="1200" cap="none" spc="0" normalizeH="0" baseline="0" noProof="0" dirty="0">
              <a:ln>
                <a:noFill/>
              </a:ln>
              <a:effectLst/>
              <a:uLnTx/>
              <a:uFillTx/>
              <a:latin typeface="+mj-lt"/>
              <a:ea typeface="+mj-ea"/>
              <a:cs typeface="Arial"/>
            </a:endParaRPr>
          </a:p>
        </p:txBody>
      </p:sp>
      <p:pic>
        <p:nvPicPr>
          <p:cNvPr id="2" name="Picture 1" descr="Task icon">
            <a:extLst>
              <a:ext uri="{FF2B5EF4-FFF2-40B4-BE49-F238E27FC236}">
                <a16:creationId xmlns:a16="http://schemas.microsoft.com/office/drawing/2014/main" id="{337EE7B9-D5BD-9B5B-908C-D6D6963C8121}"/>
              </a:ext>
            </a:extLst>
          </p:cNvPr>
          <p:cNvPicPr>
            <a:picLocks noChangeAspect="1"/>
          </p:cNvPicPr>
          <p:nvPr/>
        </p:nvPicPr>
        <p:blipFill>
          <a:blip r:embed="rId3"/>
          <a:stretch>
            <a:fillRect/>
          </a:stretch>
        </p:blipFill>
        <p:spPr>
          <a:xfrm>
            <a:off x="522228" y="1611116"/>
            <a:ext cx="1950910" cy="2320401"/>
          </a:xfrm>
          <a:prstGeom prst="rect">
            <a:avLst/>
          </a:prstGeom>
        </p:spPr>
      </p:pic>
      <p:pic>
        <p:nvPicPr>
          <p:cNvPr id="4" name="Content Placeholder 1" descr="Image of the front cover of How good is our school? ">
            <a:extLst>
              <a:ext uri="{FF2B5EF4-FFF2-40B4-BE49-F238E27FC236}">
                <a16:creationId xmlns:a16="http://schemas.microsoft.com/office/drawing/2014/main" id="{38F844AD-8F09-7978-4C13-B41F3B6C41E6}"/>
              </a:ext>
              <a:ext uri="{C183D7F6-B498-43B3-948B-1728B52AA6E4}">
                <adec:decorative xmlns:adec="http://schemas.microsoft.com/office/drawing/2017/decorative" val="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9563" t="9304" r="1952" b="5092"/>
          <a:stretch/>
        </p:blipFill>
        <p:spPr>
          <a:xfrm>
            <a:off x="426530" y="4086683"/>
            <a:ext cx="2142307" cy="2473894"/>
          </a:xfrm>
          <a:prstGeom prst="rect">
            <a:avLst/>
          </a:prstGeom>
          <a:ln w="6350">
            <a:solidFill>
              <a:schemeClr val="tx1"/>
            </a:solidFill>
          </a:ln>
        </p:spPr>
      </p:pic>
      <p:sp>
        <p:nvSpPr>
          <p:cNvPr id="7" name="TextBox 6">
            <a:extLst>
              <a:ext uri="{FF2B5EF4-FFF2-40B4-BE49-F238E27FC236}">
                <a16:creationId xmlns:a16="http://schemas.microsoft.com/office/drawing/2014/main" id="{7D91DDA0-A2D4-1097-996B-DF8D09D2AF60}"/>
              </a:ext>
              <a:ext uri="{C183D7F6-B498-43B3-948B-1728B52AA6E4}">
                <adec:decorative xmlns:adec="http://schemas.microsoft.com/office/drawing/2017/decorative" val="0"/>
              </a:ext>
            </a:extLst>
          </p:cNvPr>
          <p:cNvSpPr txBox="1"/>
          <p:nvPr/>
        </p:nvSpPr>
        <p:spPr>
          <a:xfrm>
            <a:off x="3984173" y="2038691"/>
            <a:ext cx="7145382" cy="3785652"/>
          </a:xfrm>
          <a:prstGeom prst="rect">
            <a:avLst/>
          </a:prstGeom>
          <a:noFill/>
        </p:spPr>
        <p:txBody>
          <a:bodyPr wrap="square" rtlCol="0">
            <a:spAutoFit/>
          </a:bodyPr>
          <a:lstStyle/>
          <a:p>
            <a:pPr marL="457200" indent="-457200">
              <a:buFont typeface="+mj-lt"/>
              <a:buAutoNum type="arabicPeriod"/>
            </a:pPr>
            <a:r>
              <a:rPr lang="en-GB" sz="2400" dirty="0"/>
              <a:t>Pick a quality indicator from </a:t>
            </a:r>
            <a:r>
              <a:rPr lang="en-GB" sz="2400" dirty="0" err="1"/>
              <a:t>HGIOS</a:t>
            </a:r>
            <a:r>
              <a:rPr lang="en-GB" sz="2400" dirty="0"/>
              <a:t> 4 that is relevant to your school or group. </a:t>
            </a:r>
          </a:p>
          <a:p>
            <a:pPr marL="457200" indent="-457200">
              <a:buFont typeface="+mj-lt"/>
              <a:buAutoNum type="arabicPeriod"/>
            </a:pPr>
            <a:endParaRPr lang="en-GB" sz="2400" dirty="0"/>
          </a:p>
          <a:p>
            <a:pPr marL="457200" indent="-457200">
              <a:buFont typeface="+mj-lt"/>
              <a:buAutoNum type="arabicPeriod"/>
            </a:pPr>
            <a:r>
              <a:rPr lang="en-GB" sz="2400" dirty="0"/>
              <a:t>Discuss and note down the types of data and evidence you would be gathering in order to evaluate the chosen area. </a:t>
            </a:r>
          </a:p>
          <a:p>
            <a:pPr marL="457200" indent="-457200">
              <a:buFont typeface="+mj-lt"/>
              <a:buAutoNum type="arabicPeriod"/>
            </a:pPr>
            <a:endParaRPr lang="en-GB" sz="2400" dirty="0"/>
          </a:p>
          <a:p>
            <a:pPr marL="457200" indent="-457200">
              <a:buFont typeface="+mj-lt"/>
              <a:buAutoNum type="arabicPeriod"/>
            </a:pPr>
            <a:r>
              <a:rPr lang="en-GB" sz="2400" dirty="0"/>
              <a:t>Who is involved in the process?</a:t>
            </a:r>
          </a:p>
          <a:p>
            <a:pPr marL="457200" indent="-457200">
              <a:buFont typeface="+mj-lt"/>
              <a:buAutoNum type="arabicPeriod"/>
            </a:pPr>
            <a:endParaRPr lang="en-GB" sz="2400" dirty="0"/>
          </a:p>
          <a:p>
            <a:pPr marL="457200" indent="-457200">
              <a:buFont typeface="+mj-lt"/>
              <a:buAutoNum type="arabicPeriod"/>
            </a:pPr>
            <a:r>
              <a:rPr lang="en-GB" sz="2400" dirty="0"/>
              <a:t>How do you triangulate the evidence?</a:t>
            </a:r>
          </a:p>
        </p:txBody>
      </p:sp>
      <p:sp>
        <p:nvSpPr>
          <p:cNvPr id="6" name="TextBox 5">
            <a:extLst>
              <a:ext uri="{FF2B5EF4-FFF2-40B4-BE49-F238E27FC236}">
                <a16:creationId xmlns:a16="http://schemas.microsoft.com/office/drawing/2014/main" id="{17EA5F2E-7756-A4D8-F13E-752FC18D1BBB}"/>
              </a:ext>
              <a:ext uri="{C183D7F6-B498-43B3-948B-1728B52AA6E4}">
                <adec:decorative xmlns:adec="http://schemas.microsoft.com/office/drawing/2017/decorative" val="0"/>
              </a:ext>
            </a:extLst>
          </p:cNvPr>
          <p:cNvSpPr txBox="1"/>
          <p:nvPr/>
        </p:nvSpPr>
        <p:spPr>
          <a:xfrm>
            <a:off x="6208124" y="6191245"/>
            <a:ext cx="6093822" cy="369332"/>
          </a:xfrm>
          <a:prstGeom prst="rect">
            <a:avLst/>
          </a:prstGeom>
          <a:noFill/>
        </p:spPr>
        <p:txBody>
          <a:bodyPr wrap="square">
            <a:spAutoFit/>
          </a:bodyPr>
          <a:lstStyle/>
          <a:p>
            <a:r>
              <a:rPr lang="en-GB" dirty="0">
                <a:hlinkClick r:id="rId5"/>
              </a:rPr>
              <a:t>How good is our school? (4th edition) (</a:t>
            </a:r>
            <a:r>
              <a:rPr lang="en-GB" dirty="0" err="1">
                <a:hlinkClick r:id="rId5"/>
              </a:rPr>
              <a:t>education.gov.scot</a:t>
            </a:r>
            <a:r>
              <a:rPr lang="en-GB" dirty="0">
                <a:hlinkClick r:id="rId5"/>
              </a:rPr>
              <a:t>)</a:t>
            </a:r>
            <a:endParaRPr lang="en-GB" dirty="0"/>
          </a:p>
        </p:txBody>
      </p:sp>
    </p:spTree>
    <p:extLst>
      <p:ext uri="{BB962C8B-B14F-4D97-AF65-F5344CB8AC3E}">
        <p14:creationId xmlns:p14="http://schemas.microsoft.com/office/powerpoint/2010/main" val="579224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AD56-650B-91A8-4F22-E4AD99C72E86}"/>
              </a:ext>
              <a:ext uri="{C183D7F6-B498-43B3-948B-1728B52AA6E4}">
                <adec:decorative xmlns:adec="http://schemas.microsoft.com/office/drawing/2017/decorative" val="0"/>
              </a:ext>
            </a:extLst>
          </p:cNvPr>
          <p:cNvSpPr txBox="1">
            <a:spLocks noGrp="1"/>
          </p:cNvSpPr>
          <p:nvPr>
            <p:ph type="title" idx="4294967295"/>
          </p:nvPr>
        </p:nvSpPr>
        <p:spPr>
          <a:xfrm>
            <a:off x="714103" y="302493"/>
            <a:ext cx="10763793"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mj-lt"/>
                <a:ea typeface="+mn-ea"/>
                <a:cs typeface="+mn-cs"/>
              </a:rPr>
              <a:t>Evaluation – using data to share learning and spread success</a:t>
            </a:r>
          </a:p>
        </p:txBody>
      </p:sp>
      <p:pic>
        <p:nvPicPr>
          <p:cNvPr id="7" name="Graphic 6" descr="Head with gears with solid fill">
            <a:extLst>
              <a:ext uri="{FF2B5EF4-FFF2-40B4-BE49-F238E27FC236}">
                <a16:creationId xmlns:a16="http://schemas.microsoft.com/office/drawing/2014/main" id="{7BCB5B47-3204-2F14-4D76-FF0C6337C6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736" y="1770648"/>
            <a:ext cx="2237014" cy="2237014"/>
          </a:xfrm>
          <a:prstGeom prst="rect">
            <a:avLst/>
          </a:prstGeom>
        </p:spPr>
      </p:pic>
      <p:pic>
        <p:nvPicPr>
          <p:cNvPr id="5" name="Graphic 4" descr="Badge Heart with solid fill">
            <a:extLst>
              <a:ext uri="{FF2B5EF4-FFF2-40B4-BE49-F238E27FC236}">
                <a16:creationId xmlns:a16="http://schemas.microsoft.com/office/drawing/2014/main" id="{8E35BFA6-A7E6-64F8-E505-CF829B7CC5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5740" y="3952910"/>
            <a:ext cx="2495006" cy="2547845"/>
          </a:xfrm>
          <a:prstGeom prst="rect">
            <a:avLst/>
          </a:prstGeom>
        </p:spPr>
      </p:pic>
      <p:sp>
        <p:nvSpPr>
          <p:cNvPr id="8" name="TextBox 7">
            <a:extLst>
              <a:ext uri="{FF2B5EF4-FFF2-40B4-BE49-F238E27FC236}">
                <a16:creationId xmlns:a16="http://schemas.microsoft.com/office/drawing/2014/main" id="{E577EE62-48F0-47BE-7751-FD2CF5A7EDD4}"/>
              </a:ext>
              <a:ext uri="{C183D7F6-B498-43B3-948B-1728B52AA6E4}">
                <adec:decorative xmlns:adec="http://schemas.microsoft.com/office/drawing/2017/decorative" val="0"/>
              </a:ext>
            </a:extLst>
          </p:cNvPr>
          <p:cNvSpPr txBox="1"/>
          <p:nvPr/>
        </p:nvSpPr>
        <p:spPr>
          <a:xfrm>
            <a:off x="2571750" y="2039191"/>
            <a:ext cx="8595360" cy="1569660"/>
          </a:xfrm>
          <a:prstGeom prst="rect">
            <a:avLst/>
          </a:prstGeom>
          <a:noFill/>
        </p:spPr>
        <p:txBody>
          <a:bodyPr wrap="square" rtlCol="0">
            <a:spAutoFit/>
          </a:bodyPr>
          <a:lstStyle/>
          <a:p>
            <a:r>
              <a:rPr lang="en-GB" sz="2400" dirty="0"/>
              <a:t>Quantitative data can be used to win over minds. Facts and figures demonstrating impact from a baseline can provide powerful evidence for the continuation or expansion of an improvement approach. </a:t>
            </a:r>
          </a:p>
        </p:txBody>
      </p:sp>
      <p:sp>
        <p:nvSpPr>
          <p:cNvPr id="9" name="TextBox 8">
            <a:extLst>
              <a:ext uri="{FF2B5EF4-FFF2-40B4-BE49-F238E27FC236}">
                <a16:creationId xmlns:a16="http://schemas.microsoft.com/office/drawing/2014/main" id="{92EE1227-5FF2-E000-32D9-3BE32B924CF1}"/>
              </a:ext>
              <a:ext uri="{C183D7F6-B498-43B3-948B-1728B52AA6E4}">
                <adec:decorative xmlns:adec="http://schemas.microsoft.com/office/drawing/2017/decorative" val="0"/>
              </a:ext>
            </a:extLst>
          </p:cNvPr>
          <p:cNvSpPr txBox="1"/>
          <p:nvPr/>
        </p:nvSpPr>
        <p:spPr>
          <a:xfrm>
            <a:off x="2700746" y="4257337"/>
            <a:ext cx="8337368" cy="1938992"/>
          </a:xfrm>
          <a:prstGeom prst="rect">
            <a:avLst/>
          </a:prstGeom>
          <a:noFill/>
        </p:spPr>
        <p:txBody>
          <a:bodyPr wrap="square" rtlCol="0">
            <a:spAutoFit/>
          </a:bodyPr>
          <a:lstStyle/>
          <a:p>
            <a:r>
              <a:rPr lang="en-GB" sz="2400" dirty="0"/>
              <a:t>Qualitative data can be used to complement quantitative data and win over hearts. Qualitative data can provide case studies and real-life stories that can help educators, learners, families and other stakeholders to understand the impact in a more personal way. </a:t>
            </a:r>
          </a:p>
        </p:txBody>
      </p:sp>
    </p:spTree>
    <p:extLst>
      <p:ext uri="{BB962C8B-B14F-4D97-AF65-F5344CB8AC3E}">
        <p14:creationId xmlns:p14="http://schemas.microsoft.com/office/powerpoint/2010/main" val="3673520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 uri="{C183D7F6-B498-43B3-948B-1728B52AA6E4}">
                <adec:decorative xmlns:adec="http://schemas.microsoft.com/office/drawing/2017/decorative" val="0"/>
              </a:ext>
            </a:extLst>
          </p:cNvPr>
          <p:cNvSpPr>
            <a:spLocks noGrp="1"/>
          </p:cNvSpPr>
          <p:nvPr>
            <p:ph type="title"/>
          </p:nvPr>
        </p:nvSpPr>
        <p:spPr>
          <a:xfrm>
            <a:off x="940790" y="411823"/>
            <a:ext cx="3283565" cy="1311186"/>
          </a:xfrm>
        </p:spPr>
        <p:txBody>
          <a:bodyPr>
            <a:normAutofit/>
          </a:bodyPr>
          <a:lstStyle/>
          <a:p>
            <a:r>
              <a:rPr lang="en-GB" sz="4000" b="1" dirty="0"/>
              <a:t>Aims review</a:t>
            </a:r>
          </a:p>
        </p:txBody>
      </p:sp>
      <p:sp>
        <p:nvSpPr>
          <p:cNvPr id="3" name="TextBox 2">
            <a:extLst>
              <a:ext uri="{FF2B5EF4-FFF2-40B4-BE49-F238E27FC236}">
                <a16:creationId xmlns:a16="http://schemas.microsoft.com/office/drawing/2014/main" id="{4BA7453E-5E40-4CDF-68B2-52E353C231C2}"/>
              </a:ext>
              <a:ext uri="{C183D7F6-B498-43B3-948B-1728B52AA6E4}">
                <adec:decorative xmlns:adec="http://schemas.microsoft.com/office/drawing/2017/decorative" val="0"/>
              </a:ext>
            </a:extLst>
          </p:cNvPr>
          <p:cNvSpPr txBox="1"/>
          <p:nvPr/>
        </p:nvSpPr>
        <p:spPr>
          <a:xfrm>
            <a:off x="940790" y="1737386"/>
            <a:ext cx="6213830" cy="3970318"/>
          </a:xfrm>
          <a:prstGeom prst="rect">
            <a:avLst/>
          </a:prstGeom>
          <a:noFill/>
        </p:spPr>
        <p:txBody>
          <a:bodyPr wrap="square" rtlCol="0">
            <a:spAutoFit/>
          </a:bodyPr>
          <a:lstStyle/>
          <a:p>
            <a:r>
              <a:rPr lang="en-GB" sz="2400" dirty="0"/>
              <a:t>In this workshop, we will consider the role of data to inform each stage of the improvement cycle including:</a:t>
            </a:r>
          </a:p>
          <a:p>
            <a:endParaRPr lang="en-GB" sz="2400" dirty="0"/>
          </a:p>
          <a:p>
            <a:pPr marL="342900" indent="-342900">
              <a:buFont typeface="Arial" panose="020B0604020202020204" pitchFamily="34" charset="0"/>
              <a:buChar char="•"/>
            </a:pPr>
            <a:r>
              <a:rPr lang="en-GB" sz="2400" dirty="0"/>
              <a:t>National guidance and research</a:t>
            </a:r>
          </a:p>
          <a:p>
            <a:pPr marL="342900" indent="-342900">
              <a:buFont typeface="Arial" panose="020B0604020202020204" pitchFamily="34" charset="0"/>
              <a:buChar char="•"/>
            </a:pPr>
            <a:r>
              <a:rPr lang="en-GB" sz="2400" dirty="0"/>
              <a:t>data and planning</a:t>
            </a:r>
          </a:p>
          <a:p>
            <a:pPr marL="342900" indent="-342900">
              <a:buFont typeface="Arial" panose="020B0604020202020204" pitchFamily="34" charset="0"/>
              <a:buChar char="•"/>
            </a:pPr>
            <a:r>
              <a:rPr lang="en-GB" sz="2400" dirty="0"/>
              <a:t>data and the implementation of improvement activity, and</a:t>
            </a:r>
          </a:p>
          <a:p>
            <a:pPr marL="342900" indent="-342900">
              <a:buFont typeface="Arial" panose="020B0604020202020204" pitchFamily="34" charset="0"/>
              <a:buChar char="•"/>
            </a:pPr>
            <a:r>
              <a:rPr lang="en-GB" sz="2400" dirty="0"/>
              <a:t>data and self-evaluation.</a:t>
            </a:r>
          </a:p>
          <a:p>
            <a:endParaRPr lang="en-GB" dirty="0"/>
          </a:p>
          <a:p>
            <a:endParaRPr lang="en-GB" dirty="0"/>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0427" y="1385538"/>
            <a:ext cx="4086923" cy="4086923"/>
          </a:xfrm>
          <a:prstGeom prst="rect">
            <a:avLst/>
          </a:prstGeom>
        </p:spPr>
      </p:pic>
    </p:spTree>
    <p:extLst>
      <p:ext uri="{BB962C8B-B14F-4D97-AF65-F5344CB8AC3E}">
        <p14:creationId xmlns:p14="http://schemas.microsoft.com/office/powerpoint/2010/main" val="1181158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8041-3342-6446-D420-2AA387A105C3}"/>
              </a:ext>
              <a:ext uri="{C183D7F6-B498-43B3-948B-1728B52AA6E4}">
                <adec:decorative xmlns:adec="http://schemas.microsoft.com/office/drawing/2017/decorative" val="0"/>
              </a:ext>
            </a:extLst>
          </p:cNvPr>
          <p:cNvSpPr>
            <a:spLocks noGrp="1"/>
          </p:cNvSpPr>
          <p:nvPr>
            <p:ph type="title"/>
          </p:nvPr>
        </p:nvSpPr>
        <p:spPr>
          <a:xfrm>
            <a:off x="838199" y="610581"/>
            <a:ext cx="10515600" cy="734805"/>
          </a:xfrm>
        </p:spPr>
        <p:txBody>
          <a:bodyPr/>
          <a:lstStyle/>
          <a:p>
            <a:r>
              <a:rPr lang="en-GB" b="1" dirty="0"/>
              <a:t>Reflection activity  </a:t>
            </a:r>
          </a:p>
        </p:txBody>
      </p:sp>
      <p:graphicFrame>
        <p:nvGraphicFramePr>
          <p:cNvPr id="4" name="Content Placeholder 3" descr="Smart Art that includes: &#10;Something you are going to start doing right away.​&#10;&#10;The main points you are taking away from this session​&#10;&#10;What will you explore/read/learn more about?">
            <a:extLst>
              <a:ext uri="{FF2B5EF4-FFF2-40B4-BE49-F238E27FC236}">
                <a16:creationId xmlns:a16="http://schemas.microsoft.com/office/drawing/2014/main" id="{4256F86F-A3D1-A059-968E-E47E1F2549DA}"/>
              </a:ext>
            </a:extLst>
          </p:cNvPr>
          <p:cNvGraphicFramePr>
            <a:graphicFrameLocks/>
          </p:cNvGraphicFramePr>
          <p:nvPr>
            <p:extLst>
              <p:ext uri="{D42A27DB-BD31-4B8C-83A1-F6EECF244321}">
                <p14:modId xmlns:p14="http://schemas.microsoft.com/office/powerpoint/2010/main" val="942716909"/>
              </p:ext>
            </p:extLst>
          </p:nvPr>
        </p:nvGraphicFramePr>
        <p:xfrm>
          <a:off x="687387" y="1810564"/>
          <a:ext cx="10817225" cy="3702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5643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1D18D-309F-EAD5-BDD2-CAD999D37DBC}"/>
              </a:ext>
              <a:ext uri="{C183D7F6-B498-43B3-948B-1728B52AA6E4}">
                <adec:decorative xmlns:adec="http://schemas.microsoft.com/office/drawing/2017/decorative" val="1"/>
              </a:ext>
            </a:extLst>
          </p:cNvPr>
          <p:cNvSpPr>
            <a:spLocks noGrp="1"/>
          </p:cNvSpPr>
          <p:nvPr>
            <p:ph type="title"/>
          </p:nvPr>
        </p:nvSpPr>
        <p:spPr/>
        <p:txBody>
          <a:bodyPr>
            <a:normAutofit/>
          </a:bodyPr>
          <a:lstStyle/>
          <a:p>
            <a:r>
              <a:rPr kumimoji="0" lang="en-GB" sz="4000" b="1" i="0" u="none" strike="noStrike" kern="0" cap="none" spc="0" normalizeH="0" baseline="0" noProof="0" dirty="0">
                <a:ln>
                  <a:noFill/>
                </a:ln>
                <a:effectLst/>
                <a:uLnTx/>
                <a:uFillTx/>
                <a:ea typeface="+mj-ea"/>
                <a:cs typeface="Arial"/>
              </a:rPr>
              <a:t>Draft Group Agreement and Protocols</a:t>
            </a:r>
            <a:endParaRPr lang="en-GB" sz="4000" dirty="0"/>
          </a:p>
        </p:txBody>
      </p:sp>
      <p:pic>
        <p:nvPicPr>
          <p:cNvPr id="6" name="Graphic 5" descr="Clipboard outline.">
            <a:extLst>
              <a:ext uri="{FF2B5EF4-FFF2-40B4-BE49-F238E27FC236}">
                <a16:creationId xmlns:a16="http://schemas.microsoft.com/office/drawing/2014/main" id="{7937FBB3-59B3-8D12-C9F8-F050E6B12F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239" y="1690688"/>
            <a:ext cx="3226904" cy="3226904"/>
          </a:xfrm>
          <a:prstGeom prst="rect">
            <a:avLst/>
          </a:prstGeom>
        </p:spPr>
      </p:pic>
      <p:sp>
        <p:nvSpPr>
          <p:cNvPr id="4" name="Content Placeholder 2">
            <a:extLst>
              <a:ext uri="{FF2B5EF4-FFF2-40B4-BE49-F238E27FC236}">
                <a16:creationId xmlns:a16="http://schemas.microsoft.com/office/drawing/2014/main" id="{CA5997E3-78CA-A727-144A-6609DA2626C7}"/>
              </a:ext>
              <a:ext uri="{C183D7F6-B498-43B3-948B-1728B52AA6E4}">
                <adec:decorative xmlns:adec="http://schemas.microsoft.com/office/drawing/2017/decorative" val="1"/>
              </a:ext>
            </a:extLst>
          </p:cNvPr>
          <p:cNvSpPr>
            <a:spLocks noGrp="1"/>
          </p:cNvSpPr>
          <p:nvPr>
            <p:ph idx="1"/>
          </p:nvPr>
        </p:nvSpPr>
        <p:spPr>
          <a:xfrm>
            <a:off x="4916071" y="1847928"/>
            <a:ext cx="5257800" cy="4351338"/>
          </a:xfrm>
        </p:spPr>
        <p:txBody>
          <a:bodyPr/>
          <a:lstStyle/>
          <a:p>
            <a:pPr marL="342900" indent="-342900">
              <a:buFont typeface="Arial" panose="020B0604020202020204" pitchFamily="34" charset="0"/>
              <a:buChar char="•"/>
            </a:pPr>
            <a:r>
              <a:rPr lang="en-GB" sz="2400" dirty="0">
                <a:ea typeface="+mn-lt"/>
                <a:cs typeface="+mn-lt"/>
              </a:rPr>
              <a:t>Work together</a:t>
            </a:r>
          </a:p>
          <a:p>
            <a:pPr marL="342900" indent="-342900">
              <a:buChar char="•"/>
            </a:pPr>
            <a:r>
              <a:rPr lang="en-GB" sz="2400" dirty="0">
                <a:ea typeface="+mn-lt"/>
                <a:cs typeface="+mn-lt"/>
              </a:rPr>
              <a:t>Learn from, with, and on behalf of each other.</a:t>
            </a:r>
          </a:p>
          <a:p>
            <a:pPr marL="342900" indent="-342900">
              <a:buChar char="•"/>
            </a:pPr>
            <a:r>
              <a:rPr lang="en-GB" sz="2400" dirty="0">
                <a:ea typeface="+mn-lt"/>
                <a:cs typeface="+mn-lt"/>
              </a:rPr>
              <a:t>Create a safe</a:t>
            </a:r>
            <a:r>
              <a:rPr lang="en-GB" sz="2400" dirty="0">
                <a:cs typeface="Arial"/>
              </a:rPr>
              <a:t> space to share ideas and build learning.</a:t>
            </a:r>
          </a:p>
          <a:p>
            <a:pPr marL="342900" indent="-342900">
              <a:buChar char="•"/>
            </a:pPr>
            <a:r>
              <a:rPr lang="en-GB" sz="2400" dirty="0">
                <a:cs typeface="Arial"/>
              </a:rPr>
              <a:t>Agree that everyone is an equal and valued participant.</a:t>
            </a:r>
          </a:p>
          <a:p>
            <a:pPr marL="342900" indent="-342900">
              <a:buChar char="•"/>
            </a:pPr>
            <a:r>
              <a:rPr lang="en-GB" sz="2400" dirty="0">
                <a:cs typeface="Arial"/>
              </a:rPr>
              <a:t>Remain in the room (emails and phone protocol)</a:t>
            </a:r>
          </a:p>
          <a:p>
            <a:endParaRPr lang="en-GB" sz="2400" b="1" dirty="0">
              <a:solidFill>
                <a:srgbClr val="000000"/>
              </a:solidFill>
              <a:cs typeface="Arial"/>
            </a:endParaRPr>
          </a:p>
          <a:p>
            <a:endParaRPr lang="en-GB" sz="2400" b="1" dirty="0">
              <a:solidFill>
                <a:srgbClr val="595959"/>
              </a:solidFill>
              <a:cs typeface="Arial"/>
            </a:endParaRPr>
          </a:p>
        </p:txBody>
      </p:sp>
    </p:spTree>
    <p:extLst>
      <p:ext uri="{BB962C8B-B14F-4D97-AF65-F5344CB8AC3E}">
        <p14:creationId xmlns:p14="http://schemas.microsoft.com/office/powerpoint/2010/main" val="3880818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8642EE-F195-122F-48E1-F98E4DFFC6F4}"/>
              </a:ext>
            </a:extLst>
          </p:cNvPr>
          <p:cNvSpPr>
            <a:spLocks noGrp="1"/>
          </p:cNvSpPr>
          <p:nvPr>
            <p:ph type="title"/>
          </p:nvPr>
        </p:nvSpPr>
        <p:spPr>
          <a:xfrm>
            <a:off x="838200" y="1716597"/>
            <a:ext cx="10515600" cy="1325563"/>
          </a:xfrm>
        </p:spPr>
        <p:txBody>
          <a:bodyPr/>
          <a:lstStyle/>
          <a:p>
            <a:r>
              <a:rPr lang="en-GB" dirty="0">
                <a:ea typeface="Calibri Light"/>
                <a:cs typeface="Calibri Light"/>
              </a:rPr>
              <a:t>Feedback </a:t>
            </a:r>
            <a:endParaRPr lang="en-GB" dirty="0"/>
          </a:p>
        </p:txBody>
      </p:sp>
      <p:pic>
        <p:nvPicPr>
          <p:cNvPr id="4" name="Picture 3" descr="ES_alllogos_colour-01.png  Es logo">
            <a:extLst>
              <a:ext uri="{FF2B5EF4-FFF2-40B4-BE49-F238E27FC236}">
                <a16:creationId xmlns:a16="http://schemas.microsoft.com/office/drawing/2014/main" id="{2AC35993-E69F-9C61-CDC7-0498C13278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sp>
        <p:nvSpPr>
          <p:cNvPr id="2" name="TextBox 1">
            <a:extLst>
              <a:ext uri="{FF2B5EF4-FFF2-40B4-BE49-F238E27FC236}">
                <a16:creationId xmlns:a16="http://schemas.microsoft.com/office/drawing/2014/main" id="{E0C65D9E-0795-3F5E-3C94-C9B3FF6C14C2}"/>
              </a:ext>
            </a:extLst>
          </p:cNvPr>
          <p:cNvSpPr txBox="1"/>
          <p:nvPr/>
        </p:nvSpPr>
        <p:spPr>
          <a:xfrm>
            <a:off x="834749" y="2991731"/>
            <a:ext cx="4212771" cy="738664"/>
          </a:xfrm>
          <a:prstGeom prst="rect">
            <a:avLst/>
          </a:prstGeom>
          <a:noFill/>
        </p:spPr>
        <p:txBody>
          <a:bodyPr wrap="square" lIns="91440" tIns="45720" rIns="91440" bIns="45720" rtlCol="0" anchor="t">
            <a:spAutoFit/>
          </a:bodyPr>
          <a:lstStyle/>
          <a:p>
            <a:pPr>
              <a:defRPr/>
            </a:pPr>
            <a:r>
              <a:rPr lang="en-GB" dirty="0">
                <a:solidFill>
                  <a:prstClr val="black"/>
                </a:solidFill>
                <a:latin typeface="Calibri" panose="020F0502020204030204"/>
              </a:rPr>
              <a:t>Insert </a:t>
            </a:r>
            <a:r>
              <a:rPr kumimoji="0" lang="en-GB" b="0" i="0" u="none" strike="noStrike" kern="1200" cap="none" spc="0" normalizeH="0" baseline="0" noProof="0" dirty="0">
                <a:ln>
                  <a:noFill/>
                </a:ln>
                <a:solidFill>
                  <a:prstClr val="black"/>
                </a:solidFill>
                <a:effectLst/>
                <a:uLnTx/>
                <a:uFillTx/>
                <a:latin typeface="Calibri" panose="020F0502020204030204"/>
                <a:ea typeface="+mn-ea"/>
                <a:cs typeface="+mn-cs"/>
              </a:rPr>
              <a:t>you </a:t>
            </a:r>
            <a:r>
              <a:rPr lang="en-GB" dirty="0">
                <a:solidFill>
                  <a:prstClr val="black"/>
                </a:solidFill>
                <a:latin typeface="Calibri" panose="020F0502020204030204"/>
              </a:rPr>
              <a:t>own evaluation code here</a:t>
            </a:r>
            <a:endParaRPr lang="en-US" dirty="0">
              <a:solidFill>
                <a:prstClr val="black"/>
              </a:solidFill>
            </a:endParaRPr>
          </a:p>
          <a:p>
            <a:pPr marL="0" marR="0" lvl="0" indent="0" algn="l" defTabSz="914400">
              <a:lnSpc>
                <a:spcPct val="100000"/>
              </a:lnSpc>
              <a:spcBef>
                <a:spcPts val="0"/>
              </a:spcBef>
              <a:spcAft>
                <a:spcPts val="0"/>
              </a:spcAft>
              <a:buClrTx/>
              <a:buSzTx/>
              <a:buFontTx/>
              <a:buNone/>
              <a:tabLst/>
              <a:defRPr/>
            </a:pPr>
            <a:endParaRPr lang="en-GB" sz="2400" b="0" i="0" u="none" strike="noStrike" kern="1200" cap="none" spc="0" normalizeH="0" baseline="0" noProof="0" dirty="0">
              <a:ln>
                <a:noFill/>
              </a:ln>
              <a:solidFill>
                <a:prstClr val="black"/>
              </a:solidFill>
              <a:effectLst/>
              <a:uLnTx/>
              <a:uFillTx/>
              <a:latin typeface="Calibri" panose="020F0502020204030204"/>
              <a:cs typeface="Calibri"/>
            </a:endParaRPr>
          </a:p>
        </p:txBody>
      </p:sp>
      <p:pic>
        <p:nvPicPr>
          <p:cNvPr id="5" name="Picture 4">
            <a:extLst>
              <a:ext uri="{FF2B5EF4-FFF2-40B4-BE49-F238E27FC236}">
                <a16:creationId xmlns:a16="http://schemas.microsoft.com/office/drawing/2014/main" id="{B4A8C1ED-6DE6-7B08-64E5-1E290EFBFC98}"/>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Tree>
    <p:extLst>
      <p:ext uri="{BB962C8B-B14F-4D97-AF65-F5344CB8AC3E}">
        <p14:creationId xmlns:p14="http://schemas.microsoft.com/office/powerpoint/2010/main" val="299266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F94F-20A8-4750-A125-04D7F83510BE}"/>
              </a:ext>
              <a:ext uri="{C183D7F6-B498-43B3-948B-1728B52AA6E4}">
                <adec:decorative xmlns:adec="http://schemas.microsoft.com/office/drawing/2017/decorative" val="0"/>
              </a:ext>
            </a:extLst>
          </p:cNvPr>
          <p:cNvSpPr>
            <a:spLocks noGrp="1"/>
          </p:cNvSpPr>
          <p:nvPr>
            <p:ph type="title"/>
          </p:nvPr>
        </p:nvSpPr>
        <p:spPr>
          <a:xfrm>
            <a:off x="601555" y="0"/>
            <a:ext cx="1837266" cy="1325563"/>
          </a:xfrm>
        </p:spPr>
        <p:txBody>
          <a:bodyPr>
            <a:normAutofit/>
          </a:bodyPr>
          <a:lstStyle/>
          <a:p>
            <a:r>
              <a:rPr lang="en-GB" sz="4000" b="1" dirty="0"/>
              <a:t>Re-cap</a:t>
            </a:r>
          </a:p>
        </p:txBody>
      </p:sp>
      <p:pic>
        <p:nvPicPr>
          <p:cNvPr id="6" name="Graphic 5" descr="Repeat icon with solid fill">
            <a:extLst>
              <a:ext uri="{FF2B5EF4-FFF2-40B4-BE49-F238E27FC236}">
                <a16:creationId xmlns:a16="http://schemas.microsoft.com/office/drawing/2014/main" id="{2E1C83F4-6576-1EA6-4A3B-4B86A8D13B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9439" y="2510366"/>
            <a:ext cx="1837266" cy="1837266"/>
          </a:xfrm>
          <a:prstGeom prst="rect">
            <a:avLst/>
          </a:prstGeom>
        </p:spPr>
      </p:pic>
      <p:sp>
        <p:nvSpPr>
          <p:cNvPr id="4" name="TextBox 3">
            <a:extLst>
              <a:ext uri="{FF2B5EF4-FFF2-40B4-BE49-F238E27FC236}">
                <a16:creationId xmlns:a16="http://schemas.microsoft.com/office/drawing/2014/main" id="{5905630E-D9E4-4FB4-E627-F5C240CBBDDB}"/>
              </a:ext>
              <a:ext uri="{C183D7F6-B498-43B3-948B-1728B52AA6E4}">
                <adec:decorative xmlns:adec="http://schemas.microsoft.com/office/drawing/2017/decorative" val="0"/>
              </a:ext>
            </a:extLst>
          </p:cNvPr>
          <p:cNvSpPr txBox="1"/>
          <p:nvPr/>
        </p:nvSpPr>
        <p:spPr>
          <a:xfrm>
            <a:off x="2970952" y="428177"/>
            <a:ext cx="8733367" cy="600164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1 we looked at the purpose and use of data including: the meaning of data and evidence, the ways in which data is used and what we mean by ‘big’ and ‘small’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2 we considered different categories of data and how these may be intersected to support improvement.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3 we looked at the importance of developing effective data systems and processes.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4 we looked at ways to analyse data from a range of sources including contextual, attainment and comparator data.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black"/>
              </a:solidFill>
              <a:latin typeface="Calibri" panose="020F0502020204030204"/>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In workshop 5, we thought about how to develop positive data cultures including what a positive data culture might look like, key considerations for leaders and possible scenarios. </a:t>
            </a:r>
          </a:p>
        </p:txBody>
      </p:sp>
    </p:spTree>
    <p:extLst>
      <p:ext uri="{BB962C8B-B14F-4D97-AF65-F5344CB8AC3E}">
        <p14:creationId xmlns:p14="http://schemas.microsoft.com/office/powerpoint/2010/main" val="667024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F4DD-2114-305A-58E7-D3F80ADDE6F1}"/>
              </a:ext>
              <a:ext uri="{C183D7F6-B498-43B3-948B-1728B52AA6E4}">
                <adec:decorative xmlns:adec="http://schemas.microsoft.com/office/drawing/2017/decorative" val="0"/>
              </a:ext>
            </a:extLst>
          </p:cNvPr>
          <p:cNvSpPr txBox="1">
            <a:spLocks noGrp="1"/>
          </p:cNvSpPr>
          <p:nvPr>
            <p:ph type="title" idx="4294967295"/>
          </p:nvPr>
        </p:nvSpPr>
        <p:spPr bwMode="auto">
          <a:xfrm>
            <a:off x="653322" y="392589"/>
            <a:ext cx="5307069"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alibri Light" panose="020F0302020204030204"/>
                <a:ea typeface="+mj-ea"/>
                <a:cs typeface="+mj-cs"/>
              </a:rPr>
              <a:t>Content coverage</a:t>
            </a:r>
          </a:p>
        </p:txBody>
      </p:sp>
      <p:graphicFrame>
        <p:nvGraphicFramePr>
          <p:cNvPr id="3" name="Diagram 2" descr="This is a smart art diagram containing the content coverage of the workshop. The writing says. &#10;National guidance and research&#10;Data and improvement planning&#10;Data and implementation&#10;Data and self-evaluation&#10;Reflection and feedback&#10;">
            <a:extLst>
              <a:ext uri="{FF2B5EF4-FFF2-40B4-BE49-F238E27FC236}">
                <a16:creationId xmlns:a16="http://schemas.microsoft.com/office/drawing/2014/main" id="{3C3877D7-E875-F80E-0AD2-A1477BC1066C}"/>
              </a:ext>
            </a:extLst>
          </p:cNvPr>
          <p:cNvGraphicFramePr/>
          <p:nvPr>
            <p:extLst>
              <p:ext uri="{D42A27DB-BD31-4B8C-83A1-F6EECF244321}">
                <p14:modId xmlns:p14="http://schemas.microsoft.com/office/powerpoint/2010/main" val="4084939393"/>
              </p:ext>
            </p:extLst>
          </p:nvPr>
        </p:nvGraphicFramePr>
        <p:xfrm>
          <a:off x="653322" y="1046744"/>
          <a:ext cx="1085650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5042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6AC0C-D4D6-541E-F8ED-3CDE5112BCA8}"/>
              </a:ext>
              <a:ext uri="{C183D7F6-B498-43B3-948B-1728B52AA6E4}">
                <adec:decorative xmlns:adec="http://schemas.microsoft.com/office/drawing/2017/decorative" val="0"/>
              </a:ext>
            </a:extLst>
          </p:cNvPr>
          <p:cNvSpPr>
            <a:spLocks noGrp="1"/>
          </p:cNvSpPr>
          <p:nvPr>
            <p:ph type="title"/>
          </p:nvPr>
        </p:nvSpPr>
        <p:spPr>
          <a:xfrm>
            <a:off x="940790" y="411823"/>
            <a:ext cx="2061490" cy="1325563"/>
          </a:xfrm>
        </p:spPr>
        <p:txBody>
          <a:bodyPr>
            <a:normAutofit/>
          </a:bodyPr>
          <a:lstStyle/>
          <a:p>
            <a:r>
              <a:rPr lang="en-GB" sz="4000" b="1" dirty="0"/>
              <a:t>Aims</a:t>
            </a:r>
          </a:p>
        </p:txBody>
      </p:sp>
      <p:sp>
        <p:nvSpPr>
          <p:cNvPr id="3" name="TextBox 2">
            <a:extLst>
              <a:ext uri="{FF2B5EF4-FFF2-40B4-BE49-F238E27FC236}">
                <a16:creationId xmlns:a16="http://schemas.microsoft.com/office/drawing/2014/main" id="{4BA7453E-5E40-4CDF-68B2-52E353C231C2}"/>
              </a:ext>
              <a:ext uri="{C183D7F6-B498-43B3-948B-1728B52AA6E4}">
                <adec:decorative xmlns:adec="http://schemas.microsoft.com/office/drawing/2017/decorative" val="0"/>
              </a:ext>
            </a:extLst>
          </p:cNvPr>
          <p:cNvSpPr txBox="1"/>
          <p:nvPr/>
        </p:nvSpPr>
        <p:spPr>
          <a:xfrm>
            <a:off x="940790" y="1737386"/>
            <a:ext cx="6213830" cy="3970318"/>
          </a:xfrm>
          <a:prstGeom prst="rect">
            <a:avLst/>
          </a:prstGeom>
          <a:noFill/>
        </p:spPr>
        <p:txBody>
          <a:bodyPr wrap="square" rtlCol="0">
            <a:spAutoFit/>
          </a:bodyPr>
          <a:lstStyle/>
          <a:p>
            <a:r>
              <a:rPr lang="en-GB" sz="2400" dirty="0"/>
              <a:t>In this workshop, we will consider the role of data to inform each stage of the improvement cycle including:</a:t>
            </a:r>
          </a:p>
          <a:p>
            <a:endParaRPr lang="en-GB" sz="2400" dirty="0"/>
          </a:p>
          <a:p>
            <a:pPr marL="342900" indent="-342900">
              <a:buFont typeface="Arial" panose="020B0604020202020204" pitchFamily="34" charset="0"/>
              <a:buChar char="•"/>
            </a:pPr>
            <a:r>
              <a:rPr lang="en-GB" sz="2400" dirty="0"/>
              <a:t>National guidance and research</a:t>
            </a:r>
          </a:p>
          <a:p>
            <a:pPr marL="342900" indent="-342900">
              <a:buFont typeface="Arial" panose="020B0604020202020204" pitchFamily="34" charset="0"/>
              <a:buChar char="•"/>
            </a:pPr>
            <a:r>
              <a:rPr lang="en-GB" sz="2400" dirty="0"/>
              <a:t>data and planning</a:t>
            </a:r>
          </a:p>
          <a:p>
            <a:pPr marL="342900" indent="-342900">
              <a:buFont typeface="Arial" panose="020B0604020202020204" pitchFamily="34" charset="0"/>
              <a:buChar char="•"/>
            </a:pPr>
            <a:r>
              <a:rPr lang="en-GB" sz="2400" dirty="0"/>
              <a:t>data and the implementation of improvement activity, and</a:t>
            </a:r>
          </a:p>
          <a:p>
            <a:pPr marL="342900" indent="-342900">
              <a:buFont typeface="Arial" panose="020B0604020202020204" pitchFamily="34" charset="0"/>
              <a:buChar char="•"/>
            </a:pPr>
            <a:r>
              <a:rPr lang="en-GB" sz="2400" dirty="0"/>
              <a:t>data and self-evaluation.</a:t>
            </a:r>
          </a:p>
          <a:p>
            <a:endParaRPr lang="en-GB" dirty="0"/>
          </a:p>
          <a:p>
            <a:endParaRPr lang="en-GB" dirty="0"/>
          </a:p>
        </p:txBody>
      </p:sp>
      <p:pic>
        <p:nvPicPr>
          <p:cNvPr id="4" name="Graphic 3" descr="Bullseye outline">
            <a:extLst>
              <a:ext uri="{FF2B5EF4-FFF2-40B4-BE49-F238E27FC236}">
                <a16:creationId xmlns:a16="http://schemas.microsoft.com/office/drawing/2014/main" id="{D3638B50-7FE7-FA06-CCB6-CFBCC9EC29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30427" y="1385538"/>
            <a:ext cx="4086923" cy="4086923"/>
          </a:xfrm>
          <a:prstGeom prst="rect">
            <a:avLst/>
          </a:prstGeom>
        </p:spPr>
      </p:pic>
    </p:spTree>
    <p:extLst>
      <p:ext uri="{BB962C8B-B14F-4D97-AF65-F5344CB8AC3E}">
        <p14:creationId xmlns:p14="http://schemas.microsoft.com/office/powerpoint/2010/main" val="618706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53E3D3A-814E-3DF8-AA51-F4A5E18FCF8C}"/>
              </a:ext>
              <a:ext uri="{C183D7F6-B498-43B3-948B-1728B52AA6E4}">
                <adec:decorative xmlns:adec="http://schemas.microsoft.com/office/drawing/2017/decorative" val="0"/>
              </a:ext>
            </a:extLst>
          </p:cNvPr>
          <p:cNvSpPr txBox="1">
            <a:spLocks noGrp="1"/>
          </p:cNvSpPr>
          <p:nvPr>
            <p:ph type="title" idx="4294967295"/>
          </p:nvPr>
        </p:nvSpPr>
        <p:spPr bwMode="auto">
          <a:xfrm>
            <a:off x="654716" y="311743"/>
            <a:ext cx="7552582" cy="4892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mj-lt"/>
                <a:ea typeface="+mj-ea"/>
                <a:cs typeface="+mj-cs"/>
              </a:rPr>
              <a:t>Rapid Evidence Review Paper</a:t>
            </a:r>
          </a:p>
        </p:txBody>
      </p:sp>
      <p:sp>
        <p:nvSpPr>
          <p:cNvPr id="7" name="TextBox 6">
            <a:extLst>
              <a:ext uri="{FF2B5EF4-FFF2-40B4-BE49-F238E27FC236}">
                <a16:creationId xmlns:a16="http://schemas.microsoft.com/office/drawing/2014/main" id="{4145691D-F927-C6ED-A283-D464CDA8A340}"/>
              </a:ext>
              <a:ext uri="{C183D7F6-B498-43B3-948B-1728B52AA6E4}">
                <adec:decorative xmlns:adec="http://schemas.microsoft.com/office/drawing/2017/decorative" val="0"/>
              </a:ext>
            </a:extLst>
          </p:cNvPr>
          <p:cNvSpPr txBox="1"/>
          <p:nvPr/>
        </p:nvSpPr>
        <p:spPr>
          <a:xfrm>
            <a:off x="654716" y="1011137"/>
            <a:ext cx="7842513"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Section six of the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Education Scotland Rapid Evidence Review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 using data for improvement highlights that: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Data and evidence should be used t</a:t>
            </a:r>
            <a:r>
              <a:rPr lang="en-GB" sz="2400" dirty="0">
                <a:solidFill>
                  <a:prstClr val="black"/>
                </a:solidFill>
                <a:latin typeface="Calibri" panose="020F0502020204030204"/>
              </a:rPr>
              <a:t>o inform improvement planning.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Data does not make improvement decisions but once organised, interpreted and </a:t>
            </a:r>
            <a:r>
              <a:rPr kumimoji="0" lang="en-GB" sz="2400" b="0" i="0" u="none" strike="noStrike" kern="1200" cap="none" spc="0" normalizeH="0" baseline="0" noProof="0" dirty="0" err="1">
                <a:ln>
                  <a:noFill/>
                </a:ln>
                <a:solidFill>
                  <a:prstClr val="black"/>
                </a:solidFill>
                <a:effectLst/>
                <a:uLnTx/>
                <a:uFillTx/>
                <a:latin typeface="Calibri" panose="020F0502020204030204"/>
                <a:ea typeface="+mn-ea"/>
                <a:cs typeface="+mn-cs"/>
              </a:rPr>
              <a:t>analy</a:t>
            </a:r>
            <a:r>
              <a:rPr lang="en-GB" sz="2400" dirty="0" err="1">
                <a:solidFill>
                  <a:prstClr val="black"/>
                </a:solidFill>
                <a:latin typeface="Calibri" panose="020F0502020204030204"/>
              </a:rPr>
              <a:t>sed</a:t>
            </a:r>
            <a:r>
              <a:rPr lang="en-GB" sz="2400" dirty="0">
                <a:solidFill>
                  <a:prstClr val="black"/>
                </a:solidFill>
                <a:latin typeface="Calibri" panose="020F0502020204030204"/>
              </a:rPr>
              <a:t> it should inform action.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Data should be used to challenge perceptions and assumptions.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Data driven dialogue approaches can support all staff to engage in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Using data to inform target setting at all levels is important.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solidFill>
                  <a:prstClr val="black"/>
                </a:solidFill>
                <a:latin typeface="Calibri" panose="020F0502020204030204"/>
              </a:rPr>
              <a:t>Time should be allocated to ensure teacher professional judgements are secure.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This is an image showing the first page of the Rapid Evidence Review summary report. ">
            <a:extLst>
              <a:ext uri="{FF2B5EF4-FFF2-40B4-BE49-F238E27FC236}">
                <a16:creationId xmlns:a16="http://schemas.microsoft.com/office/drawing/2014/main" id="{CD82C8AE-44FD-40DA-0D64-F471236A01E5}"/>
              </a:ext>
            </a:extLst>
          </p:cNvPr>
          <p:cNvPicPr>
            <a:picLocks noChangeAspect="1"/>
          </p:cNvPicPr>
          <p:nvPr/>
        </p:nvPicPr>
        <p:blipFill>
          <a:blip r:embed="rId4"/>
          <a:stretch>
            <a:fillRect/>
          </a:stretch>
        </p:blipFill>
        <p:spPr>
          <a:xfrm>
            <a:off x="8976732" y="311743"/>
            <a:ext cx="2771305" cy="3366893"/>
          </a:xfrm>
          <a:prstGeom prst="rect">
            <a:avLst/>
          </a:prstGeom>
          <a:ln>
            <a:solidFill>
              <a:schemeClr val="tx1"/>
            </a:solidFill>
          </a:ln>
        </p:spPr>
      </p:pic>
      <p:pic>
        <p:nvPicPr>
          <p:cNvPr id="3" name="Picture 2" descr="This is a QR code with a link to the evidence review paper. ">
            <a:extLst>
              <a:ext uri="{FF2B5EF4-FFF2-40B4-BE49-F238E27FC236}">
                <a16:creationId xmlns:a16="http://schemas.microsoft.com/office/drawing/2014/main" id="{427ADC8C-F04C-A9EE-58DE-4914FC5F99E9}"/>
              </a:ext>
            </a:extLst>
          </p:cNvPr>
          <p:cNvPicPr>
            <a:picLocks noChangeAspect="1"/>
          </p:cNvPicPr>
          <p:nvPr/>
        </p:nvPicPr>
        <p:blipFill>
          <a:blip r:embed="rId5"/>
          <a:stretch>
            <a:fillRect/>
          </a:stretch>
        </p:blipFill>
        <p:spPr>
          <a:xfrm>
            <a:off x="8976732" y="3872143"/>
            <a:ext cx="2771305" cy="2771305"/>
          </a:xfrm>
          <a:prstGeom prst="rect">
            <a:avLst/>
          </a:prstGeom>
          <a:ln>
            <a:solidFill>
              <a:schemeClr val="tx1"/>
            </a:solidFill>
          </a:ln>
        </p:spPr>
      </p:pic>
    </p:spTree>
    <p:extLst>
      <p:ext uri="{BB962C8B-B14F-4D97-AF65-F5344CB8AC3E}">
        <p14:creationId xmlns:p14="http://schemas.microsoft.com/office/powerpoint/2010/main" val="2483683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01D265A-369C-55CE-29D3-C9E89A312D54}"/>
              </a:ext>
              <a:ext uri="{C183D7F6-B498-43B3-948B-1728B52AA6E4}">
                <adec:decorative xmlns:adec="http://schemas.microsoft.com/office/drawing/2017/decorative" val="0"/>
              </a:ext>
            </a:extLst>
          </p:cNvPr>
          <p:cNvSpPr>
            <a:spLocks noGrp="1"/>
          </p:cNvSpPr>
          <p:nvPr>
            <p:ph type="title"/>
          </p:nvPr>
        </p:nvSpPr>
        <p:spPr>
          <a:xfrm>
            <a:off x="444482" y="145757"/>
            <a:ext cx="10515600" cy="662782"/>
          </a:xfrm>
        </p:spPr>
        <p:txBody>
          <a:bodyPr anchor="t">
            <a:normAutofit/>
          </a:bodyPr>
          <a:lstStyle/>
          <a:p>
            <a:r>
              <a:rPr lang="en-GB" sz="4000" b="1" dirty="0">
                <a:solidFill>
                  <a:schemeClr val="tx1"/>
                </a:solidFill>
                <a:cs typeface="Arial"/>
              </a:rPr>
              <a:t>GTCS Standard for Middle Leadership </a:t>
            </a:r>
          </a:p>
        </p:txBody>
      </p:sp>
      <p:sp>
        <p:nvSpPr>
          <p:cNvPr id="6" name="TextBox 5">
            <a:extLst>
              <a:ext uri="{FF2B5EF4-FFF2-40B4-BE49-F238E27FC236}">
                <a16:creationId xmlns:a16="http://schemas.microsoft.com/office/drawing/2014/main" id="{7F82F09B-E377-EA6C-95AE-5971FA2621D3}"/>
              </a:ext>
              <a:ext uri="{C183D7F6-B498-43B3-948B-1728B52AA6E4}">
                <adec:decorative xmlns:adec="http://schemas.microsoft.com/office/drawing/2017/decorative" val="0"/>
              </a:ext>
            </a:extLst>
          </p:cNvPr>
          <p:cNvSpPr txBox="1"/>
          <p:nvPr/>
        </p:nvSpPr>
        <p:spPr>
          <a:xfrm>
            <a:off x="277425" y="802283"/>
            <a:ext cx="11283187" cy="5632311"/>
          </a:xfrm>
          <a:prstGeom prst="rect">
            <a:avLst/>
          </a:prstGeom>
          <a:noFill/>
        </p:spPr>
        <p:txBody>
          <a:bodyPr wrap="square" lIns="91440" tIns="45720" rIns="91440" bIns="45720" rtlCol="0" anchor="t">
            <a:spAutoFit/>
          </a:bodyPr>
          <a:lstStyle/>
          <a:p>
            <a:pPr>
              <a:defRPr/>
            </a:pPr>
            <a:r>
              <a:rPr lang="en-GB" sz="2400" dirty="0">
                <a:cs typeface="Calibri" panose="020F0502020204030204"/>
              </a:rPr>
              <a:t>Professional responsibilities </a:t>
            </a:r>
          </a:p>
          <a:p>
            <a:pPr marL="342900" indent="-342900">
              <a:buFont typeface="Arial" panose="020B0604020202020204" pitchFamily="34" charset="0"/>
              <a:buChar char="•"/>
              <a:defRPr/>
            </a:pPr>
            <a:r>
              <a:rPr lang="en-GB" sz="2400" dirty="0"/>
              <a:t>2.2.3 know how and when to make decisions and use a wide range of robust and credible data to support and inform your judgements</a:t>
            </a:r>
            <a:endParaRPr lang="en-GB" sz="2400" b="0" i="0" u="none" strike="noStrike" kern="1200" cap="none" spc="0" normalizeH="0" baseline="0" noProof="0" dirty="0">
              <a:ln>
                <a:noFill/>
              </a:ln>
              <a:effectLst/>
              <a:uLnTx/>
              <a:uFillTx/>
              <a:cs typeface="Arial"/>
            </a:endParaRPr>
          </a:p>
          <a:p>
            <a:pPr>
              <a:defRPr/>
            </a:pPr>
            <a:endParaRPr lang="en-GB" sz="2400" dirty="0">
              <a:ea typeface="+mn-lt"/>
              <a:cs typeface="+mn-lt"/>
            </a:endParaRPr>
          </a:p>
          <a:p>
            <a:pPr>
              <a:defRPr/>
            </a:pPr>
            <a:r>
              <a:rPr lang="en-GB" sz="2400" dirty="0">
                <a:ea typeface="+mn-lt"/>
                <a:cs typeface="+mn-lt"/>
              </a:rPr>
              <a:t>Self-evaluation</a:t>
            </a:r>
          </a:p>
          <a:p>
            <a:pPr marL="342900" indent="-342900">
              <a:buFont typeface="Arial" panose="020B0604020202020204" pitchFamily="34" charset="0"/>
              <a:buChar char="•"/>
              <a:defRPr/>
            </a:pPr>
            <a:r>
              <a:rPr lang="en-GB" sz="2400" dirty="0">
                <a:ea typeface="+mn-lt"/>
                <a:cs typeface="+mn-lt"/>
              </a:rPr>
              <a:t>3.4.2 use the information, qualitative and quantitative, to inform decision-making and identify priorities to shape and improve practices</a:t>
            </a:r>
          </a:p>
          <a:p>
            <a:pPr marL="342900" indent="-342900">
              <a:buFont typeface="Arial" panose="020B0604020202020204" pitchFamily="34" charset="0"/>
              <a:buChar cha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3.4.3 help create regular opportunities to engage colleagues, learners and the wider learning community to identify key priorities for improvement using the evidence gathered</a:t>
            </a:r>
          </a:p>
          <a:p>
            <a:pPr>
              <a:defRPr/>
            </a:pPr>
            <a:endParaRPr lang="en-GB" sz="2400" dirty="0">
              <a:ea typeface="+mn-lt"/>
              <a:cs typeface="+mn-lt"/>
            </a:endParaRPr>
          </a:p>
          <a:p>
            <a:pPr marL="342900" indent="-342900">
              <a:buFont typeface="Arial" panose="020B0604020202020204" pitchFamily="34" charset="0"/>
              <a:buChar char="•"/>
              <a:defRPr/>
            </a:pPr>
            <a:r>
              <a:rPr lang="en-GB" sz="2400" dirty="0">
                <a:ea typeface="+mn-lt"/>
                <a:cs typeface="+mn-lt"/>
              </a:rPr>
              <a:t>3.4.4 systematically use a wide range of evidence to review and inform an improvement cycle which impacts on the development of the learning environment</a:t>
            </a:r>
          </a:p>
          <a:p>
            <a:pPr>
              <a:defRPr/>
            </a:pPr>
            <a:endParaRPr lang="en-GB" sz="2400" dirty="0">
              <a:solidFill>
                <a:srgbClr val="595959"/>
              </a:solidFill>
              <a:ea typeface="+mn-lt"/>
              <a:cs typeface="+mn-lt"/>
            </a:endParaRPr>
          </a:p>
        </p:txBody>
      </p:sp>
      <p:sp>
        <p:nvSpPr>
          <p:cNvPr id="2" name="TextBox 1">
            <a:extLst>
              <a:ext uri="{FF2B5EF4-FFF2-40B4-BE49-F238E27FC236}">
                <a16:creationId xmlns:a16="http://schemas.microsoft.com/office/drawing/2014/main" id="{3FA35E4B-135C-0FB8-8FF5-43F735CEDC0C}"/>
              </a:ext>
            </a:extLst>
          </p:cNvPr>
          <p:cNvSpPr txBox="1"/>
          <p:nvPr/>
        </p:nvSpPr>
        <p:spPr>
          <a:xfrm>
            <a:off x="7988061" y="6162136"/>
            <a:ext cx="45259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3"/>
              </a:rPr>
              <a:t>Standard for Middle Leadership</a:t>
            </a:r>
            <a:endParaRPr lang="en-US"/>
          </a:p>
        </p:txBody>
      </p:sp>
    </p:spTree>
    <p:extLst>
      <p:ext uri="{BB962C8B-B14F-4D97-AF65-F5344CB8AC3E}">
        <p14:creationId xmlns:p14="http://schemas.microsoft.com/office/powerpoint/2010/main" val="2375370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80A634611DB0488D930D67CFD6DE5C" ma:contentTypeVersion="11" ma:contentTypeDescription="Create a new document." ma:contentTypeScope="" ma:versionID="4cc9ecae02c53a8d75f30086091da25a">
  <xsd:schema xmlns:xsd="http://www.w3.org/2001/XMLSchema" xmlns:xs="http://www.w3.org/2001/XMLSchema" xmlns:p="http://schemas.microsoft.com/office/2006/metadata/properties" xmlns:ns2="6cf05f93-2b4c-466a-a00d-dbce26ffc13a" xmlns:ns3="81baafe4-96f0-4067-a22a-53b3511ccc0d" targetNamespace="http://schemas.microsoft.com/office/2006/metadata/properties" ma:root="true" ma:fieldsID="0f280448d1a0a297c9b9605bc694fa08" ns2:_="" ns3:_="">
    <xsd:import namespace="6cf05f93-2b4c-466a-a00d-dbce26ffc13a"/>
    <xsd:import namespace="81baafe4-96f0-4067-a22a-53b3511ccc0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f05f93-2b4c-466a-a00d-dbce26ffc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aafe4-96f0-4067-a22a-53b3511ccc0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c49c566-f51b-4081-a211-ae3afc4e3141}" ma:internalName="TaxCatchAll" ma:showField="CatchAllData" ma:web="81baafe4-96f0-4067-a22a-53b3511cc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1baafe4-96f0-4067-a22a-53b3511ccc0d" xsi:nil="true"/>
    <lcf76f155ced4ddcb4097134ff3c332f xmlns="6cf05f93-2b4c-466a-a00d-dbce26ffc1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CC3608F-E6D2-4C2A-90B9-F0AA80FFFF9C}">
  <ds:schemaRefs>
    <ds:schemaRef ds:uri="http://schemas.microsoft.com/sharepoint/v3/contenttype/forms"/>
  </ds:schemaRefs>
</ds:datastoreItem>
</file>

<file path=customXml/itemProps2.xml><?xml version="1.0" encoding="utf-8"?>
<ds:datastoreItem xmlns:ds="http://schemas.openxmlformats.org/officeDocument/2006/customXml" ds:itemID="{9929ABF2-A4F2-46F4-AD92-84CF7D372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f05f93-2b4c-466a-a00d-dbce26ffc13a"/>
    <ds:schemaRef ds:uri="81baafe4-96f0-4067-a22a-53b3511cc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D691E1-AA98-4349-B5C0-1CC1493DEB37}">
  <ds:schemaRefs>
    <ds:schemaRef ds:uri="http://purl.org/dc/terms/"/>
    <ds:schemaRef ds:uri="http://purl.org/dc/dcmitype/"/>
    <ds:schemaRef ds:uri="http://schemas.microsoft.com/office/2006/documentManagement/types"/>
    <ds:schemaRef ds:uri="6cf05f93-2b4c-466a-a00d-dbce26ffc13a"/>
    <ds:schemaRef ds:uri="http://www.w3.org/XML/1998/namespace"/>
    <ds:schemaRef ds:uri="http://schemas.microsoft.com/office/infopath/2007/PartnerControls"/>
    <ds:schemaRef ds:uri="http://schemas.openxmlformats.org/package/2006/metadata/core-properties"/>
    <ds:schemaRef ds:uri="81baafe4-96f0-4067-a22a-53b3511ccc0d"/>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1061</TotalTime>
  <Words>6319</Words>
  <Application>Microsoft Office PowerPoint</Application>
  <PresentationFormat>Widescreen</PresentationFormat>
  <Paragraphs>663</Paragraphs>
  <Slides>40</Slides>
  <Notes>40</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Arial,Sans-Serif</vt:lpstr>
      <vt:lpstr>Calibri</vt:lpstr>
      <vt:lpstr>Calibri Light</vt:lpstr>
      <vt:lpstr>Courier New</vt:lpstr>
      <vt:lpstr>Office Theme</vt:lpstr>
      <vt:lpstr>1_Office Theme</vt:lpstr>
      <vt:lpstr>2_Office Theme</vt:lpstr>
      <vt:lpstr>Effective use of data </vt:lpstr>
      <vt:lpstr>The national model of professional learning</vt:lpstr>
      <vt:lpstr>Connector</vt:lpstr>
      <vt:lpstr>Draft Group Agreement and Protocols</vt:lpstr>
      <vt:lpstr>Re-cap</vt:lpstr>
      <vt:lpstr>Content coverage</vt:lpstr>
      <vt:lpstr>Aims</vt:lpstr>
      <vt:lpstr>Rapid Evidence Review Paper</vt:lpstr>
      <vt:lpstr>GTCS Standard for Middle Leadership </vt:lpstr>
      <vt:lpstr>GTCS Standard for Headship</vt:lpstr>
      <vt:lpstr>National Improvement Framework</vt:lpstr>
      <vt:lpstr>Scottish Attainment Challenge – Stretch Aims</vt:lpstr>
      <vt:lpstr>Planning – using data to carry out a needs analysis</vt:lpstr>
      <vt:lpstr>Planning - using data to carry out a needs analysis</vt:lpstr>
      <vt:lpstr>key demographic groups – ASN, EAL, SIMD etc. </vt:lpstr>
      <vt:lpstr>Planning - using a data driven dialogue approach to understanding data and complete a needs analysis</vt:lpstr>
      <vt:lpstr>Planning - using data to create clear aims</vt:lpstr>
      <vt:lpstr>Using data to plan - anatomy of an aim</vt:lpstr>
      <vt:lpstr>Using data to plan - anatomy of an aim – part 2</vt:lpstr>
      <vt:lpstr>Activity – improvement aims</vt:lpstr>
      <vt:lpstr>Using data to plan –signposting to online resource to support aims</vt:lpstr>
      <vt:lpstr>Planning – using data to develop clear measures</vt:lpstr>
      <vt:lpstr>Planning – using data to develop clear measures – part 2</vt:lpstr>
      <vt:lpstr>Planning – using data to develop clear measures – part 3</vt:lpstr>
      <vt:lpstr>Planning – using data to develop clear measures – part 4</vt:lpstr>
      <vt:lpstr>Planning – using data to develop clear measures – part 5</vt:lpstr>
      <vt:lpstr>Planning – using data to develop clear measures – part 6</vt:lpstr>
      <vt:lpstr>Planning – using data to develop clear measures – part 7</vt:lpstr>
      <vt:lpstr>Using data to plan – online resource to support aims</vt:lpstr>
      <vt:lpstr>Using data to plan – using evidence and research</vt:lpstr>
      <vt:lpstr>Data and implementation – organising and gathering data</vt:lpstr>
      <vt:lpstr>Data and implementation – effective tracking and monitoring</vt:lpstr>
      <vt:lpstr>Effective tracking and monitoring systems </vt:lpstr>
      <vt:lpstr>Evaluation – Using a range of data to support self-evaluation </vt:lpstr>
      <vt:lpstr>Evaluation – Using a range of data and evidence to support self-evaluation </vt:lpstr>
      <vt:lpstr>Evaluation – Using a range of data and evidence to support self-evaluation – part 2</vt:lpstr>
      <vt:lpstr>Evaluation – using data to share learning and spread success</vt:lpstr>
      <vt:lpstr>Aims review</vt:lpstr>
      <vt:lpstr>Reflection activity  </vt:lpstr>
      <vt:lpstr>Feedback </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 Neill</dc:creator>
  <cp:lastModifiedBy>Rebekah Constable</cp:lastModifiedBy>
  <cp:revision>247</cp:revision>
  <dcterms:created xsi:type="dcterms:W3CDTF">2024-04-02T09:25:48Z</dcterms:created>
  <dcterms:modified xsi:type="dcterms:W3CDTF">2024-05-01T20:20:35Z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0x0101001380A634611DB0488D930D67CFD6DE5C</vt:lpwstr>
  </property>
  <property fmtid="{D5CDD505-2E9C-101B-9397-08002B2CF9AE}" pid="3" name="MediaServiceImageTags">
    <vt:lpwstr/>
  </property>
</Properties>
</file>