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302" r:id="rId6"/>
    <p:sldId id="260" r:id="rId7"/>
    <p:sldId id="257" r:id="rId8"/>
    <p:sldId id="1332" r:id="rId9"/>
    <p:sldId id="262" r:id="rId10"/>
    <p:sldId id="1331" r:id="rId11"/>
    <p:sldId id="1335" r:id="rId12"/>
    <p:sldId id="264" r:id="rId13"/>
    <p:sldId id="265" r:id="rId14"/>
    <p:sldId id="1336" r:id="rId15"/>
    <p:sldId id="291" r:id="rId16"/>
    <p:sldId id="268" r:id="rId17"/>
    <p:sldId id="296" r:id="rId18"/>
    <p:sldId id="1342" r:id="rId19"/>
    <p:sldId id="1343" r:id="rId20"/>
    <p:sldId id="293" r:id="rId21"/>
    <p:sldId id="1338" r:id="rId22"/>
    <p:sldId id="1339" r:id="rId23"/>
    <p:sldId id="1341" r:id="rId24"/>
    <p:sldId id="313" r:id="rId25"/>
    <p:sldId id="1340" r:id="rId26"/>
    <p:sldId id="1344" r:id="rId27"/>
    <p:sldId id="1333" r:id="rId28"/>
    <p:sldId id="1345" r:id="rId29"/>
    <p:sldId id="316"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399E1BA-3D6D-47F0-82C2-FBC2AFAE0C47}">
          <p14:sldIdLst>
            <p14:sldId id="256"/>
            <p14:sldId id="302"/>
            <p14:sldId id="260"/>
            <p14:sldId id="257"/>
            <p14:sldId id="1332"/>
            <p14:sldId id="262"/>
            <p14:sldId id="1331"/>
          </p14:sldIdLst>
        </p14:section>
        <p14:section name="National guidance and research" id="{808C7F82-ACC4-46B7-811F-06246C69E9A6}">
          <p14:sldIdLst>
            <p14:sldId id="1335"/>
            <p14:sldId id="264"/>
            <p14:sldId id="265"/>
            <p14:sldId id="1336"/>
            <p14:sldId id="291"/>
          </p14:sldIdLst>
        </p14:section>
        <p14:section name="Defining a positive data culture" id="{94D3B924-C442-4D59-9665-472DF8C4C1AD}">
          <p14:sldIdLst>
            <p14:sldId id="268"/>
          </p14:sldIdLst>
        </p14:section>
        <p14:section name="Key considerations" id="{2D1A4441-F908-465C-A0B1-4ED013008F08}">
          <p14:sldIdLst>
            <p14:sldId id="296"/>
            <p14:sldId id="1342"/>
            <p14:sldId id="1343"/>
            <p14:sldId id="293"/>
            <p14:sldId id="1338"/>
            <p14:sldId id="1339"/>
            <p14:sldId id="1341"/>
            <p14:sldId id="313"/>
            <p14:sldId id="1340"/>
            <p14:sldId id="1344"/>
          </p14:sldIdLst>
        </p14:section>
        <p14:section name="Senarios activity" id="{04AEE278-7963-49E5-B546-F0F8B0EE6DE2}">
          <p14:sldIdLst>
            <p14:sldId id="1333"/>
          </p14:sldIdLst>
        </p14:section>
        <p14:section name="Reflection and feedback" id="{3524E105-4F87-4F2E-99A1-EC1C8260D15E}">
          <p14:sldIdLst>
            <p14:sldId id="1345"/>
            <p14:sldId id="316"/>
            <p14:sldId id="2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C4E526-84A5-BCB0-170C-BFDA8FEE9283}" name="Michael Halbert" initials="MH" userId="S::michael.halbert@educationscotland.gov.scot::df777a5f-0442-48e1-9aae-d2a96e273939" providerId="AD"/>
  <p188:author id="{A1885E3A-F020-0669-EB82-F34434686798}" name="Phil Neill" initials="PN" userId="S::phil.neill@educationscotland.gov.scot::4b36eeed-3cc2-4425-b260-b73cfaa414ee"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DF7A9-B737-4E4B-996A-16EA93043764}" v="1" dt="2024-04-30T19:51:57.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lbert" userId="df777a5f-0442-48e1-9aae-d2a96e273939" providerId="ADAL" clId="{32EB5B49-56FC-445E-BA6B-9181B98296C6}"/>
    <pc:docChg chg="modSld">
      <pc:chgData name="Michael Halbert" userId="df777a5f-0442-48e1-9aae-d2a96e273939" providerId="ADAL" clId="{32EB5B49-56FC-445E-BA6B-9181B98296C6}" dt="2024-04-11T09:27:54.362" v="138"/>
      <pc:docMkLst>
        <pc:docMk/>
      </pc:docMkLst>
      <pc:sldChg chg="modSp mod">
        <pc:chgData name="Michael Halbert" userId="df777a5f-0442-48e1-9aae-d2a96e273939" providerId="ADAL" clId="{32EB5B49-56FC-445E-BA6B-9181B98296C6}" dt="2024-04-11T07:49:00.339" v="1" actId="207"/>
        <pc:sldMkLst>
          <pc:docMk/>
          <pc:sldMk cId="3880818203" sldId="260"/>
        </pc:sldMkLst>
        <pc:spChg chg="mod">
          <ac:chgData name="Michael Halbert" userId="df777a5f-0442-48e1-9aae-d2a96e273939" providerId="ADAL" clId="{32EB5B49-56FC-445E-BA6B-9181B98296C6}" dt="2024-04-11T07:49:00.339" v="1" actId="207"/>
          <ac:spMkLst>
            <pc:docMk/>
            <pc:sldMk cId="3880818203" sldId="260"/>
            <ac:spMk id="4" creationId="{CA5997E3-78CA-A727-144A-6609DA2626C7}"/>
          </ac:spMkLst>
        </pc:spChg>
      </pc:sldChg>
      <pc:sldChg chg="modSp mod">
        <pc:chgData name="Michael Halbert" userId="df777a5f-0442-48e1-9aae-d2a96e273939" providerId="ADAL" clId="{32EB5B49-56FC-445E-BA6B-9181B98296C6}" dt="2024-04-11T07:51:05.016" v="3" actId="20577"/>
        <pc:sldMkLst>
          <pc:docMk/>
          <pc:sldMk cId="618706366" sldId="262"/>
        </pc:sldMkLst>
        <pc:spChg chg="mod">
          <ac:chgData name="Michael Halbert" userId="df777a5f-0442-48e1-9aae-d2a96e273939" providerId="ADAL" clId="{32EB5B49-56FC-445E-BA6B-9181B98296C6}" dt="2024-04-11T07:51:05.016" v="3" actId="20577"/>
          <ac:spMkLst>
            <pc:docMk/>
            <pc:sldMk cId="618706366" sldId="262"/>
            <ac:spMk id="3" creationId="{CAD7CDFD-C5FE-C5DF-2580-D4E96A835869}"/>
          </ac:spMkLst>
        </pc:spChg>
      </pc:sldChg>
      <pc:sldChg chg="modSp mod addCm">
        <pc:chgData name="Michael Halbert" userId="df777a5f-0442-48e1-9aae-d2a96e273939" providerId="ADAL" clId="{32EB5B49-56FC-445E-BA6B-9181B98296C6}" dt="2024-04-11T09:27:21.312" v="137"/>
        <pc:sldMkLst>
          <pc:docMk/>
          <pc:sldMk cId="2375370055" sldId="264"/>
        </pc:sldMkLst>
        <pc:spChg chg="mod">
          <ac:chgData name="Michael Halbert" userId="df777a5f-0442-48e1-9aae-d2a96e273939" providerId="ADAL" clId="{32EB5B49-56FC-445E-BA6B-9181B98296C6}" dt="2024-04-11T09:26:43.514" v="136" actId="20577"/>
          <ac:spMkLst>
            <pc:docMk/>
            <pc:sldMk cId="2375370055" sldId="264"/>
            <ac:spMk id="6" creationId="{7F82F09B-E377-EA6C-95AE-5971FA2621D3}"/>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2EB5B49-56FC-445E-BA6B-9181B98296C6}" dt="2024-04-11T09:27:21.312" v="137"/>
              <pc2:cmMkLst xmlns:pc2="http://schemas.microsoft.com/office/powerpoint/2019/9/main/command">
                <pc:docMk/>
                <pc:sldMk cId="2375370055" sldId="264"/>
                <pc2:cmMk id="{DFAB02CB-3B54-4E35-90BF-3158D4E76C73}"/>
              </pc2:cmMkLst>
            </pc226:cmChg>
          </p:ext>
        </pc:extLst>
      </pc:sldChg>
      <pc:sldChg chg="addCm">
        <pc:chgData name="Michael Halbert" userId="df777a5f-0442-48e1-9aae-d2a96e273939" providerId="ADAL" clId="{32EB5B49-56FC-445E-BA6B-9181B98296C6}" dt="2024-04-11T09:27:54.362" v="138"/>
        <pc:sldMkLst>
          <pc:docMk/>
          <pc:sldMk cId="1569369832" sldId="265"/>
        </pc:sldMkLst>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32EB5B49-56FC-445E-BA6B-9181B98296C6}" dt="2024-04-11T09:27:54.362" v="138"/>
              <pc2:cmMkLst xmlns:pc2="http://schemas.microsoft.com/office/powerpoint/2019/9/main/command">
                <pc:docMk/>
                <pc:sldMk cId="1569369832" sldId="265"/>
                <pc2:cmMk id="{392C6A65-9D1F-4C3D-9215-AE49474786A2}"/>
              </pc2:cmMkLst>
            </pc226:cmChg>
          </p:ext>
        </pc:extLst>
      </pc:sldChg>
      <pc:sldChg chg="modSp mod">
        <pc:chgData name="Michael Halbert" userId="df777a5f-0442-48e1-9aae-d2a96e273939" providerId="ADAL" clId="{32EB5B49-56FC-445E-BA6B-9181B98296C6}" dt="2024-04-11T08:34:35.072" v="28" actId="20577"/>
        <pc:sldMkLst>
          <pc:docMk/>
          <pc:sldMk cId="2365768504" sldId="268"/>
        </pc:sldMkLst>
        <pc:spChg chg="mod">
          <ac:chgData name="Michael Halbert" userId="df777a5f-0442-48e1-9aae-d2a96e273939" providerId="ADAL" clId="{32EB5B49-56FC-445E-BA6B-9181B98296C6}" dt="2024-04-11T08:34:35.072" v="28" actId="20577"/>
          <ac:spMkLst>
            <pc:docMk/>
            <pc:sldMk cId="2365768504" sldId="268"/>
            <ac:spMk id="5" creationId="{17A63E04-E908-B7CC-425E-69E675C69B0E}"/>
          </ac:spMkLst>
        </pc:spChg>
      </pc:sldChg>
      <pc:sldChg chg="modSp mod">
        <pc:chgData name="Michael Halbert" userId="df777a5f-0442-48e1-9aae-d2a96e273939" providerId="ADAL" clId="{32EB5B49-56FC-445E-BA6B-9181B98296C6}" dt="2024-04-11T07:47:56.883" v="0" actId="1076"/>
        <pc:sldMkLst>
          <pc:docMk/>
          <pc:sldMk cId="176859432" sldId="311"/>
        </pc:sldMkLst>
        <pc:picChg chg="mod">
          <ac:chgData name="Michael Halbert" userId="df777a5f-0442-48e1-9aae-d2a96e273939" providerId="ADAL" clId="{32EB5B49-56FC-445E-BA6B-9181B98296C6}" dt="2024-04-11T07:47:56.883" v="0" actId="1076"/>
          <ac:picMkLst>
            <pc:docMk/>
            <pc:sldMk cId="176859432" sldId="311"/>
            <ac:picMk id="17" creationId="{EA83D6BB-B967-C10F-BA9F-40AD54824BD1}"/>
          </ac:picMkLst>
        </pc:picChg>
      </pc:sldChg>
      <pc:sldChg chg="modSp mod">
        <pc:chgData name="Michael Halbert" userId="df777a5f-0442-48e1-9aae-d2a96e273939" providerId="ADAL" clId="{32EB5B49-56FC-445E-BA6B-9181B98296C6}" dt="2024-04-11T08:57:33.124" v="35" actId="14100"/>
        <pc:sldMkLst>
          <pc:docMk/>
          <pc:sldMk cId="1976506141" sldId="313"/>
        </pc:sldMkLst>
        <pc:spChg chg="mod">
          <ac:chgData name="Michael Halbert" userId="df777a5f-0442-48e1-9aae-d2a96e273939" providerId="ADAL" clId="{32EB5B49-56FC-445E-BA6B-9181B98296C6}" dt="2024-04-11T08:57:33.124" v="35" actId="14100"/>
          <ac:spMkLst>
            <pc:docMk/>
            <pc:sldMk cId="1976506141" sldId="313"/>
            <ac:spMk id="7" creationId="{8579D0D7-03E2-FF75-C935-4FDD8D6E829D}"/>
          </ac:spMkLst>
        </pc:spChg>
      </pc:sldChg>
      <pc:sldChg chg="modNotesTx">
        <pc:chgData name="Michael Halbert" userId="df777a5f-0442-48e1-9aae-d2a96e273939" providerId="ADAL" clId="{32EB5B49-56FC-445E-BA6B-9181B98296C6}" dt="2024-04-11T07:52:58.187" v="19" actId="20577"/>
        <pc:sldMkLst>
          <pc:docMk/>
          <pc:sldMk cId="2935042916" sldId="1331"/>
        </pc:sldMkLst>
      </pc:sldChg>
      <pc:sldChg chg="modSp">
        <pc:chgData name="Michael Halbert" userId="df777a5f-0442-48e1-9aae-d2a96e273939" providerId="ADAL" clId="{32EB5B49-56FC-445E-BA6B-9181B98296C6}" dt="2024-04-11T07:57:01.024" v="21" actId="20577"/>
        <pc:sldMkLst>
          <pc:docMk/>
          <pc:sldMk cId="4159081179" sldId="1335"/>
        </pc:sldMkLst>
        <pc:graphicFrameChg chg="mod">
          <ac:chgData name="Michael Halbert" userId="df777a5f-0442-48e1-9aae-d2a96e273939" providerId="ADAL" clId="{32EB5B49-56FC-445E-BA6B-9181B98296C6}" dt="2024-04-11T07:57:01.024" v="21" actId="20577"/>
          <ac:graphicFrameMkLst>
            <pc:docMk/>
            <pc:sldMk cId="4159081179" sldId="1335"/>
            <ac:graphicFrameMk id="3" creationId="{EF3D899E-46DE-3F65-1359-42F5572C183E}"/>
          </ac:graphicFrameMkLst>
        </pc:graphicFrameChg>
      </pc:sldChg>
      <pc:sldChg chg="modNotesTx">
        <pc:chgData name="Michael Halbert" userId="df777a5f-0442-48e1-9aae-d2a96e273939" providerId="ADAL" clId="{32EB5B49-56FC-445E-BA6B-9181B98296C6}" dt="2024-04-11T08:56:32.227" v="32" actId="20577"/>
        <pc:sldMkLst>
          <pc:docMk/>
          <pc:sldMk cId="3885109629" sldId="1341"/>
        </pc:sldMkLst>
      </pc:sldChg>
      <pc:sldChg chg="modNotesTx">
        <pc:chgData name="Michael Halbert" userId="df777a5f-0442-48e1-9aae-d2a96e273939" providerId="ADAL" clId="{32EB5B49-56FC-445E-BA6B-9181B98296C6}" dt="2024-04-11T08:42:20.695" v="30" actId="20577"/>
        <pc:sldMkLst>
          <pc:docMk/>
          <pc:sldMk cId="2814780160" sldId="1343"/>
        </pc:sldMkLst>
      </pc:sldChg>
    </pc:docChg>
  </pc:docChgLst>
  <pc:docChgLst>
    <pc:chgData name="Phil Neill" userId="S::phil.neill@educationscotland.gov.scot::4b36eeed-3cc2-4425-b260-b73cfaa414ee" providerId="AD" clId="Web-{6A235CBE-0112-559C-6B47-6F570A3E683E}"/>
    <pc:docChg chg="modSld">
      <pc:chgData name="Phil Neill" userId="S::phil.neill@educationscotland.gov.scot::4b36eeed-3cc2-4425-b260-b73cfaa414ee" providerId="AD" clId="Web-{6A235CBE-0112-559C-6B47-6F570A3E683E}" dt="2024-04-15T15:23:42.996" v="10" actId="20577"/>
      <pc:docMkLst>
        <pc:docMk/>
      </pc:docMkLst>
      <pc:sldChg chg="modSp">
        <pc:chgData name="Phil Neill" userId="S::phil.neill@educationscotland.gov.scot::4b36eeed-3cc2-4425-b260-b73cfaa414ee" providerId="AD" clId="Web-{6A235CBE-0112-559C-6B47-6F570A3E683E}" dt="2024-04-15T15:23:42.996" v="10" actId="20577"/>
        <pc:sldMkLst>
          <pc:docMk/>
          <pc:sldMk cId="1600699566" sldId="256"/>
        </pc:sldMkLst>
        <pc:spChg chg="mod">
          <ac:chgData name="Phil Neill" userId="S::phil.neill@educationscotland.gov.scot::4b36eeed-3cc2-4425-b260-b73cfaa414ee" providerId="AD" clId="Web-{6A235CBE-0112-559C-6B47-6F570A3E683E}" dt="2024-04-15T15:22:50.042" v="2" actId="14100"/>
          <ac:spMkLst>
            <pc:docMk/>
            <pc:sldMk cId="1600699566" sldId="256"/>
            <ac:spMk id="5" creationId="{058D1B16-192D-1D1C-E8F1-2CB90B9ED7D6}"/>
          </ac:spMkLst>
        </pc:spChg>
        <pc:spChg chg="mod">
          <ac:chgData name="Phil Neill" userId="S::phil.neill@educationscotland.gov.scot::4b36eeed-3cc2-4425-b260-b73cfaa414ee" providerId="AD" clId="Web-{6A235CBE-0112-559C-6B47-6F570A3E683E}" dt="2024-04-15T15:23:42.996" v="10" actId="20577"/>
          <ac:spMkLst>
            <pc:docMk/>
            <pc:sldMk cId="1600699566" sldId="256"/>
            <ac:spMk id="6" creationId="{7DCDC8A9-380C-4415-4A49-167F3F557291}"/>
          </ac:spMkLst>
        </pc:spChg>
      </pc:sldChg>
    </pc:docChg>
  </pc:docChgLst>
  <pc:docChgLst>
    <pc:chgData clId="Web-{92A6A99A-FECF-5C1A-C325-5408C98C1B1E}"/>
    <pc:docChg chg="delSld modSection">
      <pc:chgData name="" userId="" providerId="" clId="Web-{92A6A99A-FECF-5C1A-C325-5408C98C1B1E}" dt="2024-04-16T18:13:34.268" v="0"/>
      <pc:docMkLst>
        <pc:docMk/>
      </pc:docMkLst>
      <pc:sldChg chg="del">
        <pc:chgData name="" userId="" providerId="" clId="Web-{92A6A99A-FECF-5C1A-C325-5408C98C1B1E}" dt="2024-04-16T18:13:34.268" v="0"/>
        <pc:sldMkLst>
          <pc:docMk/>
          <pc:sldMk cId="176859432" sldId="311"/>
        </pc:sldMkLst>
      </pc:sldChg>
    </pc:docChg>
  </pc:docChgLst>
  <pc:docChgLst>
    <pc:chgData name="Elizabeth Sommerville" userId="S::esesommerville@glow.gov.uk::0839e972-48e3-45d3-bb5c-305eeae85771" providerId="AD" clId="Web-{EA854195-3DF4-40C1-9BA9-ED2516455B82}"/>
    <pc:docChg chg="modSld">
      <pc:chgData name="Elizabeth Sommerville" userId="S::esesommerville@glow.gov.uk::0839e972-48e3-45d3-bb5c-305eeae85771" providerId="AD" clId="Web-{EA854195-3DF4-40C1-9BA9-ED2516455B82}" dt="2024-04-20T15:26:49.019" v="56"/>
      <pc:docMkLst>
        <pc:docMk/>
      </pc:docMkLst>
      <pc:sldChg chg="modSp">
        <pc:chgData name="Elizabeth Sommerville" userId="S::esesommerville@glow.gov.uk::0839e972-48e3-45d3-bb5c-305eeae85771" providerId="AD" clId="Web-{EA854195-3DF4-40C1-9BA9-ED2516455B82}" dt="2024-04-20T14:52:55.151" v="2"/>
        <pc:sldMkLst>
          <pc:docMk/>
          <pc:sldMk cId="1600699566" sldId="256"/>
        </pc:sldMkLst>
        <pc:spChg chg="ord">
          <ac:chgData name="Elizabeth Sommerville" userId="S::esesommerville@glow.gov.uk::0839e972-48e3-45d3-bb5c-305eeae85771" providerId="AD" clId="Web-{EA854195-3DF4-40C1-9BA9-ED2516455B82}" dt="2024-04-20T14:52:45.213" v="0"/>
          <ac:spMkLst>
            <pc:docMk/>
            <pc:sldMk cId="1600699566" sldId="256"/>
            <ac:spMk id="5" creationId="{058D1B16-192D-1D1C-E8F1-2CB90B9ED7D6}"/>
          </ac:spMkLst>
        </pc:spChg>
        <pc:picChg chg="ord">
          <ac:chgData name="Elizabeth Sommerville" userId="S::esesommerville@glow.gov.uk::0839e972-48e3-45d3-bb5c-305eeae85771" providerId="AD" clId="Web-{EA854195-3DF4-40C1-9BA9-ED2516455B82}" dt="2024-04-20T14:52:55.151" v="2"/>
          <ac:picMkLst>
            <pc:docMk/>
            <pc:sldMk cId="1600699566" sldId="256"/>
            <ac:picMk id="4" creationId="{9788AA1E-C686-257D-1296-AACD1272ACFA}"/>
          </ac:picMkLst>
        </pc:picChg>
        <pc:picChg chg="ord">
          <ac:chgData name="Elizabeth Sommerville" userId="S::esesommerville@glow.gov.uk::0839e972-48e3-45d3-bb5c-305eeae85771" providerId="AD" clId="Web-{EA854195-3DF4-40C1-9BA9-ED2516455B82}" dt="2024-04-20T14:52:51.979" v="1"/>
          <ac:picMkLst>
            <pc:docMk/>
            <pc:sldMk cId="1600699566" sldId="256"/>
            <ac:picMk id="7" creationId="{94BDB4D2-3735-228B-776C-800B8BC5A856}"/>
          </ac:picMkLst>
        </pc:picChg>
      </pc:sldChg>
      <pc:sldChg chg="modSp">
        <pc:chgData name="Elizabeth Sommerville" userId="S::esesommerville@glow.gov.uk::0839e972-48e3-45d3-bb5c-305eeae85771" providerId="AD" clId="Web-{EA854195-3DF4-40C1-9BA9-ED2516455B82}" dt="2024-04-20T14:53:29.418" v="8"/>
        <pc:sldMkLst>
          <pc:docMk/>
          <pc:sldMk cId="1636906469" sldId="257"/>
        </pc:sldMkLst>
        <pc:spChg chg="ord">
          <ac:chgData name="Elizabeth Sommerville" userId="S::esesommerville@glow.gov.uk::0839e972-48e3-45d3-bb5c-305eeae85771" providerId="AD" clId="Web-{EA854195-3DF4-40C1-9BA9-ED2516455B82}" dt="2024-04-20T14:53:29.418" v="8"/>
          <ac:spMkLst>
            <pc:docMk/>
            <pc:sldMk cId="1636906469" sldId="257"/>
            <ac:spMk id="5" creationId="{6389AF2F-7E10-780E-C975-4236521FC0C1}"/>
          </ac:spMkLst>
        </pc:spChg>
      </pc:sldChg>
      <pc:sldChg chg="modSp">
        <pc:chgData name="Elizabeth Sommerville" userId="S::esesommerville@glow.gov.uk::0839e972-48e3-45d3-bb5c-305eeae85771" providerId="AD" clId="Web-{EA854195-3DF4-40C1-9BA9-ED2516455B82}" dt="2024-04-20T14:53:21.793" v="7"/>
        <pc:sldMkLst>
          <pc:docMk/>
          <pc:sldMk cId="3880818203" sldId="260"/>
        </pc:sldMkLst>
        <pc:spChg chg="ord">
          <ac:chgData name="Elizabeth Sommerville" userId="S::esesommerville@glow.gov.uk::0839e972-48e3-45d3-bb5c-305eeae85771" providerId="AD" clId="Web-{EA854195-3DF4-40C1-9BA9-ED2516455B82}" dt="2024-04-20T14:53:21.793" v="7"/>
          <ac:spMkLst>
            <pc:docMk/>
            <pc:sldMk cId="3880818203" sldId="260"/>
            <ac:spMk id="2" creationId="{1E21D18D-309F-EAD5-BDD2-CAD999D37DBC}"/>
          </ac:spMkLst>
        </pc:spChg>
      </pc:sldChg>
      <pc:sldChg chg="modSp">
        <pc:chgData name="Elizabeth Sommerville" userId="S::esesommerville@glow.gov.uk::0839e972-48e3-45d3-bb5c-305eeae85771" providerId="AD" clId="Web-{EA854195-3DF4-40C1-9BA9-ED2516455B82}" dt="2024-04-20T15:22:21.079" v="10"/>
        <pc:sldMkLst>
          <pc:docMk/>
          <pc:sldMk cId="618706366" sldId="262"/>
        </pc:sldMkLst>
        <pc:spChg chg="ord">
          <ac:chgData name="Elizabeth Sommerville" userId="S::esesommerville@glow.gov.uk::0839e972-48e3-45d3-bb5c-305eeae85771" providerId="AD" clId="Web-{EA854195-3DF4-40C1-9BA9-ED2516455B82}" dt="2024-04-20T15:22:21.079" v="10"/>
          <ac:spMkLst>
            <pc:docMk/>
            <pc:sldMk cId="618706366" sldId="262"/>
            <ac:spMk id="2" creationId="{9816AC0C-D4D6-541E-F8ED-3CDE5112BCA8}"/>
          </ac:spMkLst>
        </pc:spChg>
      </pc:sldChg>
      <pc:sldChg chg="modSp delCm">
        <pc:chgData name="Elizabeth Sommerville" userId="S::esesommerville@glow.gov.uk::0839e972-48e3-45d3-bb5c-305eeae85771" providerId="AD" clId="Web-{EA854195-3DF4-40C1-9BA9-ED2516455B82}" dt="2024-04-20T15:23:10.442" v="14"/>
        <pc:sldMkLst>
          <pc:docMk/>
          <pc:sldMk cId="2375370055" sldId="264"/>
        </pc:sldMkLst>
        <pc:spChg chg="ord">
          <ac:chgData name="Elizabeth Sommerville" userId="S::esesommerville@glow.gov.uk::0839e972-48e3-45d3-bb5c-305eeae85771" providerId="AD" clId="Web-{EA854195-3DF4-40C1-9BA9-ED2516455B82}" dt="2024-04-20T15:23:10.442" v="14"/>
          <ac:spMkLst>
            <pc:docMk/>
            <pc:sldMk cId="2375370055" sldId="264"/>
            <ac:spMk id="2" creationId="{E58BA191-5C91-641A-7F4E-8D81FBCD1880}"/>
          </ac:spMkLst>
        </pc:spChg>
        <pc:spChg chg="ord">
          <ac:chgData name="Elizabeth Sommerville" userId="S::esesommerville@glow.gov.uk::0839e972-48e3-45d3-bb5c-305eeae85771" providerId="AD" clId="Web-{EA854195-3DF4-40C1-9BA9-ED2516455B82}" dt="2024-04-20T15:23:04.582" v="13"/>
          <ac:spMkLst>
            <pc:docMk/>
            <pc:sldMk cId="2375370055" sldId="264"/>
            <ac:spMk id="4" creationId="{201D265A-369C-55CE-29D3-C9E89A312D54}"/>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EA854195-3DF4-40C1-9BA9-ED2516455B82}" dt="2024-04-20T15:22:51.612" v="12"/>
              <pc2:cmMkLst xmlns:pc2="http://schemas.microsoft.com/office/powerpoint/2019/9/main/command">
                <pc:docMk/>
                <pc:sldMk cId="2375370055" sldId="264"/>
                <pc2:cmMk id="{DFAB02CB-3B54-4E35-90BF-3158D4E76C73}"/>
              </pc2:cmMkLst>
            </pc226:cmChg>
          </p:ext>
        </pc:extLst>
      </pc:sldChg>
      <pc:sldChg chg="modSp delCm">
        <pc:chgData name="Elizabeth Sommerville" userId="S::esesommerville@glow.gov.uk::0839e972-48e3-45d3-bb5c-305eeae85771" providerId="AD" clId="Web-{EA854195-3DF4-40C1-9BA9-ED2516455B82}" dt="2024-04-20T15:23:27.412" v="17"/>
        <pc:sldMkLst>
          <pc:docMk/>
          <pc:sldMk cId="1569369832" sldId="265"/>
        </pc:sldMkLst>
        <pc:spChg chg="ord">
          <ac:chgData name="Elizabeth Sommerville" userId="S::esesommerville@glow.gov.uk::0839e972-48e3-45d3-bb5c-305eeae85771" providerId="AD" clId="Web-{EA854195-3DF4-40C1-9BA9-ED2516455B82}" dt="2024-04-20T15:23:27.412" v="17"/>
          <ac:spMkLst>
            <pc:docMk/>
            <pc:sldMk cId="1569369832" sldId="265"/>
            <ac:spMk id="2" creationId="{D04EC413-0A12-3A42-F82F-7450CA70A929}"/>
          </ac:spMkLst>
        </pc:spChg>
        <pc:spChg chg="ord">
          <ac:chgData name="Elizabeth Sommerville" userId="S::esesommerville@glow.gov.uk::0839e972-48e3-45d3-bb5c-305eeae85771" providerId="AD" clId="Web-{EA854195-3DF4-40C1-9BA9-ED2516455B82}" dt="2024-04-20T15:23:24.302" v="16"/>
          <ac:spMkLst>
            <pc:docMk/>
            <pc:sldMk cId="1569369832" sldId="265"/>
            <ac:spMk id="4" creationId="{D5D1C5AF-768D-FD63-B709-4672413272CA}"/>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EA854195-3DF4-40C1-9BA9-ED2516455B82}" dt="2024-04-20T15:23:15.645" v="15"/>
              <pc2:cmMkLst xmlns:pc2="http://schemas.microsoft.com/office/powerpoint/2019/9/main/command">
                <pc:docMk/>
                <pc:sldMk cId="1569369832" sldId="265"/>
                <pc2:cmMk id="{392C6A65-9D1F-4C3D-9215-AE49474786A2}"/>
              </pc2:cmMkLst>
            </pc226:cmChg>
          </p:ext>
        </pc:extLst>
      </pc:sldChg>
      <pc:sldChg chg="modSp">
        <pc:chgData name="Elizabeth Sommerville" userId="S::esesommerville@glow.gov.uk::0839e972-48e3-45d3-bb5c-305eeae85771" providerId="AD" clId="Web-{EA854195-3DF4-40C1-9BA9-ED2516455B82}" dt="2024-04-20T15:24:15.649" v="25"/>
        <pc:sldMkLst>
          <pc:docMk/>
          <pc:sldMk cId="2365768504" sldId="268"/>
        </pc:sldMkLst>
        <pc:spChg chg="ord">
          <ac:chgData name="Elizabeth Sommerville" userId="S::esesommerville@glow.gov.uk::0839e972-48e3-45d3-bb5c-305eeae85771" providerId="AD" clId="Web-{EA854195-3DF4-40C1-9BA9-ED2516455B82}" dt="2024-04-20T15:24:15.649" v="25"/>
          <ac:spMkLst>
            <pc:docMk/>
            <pc:sldMk cId="2365768504" sldId="268"/>
            <ac:spMk id="4" creationId="{073E6936-F394-0CC2-D311-E72617A8247C}"/>
          </ac:spMkLst>
        </pc:spChg>
      </pc:sldChg>
      <pc:sldChg chg="modSp delCm">
        <pc:chgData name="Elizabeth Sommerville" userId="S::esesommerville@glow.gov.uk::0839e972-48e3-45d3-bb5c-305eeae85771" providerId="AD" clId="Web-{EA854195-3DF4-40C1-9BA9-ED2516455B82}" dt="2024-04-20T15:24:05.102" v="24"/>
        <pc:sldMkLst>
          <pc:docMk/>
          <pc:sldMk cId="2483683155" sldId="291"/>
        </pc:sldMkLst>
        <pc:spChg chg="ord">
          <ac:chgData name="Elizabeth Sommerville" userId="S::esesommerville@glow.gov.uk::0839e972-48e3-45d3-bb5c-305eeae85771" providerId="AD" clId="Web-{EA854195-3DF4-40C1-9BA9-ED2516455B82}" dt="2024-04-20T15:24:05.102" v="24"/>
          <ac:spMkLst>
            <pc:docMk/>
            <pc:sldMk cId="2483683155" sldId="291"/>
            <ac:spMk id="7" creationId="{4145691D-F927-C6ED-A283-D464CDA8A340}"/>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EA854195-3DF4-40C1-9BA9-ED2516455B82}" dt="2024-04-20T15:24:00.086" v="23"/>
              <pc2:cmMkLst xmlns:pc2="http://schemas.microsoft.com/office/powerpoint/2019/9/main/command">
                <pc:docMk/>
                <pc:sldMk cId="2483683155" sldId="291"/>
                <pc2:cmMk id="{14794D39-DDCC-4A6C-BF88-08F8F505FF7B}"/>
              </pc2:cmMkLst>
            </pc226:cmChg>
          </p:ext>
        </pc:extLst>
      </pc:sldChg>
      <pc:sldChg chg="modSp">
        <pc:chgData name="Elizabeth Sommerville" userId="S::esesommerville@glow.gov.uk::0839e972-48e3-45d3-bb5c-305eeae85771" providerId="AD" clId="Web-{EA854195-3DF4-40C1-9BA9-ED2516455B82}" dt="2024-04-20T15:24:49.542" v="30"/>
        <pc:sldMkLst>
          <pc:docMk/>
          <pc:sldMk cId="335755160" sldId="293"/>
        </pc:sldMkLst>
        <pc:spChg chg="ord">
          <ac:chgData name="Elizabeth Sommerville" userId="S::esesommerville@glow.gov.uk::0839e972-48e3-45d3-bb5c-305eeae85771" providerId="AD" clId="Web-{EA854195-3DF4-40C1-9BA9-ED2516455B82}" dt="2024-04-20T15:24:49.542" v="30"/>
          <ac:spMkLst>
            <pc:docMk/>
            <pc:sldMk cId="335755160" sldId="293"/>
            <ac:spMk id="4" creationId="{073E6936-F394-0CC2-D311-E72617A8247C}"/>
          </ac:spMkLst>
        </pc:spChg>
      </pc:sldChg>
      <pc:sldChg chg="modSp">
        <pc:chgData name="Elizabeth Sommerville" userId="S::esesommerville@glow.gov.uk::0839e972-48e3-45d3-bb5c-305eeae85771" providerId="AD" clId="Web-{EA854195-3DF4-40C1-9BA9-ED2516455B82}" dt="2024-04-20T15:24:31.635" v="27"/>
        <pc:sldMkLst>
          <pc:docMk/>
          <pc:sldMk cId="704885197" sldId="296"/>
        </pc:sldMkLst>
        <pc:spChg chg="ord">
          <ac:chgData name="Elizabeth Sommerville" userId="S::esesommerville@glow.gov.uk::0839e972-48e3-45d3-bb5c-305eeae85771" providerId="AD" clId="Web-{EA854195-3DF4-40C1-9BA9-ED2516455B82}" dt="2024-04-20T15:24:24.416" v="26"/>
          <ac:spMkLst>
            <pc:docMk/>
            <pc:sldMk cId="704885197" sldId="296"/>
            <ac:spMk id="4" creationId="{073E6936-F394-0CC2-D311-E72617A8247C}"/>
          </ac:spMkLst>
        </pc:spChg>
        <pc:picChg chg="ord">
          <ac:chgData name="Elizabeth Sommerville" userId="S::esesommerville@glow.gov.uk::0839e972-48e3-45d3-bb5c-305eeae85771" providerId="AD" clId="Web-{EA854195-3DF4-40C1-9BA9-ED2516455B82}" dt="2024-04-20T15:24:31.635" v="27"/>
          <ac:picMkLst>
            <pc:docMk/>
            <pc:sldMk cId="704885197" sldId="296"/>
            <ac:picMk id="5" creationId="{12674E4B-5172-4DB7-4EB5-AB94A3670661}"/>
          </ac:picMkLst>
        </pc:picChg>
      </pc:sldChg>
      <pc:sldChg chg="modSp">
        <pc:chgData name="Elizabeth Sommerville" userId="S::esesommerville@glow.gov.uk::0839e972-48e3-45d3-bb5c-305eeae85771" providerId="AD" clId="Web-{EA854195-3DF4-40C1-9BA9-ED2516455B82}" dt="2024-04-20T14:53:10.105" v="6"/>
        <pc:sldMkLst>
          <pc:docMk/>
          <pc:sldMk cId="4280439262" sldId="302"/>
        </pc:sldMkLst>
        <pc:spChg chg="ord">
          <ac:chgData name="Elizabeth Sommerville" userId="S::esesommerville@glow.gov.uk::0839e972-48e3-45d3-bb5c-305eeae85771" providerId="AD" clId="Web-{EA854195-3DF4-40C1-9BA9-ED2516455B82}" dt="2024-04-20T14:53:10.105" v="6"/>
          <ac:spMkLst>
            <pc:docMk/>
            <pc:sldMk cId="4280439262" sldId="302"/>
            <ac:spMk id="2" creationId="{BF43AE10-D473-DD40-C253-C8BA49A39722}"/>
          </ac:spMkLst>
        </pc:spChg>
        <pc:spChg chg="ord">
          <ac:chgData name="Elizabeth Sommerville" userId="S::esesommerville@glow.gov.uk::0839e972-48e3-45d3-bb5c-305eeae85771" providerId="AD" clId="Web-{EA854195-3DF4-40C1-9BA9-ED2516455B82}" dt="2024-04-20T14:52:59.964" v="3"/>
          <ac:spMkLst>
            <pc:docMk/>
            <pc:sldMk cId="4280439262" sldId="302"/>
            <ac:spMk id="4" creationId="{0CA04433-D0EA-B95E-2289-F04AAFD919EB}"/>
          </ac:spMkLst>
        </pc:spChg>
        <pc:picChg chg="ord">
          <ac:chgData name="Elizabeth Sommerville" userId="S::esesommerville@glow.gov.uk::0839e972-48e3-45d3-bb5c-305eeae85771" providerId="AD" clId="Web-{EA854195-3DF4-40C1-9BA9-ED2516455B82}" dt="2024-04-20T14:53:06.104" v="5"/>
          <ac:picMkLst>
            <pc:docMk/>
            <pc:sldMk cId="4280439262" sldId="302"/>
            <ac:picMk id="7" creationId="{467B5E45-E8E8-DDAA-BCF9-1C8CE09E46C1}"/>
          </ac:picMkLst>
        </pc:picChg>
      </pc:sldChg>
      <pc:sldChg chg="modSp">
        <pc:chgData name="Elizabeth Sommerville" userId="S::esesommerville@glow.gov.uk::0839e972-48e3-45d3-bb5c-305eeae85771" providerId="AD" clId="Web-{EA854195-3DF4-40C1-9BA9-ED2516455B82}" dt="2024-04-20T15:25:46.171" v="40"/>
        <pc:sldMkLst>
          <pc:docMk/>
          <pc:sldMk cId="1976506141" sldId="313"/>
        </pc:sldMkLst>
        <pc:spChg chg="ord">
          <ac:chgData name="Elizabeth Sommerville" userId="S::esesommerville@glow.gov.uk::0839e972-48e3-45d3-bb5c-305eeae85771" providerId="AD" clId="Web-{EA854195-3DF4-40C1-9BA9-ED2516455B82}" dt="2024-04-20T15:25:41.077" v="39"/>
          <ac:spMkLst>
            <pc:docMk/>
            <pc:sldMk cId="1976506141" sldId="313"/>
            <ac:spMk id="2" creationId="{8417F8C3-24D9-2422-50A9-FE182690B037}"/>
          </ac:spMkLst>
        </pc:spChg>
        <pc:picChg chg="ord">
          <ac:chgData name="Elizabeth Sommerville" userId="S::esesommerville@glow.gov.uk::0839e972-48e3-45d3-bb5c-305eeae85771" providerId="AD" clId="Web-{EA854195-3DF4-40C1-9BA9-ED2516455B82}" dt="2024-04-20T15:25:46.171" v="40"/>
          <ac:picMkLst>
            <pc:docMk/>
            <pc:sldMk cId="1976506141" sldId="313"/>
            <ac:picMk id="4" creationId="{F1126721-2194-7CF7-AFB0-917B722E1840}"/>
          </ac:picMkLst>
        </pc:picChg>
      </pc:sldChg>
      <pc:sldChg chg="modSp">
        <pc:chgData name="Elizabeth Sommerville" userId="S::esesommerville@glow.gov.uk::0839e972-48e3-45d3-bb5c-305eeae85771" providerId="AD" clId="Web-{EA854195-3DF4-40C1-9BA9-ED2516455B82}" dt="2024-04-20T15:26:49.019" v="56"/>
        <pc:sldMkLst>
          <pc:docMk/>
          <pc:sldMk cId="2032969054" sldId="316"/>
        </pc:sldMkLst>
        <pc:spChg chg="ord">
          <ac:chgData name="Elizabeth Sommerville" userId="S::esesommerville@glow.gov.uk::0839e972-48e3-45d3-bb5c-305eeae85771" providerId="AD" clId="Web-{EA854195-3DF4-40C1-9BA9-ED2516455B82}" dt="2024-04-20T15:26:49.019" v="56"/>
          <ac:spMkLst>
            <pc:docMk/>
            <pc:sldMk cId="2032969054" sldId="316"/>
            <ac:spMk id="2" creationId="{7EA0D0D9-EB16-6693-1DBA-A48D9F2FD94C}"/>
          </ac:spMkLst>
        </pc:spChg>
      </pc:sldChg>
      <pc:sldChg chg="modSp">
        <pc:chgData name="Elizabeth Sommerville" userId="S::esesommerville@glow.gov.uk::0839e972-48e3-45d3-bb5c-305eeae85771" providerId="AD" clId="Web-{EA854195-3DF4-40C1-9BA9-ED2516455B82}" dt="2024-04-20T15:22:26.704" v="11"/>
        <pc:sldMkLst>
          <pc:docMk/>
          <pc:sldMk cId="2935042916" sldId="1331"/>
        </pc:sldMkLst>
        <pc:graphicFrameChg chg="ord">
          <ac:chgData name="Elizabeth Sommerville" userId="S::esesommerville@glow.gov.uk::0839e972-48e3-45d3-bb5c-305eeae85771" providerId="AD" clId="Web-{EA854195-3DF4-40C1-9BA9-ED2516455B82}" dt="2024-04-20T15:22:26.704" v="11"/>
          <ac:graphicFrameMkLst>
            <pc:docMk/>
            <pc:sldMk cId="2935042916" sldId="1331"/>
            <ac:graphicFrameMk id="3" creationId="{3C3877D7-E875-F80E-0AD2-A1477BC1066C}"/>
          </ac:graphicFrameMkLst>
        </pc:graphicFrameChg>
      </pc:sldChg>
      <pc:sldChg chg="modSp">
        <pc:chgData name="Elizabeth Sommerville" userId="S::esesommerville@glow.gov.uk::0839e972-48e3-45d3-bb5c-305eeae85771" providerId="AD" clId="Web-{EA854195-3DF4-40C1-9BA9-ED2516455B82}" dt="2024-04-20T15:22:13.313" v="9"/>
        <pc:sldMkLst>
          <pc:docMk/>
          <pc:sldMk cId="667024018" sldId="1332"/>
        </pc:sldMkLst>
        <pc:spChg chg="ord">
          <ac:chgData name="Elizabeth Sommerville" userId="S::esesommerville@glow.gov.uk::0839e972-48e3-45d3-bb5c-305eeae85771" providerId="AD" clId="Web-{EA854195-3DF4-40C1-9BA9-ED2516455B82}" dt="2024-04-20T15:22:13.313" v="9"/>
          <ac:spMkLst>
            <pc:docMk/>
            <pc:sldMk cId="667024018" sldId="1332"/>
            <ac:spMk id="2" creationId="{0A8EF94F-20A8-4750-A125-04D7F83510BE}"/>
          </ac:spMkLst>
        </pc:spChg>
      </pc:sldChg>
      <pc:sldChg chg="modSp">
        <pc:chgData name="Elizabeth Sommerville" userId="S::esesommerville@glow.gov.uk::0839e972-48e3-45d3-bb5c-305eeae85771" providerId="AD" clId="Web-{EA854195-3DF4-40C1-9BA9-ED2516455B82}" dt="2024-04-20T15:26:31.893" v="54"/>
        <pc:sldMkLst>
          <pc:docMk/>
          <pc:sldMk cId="3610738567" sldId="1333"/>
        </pc:sldMkLst>
        <pc:spChg chg="ord">
          <ac:chgData name="Elizabeth Sommerville" userId="S::esesommerville@glow.gov.uk::0839e972-48e3-45d3-bb5c-305eeae85771" providerId="AD" clId="Web-{EA854195-3DF4-40C1-9BA9-ED2516455B82}" dt="2024-04-20T15:26:20.658" v="48"/>
          <ac:spMkLst>
            <pc:docMk/>
            <pc:sldMk cId="3610738567" sldId="1333"/>
            <ac:spMk id="3" creationId="{5E6F8574-3FBC-7698-220C-94C24A3CC6F2}"/>
          </ac:spMkLst>
        </pc:spChg>
        <pc:spChg chg="ord">
          <ac:chgData name="Elizabeth Sommerville" userId="S::esesommerville@glow.gov.uk::0839e972-48e3-45d3-bb5c-305eeae85771" providerId="AD" clId="Web-{EA854195-3DF4-40C1-9BA9-ED2516455B82}" dt="2024-04-20T15:26:24.643" v="51"/>
          <ac:spMkLst>
            <pc:docMk/>
            <pc:sldMk cId="3610738567" sldId="1333"/>
            <ac:spMk id="4" creationId="{D25A25F9-204A-A445-D6F0-3FE4C72C2770}"/>
          </ac:spMkLst>
        </pc:spChg>
        <pc:spChg chg="ord">
          <ac:chgData name="Elizabeth Sommerville" userId="S::esesommerville@glow.gov.uk::0839e972-48e3-45d3-bb5c-305eeae85771" providerId="AD" clId="Web-{EA854195-3DF4-40C1-9BA9-ED2516455B82}" dt="2024-04-20T15:26:28.487" v="53"/>
          <ac:spMkLst>
            <pc:docMk/>
            <pc:sldMk cId="3610738567" sldId="1333"/>
            <ac:spMk id="5" creationId="{54EFEEC2-58DE-08F8-37C7-238BBA000800}"/>
          </ac:spMkLst>
        </pc:spChg>
        <pc:spChg chg="ord">
          <ac:chgData name="Elizabeth Sommerville" userId="S::esesommerville@glow.gov.uk::0839e972-48e3-45d3-bb5c-305eeae85771" providerId="AD" clId="Web-{EA854195-3DF4-40C1-9BA9-ED2516455B82}" dt="2024-04-20T15:26:31.893" v="54"/>
          <ac:spMkLst>
            <pc:docMk/>
            <pc:sldMk cId="3610738567" sldId="1333"/>
            <ac:spMk id="7" creationId="{D4FE33E1-0787-1080-3B05-1562602F61ED}"/>
          </ac:spMkLst>
        </pc:spChg>
        <pc:spChg chg="ord">
          <ac:chgData name="Elizabeth Sommerville" userId="S::esesommerville@glow.gov.uk::0839e972-48e3-45d3-bb5c-305eeae85771" providerId="AD" clId="Web-{EA854195-3DF4-40C1-9BA9-ED2516455B82}" dt="2024-04-20T15:26:15.298" v="44"/>
          <ac:spMkLst>
            <pc:docMk/>
            <pc:sldMk cId="3610738567" sldId="1333"/>
            <ac:spMk id="8" creationId="{DD076FBA-4056-D3A8-7396-4CC5F87A9618}"/>
          </ac:spMkLst>
        </pc:spChg>
        <pc:picChg chg="ord">
          <ac:chgData name="Elizabeth Sommerville" userId="S::esesommerville@glow.gov.uk::0839e972-48e3-45d3-bb5c-305eeae85771" providerId="AD" clId="Web-{EA854195-3DF4-40C1-9BA9-ED2516455B82}" dt="2024-04-20T15:26:09.392" v="43"/>
          <ac:picMkLst>
            <pc:docMk/>
            <pc:sldMk cId="3610738567" sldId="1333"/>
            <ac:picMk id="10" creationId="{8B8488D6-DEAE-3F9E-379F-E5D658D4606E}"/>
          </ac:picMkLst>
        </pc:picChg>
      </pc:sldChg>
      <pc:sldChg chg="modSp delCm">
        <pc:chgData name="Elizabeth Sommerville" userId="S::esesommerville@glow.gov.uk::0839e972-48e3-45d3-bb5c-305eeae85771" providerId="AD" clId="Web-{EA854195-3DF4-40C1-9BA9-ED2516455B82}" dt="2024-04-20T15:23:52.070" v="22"/>
        <pc:sldMkLst>
          <pc:docMk/>
          <pc:sldMk cId="463226719" sldId="1336"/>
        </pc:sldMkLst>
        <pc:spChg chg="ord">
          <ac:chgData name="Elizabeth Sommerville" userId="S::esesommerville@glow.gov.uk::0839e972-48e3-45d3-bb5c-305eeae85771" providerId="AD" clId="Web-{EA854195-3DF4-40C1-9BA9-ED2516455B82}" dt="2024-04-20T15:23:39.991" v="19"/>
          <ac:spMkLst>
            <pc:docMk/>
            <pc:sldMk cId="463226719" sldId="1336"/>
            <ac:spMk id="4" creationId="{17C009FD-98F0-7552-E11E-558AF29387C1}"/>
          </ac:spMkLst>
        </pc:spChg>
        <pc:spChg chg="ord">
          <ac:chgData name="Elizabeth Sommerville" userId="S::esesommerville@glow.gov.uk::0839e972-48e3-45d3-bb5c-305eeae85771" providerId="AD" clId="Web-{EA854195-3DF4-40C1-9BA9-ED2516455B82}" dt="2024-04-20T15:23:48.866" v="21"/>
          <ac:spMkLst>
            <pc:docMk/>
            <pc:sldMk cId="463226719" sldId="1336"/>
            <ac:spMk id="5" creationId="{22B829CF-92B9-9429-D8F3-4463F8B3E224}"/>
          </ac:spMkLst>
        </pc:spChg>
        <pc:spChg chg="ord">
          <ac:chgData name="Elizabeth Sommerville" userId="S::esesommerville@glow.gov.uk::0839e972-48e3-45d3-bb5c-305eeae85771" providerId="AD" clId="Web-{EA854195-3DF4-40C1-9BA9-ED2516455B82}" dt="2024-04-20T15:23:52.070" v="22"/>
          <ac:spMkLst>
            <pc:docMk/>
            <pc:sldMk cId="463226719" sldId="1336"/>
            <ac:spMk id="8" creationId="{F76350B8-5631-9938-5806-A29E576F4284}"/>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EA854195-3DF4-40C1-9BA9-ED2516455B82}" dt="2024-04-20T15:23:34.662" v="18"/>
              <pc2:cmMkLst xmlns:pc2="http://schemas.microsoft.com/office/powerpoint/2019/9/main/command">
                <pc:docMk/>
                <pc:sldMk cId="463226719" sldId="1336"/>
                <pc2:cmMk id="{8C3E1540-80E1-4CDD-8359-3B025DF89469}"/>
              </pc2:cmMkLst>
            </pc226:cmChg>
          </p:ext>
        </pc:extLst>
      </pc:sldChg>
      <pc:sldChg chg="modSp">
        <pc:chgData name="Elizabeth Sommerville" userId="S::esesommerville@glow.gov.uk::0839e972-48e3-45d3-bb5c-305eeae85771" providerId="AD" clId="Web-{EA854195-3DF4-40C1-9BA9-ED2516455B82}" dt="2024-04-20T15:25:02.856" v="33"/>
        <pc:sldMkLst>
          <pc:docMk/>
          <pc:sldMk cId="64066547" sldId="1338"/>
        </pc:sldMkLst>
        <pc:spChg chg="ord">
          <ac:chgData name="Elizabeth Sommerville" userId="S::esesommerville@glow.gov.uk::0839e972-48e3-45d3-bb5c-305eeae85771" providerId="AD" clId="Web-{EA854195-3DF4-40C1-9BA9-ED2516455B82}" dt="2024-04-20T15:25:02.856" v="33"/>
          <ac:spMkLst>
            <pc:docMk/>
            <pc:sldMk cId="64066547" sldId="1338"/>
            <ac:spMk id="3" creationId="{D265613B-2B9C-965F-D457-994B373DF2D0}"/>
          </ac:spMkLst>
        </pc:spChg>
        <pc:spChg chg="ord">
          <ac:chgData name="Elizabeth Sommerville" userId="S::esesommerville@glow.gov.uk::0839e972-48e3-45d3-bb5c-305eeae85771" providerId="AD" clId="Web-{EA854195-3DF4-40C1-9BA9-ED2516455B82}" dt="2024-04-20T15:24:57.262" v="31"/>
          <ac:spMkLst>
            <pc:docMk/>
            <pc:sldMk cId="64066547" sldId="1338"/>
            <ac:spMk id="4" creationId="{073E6936-F394-0CC2-D311-E72617A8247C}"/>
          </ac:spMkLst>
        </pc:spChg>
      </pc:sldChg>
      <pc:sldChg chg="modSp">
        <pc:chgData name="Elizabeth Sommerville" userId="S::esesommerville@glow.gov.uk::0839e972-48e3-45d3-bb5c-305eeae85771" providerId="AD" clId="Web-{EA854195-3DF4-40C1-9BA9-ED2516455B82}" dt="2024-04-20T15:25:15.903" v="35"/>
        <pc:sldMkLst>
          <pc:docMk/>
          <pc:sldMk cId="2878302451" sldId="1339"/>
        </pc:sldMkLst>
        <pc:spChg chg="ord">
          <ac:chgData name="Elizabeth Sommerville" userId="S::esesommerville@glow.gov.uk::0839e972-48e3-45d3-bb5c-305eeae85771" providerId="AD" clId="Web-{EA854195-3DF4-40C1-9BA9-ED2516455B82}" dt="2024-04-20T15:25:08.700" v="34"/>
          <ac:spMkLst>
            <pc:docMk/>
            <pc:sldMk cId="2878302451" sldId="1339"/>
            <ac:spMk id="4" creationId="{073E6936-F394-0CC2-D311-E72617A8247C}"/>
          </ac:spMkLst>
        </pc:spChg>
        <pc:picChg chg="ord">
          <ac:chgData name="Elizabeth Sommerville" userId="S::esesommerville@glow.gov.uk::0839e972-48e3-45d3-bb5c-305eeae85771" providerId="AD" clId="Web-{EA854195-3DF4-40C1-9BA9-ED2516455B82}" dt="2024-04-20T15:25:15.903" v="35"/>
          <ac:picMkLst>
            <pc:docMk/>
            <pc:sldMk cId="2878302451" sldId="1339"/>
            <ac:picMk id="6" creationId="{36CD8DDE-BBC2-EDCF-1D45-CD869C66A7A3}"/>
          </ac:picMkLst>
        </pc:picChg>
      </pc:sldChg>
      <pc:sldChg chg="modSp">
        <pc:chgData name="Elizabeth Sommerville" userId="S::esesommerville@glow.gov.uk::0839e972-48e3-45d3-bb5c-305eeae85771" providerId="AD" clId="Web-{EA854195-3DF4-40C1-9BA9-ED2516455B82}" dt="2024-04-20T15:25:51.937" v="41"/>
        <pc:sldMkLst>
          <pc:docMk/>
          <pc:sldMk cId="352580929" sldId="1340"/>
        </pc:sldMkLst>
        <pc:spChg chg="ord">
          <ac:chgData name="Elizabeth Sommerville" userId="S::esesommerville@glow.gov.uk::0839e972-48e3-45d3-bb5c-305eeae85771" providerId="AD" clId="Web-{EA854195-3DF4-40C1-9BA9-ED2516455B82}" dt="2024-04-20T15:25:51.937" v="41"/>
          <ac:spMkLst>
            <pc:docMk/>
            <pc:sldMk cId="352580929" sldId="1340"/>
            <ac:spMk id="4" creationId="{1919FA65-E469-5CF1-225A-55867F8B8C4B}"/>
          </ac:spMkLst>
        </pc:spChg>
      </pc:sldChg>
      <pc:sldChg chg="modSp">
        <pc:chgData name="Elizabeth Sommerville" userId="S::esesommerville@glow.gov.uk::0839e972-48e3-45d3-bb5c-305eeae85771" providerId="AD" clId="Web-{EA854195-3DF4-40C1-9BA9-ED2516455B82}" dt="2024-04-20T15:25:34.952" v="38"/>
        <pc:sldMkLst>
          <pc:docMk/>
          <pc:sldMk cId="3885109629" sldId="1341"/>
        </pc:sldMkLst>
        <pc:spChg chg="ord">
          <ac:chgData name="Elizabeth Sommerville" userId="S::esesommerville@glow.gov.uk::0839e972-48e3-45d3-bb5c-305eeae85771" providerId="AD" clId="Web-{EA854195-3DF4-40C1-9BA9-ED2516455B82}" dt="2024-04-20T15:25:24.592" v="36"/>
          <ac:spMkLst>
            <pc:docMk/>
            <pc:sldMk cId="3885109629" sldId="1341"/>
            <ac:spMk id="6" creationId="{1B0E2ADF-0B0D-E0B6-FFB3-56354FBDD5AF}"/>
          </ac:spMkLst>
        </pc:spChg>
        <pc:spChg chg="ord">
          <ac:chgData name="Elizabeth Sommerville" userId="S::esesommerville@glow.gov.uk::0839e972-48e3-45d3-bb5c-305eeae85771" providerId="AD" clId="Web-{EA854195-3DF4-40C1-9BA9-ED2516455B82}" dt="2024-04-20T15:25:27.498" v="37"/>
          <ac:spMkLst>
            <pc:docMk/>
            <pc:sldMk cId="3885109629" sldId="1341"/>
            <ac:spMk id="9" creationId="{5E5AF06E-226A-52A8-9A6A-99BA74626DB4}"/>
          </ac:spMkLst>
        </pc:spChg>
        <pc:picChg chg="ord">
          <ac:chgData name="Elizabeth Sommerville" userId="S::esesommerville@glow.gov.uk::0839e972-48e3-45d3-bb5c-305eeae85771" providerId="AD" clId="Web-{EA854195-3DF4-40C1-9BA9-ED2516455B82}" dt="2024-04-20T15:25:34.952" v="38"/>
          <ac:picMkLst>
            <pc:docMk/>
            <pc:sldMk cId="3885109629" sldId="1341"/>
            <ac:picMk id="5" creationId="{C857C207-7125-BF40-776C-3A4B3D5B33F0}"/>
          </ac:picMkLst>
        </pc:picChg>
      </pc:sldChg>
      <pc:sldChg chg="modSp">
        <pc:chgData name="Elizabeth Sommerville" userId="S::esesommerville@glow.gov.uk::0839e972-48e3-45d3-bb5c-305eeae85771" providerId="AD" clId="Web-{EA854195-3DF4-40C1-9BA9-ED2516455B82}" dt="2024-04-20T15:24:40.870" v="29"/>
        <pc:sldMkLst>
          <pc:docMk/>
          <pc:sldMk cId="3554769922" sldId="1342"/>
        </pc:sldMkLst>
        <pc:spChg chg="ord">
          <ac:chgData name="Elizabeth Sommerville" userId="S::esesommerville@glow.gov.uk::0839e972-48e3-45d3-bb5c-305eeae85771" providerId="AD" clId="Web-{EA854195-3DF4-40C1-9BA9-ED2516455B82}" dt="2024-04-20T15:24:38.354" v="28"/>
          <ac:spMkLst>
            <pc:docMk/>
            <pc:sldMk cId="3554769922" sldId="1342"/>
            <ac:spMk id="2" creationId="{90A1BD5C-CECE-919E-4877-856C902438D5}"/>
          </ac:spMkLst>
        </pc:spChg>
        <pc:picChg chg="ord">
          <ac:chgData name="Elizabeth Sommerville" userId="S::esesommerville@glow.gov.uk::0839e972-48e3-45d3-bb5c-305eeae85771" providerId="AD" clId="Web-{EA854195-3DF4-40C1-9BA9-ED2516455B82}" dt="2024-04-20T15:24:40.870" v="29"/>
          <ac:picMkLst>
            <pc:docMk/>
            <pc:sldMk cId="3554769922" sldId="1342"/>
            <ac:picMk id="5" creationId="{E5204792-7368-3D9E-12BB-4A979FCCDE5D}"/>
          </ac:picMkLst>
        </pc:picChg>
      </pc:sldChg>
      <pc:sldChg chg="modSp">
        <pc:chgData name="Elizabeth Sommerville" userId="S::esesommerville@glow.gov.uk::0839e972-48e3-45d3-bb5c-305eeae85771" providerId="AD" clId="Web-{EA854195-3DF4-40C1-9BA9-ED2516455B82}" dt="2024-04-20T15:26:03.329" v="42"/>
        <pc:sldMkLst>
          <pc:docMk/>
          <pc:sldMk cId="3712355619" sldId="1344"/>
        </pc:sldMkLst>
        <pc:spChg chg="ord">
          <ac:chgData name="Elizabeth Sommerville" userId="S::esesommerville@glow.gov.uk::0839e972-48e3-45d3-bb5c-305eeae85771" providerId="AD" clId="Web-{EA854195-3DF4-40C1-9BA9-ED2516455B82}" dt="2024-04-20T15:26:03.329" v="42"/>
          <ac:spMkLst>
            <pc:docMk/>
            <pc:sldMk cId="3712355619" sldId="1344"/>
            <ac:spMk id="5" creationId="{C19494BC-EAF0-CAF5-6230-19E2700CA74B}"/>
          </ac:spMkLst>
        </pc:spChg>
      </pc:sldChg>
      <pc:sldChg chg="modSp">
        <pc:chgData name="Elizabeth Sommerville" userId="S::esesommerville@glow.gov.uk::0839e972-48e3-45d3-bb5c-305eeae85771" providerId="AD" clId="Web-{EA854195-3DF4-40C1-9BA9-ED2516455B82}" dt="2024-04-20T15:26:41.331" v="55"/>
        <pc:sldMkLst>
          <pc:docMk/>
          <pc:sldMk cId="76081436" sldId="1345"/>
        </pc:sldMkLst>
        <pc:spChg chg="ord">
          <ac:chgData name="Elizabeth Sommerville" userId="S::esesommerville@glow.gov.uk::0839e972-48e3-45d3-bb5c-305eeae85771" providerId="AD" clId="Web-{EA854195-3DF4-40C1-9BA9-ED2516455B82}" dt="2024-04-20T15:26:41.331" v="55"/>
          <ac:spMkLst>
            <pc:docMk/>
            <pc:sldMk cId="76081436" sldId="1345"/>
            <ac:spMk id="2" creationId="{9816AC0C-D4D6-541E-F8ED-3CDE5112BCA8}"/>
          </ac:spMkLst>
        </pc:spChg>
      </pc:sldChg>
    </pc:docChg>
  </pc:docChgLst>
  <pc:docChgLst>
    <pc:chgData name="Phil Neill" userId="S::phil.neill@educationscotland.gov.scot::4b36eeed-3cc2-4425-b260-b73cfaa414ee" providerId="AD" clId="Web-{27591814-64DB-7681-8F47-D88F272008A4}"/>
    <pc:docChg chg="mod modSld sldOrd">
      <pc:chgData name="Phil Neill" userId="S::phil.neill@educationscotland.gov.scot::4b36eeed-3cc2-4425-b260-b73cfaa414ee" providerId="AD" clId="Web-{27591814-64DB-7681-8F47-D88F272008A4}" dt="2024-04-17T14:57:58.413" v="73"/>
      <pc:docMkLst>
        <pc:docMk/>
      </pc:docMkLst>
      <pc:sldChg chg="addSp modSp ord modCm">
        <pc:chgData name="Phil Neill" userId="S::phil.neill@educationscotland.gov.scot::4b36eeed-3cc2-4425-b260-b73cfaa414ee" providerId="AD" clId="Web-{27591814-64DB-7681-8F47-D88F272008A4}" dt="2024-04-17T14:51:51.493" v="53"/>
        <pc:sldMkLst>
          <pc:docMk/>
          <pc:sldMk cId="2375370055" sldId="264"/>
        </pc:sldMkLst>
        <pc:spChg chg="add mod">
          <ac:chgData name="Phil Neill" userId="S::phil.neill@educationscotland.gov.scot::4b36eeed-3cc2-4425-b260-b73cfaa414ee" providerId="AD" clId="Web-{27591814-64DB-7681-8F47-D88F272008A4}" dt="2024-04-17T14:50:29.834" v="19" actId="1076"/>
          <ac:spMkLst>
            <pc:docMk/>
            <pc:sldMk cId="2375370055" sldId="264"/>
            <ac:spMk id="2" creationId="{E58BA191-5C91-641A-7F4E-8D81FBCD1880}"/>
          </ac:spMkLst>
        </pc:spChg>
        <pc:spChg chg="mod">
          <ac:chgData name="Phil Neill" userId="S::phil.neill@educationscotland.gov.scot::4b36eeed-3cc2-4425-b260-b73cfaa414ee" providerId="AD" clId="Web-{27591814-64DB-7681-8F47-D88F272008A4}" dt="2024-04-17T14:51:17.320" v="51" actId="1076"/>
          <ac:spMkLst>
            <pc:docMk/>
            <pc:sldMk cId="2375370055" sldId="264"/>
            <ac:spMk id="6" creationId="{7F82F09B-E377-EA6C-95AE-5971FA2621D3}"/>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7591814-64DB-7681-8F47-D88F272008A4}" dt="2024-04-17T14:51:51.493" v="53"/>
              <pc2:cmMkLst xmlns:pc2="http://schemas.microsoft.com/office/powerpoint/2019/9/main/command">
                <pc:docMk/>
                <pc:sldMk cId="2375370055" sldId="264"/>
                <pc2:cmMk id="{DFAB02CB-3B54-4E35-90BF-3158D4E76C73}"/>
              </pc2:cmMkLst>
              <pc226:cmRplyChg chg="add">
                <pc226:chgData name="Phil Neill" userId="S::phil.neill@educationscotland.gov.scot::4b36eeed-3cc2-4425-b260-b73cfaa414ee" providerId="AD" clId="Web-{27591814-64DB-7681-8F47-D88F272008A4}" dt="2024-04-17T14:51:51.493" v="53"/>
                <pc2:cmRplyMkLst xmlns:pc2="http://schemas.microsoft.com/office/powerpoint/2019/9/main/command">
                  <pc:docMk/>
                  <pc:sldMk cId="2375370055" sldId="264"/>
                  <pc2:cmMk id="{DFAB02CB-3B54-4E35-90BF-3158D4E76C73}"/>
                  <pc2:cmRplyMk id="{EE52046F-5373-4F79-AC5B-13B659AEF662}"/>
                </pc2:cmRplyMkLst>
              </pc226:cmRplyChg>
            </pc226:cmChg>
          </p:ext>
        </pc:extLst>
      </pc:sldChg>
      <pc:sldChg chg="addSp modSp ord modCm">
        <pc:chgData name="Phil Neill" userId="S::phil.neill@educationscotland.gov.scot::4b36eeed-3cc2-4425-b260-b73cfaa414ee" providerId="AD" clId="Web-{27591814-64DB-7681-8F47-D88F272008A4}" dt="2024-04-17T14:52:06.009" v="54"/>
        <pc:sldMkLst>
          <pc:docMk/>
          <pc:sldMk cId="1569369832" sldId="265"/>
        </pc:sldMkLst>
        <pc:spChg chg="add mod">
          <ac:chgData name="Phil Neill" userId="S::phil.neill@educationscotland.gov.scot::4b36eeed-3cc2-4425-b260-b73cfaa414ee" providerId="AD" clId="Web-{27591814-64DB-7681-8F47-D88F272008A4}" dt="2024-04-17T14:50:41.959" v="20" actId="20577"/>
          <ac:spMkLst>
            <pc:docMk/>
            <pc:sldMk cId="1569369832" sldId="265"/>
            <ac:spMk id="2" creationId="{D04EC413-0A12-3A42-F82F-7450CA70A929}"/>
          </ac:spMkLst>
        </pc:spChg>
        <pc:spChg chg="mod">
          <ac:chgData name="Phil Neill" userId="S::phil.neill@educationscotland.gov.scot::4b36eeed-3cc2-4425-b260-b73cfaa414ee" providerId="AD" clId="Web-{27591814-64DB-7681-8F47-D88F272008A4}" dt="2024-04-17T14:51:04.398" v="35" actId="20577"/>
          <ac:spMkLst>
            <pc:docMk/>
            <pc:sldMk cId="1569369832" sldId="265"/>
            <ac:spMk id="6" creationId="{4BBCA1E9-3FE2-8DD9-67F2-E7236C2F60D7}"/>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27591814-64DB-7681-8F47-D88F272008A4}" dt="2024-04-17T14:52:06.009" v="54"/>
              <pc2:cmMkLst xmlns:pc2="http://schemas.microsoft.com/office/powerpoint/2019/9/main/command">
                <pc:docMk/>
                <pc:sldMk cId="1569369832" sldId="265"/>
                <pc2:cmMk id="{392C6A65-9D1F-4C3D-9215-AE49474786A2}"/>
              </pc2:cmMkLst>
              <pc226:cmRplyChg chg="add">
                <pc226:chgData name="Phil Neill" userId="S::phil.neill@educationscotland.gov.scot::4b36eeed-3cc2-4425-b260-b73cfaa414ee" providerId="AD" clId="Web-{27591814-64DB-7681-8F47-D88F272008A4}" dt="2024-04-17T14:52:06.009" v="54"/>
                <pc2:cmRplyMkLst xmlns:pc2="http://schemas.microsoft.com/office/powerpoint/2019/9/main/command">
                  <pc:docMk/>
                  <pc:sldMk cId="1569369832" sldId="265"/>
                  <pc2:cmMk id="{392C6A65-9D1F-4C3D-9215-AE49474786A2}"/>
                  <pc2:cmRplyMk id="{F73C2B9C-D777-424C-A112-2D4C81C1C4FC}"/>
                </pc2:cmRplyMkLst>
              </pc226:cmRplyChg>
            </pc226:cmChg>
          </p:ext>
        </pc:extLst>
      </pc:sldChg>
      <pc:sldChg chg="modSp addCm">
        <pc:chgData name="Phil Neill" userId="S::phil.neill@educationscotland.gov.scot::4b36eeed-3cc2-4425-b260-b73cfaa414ee" providerId="AD" clId="Web-{27591814-64DB-7681-8F47-D88F272008A4}" dt="2024-04-17T14:56:57.082" v="68" actId="20577"/>
        <pc:sldMkLst>
          <pc:docMk/>
          <pc:sldMk cId="2483683155" sldId="291"/>
        </pc:sldMkLst>
        <pc:spChg chg="mod">
          <ac:chgData name="Phil Neill" userId="S::phil.neill@educationscotland.gov.scot::4b36eeed-3cc2-4425-b260-b73cfaa414ee" providerId="AD" clId="Web-{27591814-64DB-7681-8F47-D88F272008A4}" dt="2024-04-17T14:56:57.082" v="68" actId="20577"/>
          <ac:spMkLst>
            <pc:docMk/>
            <pc:sldMk cId="2483683155" sldId="291"/>
            <ac:spMk id="7" creationId="{4145691D-F927-C6ED-A283-D464CDA8A340}"/>
          </ac:spMkLst>
        </pc:spChg>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27591814-64DB-7681-8F47-D88F272008A4}" dt="2024-04-17T14:56:02.971" v="67"/>
              <pc2:cmMkLst xmlns:pc2="http://schemas.microsoft.com/office/powerpoint/2019/9/main/command">
                <pc:docMk/>
                <pc:sldMk cId="2483683155" sldId="291"/>
                <pc2:cmMk id="{14794D39-DDCC-4A6C-BF88-08F8F505FF7B}"/>
              </pc2:cmMkLst>
            </pc226:cmChg>
          </p:ext>
        </pc:extLst>
      </pc:sldChg>
      <pc:sldChg chg="delSp modSp addCm">
        <pc:chgData name="Phil Neill" userId="S::phil.neill@educationscotland.gov.scot::4b36eeed-3cc2-4425-b260-b73cfaa414ee" providerId="AD" clId="Web-{27591814-64DB-7681-8F47-D88F272008A4}" dt="2024-04-17T14:53:34.106" v="58"/>
        <pc:sldMkLst>
          <pc:docMk/>
          <pc:sldMk cId="463226719" sldId="1336"/>
        </pc:sldMkLst>
        <pc:spChg chg="del mod">
          <ac:chgData name="Phil Neill" userId="S::phil.neill@educationscotland.gov.scot::4b36eeed-3cc2-4425-b260-b73cfaa414ee" providerId="AD" clId="Web-{27591814-64DB-7681-8F47-D88F272008A4}" dt="2024-04-17T14:53:08.558" v="57"/>
          <ac:spMkLst>
            <pc:docMk/>
            <pc:sldMk cId="463226719" sldId="1336"/>
            <ac:spMk id="6" creationId="{54489285-7D99-B8C3-9E6A-9B73EE20FE8E}"/>
          </ac:spMkLst>
        </pc:spChg>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27591814-64DB-7681-8F47-D88F272008A4}" dt="2024-04-17T14:53:34.106" v="58"/>
              <pc2:cmMkLst xmlns:pc2="http://schemas.microsoft.com/office/powerpoint/2019/9/main/command">
                <pc:docMk/>
                <pc:sldMk cId="463226719" sldId="1336"/>
                <pc2:cmMk id="{8C3E1540-80E1-4CDD-8359-3B025DF89469}"/>
              </pc2:cmMkLst>
            </pc226:cmChg>
          </p:ext>
        </pc:extLst>
      </pc:sldChg>
      <pc:sldChg chg="modNotes">
        <pc:chgData name="Phil Neill" userId="S::phil.neill@educationscotland.gov.scot::4b36eeed-3cc2-4425-b260-b73cfaa414ee" providerId="AD" clId="Web-{27591814-64DB-7681-8F47-D88F272008A4}" dt="2024-04-17T14:57:58.413" v="73"/>
        <pc:sldMkLst>
          <pc:docMk/>
          <pc:sldMk cId="3885109629" sldId="1341"/>
        </pc:sldMkLst>
      </pc:sldChg>
    </pc:docChg>
  </pc:docChgLst>
  <pc:docChgLst>
    <pc:chgData name="Michael Halbert" userId="S::michael.halbert@educationscotland.gov.scot::df777a5f-0442-48e1-9aae-d2a96e273939" providerId="AD" clId="Web-{6331DF71-F6EF-353E-7341-5DBFF7BA68A2}"/>
    <pc:docChg chg="">
      <pc:chgData name="Michael Halbert" userId="S::michael.halbert@educationscotland.gov.scot::df777a5f-0442-48e1-9aae-d2a96e273939" providerId="AD" clId="Web-{6331DF71-F6EF-353E-7341-5DBFF7BA68A2}" dt="2024-04-18T06:23:46.011" v="0"/>
      <pc:docMkLst>
        <pc:docMk/>
      </pc:docMkLst>
      <pc:sldChg chg="modCm">
        <pc:chgData name="Michael Halbert" userId="S::michael.halbert@educationscotland.gov.scot::df777a5f-0442-48e1-9aae-d2a96e273939" providerId="AD" clId="Web-{6331DF71-F6EF-353E-7341-5DBFF7BA68A2}" dt="2024-04-18T06:23:46.011" v="0"/>
        <pc:sldMkLst>
          <pc:docMk/>
          <pc:sldMk cId="1569369832" sldId="265"/>
        </pc:sldMkLst>
        <pc:extLst>
          <p:ext xmlns:p="http://schemas.openxmlformats.org/presentationml/2006/main" uri="{D6D511B9-2390-475A-947B-AFAB55BFBCF1}">
            <pc226:cmChg xmlns:pc226="http://schemas.microsoft.com/office/powerpoint/2022/06/main/command" chg="">
              <pc226:chgData name="Michael Halbert" userId="S::michael.halbert@educationscotland.gov.scot::df777a5f-0442-48e1-9aae-d2a96e273939" providerId="AD" clId="Web-{6331DF71-F6EF-353E-7341-5DBFF7BA68A2}" dt="2024-04-18T06:23:46.011" v="0"/>
              <pc2:cmMkLst xmlns:pc2="http://schemas.microsoft.com/office/powerpoint/2019/9/main/command">
                <pc:docMk/>
                <pc:sldMk cId="1569369832" sldId="265"/>
                <pc2:cmMk id="{392C6A65-9D1F-4C3D-9215-AE49474786A2}"/>
              </pc2:cmMkLst>
              <pc226:cmRplyChg chg="mod modRxn">
                <pc226:chgData name="Michael Halbert" userId="S::michael.halbert@educationscotland.gov.scot::df777a5f-0442-48e1-9aae-d2a96e273939" providerId="AD" clId="Web-{6331DF71-F6EF-353E-7341-5DBFF7BA68A2}" dt="2024-04-18T06:23:46.011" v="0"/>
                <pc2:cmRplyMkLst xmlns:pc2="http://schemas.microsoft.com/office/powerpoint/2019/9/main/command">
                  <pc:docMk/>
                  <pc:sldMk cId="1569369832" sldId="265"/>
                  <pc2:cmMk id="{392C6A65-9D1F-4C3D-9215-AE49474786A2}"/>
                  <pc2:cmRplyMk id="{F73C2B9C-D777-424C-A112-2D4C81C1C4FC}"/>
                </pc2:cmRplyMkLst>
              </pc226:cmRplyChg>
            </pc226:cmChg>
          </p:ext>
        </pc:extLst>
      </pc:sldChg>
    </pc:docChg>
  </pc:docChgLst>
  <pc:docChgLst>
    <pc:chgData name="Elizabeth Sommerville" userId="S::esesommerville@glow.gov.uk::0839e972-48e3-45d3-bb5c-305eeae85771" providerId="AD" clId="Web-{7A6B852F-F642-4781-B9B7-5D2ED8E1118C}"/>
    <pc:docChg chg="modSld">
      <pc:chgData name="Elizabeth Sommerville" userId="S::esesommerville@glow.gov.uk::0839e972-48e3-45d3-bb5c-305eeae85771" providerId="AD" clId="Web-{7A6B852F-F642-4781-B9B7-5D2ED8E1118C}" dt="2024-04-24T16:52:42.363" v="1" actId="20577"/>
      <pc:docMkLst>
        <pc:docMk/>
      </pc:docMkLst>
      <pc:sldChg chg="modSp">
        <pc:chgData name="Elizabeth Sommerville" userId="S::esesommerville@glow.gov.uk::0839e972-48e3-45d3-bb5c-305eeae85771" providerId="AD" clId="Web-{7A6B852F-F642-4781-B9B7-5D2ED8E1118C}" dt="2024-04-24T16:52:42.363" v="1" actId="20577"/>
        <pc:sldMkLst>
          <pc:docMk/>
          <pc:sldMk cId="1600699566" sldId="256"/>
        </pc:sldMkLst>
        <pc:spChg chg="mod">
          <ac:chgData name="Elizabeth Sommerville" userId="S::esesommerville@glow.gov.uk::0839e972-48e3-45d3-bb5c-305eeae85771" providerId="AD" clId="Web-{7A6B852F-F642-4781-B9B7-5D2ED8E1118C}" dt="2024-04-24T16:52:42.363" v="1" actId="20577"/>
          <ac:spMkLst>
            <pc:docMk/>
            <pc:sldMk cId="1600699566" sldId="256"/>
            <ac:spMk id="6" creationId="{7DCDC8A9-380C-4415-4A49-167F3F557291}"/>
          </ac:spMkLst>
        </pc:spChg>
      </pc:sldChg>
    </pc:docChg>
  </pc:docChgLst>
  <pc:docChgLst>
    <pc:chgData name="Elizabeth Sommerville" userId="S::esesommerville@glow.gov.uk::0839e972-48e3-45d3-bb5c-305eeae85771" providerId="AD" clId="Web-{99413FF4-5D0C-449E-BCFB-DE7C70D1091E}"/>
    <pc:docChg chg="modSld">
      <pc:chgData name="Elizabeth Sommerville" userId="S::esesommerville@glow.gov.uk::0839e972-48e3-45d3-bb5c-305eeae85771" providerId="AD" clId="Web-{99413FF4-5D0C-449E-BCFB-DE7C70D1091E}" dt="2024-04-20T15:45:45.886" v="4" actId="20577"/>
      <pc:docMkLst>
        <pc:docMk/>
      </pc:docMkLst>
      <pc:sldChg chg="modSp modNotes">
        <pc:chgData name="Elizabeth Sommerville" userId="S::esesommerville@glow.gov.uk::0839e972-48e3-45d3-bb5c-305eeae85771" providerId="AD" clId="Web-{99413FF4-5D0C-449E-BCFB-DE7C70D1091E}" dt="2024-04-20T15:45:45.886" v="4" actId="20577"/>
        <pc:sldMkLst>
          <pc:docMk/>
          <pc:sldMk cId="2992660041" sldId="289"/>
        </pc:sldMkLst>
        <pc:spChg chg="mod">
          <ac:chgData name="Elizabeth Sommerville" userId="S::esesommerville@glow.gov.uk::0839e972-48e3-45d3-bb5c-305eeae85771" providerId="AD" clId="Web-{99413FF4-5D0C-449E-BCFB-DE7C70D1091E}" dt="2024-04-20T15:45:45.886" v="4" actId="20577"/>
          <ac:spMkLst>
            <pc:docMk/>
            <pc:sldMk cId="2992660041" sldId="289"/>
            <ac:spMk id="2" creationId="{9F73DA73-1F37-BA5C-F5ED-A251BAEA512E}"/>
          </ac:spMkLst>
        </pc:spChg>
      </pc:sldChg>
    </pc:docChg>
  </pc:docChgLst>
  <pc:docChgLst>
    <pc:chgData name="Elizabeth Sommerville" userId="0839e972-48e3-45d3-bb5c-305eeae85771" providerId="ADAL" clId="{93979AC2-1C76-49CB-988A-88DF58A0EB7F}"/>
    <pc:docChg chg="addSld modSld">
      <pc:chgData name="Elizabeth Sommerville" userId="0839e972-48e3-45d3-bb5c-305eeae85771" providerId="ADAL" clId="{93979AC2-1C76-49CB-988A-88DF58A0EB7F}" dt="2024-04-28T19:24:04.404" v="167"/>
      <pc:docMkLst>
        <pc:docMk/>
      </pc:docMkLst>
      <pc:sldChg chg="modSp mod">
        <pc:chgData name="Elizabeth Sommerville" userId="0839e972-48e3-45d3-bb5c-305eeae85771" providerId="ADAL" clId="{93979AC2-1C76-49CB-988A-88DF58A0EB7F}" dt="2024-04-24T17:18:12.874" v="7" actId="13244"/>
        <pc:sldMkLst>
          <pc:docMk/>
          <pc:sldMk cId="1636906469" sldId="257"/>
        </pc:sldMkLst>
        <pc:spChg chg="ord">
          <ac:chgData name="Elizabeth Sommerville" userId="0839e972-48e3-45d3-bb5c-305eeae85771" providerId="ADAL" clId="{93979AC2-1C76-49CB-988A-88DF58A0EB7F}" dt="2024-04-24T17:18:08.094" v="6" actId="13244"/>
          <ac:spMkLst>
            <pc:docMk/>
            <pc:sldMk cId="1636906469" sldId="257"/>
            <ac:spMk id="5" creationId="{6389AF2F-7E10-780E-C975-4236521FC0C1}"/>
          </ac:spMkLst>
        </pc:spChg>
        <pc:picChg chg="ord">
          <ac:chgData name="Elizabeth Sommerville" userId="0839e972-48e3-45d3-bb5c-305eeae85771" providerId="ADAL" clId="{93979AC2-1C76-49CB-988A-88DF58A0EB7F}" dt="2024-04-24T17:18:12.874" v="7" actId="13244"/>
          <ac:picMkLst>
            <pc:docMk/>
            <pc:sldMk cId="1636906469" sldId="257"/>
            <ac:picMk id="9" creationId="{7A428849-A490-656A-6F46-EFF59883C26F}"/>
          </ac:picMkLst>
        </pc:picChg>
      </pc:sldChg>
      <pc:sldChg chg="modSp mod">
        <pc:chgData name="Elizabeth Sommerville" userId="0839e972-48e3-45d3-bb5c-305eeae85771" providerId="ADAL" clId="{93979AC2-1C76-49CB-988A-88DF58A0EB7F}" dt="2024-04-24T17:18:00.913" v="5" actId="13244"/>
        <pc:sldMkLst>
          <pc:docMk/>
          <pc:sldMk cId="3880818203" sldId="260"/>
        </pc:sldMkLst>
        <pc:spChg chg="ord">
          <ac:chgData name="Elizabeth Sommerville" userId="0839e972-48e3-45d3-bb5c-305eeae85771" providerId="ADAL" clId="{93979AC2-1C76-49CB-988A-88DF58A0EB7F}" dt="2024-04-24T17:17:57.195" v="4" actId="13244"/>
          <ac:spMkLst>
            <pc:docMk/>
            <pc:sldMk cId="3880818203" sldId="260"/>
            <ac:spMk id="2" creationId="{1E21D18D-309F-EAD5-BDD2-CAD999D37DBC}"/>
          </ac:spMkLst>
        </pc:spChg>
        <pc:picChg chg="ord">
          <ac:chgData name="Elizabeth Sommerville" userId="0839e972-48e3-45d3-bb5c-305eeae85771" providerId="ADAL" clId="{93979AC2-1C76-49CB-988A-88DF58A0EB7F}" dt="2024-04-24T17:18:00.913" v="5" actId="13244"/>
          <ac:picMkLst>
            <pc:docMk/>
            <pc:sldMk cId="3880818203" sldId="260"/>
            <ac:picMk id="6" creationId="{7937FBB3-59B3-8D12-C9F8-F050E6B12F5C}"/>
          </ac:picMkLst>
        </pc:picChg>
      </pc:sldChg>
      <pc:sldChg chg="modSp mod">
        <pc:chgData name="Elizabeth Sommerville" userId="0839e972-48e3-45d3-bb5c-305eeae85771" providerId="ADAL" clId="{93979AC2-1C76-49CB-988A-88DF58A0EB7F}" dt="2024-04-24T17:18:28.795" v="11" actId="13244"/>
        <pc:sldMkLst>
          <pc:docMk/>
          <pc:sldMk cId="618706366" sldId="262"/>
        </pc:sldMkLst>
        <pc:spChg chg="ord">
          <ac:chgData name="Elizabeth Sommerville" userId="0839e972-48e3-45d3-bb5c-305eeae85771" providerId="ADAL" clId="{93979AC2-1C76-49CB-988A-88DF58A0EB7F}" dt="2024-04-24T17:18:26.707" v="10" actId="13244"/>
          <ac:spMkLst>
            <pc:docMk/>
            <pc:sldMk cId="618706366" sldId="262"/>
            <ac:spMk id="2" creationId="{9816AC0C-D4D6-541E-F8ED-3CDE5112BCA8}"/>
          </ac:spMkLst>
        </pc:spChg>
        <pc:picChg chg="ord">
          <ac:chgData name="Elizabeth Sommerville" userId="0839e972-48e3-45d3-bb5c-305eeae85771" providerId="ADAL" clId="{93979AC2-1C76-49CB-988A-88DF58A0EB7F}" dt="2024-04-24T17:18:28.795" v="11" actId="13244"/>
          <ac:picMkLst>
            <pc:docMk/>
            <pc:sldMk cId="618706366" sldId="262"/>
            <ac:picMk id="4" creationId="{D3638B50-7FE7-FA06-CCB6-CFBCC9EC29B7}"/>
          </ac:picMkLst>
        </pc:picChg>
      </pc:sldChg>
      <pc:sldChg chg="modSp mod">
        <pc:chgData name="Elizabeth Sommerville" userId="0839e972-48e3-45d3-bb5c-305eeae85771" providerId="ADAL" clId="{93979AC2-1C76-49CB-988A-88DF58A0EB7F}" dt="2024-04-24T17:18:59.191" v="18" actId="13244"/>
        <pc:sldMkLst>
          <pc:docMk/>
          <pc:sldMk cId="2375370055" sldId="264"/>
        </pc:sldMkLst>
        <pc:spChg chg="ord">
          <ac:chgData name="Elizabeth Sommerville" userId="0839e972-48e3-45d3-bb5c-305eeae85771" providerId="ADAL" clId="{93979AC2-1C76-49CB-988A-88DF58A0EB7F}" dt="2024-04-24T17:18:59.191" v="18" actId="13244"/>
          <ac:spMkLst>
            <pc:docMk/>
            <pc:sldMk cId="2375370055" sldId="264"/>
            <ac:spMk id="2" creationId="{E58BA191-5C91-641A-7F4E-8D81FBCD1880}"/>
          </ac:spMkLst>
        </pc:spChg>
        <pc:spChg chg="ord">
          <ac:chgData name="Elizabeth Sommerville" userId="0839e972-48e3-45d3-bb5c-305eeae85771" providerId="ADAL" clId="{93979AC2-1C76-49CB-988A-88DF58A0EB7F}" dt="2024-04-24T17:18:56.895" v="17" actId="13244"/>
          <ac:spMkLst>
            <pc:docMk/>
            <pc:sldMk cId="2375370055" sldId="264"/>
            <ac:spMk id="4" creationId="{201D265A-369C-55CE-29D3-C9E89A312D54}"/>
          </ac:spMkLst>
        </pc:spChg>
      </pc:sldChg>
      <pc:sldChg chg="modSp mod">
        <pc:chgData name="Elizabeth Sommerville" userId="0839e972-48e3-45d3-bb5c-305eeae85771" providerId="ADAL" clId="{93979AC2-1C76-49CB-988A-88DF58A0EB7F}" dt="2024-04-24T17:19:07.836" v="20" actId="13244"/>
        <pc:sldMkLst>
          <pc:docMk/>
          <pc:sldMk cId="1569369832" sldId="265"/>
        </pc:sldMkLst>
        <pc:spChg chg="ord">
          <ac:chgData name="Elizabeth Sommerville" userId="0839e972-48e3-45d3-bb5c-305eeae85771" providerId="ADAL" clId="{93979AC2-1C76-49CB-988A-88DF58A0EB7F}" dt="2024-04-24T17:19:07.836" v="20" actId="13244"/>
          <ac:spMkLst>
            <pc:docMk/>
            <pc:sldMk cId="1569369832" sldId="265"/>
            <ac:spMk id="2" creationId="{D04EC413-0A12-3A42-F82F-7450CA70A929}"/>
          </ac:spMkLst>
        </pc:spChg>
        <pc:spChg chg="ord">
          <ac:chgData name="Elizabeth Sommerville" userId="0839e972-48e3-45d3-bb5c-305eeae85771" providerId="ADAL" clId="{93979AC2-1C76-49CB-988A-88DF58A0EB7F}" dt="2024-04-24T17:19:05.555" v="19" actId="13244"/>
          <ac:spMkLst>
            <pc:docMk/>
            <pc:sldMk cId="1569369832" sldId="265"/>
            <ac:spMk id="4" creationId="{D5D1C5AF-768D-FD63-B709-4672413272CA}"/>
          </ac:spMkLst>
        </pc:spChg>
      </pc:sldChg>
      <pc:sldChg chg="modSp mod">
        <pc:chgData name="Elizabeth Sommerville" userId="0839e972-48e3-45d3-bb5c-305eeae85771" providerId="ADAL" clId="{93979AC2-1C76-49CB-988A-88DF58A0EB7F}" dt="2024-04-24T17:20:39.291" v="57" actId="13244"/>
        <pc:sldMkLst>
          <pc:docMk/>
          <pc:sldMk cId="2365768504" sldId="268"/>
        </pc:sldMkLst>
        <pc:spChg chg="ord">
          <ac:chgData name="Elizabeth Sommerville" userId="0839e972-48e3-45d3-bb5c-305eeae85771" providerId="ADAL" clId="{93979AC2-1C76-49CB-988A-88DF58A0EB7F}" dt="2024-04-24T17:20:25.419" v="55" actId="13244"/>
          <ac:spMkLst>
            <pc:docMk/>
            <pc:sldMk cId="2365768504" sldId="268"/>
            <ac:spMk id="4" creationId="{073E6936-F394-0CC2-D311-E72617A8247C}"/>
          </ac:spMkLst>
        </pc:spChg>
        <pc:spChg chg="ord">
          <ac:chgData name="Elizabeth Sommerville" userId="0839e972-48e3-45d3-bb5c-305eeae85771" providerId="ADAL" clId="{93979AC2-1C76-49CB-988A-88DF58A0EB7F}" dt="2024-04-24T17:20:39.291" v="57" actId="13244"/>
          <ac:spMkLst>
            <pc:docMk/>
            <pc:sldMk cId="2365768504" sldId="268"/>
            <ac:spMk id="5" creationId="{17A63E04-E908-B7CC-425E-69E675C69B0E}"/>
          </ac:spMkLst>
        </pc:spChg>
        <pc:picChg chg="mod">
          <ac:chgData name="Elizabeth Sommerville" userId="0839e972-48e3-45d3-bb5c-305eeae85771" providerId="ADAL" clId="{93979AC2-1C76-49CB-988A-88DF58A0EB7F}" dt="2024-04-24T17:20:36.385" v="56" actId="962"/>
          <ac:picMkLst>
            <pc:docMk/>
            <pc:sldMk cId="2365768504" sldId="268"/>
            <ac:picMk id="2" creationId="{CE4F92BE-BD2E-D7A1-91F7-A67BD96B68A8}"/>
          </ac:picMkLst>
        </pc:picChg>
      </pc:sldChg>
      <pc:sldChg chg="modSp mod">
        <pc:chgData name="Elizabeth Sommerville" userId="0839e972-48e3-45d3-bb5c-305eeae85771" providerId="ADAL" clId="{93979AC2-1C76-49CB-988A-88DF58A0EB7F}" dt="2024-04-24T17:24:41.304" v="166" actId="962"/>
        <pc:sldMkLst>
          <pc:docMk/>
          <pc:sldMk cId="2992660041" sldId="289"/>
        </pc:sldMkLst>
        <pc:spChg chg="ord">
          <ac:chgData name="Elizabeth Sommerville" userId="0839e972-48e3-45d3-bb5c-305eeae85771" providerId="ADAL" clId="{93979AC2-1C76-49CB-988A-88DF58A0EB7F}" dt="2024-04-24T17:24:07.258" v="109" actId="13244"/>
          <ac:spMkLst>
            <pc:docMk/>
            <pc:sldMk cId="2992660041" sldId="289"/>
            <ac:spMk id="2" creationId="{9F73DA73-1F37-BA5C-F5ED-A251BAEA512E}"/>
          </ac:spMkLst>
        </pc:spChg>
        <pc:spChg chg="ord">
          <ac:chgData name="Elizabeth Sommerville" userId="0839e972-48e3-45d3-bb5c-305eeae85771" providerId="ADAL" clId="{93979AC2-1C76-49CB-988A-88DF58A0EB7F}" dt="2024-04-24T17:24:08.852" v="110" actId="13244"/>
          <ac:spMkLst>
            <pc:docMk/>
            <pc:sldMk cId="2992660041" sldId="289"/>
            <ac:spMk id="3" creationId="{7176FC11-EDD5-11A8-E9BF-14E27E63D20B}"/>
          </ac:spMkLst>
        </pc:spChg>
        <pc:picChg chg="mod">
          <ac:chgData name="Elizabeth Sommerville" userId="0839e972-48e3-45d3-bb5c-305eeae85771" providerId="ADAL" clId="{93979AC2-1C76-49CB-988A-88DF58A0EB7F}" dt="2024-04-24T17:24:41.304" v="166" actId="962"/>
          <ac:picMkLst>
            <pc:docMk/>
            <pc:sldMk cId="2992660041" sldId="289"/>
            <ac:picMk id="4" creationId="{2AC35993-E69F-9C61-CDC7-0498C13278BC}"/>
          </ac:picMkLst>
        </pc:picChg>
      </pc:sldChg>
      <pc:sldChg chg="modSp mod">
        <pc:chgData name="Elizabeth Sommerville" userId="0839e972-48e3-45d3-bb5c-305eeae85771" providerId="ADAL" clId="{93979AC2-1C76-49CB-988A-88DF58A0EB7F}" dt="2024-04-24T17:19:39.214" v="27" actId="13244"/>
        <pc:sldMkLst>
          <pc:docMk/>
          <pc:sldMk cId="2483683155" sldId="291"/>
        </pc:sldMkLst>
        <pc:spChg chg="mod">
          <ac:chgData name="Elizabeth Sommerville" userId="0839e972-48e3-45d3-bb5c-305eeae85771" providerId="ADAL" clId="{93979AC2-1C76-49CB-988A-88DF58A0EB7F}" dt="2024-04-24T17:19:33.820" v="25" actId="13244"/>
          <ac:spMkLst>
            <pc:docMk/>
            <pc:sldMk cId="2483683155" sldId="291"/>
            <ac:spMk id="6" creationId="{B53E3D3A-814E-3DF8-AA51-F4A5E18FCF8C}"/>
          </ac:spMkLst>
        </pc:spChg>
        <pc:spChg chg="ord">
          <ac:chgData name="Elizabeth Sommerville" userId="0839e972-48e3-45d3-bb5c-305eeae85771" providerId="ADAL" clId="{93979AC2-1C76-49CB-988A-88DF58A0EB7F}" dt="2024-04-24T17:19:38.026" v="26" actId="13244"/>
          <ac:spMkLst>
            <pc:docMk/>
            <pc:sldMk cId="2483683155" sldId="291"/>
            <ac:spMk id="7" creationId="{4145691D-F927-C6ED-A283-D464CDA8A340}"/>
          </ac:spMkLst>
        </pc:spChg>
        <pc:picChg chg="ord">
          <ac:chgData name="Elizabeth Sommerville" userId="0839e972-48e3-45d3-bb5c-305eeae85771" providerId="ADAL" clId="{93979AC2-1C76-49CB-988A-88DF58A0EB7F}" dt="2024-04-24T17:19:39.214" v="27" actId="13244"/>
          <ac:picMkLst>
            <pc:docMk/>
            <pc:sldMk cId="2483683155" sldId="291"/>
            <ac:picMk id="3" creationId="{427ADC8C-F04C-A9EE-58DE-4914FC5F99E9}"/>
          </ac:picMkLst>
        </pc:picChg>
      </pc:sldChg>
      <pc:sldChg chg="modSp mod">
        <pc:chgData name="Elizabeth Sommerville" userId="0839e972-48e3-45d3-bb5c-305eeae85771" providerId="ADAL" clId="{93979AC2-1C76-49CB-988A-88DF58A0EB7F}" dt="2024-04-24T17:21:22.848" v="66" actId="13244"/>
        <pc:sldMkLst>
          <pc:docMk/>
          <pc:sldMk cId="335755160" sldId="293"/>
        </pc:sldMkLst>
        <pc:spChg chg="ord">
          <ac:chgData name="Elizabeth Sommerville" userId="0839e972-48e3-45d3-bb5c-305eeae85771" providerId="ADAL" clId="{93979AC2-1C76-49CB-988A-88DF58A0EB7F}" dt="2024-04-24T17:21:21.224" v="65" actId="13244"/>
          <ac:spMkLst>
            <pc:docMk/>
            <pc:sldMk cId="335755160" sldId="293"/>
            <ac:spMk id="4" creationId="{073E6936-F394-0CC2-D311-E72617A8247C}"/>
          </ac:spMkLst>
        </pc:spChg>
        <pc:picChg chg="ord">
          <ac:chgData name="Elizabeth Sommerville" userId="0839e972-48e3-45d3-bb5c-305eeae85771" providerId="ADAL" clId="{93979AC2-1C76-49CB-988A-88DF58A0EB7F}" dt="2024-04-24T17:21:22.848" v="66" actId="13244"/>
          <ac:picMkLst>
            <pc:docMk/>
            <pc:sldMk cId="335755160" sldId="293"/>
            <ac:picMk id="5" creationId="{AAEF5F2C-2BAA-40A4-7B4C-E20B71275B4A}"/>
          </ac:picMkLst>
        </pc:picChg>
      </pc:sldChg>
      <pc:sldChg chg="modSp mod">
        <pc:chgData name="Elizabeth Sommerville" userId="0839e972-48e3-45d3-bb5c-305eeae85771" providerId="ADAL" clId="{93979AC2-1C76-49CB-988A-88DF58A0EB7F}" dt="2024-04-24T17:20:49.224" v="59" actId="13244"/>
        <pc:sldMkLst>
          <pc:docMk/>
          <pc:sldMk cId="704885197" sldId="296"/>
        </pc:sldMkLst>
        <pc:spChg chg="ord">
          <ac:chgData name="Elizabeth Sommerville" userId="0839e972-48e3-45d3-bb5c-305eeae85771" providerId="ADAL" clId="{93979AC2-1C76-49CB-988A-88DF58A0EB7F}" dt="2024-04-24T17:20:46.146" v="58" actId="13244"/>
          <ac:spMkLst>
            <pc:docMk/>
            <pc:sldMk cId="704885197" sldId="296"/>
            <ac:spMk id="4" creationId="{073E6936-F394-0CC2-D311-E72617A8247C}"/>
          </ac:spMkLst>
        </pc:spChg>
        <pc:picChg chg="ord">
          <ac:chgData name="Elizabeth Sommerville" userId="0839e972-48e3-45d3-bb5c-305eeae85771" providerId="ADAL" clId="{93979AC2-1C76-49CB-988A-88DF58A0EB7F}" dt="2024-04-24T17:20:49.224" v="59" actId="13244"/>
          <ac:picMkLst>
            <pc:docMk/>
            <pc:sldMk cId="704885197" sldId="296"/>
            <ac:picMk id="5" creationId="{12674E4B-5172-4DB7-4EB5-AB94A3670661}"/>
          </ac:picMkLst>
        </pc:picChg>
      </pc:sldChg>
      <pc:sldChg chg="modSp mod">
        <pc:chgData name="Elizabeth Sommerville" userId="0839e972-48e3-45d3-bb5c-305eeae85771" providerId="ADAL" clId="{93979AC2-1C76-49CB-988A-88DF58A0EB7F}" dt="2024-04-24T17:17:47.005" v="3" actId="13244"/>
        <pc:sldMkLst>
          <pc:docMk/>
          <pc:sldMk cId="4280439262" sldId="302"/>
        </pc:sldMkLst>
        <pc:spChg chg="mod ord">
          <ac:chgData name="Elizabeth Sommerville" userId="0839e972-48e3-45d3-bb5c-305eeae85771" providerId="ADAL" clId="{93979AC2-1C76-49CB-988A-88DF58A0EB7F}" dt="2024-04-24T17:17:41.365" v="2" actId="962"/>
          <ac:spMkLst>
            <pc:docMk/>
            <pc:sldMk cId="4280439262" sldId="302"/>
            <ac:spMk id="4" creationId="{0CA04433-D0EA-B95E-2289-F04AAFD919EB}"/>
          </ac:spMkLst>
        </pc:spChg>
        <pc:picChg chg="ord">
          <ac:chgData name="Elizabeth Sommerville" userId="0839e972-48e3-45d3-bb5c-305eeae85771" providerId="ADAL" clId="{93979AC2-1C76-49CB-988A-88DF58A0EB7F}" dt="2024-04-24T17:17:47.005" v="3" actId="13244"/>
          <ac:picMkLst>
            <pc:docMk/>
            <pc:sldMk cId="4280439262" sldId="302"/>
            <ac:picMk id="5" creationId="{90592FC4-BF7B-1A57-9DBE-B4C024DD2251}"/>
          </ac:picMkLst>
        </pc:picChg>
      </pc:sldChg>
      <pc:sldChg chg="modSp mod">
        <pc:chgData name="Elizabeth Sommerville" userId="0839e972-48e3-45d3-bb5c-305eeae85771" providerId="ADAL" clId="{93979AC2-1C76-49CB-988A-88DF58A0EB7F}" dt="2024-04-24T17:22:08.706" v="76" actId="13244"/>
        <pc:sldMkLst>
          <pc:docMk/>
          <pc:sldMk cId="1976506141" sldId="313"/>
        </pc:sldMkLst>
        <pc:spChg chg="ord">
          <ac:chgData name="Elizabeth Sommerville" userId="0839e972-48e3-45d3-bb5c-305eeae85771" providerId="ADAL" clId="{93979AC2-1C76-49CB-988A-88DF58A0EB7F}" dt="2024-04-24T17:22:01.614" v="74" actId="13244"/>
          <ac:spMkLst>
            <pc:docMk/>
            <pc:sldMk cId="1976506141" sldId="313"/>
            <ac:spMk id="2" creationId="{8417F8C3-24D9-2422-50A9-FE182690B037}"/>
          </ac:spMkLst>
        </pc:spChg>
        <pc:spChg chg="ord">
          <ac:chgData name="Elizabeth Sommerville" userId="0839e972-48e3-45d3-bb5c-305eeae85771" providerId="ADAL" clId="{93979AC2-1C76-49CB-988A-88DF58A0EB7F}" dt="2024-04-24T17:22:08.706" v="76" actId="13244"/>
          <ac:spMkLst>
            <pc:docMk/>
            <pc:sldMk cId="1976506141" sldId="313"/>
            <ac:spMk id="10" creationId="{F309B1C3-566E-D93F-E1FE-17A07ACDD528}"/>
          </ac:spMkLst>
        </pc:spChg>
        <pc:picChg chg="ord">
          <ac:chgData name="Elizabeth Sommerville" userId="0839e972-48e3-45d3-bb5c-305eeae85771" providerId="ADAL" clId="{93979AC2-1C76-49CB-988A-88DF58A0EB7F}" dt="2024-04-24T17:22:04.770" v="75" actId="13244"/>
          <ac:picMkLst>
            <pc:docMk/>
            <pc:sldMk cId="1976506141" sldId="313"/>
            <ac:picMk id="4" creationId="{F1126721-2194-7CF7-AFB0-917B722E1840}"/>
          </ac:picMkLst>
        </pc:picChg>
      </pc:sldChg>
      <pc:sldChg chg="add">
        <pc:chgData name="Elizabeth Sommerville" userId="0839e972-48e3-45d3-bb5c-305eeae85771" providerId="ADAL" clId="{93979AC2-1C76-49CB-988A-88DF58A0EB7F}" dt="2024-04-28T19:24:04.404" v="167"/>
        <pc:sldMkLst>
          <pc:docMk/>
          <pc:sldMk cId="510554335" sldId="783"/>
        </pc:sldMkLst>
      </pc:sldChg>
      <pc:sldChg chg="modSp">
        <pc:chgData name="Elizabeth Sommerville" userId="0839e972-48e3-45d3-bb5c-305eeae85771" providerId="ADAL" clId="{93979AC2-1C76-49CB-988A-88DF58A0EB7F}" dt="2024-04-24T17:18:33.767" v="12" actId="13244"/>
        <pc:sldMkLst>
          <pc:docMk/>
          <pc:sldMk cId="2935042916" sldId="1331"/>
        </pc:sldMkLst>
        <pc:spChg chg="mod">
          <ac:chgData name="Elizabeth Sommerville" userId="0839e972-48e3-45d3-bb5c-305eeae85771" providerId="ADAL" clId="{93979AC2-1C76-49CB-988A-88DF58A0EB7F}" dt="2024-04-24T17:18:33.767" v="12" actId="13244"/>
          <ac:spMkLst>
            <pc:docMk/>
            <pc:sldMk cId="2935042916" sldId="1331"/>
            <ac:spMk id="2" creationId="{6CA7F4DD-2114-305A-58E7-D3F80ADDE6F1}"/>
          </ac:spMkLst>
        </pc:spChg>
      </pc:sldChg>
      <pc:sldChg chg="modSp mod">
        <pc:chgData name="Elizabeth Sommerville" userId="0839e972-48e3-45d3-bb5c-305eeae85771" providerId="ADAL" clId="{93979AC2-1C76-49CB-988A-88DF58A0EB7F}" dt="2024-04-24T17:18:21.379" v="9" actId="13244"/>
        <pc:sldMkLst>
          <pc:docMk/>
          <pc:sldMk cId="667024018" sldId="1332"/>
        </pc:sldMkLst>
        <pc:spChg chg="ord">
          <ac:chgData name="Elizabeth Sommerville" userId="0839e972-48e3-45d3-bb5c-305eeae85771" providerId="ADAL" clId="{93979AC2-1C76-49CB-988A-88DF58A0EB7F}" dt="2024-04-24T17:18:18.645" v="8" actId="13244"/>
          <ac:spMkLst>
            <pc:docMk/>
            <pc:sldMk cId="667024018" sldId="1332"/>
            <ac:spMk id="2" creationId="{0A8EF94F-20A8-4750-A125-04D7F83510BE}"/>
          </ac:spMkLst>
        </pc:spChg>
        <pc:picChg chg="ord">
          <ac:chgData name="Elizabeth Sommerville" userId="0839e972-48e3-45d3-bb5c-305eeae85771" providerId="ADAL" clId="{93979AC2-1C76-49CB-988A-88DF58A0EB7F}" dt="2024-04-24T17:18:21.379" v="9" actId="13244"/>
          <ac:picMkLst>
            <pc:docMk/>
            <pc:sldMk cId="667024018" sldId="1332"/>
            <ac:picMk id="6" creationId="{2E1C83F4-6576-1EA6-4A3B-4B86A8D13B8D}"/>
          </ac:picMkLst>
        </pc:picChg>
      </pc:sldChg>
      <pc:sldChg chg="modSp mod">
        <pc:chgData name="Elizabeth Sommerville" userId="0839e972-48e3-45d3-bb5c-305eeae85771" providerId="ADAL" clId="{93979AC2-1C76-49CB-988A-88DF58A0EB7F}" dt="2024-04-24T17:23:40.491" v="104" actId="13244"/>
        <pc:sldMkLst>
          <pc:docMk/>
          <pc:sldMk cId="3610738567" sldId="1333"/>
        </pc:sldMkLst>
        <pc:spChg chg="mod ord">
          <ac:chgData name="Elizabeth Sommerville" userId="0839e972-48e3-45d3-bb5c-305eeae85771" providerId="ADAL" clId="{93979AC2-1C76-49CB-988A-88DF58A0EB7F}" dt="2024-04-24T17:23:40.491" v="104" actId="13244"/>
          <ac:spMkLst>
            <pc:docMk/>
            <pc:sldMk cId="3610738567" sldId="1333"/>
            <ac:spMk id="3" creationId="{5E6F8574-3FBC-7698-220C-94C24A3CC6F2}"/>
          </ac:spMkLst>
        </pc:spChg>
        <pc:spChg chg="mod ord">
          <ac:chgData name="Elizabeth Sommerville" userId="0839e972-48e3-45d3-bb5c-305eeae85771" providerId="ADAL" clId="{93979AC2-1C76-49CB-988A-88DF58A0EB7F}" dt="2024-04-24T17:23:38.991" v="103" actId="13244"/>
          <ac:spMkLst>
            <pc:docMk/>
            <pc:sldMk cId="3610738567" sldId="1333"/>
            <ac:spMk id="4" creationId="{D25A25F9-204A-A445-D6F0-3FE4C72C2770}"/>
          </ac:spMkLst>
        </pc:spChg>
        <pc:spChg chg="mod ord">
          <ac:chgData name="Elizabeth Sommerville" userId="0839e972-48e3-45d3-bb5c-305eeae85771" providerId="ADAL" clId="{93979AC2-1C76-49CB-988A-88DF58A0EB7F}" dt="2024-04-24T17:23:37.554" v="102" actId="13244"/>
          <ac:spMkLst>
            <pc:docMk/>
            <pc:sldMk cId="3610738567" sldId="1333"/>
            <ac:spMk id="5" creationId="{54EFEEC2-58DE-08F8-37C7-238BBA000800}"/>
          </ac:spMkLst>
        </pc:spChg>
        <pc:spChg chg="mod ord">
          <ac:chgData name="Elizabeth Sommerville" userId="0839e972-48e3-45d3-bb5c-305eeae85771" providerId="ADAL" clId="{93979AC2-1C76-49CB-988A-88DF58A0EB7F}" dt="2024-04-24T17:23:34.944" v="101" actId="13244"/>
          <ac:spMkLst>
            <pc:docMk/>
            <pc:sldMk cId="3610738567" sldId="1333"/>
            <ac:spMk id="6" creationId="{7E0E2459-B0EE-F8A4-61B5-71D49D77EED6}"/>
          </ac:spMkLst>
        </pc:spChg>
        <pc:spChg chg="mod ord">
          <ac:chgData name="Elizabeth Sommerville" userId="0839e972-48e3-45d3-bb5c-305eeae85771" providerId="ADAL" clId="{93979AC2-1C76-49CB-988A-88DF58A0EB7F}" dt="2024-04-24T17:23:31.523" v="100" actId="13244"/>
          <ac:spMkLst>
            <pc:docMk/>
            <pc:sldMk cId="3610738567" sldId="1333"/>
            <ac:spMk id="7" creationId="{D4FE33E1-0787-1080-3B05-1562602F61ED}"/>
          </ac:spMkLst>
        </pc:spChg>
        <pc:spChg chg="mod ord">
          <ac:chgData name="Elizabeth Sommerville" userId="0839e972-48e3-45d3-bb5c-305eeae85771" providerId="ADAL" clId="{93979AC2-1C76-49CB-988A-88DF58A0EB7F}" dt="2024-04-24T17:23:24.824" v="98"/>
          <ac:spMkLst>
            <pc:docMk/>
            <pc:sldMk cId="3610738567" sldId="1333"/>
            <ac:spMk id="8" creationId="{DD076FBA-4056-D3A8-7396-4CC5F87A9618}"/>
          </ac:spMkLst>
        </pc:spChg>
        <pc:spChg chg="ord">
          <ac:chgData name="Elizabeth Sommerville" userId="0839e972-48e3-45d3-bb5c-305eeae85771" providerId="ADAL" clId="{93979AC2-1C76-49CB-988A-88DF58A0EB7F}" dt="2024-04-24T17:23:27.388" v="99" actId="13244"/>
          <ac:spMkLst>
            <pc:docMk/>
            <pc:sldMk cId="3610738567" sldId="1333"/>
            <ac:spMk id="9" creationId="{13EE4D88-5EE9-60D6-9EA6-087884062020}"/>
          </ac:spMkLst>
        </pc:spChg>
      </pc:sldChg>
      <pc:sldChg chg="modSp mod">
        <pc:chgData name="Elizabeth Sommerville" userId="0839e972-48e3-45d3-bb5c-305eeae85771" providerId="ADAL" clId="{93979AC2-1C76-49CB-988A-88DF58A0EB7F}" dt="2024-04-24T17:20:10.849" v="53" actId="962"/>
        <pc:sldMkLst>
          <pc:docMk/>
          <pc:sldMk cId="4159081179" sldId="1335"/>
        </pc:sldMkLst>
        <pc:spChg chg="ord">
          <ac:chgData name="Elizabeth Sommerville" userId="0839e972-48e3-45d3-bb5c-305eeae85771" providerId="ADAL" clId="{93979AC2-1C76-49CB-988A-88DF58A0EB7F}" dt="2024-04-24T17:18:39.924" v="13" actId="13244"/>
          <ac:spMkLst>
            <pc:docMk/>
            <pc:sldMk cId="4159081179" sldId="1335"/>
            <ac:spMk id="6" creationId="{8BCE0656-A6F0-B09C-1857-BF63B4892483}"/>
          </ac:spMkLst>
        </pc:spChg>
        <pc:graphicFrameChg chg="mod">
          <ac:chgData name="Elizabeth Sommerville" userId="0839e972-48e3-45d3-bb5c-305eeae85771" providerId="ADAL" clId="{93979AC2-1C76-49CB-988A-88DF58A0EB7F}" dt="2024-04-24T17:20:10.849" v="53" actId="962"/>
          <ac:graphicFrameMkLst>
            <pc:docMk/>
            <pc:sldMk cId="4159081179" sldId="1335"/>
            <ac:graphicFrameMk id="3" creationId="{EF3D899E-46DE-3F65-1359-42F5572C183E}"/>
          </ac:graphicFrameMkLst>
        </pc:graphicFrameChg>
        <pc:picChg chg="ord">
          <ac:chgData name="Elizabeth Sommerville" userId="0839e972-48e3-45d3-bb5c-305eeae85771" providerId="ADAL" clId="{93979AC2-1C76-49CB-988A-88DF58A0EB7F}" dt="2024-04-24T17:18:49.314" v="16" actId="13244"/>
          <ac:picMkLst>
            <pc:docMk/>
            <pc:sldMk cId="4159081179" sldId="1335"/>
            <ac:picMk id="5" creationId="{552857DF-13CE-1D43-5A17-D348C7494A18}"/>
          </ac:picMkLst>
        </pc:picChg>
      </pc:sldChg>
      <pc:sldChg chg="modSp mod">
        <pc:chgData name="Elizabeth Sommerville" userId="0839e972-48e3-45d3-bb5c-305eeae85771" providerId="ADAL" clId="{93979AC2-1C76-49CB-988A-88DF58A0EB7F}" dt="2024-04-24T17:19:27.626" v="24" actId="13244"/>
        <pc:sldMkLst>
          <pc:docMk/>
          <pc:sldMk cId="463226719" sldId="1336"/>
        </pc:sldMkLst>
        <pc:spChg chg="mod">
          <ac:chgData name="Elizabeth Sommerville" userId="0839e972-48e3-45d3-bb5c-305eeae85771" providerId="ADAL" clId="{93979AC2-1C76-49CB-988A-88DF58A0EB7F}" dt="2024-04-24T17:19:14.202" v="21" actId="13244"/>
          <ac:spMkLst>
            <pc:docMk/>
            <pc:sldMk cId="463226719" sldId="1336"/>
            <ac:spMk id="4" creationId="{17C009FD-98F0-7552-E11E-558AF29387C1}"/>
          </ac:spMkLst>
        </pc:spChg>
        <pc:spChg chg="ord">
          <ac:chgData name="Elizabeth Sommerville" userId="0839e972-48e3-45d3-bb5c-305eeae85771" providerId="ADAL" clId="{93979AC2-1C76-49CB-988A-88DF58A0EB7F}" dt="2024-04-24T17:19:27.626" v="24" actId="13244"/>
          <ac:spMkLst>
            <pc:docMk/>
            <pc:sldMk cId="463226719" sldId="1336"/>
            <ac:spMk id="5" creationId="{22B829CF-92B9-9429-D8F3-4463F8B3E224}"/>
          </ac:spMkLst>
        </pc:spChg>
        <pc:spChg chg="ord">
          <ac:chgData name="Elizabeth Sommerville" userId="0839e972-48e3-45d3-bb5c-305eeae85771" providerId="ADAL" clId="{93979AC2-1C76-49CB-988A-88DF58A0EB7F}" dt="2024-04-24T17:19:25.330" v="23" actId="13244"/>
          <ac:spMkLst>
            <pc:docMk/>
            <pc:sldMk cId="463226719" sldId="1336"/>
            <ac:spMk id="8" creationId="{F76350B8-5631-9938-5806-A29E576F4284}"/>
          </ac:spMkLst>
        </pc:spChg>
        <pc:picChg chg="ord">
          <ac:chgData name="Elizabeth Sommerville" userId="0839e972-48e3-45d3-bb5c-305eeae85771" providerId="ADAL" clId="{93979AC2-1C76-49CB-988A-88DF58A0EB7F}" dt="2024-04-24T17:19:21.250" v="22" actId="13244"/>
          <ac:picMkLst>
            <pc:docMk/>
            <pc:sldMk cId="463226719" sldId="1336"/>
            <ac:picMk id="3" creationId="{3B8754E1-48A1-12B4-6F6B-FFBDCC13C3E2}"/>
          </ac:picMkLst>
        </pc:picChg>
      </pc:sldChg>
      <pc:sldChg chg="modSp mod">
        <pc:chgData name="Elizabeth Sommerville" userId="0839e972-48e3-45d3-bb5c-305eeae85771" providerId="ADAL" clId="{93979AC2-1C76-49CB-988A-88DF58A0EB7F}" dt="2024-04-24T17:21:33.177" v="68" actId="13244"/>
        <pc:sldMkLst>
          <pc:docMk/>
          <pc:sldMk cId="64066547" sldId="1338"/>
        </pc:sldMkLst>
        <pc:spChg chg="ord">
          <ac:chgData name="Elizabeth Sommerville" userId="0839e972-48e3-45d3-bb5c-305eeae85771" providerId="ADAL" clId="{93979AC2-1C76-49CB-988A-88DF58A0EB7F}" dt="2024-04-24T17:21:33.177" v="68" actId="13244"/>
          <ac:spMkLst>
            <pc:docMk/>
            <pc:sldMk cId="64066547" sldId="1338"/>
            <ac:spMk id="3" creationId="{D265613B-2B9C-965F-D457-994B373DF2D0}"/>
          </ac:spMkLst>
        </pc:spChg>
        <pc:spChg chg="ord">
          <ac:chgData name="Elizabeth Sommerville" userId="0839e972-48e3-45d3-bb5c-305eeae85771" providerId="ADAL" clId="{93979AC2-1C76-49CB-988A-88DF58A0EB7F}" dt="2024-04-24T17:21:28.209" v="67" actId="13244"/>
          <ac:spMkLst>
            <pc:docMk/>
            <pc:sldMk cId="64066547" sldId="1338"/>
            <ac:spMk id="4" creationId="{073E6936-F394-0CC2-D311-E72617A8247C}"/>
          </ac:spMkLst>
        </pc:spChg>
      </pc:sldChg>
      <pc:sldChg chg="modSp mod">
        <pc:chgData name="Elizabeth Sommerville" userId="0839e972-48e3-45d3-bb5c-305eeae85771" providerId="ADAL" clId="{93979AC2-1C76-49CB-988A-88DF58A0EB7F}" dt="2024-04-24T17:21:43.480" v="70" actId="13244"/>
        <pc:sldMkLst>
          <pc:docMk/>
          <pc:sldMk cId="2878302451" sldId="1339"/>
        </pc:sldMkLst>
        <pc:spChg chg="ord">
          <ac:chgData name="Elizabeth Sommerville" userId="0839e972-48e3-45d3-bb5c-305eeae85771" providerId="ADAL" clId="{93979AC2-1C76-49CB-988A-88DF58A0EB7F}" dt="2024-04-24T17:21:41.118" v="69" actId="13244"/>
          <ac:spMkLst>
            <pc:docMk/>
            <pc:sldMk cId="2878302451" sldId="1339"/>
            <ac:spMk id="4" creationId="{073E6936-F394-0CC2-D311-E72617A8247C}"/>
          </ac:spMkLst>
        </pc:spChg>
        <pc:picChg chg="ord">
          <ac:chgData name="Elizabeth Sommerville" userId="0839e972-48e3-45d3-bb5c-305eeae85771" providerId="ADAL" clId="{93979AC2-1C76-49CB-988A-88DF58A0EB7F}" dt="2024-04-24T17:21:43.480" v="70" actId="13244"/>
          <ac:picMkLst>
            <pc:docMk/>
            <pc:sldMk cId="2878302451" sldId="1339"/>
            <ac:picMk id="6" creationId="{36CD8DDE-BBC2-EDCF-1D45-CD869C66A7A3}"/>
          </ac:picMkLst>
        </pc:picChg>
      </pc:sldChg>
      <pc:sldChg chg="modSp mod">
        <pc:chgData name="Elizabeth Sommerville" userId="0839e972-48e3-45d3-bb5c-305eeae85771" providerId="ADAL" clId="{93979AC2-1C76-49CB-988A-88DF58A0EB7F}" dt="2024-04-24T17:22:47.403" v="77" actId="13244"/>
        <pc:sldMkLst>
          <pc:docMk/>
          <pc:sldMk cId="352580929" sldId="1340"/>
        </pc:sldMkLst>
        <pc:spChg chg="ord">
          <ac:chgData name="Elizabeth Sommerville" userId="0839e972-48e3-45d3-bb5c-305eeae85771" providerId="ADAL" clId="{93979AC2-1C76-49CB-988A-88DF58A0EB7F}" dt="2024-04-24T17:22:47.403" v="77" actId="13244"/>
          <ac:spMkLst>
            <pc:docMk/>
            <pc:sldMk cId="352580929" sldId="1340"/>
            <ac:spMk id="2" creationId="{CB469424-7A2A-293C-06E3-796E7E9C2504}"/>
          </ac:spMkLst>
        </pc:spChg>
      </pc:sldChg>
      <pc:sldChg chg="modSp mod">
        <pc:chgData name="Elizabeth Sommerville" userId="0839e972-48e3-45d3-bb5c-305eeae85771" providerId="ADAL" clId="{93979AC2-1C76-49CB-988A-88DF58A0EB7F}" dt="2024-04-24T17:21:56.061" v="73" actId="13244"/>
        <pc:sldMkLst>
          <pc:docMk/>
          <pc:sldMk cId="3885109629" sldId="1341"/>
        </pc:sldMkLst>
        <pc:spChg chg="ord">
          <ac:chgData name="Elizabeth Sommerville" userId="0839e972-48e3-45d3-bb5c-305eeae85771" providerId="ADAL" clId="{93979AC2-1C76-49CB-988A-88DF58A0EB7F}" dt="2024-04-24T17:21:48.859" v="71" actId="13244"/>
          <ac:spMkLst>
            <pc:docMk/>
            <pc:sldMk cId="3885109629" sldId="1341"/>
            <ac:spMk id="6" creationId="{1B0E2ADF-0B0D-E0B6-FFB3-56354FBDD5AF}"/>
          </ac:spMkLst>
        </pc:spChg>
        <pc:spChg chg="ord">
          <ac:chgData name="Elizabeth Sommerville" userId="0839e972-48e3-45d3-bb5c-305eeae85771" providerId="ADAL" clId="{93979AC2-1C76-49CB-988A-88DF58A0EB7F}" dt="2024-04-24T17:21:53.483" v="72" actId="13244"/>
          <ac:spMkLst>
            <pc:docMk/>
            <pc:sldMk cId="3885109629" sldId="1341"/>
            <ac:spMk id="9" creationId="{5E5AF06E-226A-52A8-9A6A-99BA74626DB4}"/>
          </ac:spMkLst>
        </pc:spChg>
        <pc:picChg chg="ord">
          <ac:chgData name="Elizabeth Sommerville" userId="0839e972-48e3-45d3-bb5c-305eeae85771" providerId="ADAL" clId="{93979AC2-1C76-49CB-988A-88DF58A0EB7F}" dt="2024-04-24T17:21:56.061" v="73" actId="13244"/>
          <ac:picMkLst>
            <pc:docMk/>
            <pc:sldMk cId="3885109629" sldId="1341"/>
            <ac:picMk id="5" creationId="{C857C207-7125-BF40-776C-3A4B3D5B33F0}"/>
          </ac:picMkLst>
        </pc:picChg>
      </pc:sldChg>
      <pc:sldChg chg="modSp mod">
        <pc:chgData name="Elizabeth Sommerville" userId="0839e972-48e3-45d3-bb5c-305eeae85771" providerId="ADAL" clId="{93979AC2-1C76-49CB-988A-88DF58A0EB7F}" dt="2024-04-24T17:20:59.745" v="61" actId="13244"/>
        <pc:sldMkLst>
          <pc:docMk/>
          <pc:sldMk cId="3554769922" sldId="1342"/>
        </pc:sldMkLst>
        <pc:spChg chg="ord">
          <ac:chgData name="Elizabeth Sommerville" userId="0839e972-48e3-45d3-bb5c-305eeae85771" providerId="ADAL" clId="{93979AC2-1C76-49CB-988A-88DF58A0EB7F}" dt="2024-04-24T17:20:56.574" v="60" actId="13244"/>
          <ac:spMkLst>
            <pc:docMk/>
            <pc:sldMk cId="3554769922" sldId="1342"/>
            <ac:spMk id="2" creationId="{90A1BD5C-CECE-919E-4877-856C902438D5}"/>
          </ac:spMkLst>
        </pc:spChg>
        <pc:picChg chg="ord">
          <ac:chgData name="Elizabeth Sommerville" userId="0839e972-48e3-45d3-bb5c-305eeae85771" providerId="ADAL" clId="{93979AC2-1C76-49CB-988A-88DF58A0EB7F}" dt="2024-04-24T17:20:59.745" v="61" actId="13244"/>
          <ac:picMkLst>
            <pc:docMk/>
            <pc:sldMk cId="3554769922" sldId="1342"/>
            <ac:picMk id="5" creationId="{E5204792-7368-3D9E-12BB-4A979FCCDE5D}"/>
          </ac:picMkLst>
        </pc:picChg>
      </pc:sldChg>
      <pc:sldChg chg="modSp mod">
        <pc:chgData name="Elizabeth Sommerville" userId="0839e972-48e3-45d3-bb5c-305eeae85771" providerId="ADAL" clId="{93979AC2-1C76-49CB-988A-88DF58A0EB7F}" dt="2024-04-24T17:21:11.860" v="64" actId="13244"/>
        <pc:sldMkLst>
          <pc:docMk/>
          <pc:sldMk cId="2814780160" sldId="1343"/>
        </pc:sldMkLst>
        <pc:spChg chg="ord">
          <ac:chgData name="Elizabeth Sommerville" userId="0839e972-48e3-45d3-bb5c-305eeae85771" providerId="ADAL" clId="{93979AC2-1C76-49CB-988A-88DF58A0EB7F}" dt="2024-04-24T17:21:09.142" v="63" actId="13244"/>
          <ac:spMkLst>
            <pc:docMk/>
            <pc:sldMk cId="2814780160" sldId="1343"/>
            <ac:spMk id="3" creationId="{E9A1D29F-FE16-70E4-317B-5E78A150C6BF}"/>
          </ac:spMkLst>
        </pc:spChg>
        <pc:spChg chg="ord">
          <ac:chgData name="Elizabeth Sommerville" userId="0839e972-48e3-45d3-bb5c-305eeae85771" providerId="ADAL" clId="{93979AC2-1C76-49CB-988A-88DF58A0EB7F}" dt="2024-04-24T17:21:07.877" v="62" actId="13244"/>
          <ac:spMkLst>
            <pc:docMk/>
            <pc:sldMk cId="2814780160" sldId="1343"/>
            <ac:spMk id="9" creationId="{9D29BD47-8906-402D-CA78-16096DD5BBE8}"/>
          </ac:spMkLst>
        </pc:spChg>
        <pc:picChg chg="ord">
          <ac:chgData name="Elizabeth Sommerville" userId="0839e972-48e3-45d3-bb5c-305eeae85771" providerId="ADAL" clId="{93979AC2-1C76-49CB-988A-88DF58A0EB7F}" dt="2024-04-24T17:21:11.860" v="64" actId="13244"/>
          <ac:picMkLst>
            <pc:docMk/>
            <pc:sldMk cId="2814780160" sldId="1343"/>
            <ac:picMk id="5" creationId="{72B03ABF-5410-704A-4108-F594A7F85602}"/>
          </ac:picMkLst>
        </pc:picChg>
      </pc:sldChg>
      <pc:sldChg chg="modSp mod">
        <pc:chgData name="Elizabeth Sommerville" userId="0839e972-48e3-45d3-bb5c-305eeae85771" providerId="ADAL" clId="{93979AC2-1C76-49CB-988A-88DF58A0EB7F}" dt="2024-04-24T17:24:29.079" v="114" actId="13244"/>
        <pc:sldMkLst>
          <pc:docMk/>
          <pc:sldMk cId="3712355619" sldId="1344"/>
        </pc:sldMkLst>
        <pc:spChg chg="ord">
          <ac:chgData name="Elizabeth Sommerville" userId="0839e972-48e3-45d3-bb5c-305eeae85771" providerId="ADAL" clId="{93979AC2-1C76-49CB-988A-88DF58A0EB7F}" dt="2024-04-24T17:24:29.079" v="114" actId="13244"/>
          <ac:spMkLst>
            <pc:docMk/>
            <pc:sldMk cId="3712355619" sldId="1344"/>
            <ac:spMk id="5" creationId="{C19494BC-EAF0-CAF5-6230-19E2700CA74B}"/>
          </ac:spMkLst>
        </pc:spChg>
        <pc:spChg chg="ord">
          <ac:chgData name="Elizabeth Sommerville" userId="0839e972-48e3-45d3-bb5c-305eeae85771" providerId="ADAL" clId="{93979AC2-1C76-49CB-988A-88DF58A0EB7F}" dt="2024-04-24T17:22:52.218" v="78" actId="13244"/>
          <ac:spMkLst>
            <pc:docMk/>
            <pc:sldMk cId="3712355619" sldId="1344"/>
            <ac:spMk id="8" creationId="{285ACE8B-5E89-A5BD-D307-BDD8648C944E}"/>
          </ac:spMkLst>
        </pc:spChg>
        <pc:picChg chg="mod">
          <ac:chgData name="Elizabeth Sommerville" userId="0839e972-48e3-45d3-bb5c-305eeae85771" providerId="ADAL" clId="{93979AC2-1C76-49CB-988A-88DF58A0EB7F}" dt="2024-04-24T17:24:23.658" v="113" actId="1076"/>
          <ac:picMkLst>
            <pc:docMk/>
            <pc:sldMk cId="3712355619" sldId="1344"/>
            <ac:picMk id="3" creationId="{7E0585A2-3B59-A921-D170-E462489E9661}"/>
          </ac:picMkLst>
        </pc:picChg>
      </pc:sldChg>
      <pc:sldChg chg="modSp mod">
        <pc:chgData name="Elizabeth Sommerville" userId="0839e972-48e3-45d3-bb5c-305eeae85771" providerId="ADAL" clId="{93979AC2-1C76-49CB-988A-88DF58A0EB7F}" dt="2024-04-24T17:23:55.364" v="106" actId="13244"/>
        <pc:sldMkLst>
          <pc:docMk/>
          <pc:sldMk cId="76081436" sldId="1345"/>
        </pc:sldMkLst>
        <pc:spChg chg="ord">
          <ac:chgData name="Elizabeth Sommerville" userId="0839e972-48e3-45d3-bb5c-305eeae85771" providerId="ADAL" clId="{93979AC2-1C76-49CB-988A-88DF58A0EB7F}" dt="2024-04-24T17:23:53.716" v="105" actId="13244"/>
          <ac:spMkLst>
            <pc:docMk/>
            <pc:sldMk cId="76081436" sldId="1345"/>
            <ac:spMk id="2" creationId="{9816AC0C-D4D6-541E-F8ED-3CDE5112BCA8}"/>
          </ac:spMkLst>
        </pc:spChg>
        <pc:picChg chg="ord">
          <ac:chgData name="Elizabeth Sommerville" userId="0839e972-48e3-45d3-bb5c-305eeae85771" providerId="ADAL" clId="{93979AC2-1C76-49CB-988A-88DF58A0EB7F}" dt="2024-04-24T17:23:55.364" v="106" actId="13244"/>
          <ac:picMkLst>
            <pc:docMk/>
            <pc:sldMk cId="76081436" sldId="1345"/>
            <ac:picMk id="4" creationId="{D3638B50-7FE7-FA06-CCB6-CFBCC9EC29B7}"/>
          </ac:picMkLst>
        </pc:picChg>
      </pc:sldChg>
    </pc:docChg>
  </pc:docChgLst>
  <pc:docChgLst>
    <pc:chgData name="Eve Moran" userId="9554bd08-f74d-49fa-89d7-98270a115bea" providerId="ADAL" clId="{B3007BD0-18DA-4AAB-85EF-FCBE203CDFEA}"/>
    <pc:docChg chg="modSld">
      <pc:chgData name="Eve Moran" userId="9554bd08-f74d-49fa-89d7-98270a115bea" providerId="ADAL" clId="{B3007BD0-18DA-4AAB-85EF-FCBE203CDFEA}" dt="2024-04-11T07:46:31.738" v="93" actId="20577"/>
      <pc:docMkLst>
        <pc:docMk/>
      </pc:docMkLst>
      <pc:sldChg chg="modNotesTx">
        <pc:chgData name="Eve Moran" userId="9554bd08-f74d-49fa-89d7-98270a115bea" providerId="ADAL" clId="{B3007BD0-18DA-4AAB-85EF-FCBE203CDFEA}" dt="2024-04-11T07:46:31.738" v="93" actId="20577"/>
        <pc:sldMkLst>
          <pc:docMk/>
          <pc:sldMk cId="1600699566" sldId="256"/>
        </pc:sldMkLst>
      </pc:sldChg>
    </pc:docChg>
  </pc:docChgLst>
  <pc:docChgLst>
    <pc:chgData name="Liz Sommerville" userId="S::elizabeth.sommerville@educationscotland.gov.scot::2f7e0dbb-a0ac-4dfe-a131-6a892135118a" providerId="AD" clId="Web-{19F7D1B8-59D8-012D-CA6B-BB8CBA87DB2D}"/>
    <pc:docChg chg="modSld">
      <pc:chgData name="Liz Sommerville" userId="S::elizabeth.sommerville@educationscotland.gov.scot::2f7e0dbb-a0ac-4dfe-a131-6a892135118a" providerId="AD" clId="Web-{19F7D1B8-59D8-012D-CA6B-BB8CBA87DB2D}" dt="2024-04-17T09:14:15.006" v="9" actId="20577"/>
      <pc:docMkLst>
        <pc:docMk/>
      </pc:docMkLst>
      <pc:sldChg chg="modSp">
        <pc:chgData name="Liz Sommerville" userId="S::elizabeth.sommerville@educationscotland.gov.scot::2f7e0dbb-a0ac-4dfe-a131-6a892135118a" providerId="AD" clId="Web-{19F7D1B8-59D8-012D-CA6B-BB8CBA87DB2D}" dt="2024-04-17T09:14:15.006" v="9" actId="20577"/>
        <pc:sldMkLst>
          <pc:docMk/>
          <pc:sldMk cId="3554769922" sldId="1342"/>
        </pc:sldMkLst>
        <pc:spChg chg="mod">
          <ac:chgData name="Liz Sommerville" userId="S::elizabeth.sommerville@educationscotland.gov.scot::2f7e0dbb-a0ac-4dfe-a131-6a892135118a" providerId="AD" clId="Web-{19F7D1B8-59D8-012D-CA6B-BB8CBA87DB2D}" dt="2024-04-17T09:14:15.006" v="9" actId="20577"/>
          <ac:spMkLst>
            <pc:docMk/>
            <pc:sldMk cId="3554769922" sldId="1342"/>
            <ac:spMk id="2" creationId="{90A1BD5C-CECE-919E-4877-856C902438D5}"/>
          </ac:spMkLst>
        </pc:spChg>
      </pc:sldChg>
    </pc:docChg>
  </pc:docChgLst>
  <pc:docChgLst>
    <pc:chgData name="Michael Halbert" userId="S::michael.halbert@educationscotland.gov.scot::df777a5f-0442-48e1-9aae-d2a96e273939" providerId="AD" clId="Web-{76ACA1BB-007D-C88B-4BEF-B7E61E3502F8}"/>
    <pc:docChg chg="mod">
      <pc:chgData name="Michael Halbert" userId="S::michael.halbert@educationscotland.gov.scot::df777a5f-0442-48e1-9aae-d2a96e273939" providerId="AD" clId="Web-{76ACA1BB-007D-C88B-4BEF-B7E61E3502F8}" dt="2024-04-17T15:09:20.461" v="2"/>
      <pc:docMkLst>
        <pc:docMk/>
      </pc:docMkLst>
      <pc:sldChg chg="modCm">
        <pc:chgData name="Michael Halbert" userId="S::michael.halbert@educationscotland.gov.scot::df777a5f-0442-48e1-9aae-d2a96e273939" providerId="AD" clId="Web-{76ACA1BB-007D-C88B-4BEF-B7E61E3502F8}" dt="2024-04-17T15:09:20.461" v="2"/>
        <pc:sldMkLst>
          <pc:docMk/>
          <pc:sldMk cId="2375370055" sldId="264"/>
        </pc:sldMkLst>
        <pc:extLst>
          <p:ext xmlns:p="http://schemas.openxmlformats.org/presentationml/2006/main" uri="{D6D511B9-2390-475A-947B-AFAB55BFBCF1}">
            <pc226:cmChg xmlns:pc226="http://schemas.microsoft.com/office/powerpoint/2022/06/main/command" chg="mod modRxn">
              <pc226:chgData name="Michael Halbert" userId="S::michael.halbert@educationscotland.gov.scot::df777a5f-0442-48e1-9aae-d2a96e273939" providerId="AD" clId="Web-{76ACA1BB-007D-C88B-4BEF-B7E61E3502F8}" dt="2024-04-17T15:09:20.461" v="2"/>
              <pc2:cmMkLst xmlns:pc2="http://schemas.microsoft.com/office/powerpoint/2019/9/main/command">
                <pc:docMk/>
                <pc:sldMk cId="2375370055" sldId="264"/>
                <pc2:cmMk id="{DFAB02CB-3B54-4E35-90BF-3158D4E76C73}"/>
              </pc2:cmMkLst>
              <pc226:cmRplyChg chg="mod modRxn">
                <pc226:chgData name="Michael Halbert" userId="S::michael.halbert@educationscotland.gov.scot::df777a5f-0442-48e1-9aae-d2a96e273939" providerId="AD" clId="Web-{76ACA1BB-007D-C88B-4BEF-B7E61E3502F8}" dt="2024-04-17T15:09:20.461" v="2"/>
                <pc2:cmRplyMkLst xmlns:pc2="http://schemas.microsoft.com/office/powerpoint/2019/9/main/command">
                  <pc:docMk/>
                  <pc:sldMk cId="2375370055" sldId="264"/>
                  <pc2:cmMk id="{DFAB02CB-3B54-4E35-90BF-3158D4E76C73}"/>
                  <pc2:cmRplyMk id="{EE52046F-5373-4F79-AC5B-13B659AEF662}"/>
                </pc2:cmRplyMkLst>
              </pc226:cmRplyChg>
            </pc226:cmChg>
          </p:ext>
        </pc:extLst>
      </pc:sldChg>
    </pc:docChg>
  </pc:docChgLst>
  <pc:docChgLst>
    <pc:chgData name="Elizabeth Sommerville" userId="S::esesommerville@glow.gov.uk::0839e972-48e3-45d3-bb5c-305eeae85771" providerId="AD" clId="Web-{639DF7A9-B737-4E4B-996A-16EA93043764}"/>
    <pc:docChg chg="delSld modSection">
      <pc:chgData name="Elizabeth Sommerville" userId="S::esesommerville@glow.gov.uk::0839e972-48e3-45d3-bb5c-305eeae85771" providerId="AD" clId="Web-{639DF7A9-B737-4E4B-996A-16EA93043764}" dt="2024-04-30T19:51:57.563" v="0"/>
      <pc:docMkLst>
        <pc:docMk/>
      </pc:docMkLst>
      <pc:sldChg chg="del">
        <pc:chgData name="Elizabeth Sommerville" userId="S::esesommerville@glow.gov.uk::0839e972-48e3-45d3-bb5c-305eeae85771" providerId="AD" clId="Web-{639DF7A9-B737-4E4B-996A-16EA93043764}" dt="2024-04-30T19:51:57.563" v="0"/>
        <pc:sldMkLst>
          <pc:docMk/>
          <pc:sldMk cId="510554335" sldId="783"/>
        </pc:sldMkLst>
      </pc:sldChg>
    </pc:docChg>
  </pc:docChgLst>
  <pc:docChgLst>
    <pc:chgData name="Liz Sommerville" userId="S::elizabeth.sommerville@educationscotland.gov.scot::2f7e0dbb-a0ac-4dfe-a131-6a892135118a" providerId="AD" clId="Web-{92A6A99A-FECF-5C1A-C325-5408C98C1B1E}"/>
    <pc:docChg chg="modSld">
      <pc:chgData name="Liz Sommerville" userId="S::elizabeth.sommerville@educationscotland.gov.scot::2f7e0dbb-a0ac-4dfe-a131-6a892135118a" providerId="AD" clId="Web-{92A6A99A-FECF-5C1A-C325-5408C98C1B1E}" dt="2024-04-16T18:15:02.288" v="16" actId="20577"/>
      <pc:docMkLst>
        <pc:docMk/>
      </pc:docMkLst>
      <pc:sldChg chg="modSp">
        <pc:chgData name="Liz Sommerville" userId="S::elizabeth.sommerville@educationscotland.gov.scot::2f7e0dbb-a0ac-4dfe-a131-6a892135118a" providerId="AD" clId="Web-{92A6A99A-FECF-5C1A-C325-5408C98C1B1E}" dt="2024-04-16T18:13:59.910" v="0"/>
        <pc:sldMkLst>
          <pc:docMk/>
          <pc:sldMk cId="1600699566" sldId="256"/>
        </pc:sldMkLst>
        <pc:spChg chg="mod">
          <ac:chgData name="Liz Sommerville" userId="S::elizabeth.sommerville@educationscotland.gov.scot::2f7e0dbb-a0ac-4dfe-a131-6a892135118a" providerId="AD" clId="Web-{92A6A99A-FECF-5C1A-C325-5408C98C1B1E}" dt="2024-04-16T18:13:59.910" v="0"/>
          <ac:spMkLst>
            <pc:docMk/>
            <pc:sldMk cId="1600699566" sldId="256"/>
            <ac:spMk id="5" creationId="{058D1B16-192D-1D1C-E8F1-2CB90B9ED7D6}"/>
          </ac:spMkLst>
        </pc:spChg>
      </pc:sldChg>
      <pc:sldChg chg="modSp">
        <pc:chgData name="Liz Sommerville" userId="S::elizabeth.sommerville@educationscotland.gov.scot::2f7e0dbb-a0ac-4dfe-a131-6a892135118a" providerId="AD" clId="Web-{92A6A99A-FECF-5C1A-C325-5408C98C1B1E}" dt="2024-04-16T18:14:04.832" v="2"/>
        <pc:sldMkLst>
          <pc:docMk/>
          <pc:sldMk cId="1636906469" sldId="257"/>
        </pc:sldMkLst>
        <pc:spChg chg="mod">
          <ac:chgData name="Liz Sommerville" userId="S::elizabeth.sommerville@educationscotland.gov.scot::2f7e0dbb-a0ac-4dfe-a131-6a892135118a" providerId="AD" clId="Web-{92A6A99A-FECF-5C1A-C325-5408C98C1B1E}" dt="2024-04-16T18:14:04.832" v="2"/>
          <ac:spMkLst>
            <pc:docMk/>
            <pc:sldMk cId="1636906469" sldId="257"/>
            <ac:spMk id="5" creationId="{6389AF2F-7E10-780E-C975-4236521FC0C1}"/>
          </ac:spMkLst>
        </pc:spChg>
      </pc:sldChg>
      <pc:sldChg chg="modSp">
        <pc:chgData name="Liz Sommerville" userId="S::elizabeth.sommerville@educationscotland.gov.scot::2f7e0dbb-a0ac-4dfe-a131-6a892135118a" providerId="AD" clId="Web-{92A6A99A-FECF-5C1A-C325-5408C98C1B1E}" dt="2024-04-16T18:14:52.193" v="13"/>
        <pc:sldMkLst>
          <pc:docMk/>
          <pc:sldMk cId="2992660041" sldId="289"/>
        </pc:sldMkLst>
        <pc:spChg chg="mod">
          <ac:chgData name="Liz Sommerville" userId="S::elizabeth.sommerville@educationscotland.gov.scot::2f7e0dbb-a0ac-4dfe-a131-6a892135118a" providerId="AD" clId="Web-{92A6A99A-FECF-5C1A-C325-5408C98C1B1E}" dt="2024-04-16T18:14:52.193" v="13"/>
          <ac:spMkLst>
            <pc:docMk/>
            <pc:sldMk cId="2992660041" sldId="289"/>
            <ac:spMk id="3" creationId="{7176FC11-EDD5-11A8-E9BF-14E27E63D20B}"/>
          </ac:spMkLst>
        </pc:spChg>
      </pc:sldChg>
      <pc:sldChg chg="modSp">
        <pc:chgData name="Liz Sommerville" userId="S::elizabeth.sommerville@educationscotland.gov.scot::2f7e0dbb-a0ac-4dfe-a131-6a892135118a" providerId="AD" clId="Web-{92A6A99A-FECF-5C1A-C325-5408C98C1B1E}" dt="2024-04-16T18:14:15.379" v="6"/>
        <pc:sldMkLst>
          <pc:docMk/>
          <pc:sldMk cId="2483683155" sldId="291"/>
        </pc:sldMkLst>
        <pc:spChg chg="mod">
          <ac:chgData name="Liz Sommerville" userId="S::elizabeth.sommerville@educationscotland.gov.scot::2f7e0dbb-a0ac-4dfe-a131-6a892135118a" providerId="AD" clId="Web-{92A6A99A-FECF-5C1A-C325-5408C98C1B1E}" dt="2024-04-16T18:14:15.379" v="6"/>
          <ac:spMkLst>
            <pc:docMk/>
            <pc:sldMk cId="2483683155" sldId="291"/>
            <ac:spMk id="6" creationId="{B53E3D3A-814E-3DF8-AA51-F4A5E18FCF8C}"/>
          </ac:spMkLst>
        </pc:spChg>
      </pc:sldChg>
      <pc:sldChg chg="modSp">
        <pc:chgData name="Liz Sommerville" userId="S::elizabeth.sommerville@educationscotland.gov.scot::2f7e0dbb-a0ac-4dfe-a131-6a892135118a" providerId="AD" clId="Web-{92A6A99A-FECF-5C1A-C325-5408C98C1B1E}" dt="2024-04-16T18:14:02.410" v="1"/>
        <pc:sldMkLst>
          <pc:docMk/>
          <pc:sldMk cId="4280439262" sldId="302"/>
        </pc:sldMkLst>
        <pc:spChg chg="mod">
          <ac:chgData name="Liz Sommerville" userId="S::elizabeth.sommerville@educationscotland.gov.scot::2f7e0dbb-a0ac-4dfe-a131-6a892135118a" providerId="AD" clId="Web-{92A6A99A-FECF-5C1A-C325-5408C98C1B1E}" dt="2024-04-16T18:14:02.410" v="1"/>
          <ac:spMkLst>
            <pc:docMk/>
            <pc:sldMk cId="4280439262" sldId="302"/>
            <ac:spMk id="4" creationId="{0CA04433-D0EA-B95E-2289-F04AAFD919EB}"/>
          </ac:spMkLst>
        </pc:spChg>
      </pc:sldChg>
      <pc:sldChg chg="modSp">
        <pc:chgData name="Liz Sommerville" userId="S::elizabeth.sommerville@educationscotland.gov.scot::2f7e0dbb-a0ac-4dfe-a131-6a892135118a" providerId="AD" clId="Web-{92A6A99A-FECF-5C1A-C325-5408C98C1B1E}" dt="2024-04-16T18:14:07.332" v="3"/>
        <pc:sldMkLst>
          <pc:docMk/>
          <pc:sldMk cId="2935042916" sldId="1331"/>
        </pc:sldMkLst>
        <pc:spChg chg="mod">
          <ac:chgData name="Liz Sommerville" userId="S::elizabeth.sommerville@educationscotland.gov.scot::2f7e0dbb-a0ac-4dfe-a131-6a892135118a" providerId="AD" clId="Web-{92A6A99A-FECF-5C1A-C325-5408C98C1B1E}" dt="2024-04-16T18:14:07.332" v="3"/>
          <ac:spMkLst>
            <pc:docMk/>
            <pc:sldMk cId="2935042916" sldId="1331"/>
            <ac:spMk id="2" creationId="{6CA7F4DD-2114-305A-58E7-D3F80ADDE6F1}"/>
          </ac:spMkLst>
        </pc:spChg>
      </pc:sldChg>
      <pc:sldChg chg="modSp">
        <pc:chgData name="Liz Sommerville" userId="S::elizabeth.sommerville@educationscotland.gov.scot::2f7e0dbb-a0ac-4dfe-a131-6a892135118a" providerId="AD" clId="Web-{92A6A99A-FECF-5C1A-C325-5408C98C1B1E}" dt="2024-04-16T18:14:35.146" v="12"/>
        <pc:sldMkLst>
          <pc:docMk/>
          <pc:sldMk cId="3610738567" sldId="1333"/>
        </pc:sldMkLst>
        <pc:spChg chg="mod">
          <ac:chgData name="Liz Sommerville" userId="S::elizabeth.sommerville@educationscotland.gov.scot::2f7e0dbb-a0ac-4dfe-a131-6a892135118a" providerId="AD" clId="Web-{92A6A99A-FECF-5C1A-C325-5408C98C1B1E}" dt="2024-04-16T18:14:35.146" v="12"/>
          <ac:spMkLst>
            <pc:docMk/>
            <pc:sldMk cId="3610738567" sldId="1333"/>
            <ac:spMk id="9" creationId="{13EE4D88-5EE9-60D6-9EA6-087884062020}"/>
          </ac:spMkLst>
        </pc:spChg>
      </pc:sldChg>
      <pc:sldChg chg="modSp">
        <pc:chgData name="Liz Sommerville" userId="S::elizabeth.sommerville@educationscotland.gov.scot::2f7e0dbb-a0ac-4dfe-a131-6a892135118a" providerId="AD" clId="Web-{92A6A99A-FECF-5C1A-C325-5408C98C1B1E}" dt="2024-04-16T18:14:10.270" v="4"/>
        <pc:sldMkLst>
          <pc:docMk/>
          <pc:sldMk cId="4159081179" sldId="1335"/>
        </pc:sldMkLst>
        <pc:spChg chg="mod">
          <ac:chgData name="Liz Sommerville" userId="S::elizabeth.sommerville@educationscotland.gov.scot::2f7e0dbb-a0ac-4dfe-a131-6a892135118a" providerId="AD" clId="Web-{92A6A99A-FECF-5C1A-C325-5408C98C1B1E}" dt="2024-04-16T18:14:10.270" v="4"/>
          <ac:spMkLst>
            <pc:docMk/>
            <pc:sldMk cId="4159081179" sldId="1335"/>
            <ac:spMk id="6" creationId="{8BCE0656-A6F0-B09C-1857-BF63B4892483}"/>
          </ac:spMkLst>
        </pc:spChg>
      </pc:sldChg>
      <pc:sldChg chg="modSp">
        <pc:chgData name="Liz Sommerville" userId="S::elizabeth.sommerville@educationscotland.gov.scot::2f7e0dbb-a0ac-4dfe-a131-6a892135118a" providerId="AD" clId="Web-{92A6A99A-FECF-5C1A-C325-5408C98C1B1E}" dt="2024-04-16T18:14:12.582" v="5"/>
        <pc:sldMkLst>
          <pc:docMk/>
          <pc:sldMk cId="463226719" sldId="1336"/>
        </pc:sldMkLst>
        <pc:spChg chg="mod">
          <ac:chgData name="Liz Sommerville" userId="S::elizabeth.sommerville@educationscotland.gov.scot::2f7e0dbb-a0ac-4dfe-a131-6a892135118a" providerId="AD" clId="Web-{92A6A99A-FECF-5C1A-C325-5408C98C1B1E}" dt="2024-04-16T18:14:12.582" v="5"/>
          <ac:spMkLst>
            <pc:docMk/>
            <pc:sldMk cId="463226719" sldId="1336"/>
            <ac:spMk id="4" creationId="{17C009FD-98F0-7552-E11E-558AF29387C1}"/>
          </ac:spMkLst>
        </pc:spChg>
      </pc:sldChg>
      <pc:sldChg chg="modSp">
        <pc:chgData name="Liz Sommerville" userId="S::elizabeth.sommerville@educationscotland.gov.scot::2f7e0dbb-a0ac-4dfe-a131-6a892135118a" providerId="AD" clId="Web-{92A6A99A-FECF-5C1A-C325-5408C98C1B1E}" dt="2024-04-16T18:14:25.692" v="10"/>
        <pc:sldMkLst>
          <pc:docMk/>
          <pc:sldMk cId="352580929" sldId="1340"/>
        </pc:sldMkLst>
        <pc:spChg chg="mod">
          <ac:chgData name="Liz Sommerville" userId="S::elizabeth.sommerville@educationscotland.gov.scot::2f7e0dbb-a0ac-4dfe-a131-6a892135118a" providerId="AD" clId="Web-{92A6A99A-FECF-5C1A-C325-5408C98C1B1E}" dt="2024-04-16T18:14:25.692" v="10"/>
          <ac:spMkLst>
            <pc:docMk/>
            <pc:sldMk cId="352580929" sldId="1340"/>
            <ac:spMk id="2" creationId="{CB469424-7A2A-293C-06E3-796E7E9C2504}"/>
          </ac:spMkLst>
        </pc:spChg>
      </pc:sldChg>
      <pc:sldChg chg="modSp">
        <pc:chgData name="Liz Sommerville" userId="S::elizabeth.sommerville@educationscotland.gov.scot::2f7e0dbb-a0ac-4dfe-a131-6a892135118a" providerId="AD" clId="Web-{92A6A99A-FECF-5C1A-C325-5408C98C1B1E}" dt="2024-04-16T18:14:23.067" v="9"/>
        <pc:sldMkLst>
          <pc:docMk/>
          <pc:sldMk cId="3885109629" sldId="1341"/>
        </pc:sldMkLst>
        <pc:spChg chg="mod">
          <ac:chgData name="Liz Sommerville" userId="S::elizabeth.sommerville@educationscotland.gov.scot::2f7e0dbb-a0ac-4dfe-a131-6a892135118a" providerId="AD" clId="Web-{92A6A99A-FECF-5C1A-C325-5408C98C1B1E}" dt="2024-04-16T18:14:23.067" v="9"/>
          <ac:spMkLst>
            <pc:docMk/>
            <pc:sldMk cId="3885109629" sldId="1341"/>
            <ac:spMk id="6" creationId="{1B0E2ADF-0B0D-E0B6-FFB3-56354FBDD5AF}"/>
          </ac:spMkLst>
        </pc:spChg>
      </pc:sldChg>
      <pc:sldChg chg="modSp">
        <pc:chgData name="Liz Sommerville" userId="S::elizabeth.sommerville@educationscotland.gov.scot::2f7e0dbb-a0ac-4dfe-a131-6a892135118a" providerId="AD" clId="Web-{92A6A99A-FECF-5C1A-C325-5408C98C1B1E}" dt="2024-04-16T18:14:17.583" v="7"/>
        <pc:sldMkLst>
          <pc:docMk/>
          <pc:sldMk cId="3554769922" sldId="1342"/>
        </pc:sldMkLst>
        <pc:spChg chg="mod">
          <ac:chgData name="Liz Sommerville" userId="S::elizabeth.sommerville@educationscotland.gov.scot::2f7e0dbb-a0ac-4dfe-a131-6a892135118a" providerId="AD" clId="Web-{92A6A99A-FECF-5C1A-C325-5408C98C1B1E}" dt="2024-04-16T18:14:17.583" v="7"/>
          <ac:spMkLst>
            <pc:docMk/>
            <pc:sldMk cId="3554769922" sldId="1342"/>
            <ac:spMk id="2" creationId="{90A1BD5C-CECE-919E-4877-856C902438D5}"/>
          </ac:spMkLst>
        </pc:spChg>
      </pc:sldChg>
      <pc:sldChg chg="modSp">
        <pc:chgData name="Liz Sommerville" userId="S::elizabeth.sommerville@educationscotland.gov.scot::2f7e0dbb-a0ac-4dfe-a131-6a892135118a" providerId="AD" clId="Web-{92A6A99A-FECF-5C1A-C325-5408C98C1B1E}" dt="2024-04-16T18:14:20.161" v="8"/>
        <pc:sldMkLst>
          <pc:docMk/>
          <pc:sldMk cId="2814780160" sldId="1343"/>
        </pc:sldMkLst>
        <pc:spChg chg="mod">
          <ac:chgData name="Liz Sommerville" userId="S::elizabeth.sommerville@educationscotland.gov.scot::2f7e0dbb-a0ac-4dfe-a131-6a892135118a" providerId="AD" clId="Web-{92A6A99A-FECF-5C1A-C325-5408C98C1B1E}" dt="2024-04-16T18:14:20.161" v="8"/>
          <ac:spMkLst>
            <pc:docMk/>
            <pc:sldMk cId="2814780160" sldId="1343"/>
            <ac:spMk id="9" creationId="{9D29BD47-8906-402D-CA78-16096DD5BBE8}"/>
          </ac:spMkLst>
        </pc:spChg>
      </pc:sldChg>
      <pc:sldChg chg="modSp">
        <pc:chgData name="Liz Sommerville" userId="S::elizabeth.sommerville@educationscotland.gov.scot::2f7e0dbb-a0ac-4dfe-a131-6a892135118a" providerId="AD" clId="Web-{92A6A99A-FECF-5C1A-C325-5408C98C1B1E}" dt="2024-04-16T18:14:28.552" v="11"/>
        <pc:sldMkLst>
          <pc:docMk/>
          <pc:sldMk cId="3712355619" sldId="1344"/>
        </pc:sldMkLst>
        <pc:spChg chg="mod">
          <ac:chgData name="Liz Sommerville" userId="S::elizabeth.sommerville@educationscotland.gov.scot::2f7e0dbb-a0ac-4dfe-a131-6a892135118a" providerId="AD" clId="Web-{92A6A99A-FECF-5C1A-C325-5408C98C1B1E}" dt="2024-04-16T18:14:28.552" v="11"/>
          <ac:spMkLst>
            <pc:docMk/>
            <pc:sldMk cId="3712355619" sldId="1344"/>
            <ac:spMk id="8" creationId="{285ACE8B-5E89-A5BD-D307-BDD8648C944E}"/>
          </ac:spMkLst>
        </pc:spChg>
      </pc:sldChg>
      <pc:sldChg chg="modSp">
        <pc:chgData name="Liz Sommerville" userId="S::elizabeth.sommerville@educationscotland.gov.scot::2f7e0dbb-a0ac-4dfe-a131-6a892135118a" providerId="AD" clId="Web-{92A6A99A-FECF-5C1A-C325-5408C98C1B1E}" dt="2024-04-16T18:15:02.288" v="16" actId="20577"/>
        <pc:sldMkLst>
          <pc:docMk/>
          <pc:sldMk cId="76081436" sldId="1345"/>
        </pc:sldMkLst>
        <pc:spChg chg="mod">
          <ac:chgData name="Liz Sommerville" userId="S::elizabeth.sommerville@educationscotland.gov.scot::2f7e0dbb-a0ac-4dfe-a131-6a892135118a" providerId="AD" clId="Web-{92A6A99A-FECF-5C1A-C325-5408C98C1B1E}" dt="2024-04-16T18:15:02.288" v="16" actId="20577"/>
          <ac:spMkLst>
            <pc:docMk/>
            <pc:sldMk cId="76081436" sldId="1345"/>
            <ac:spMk id="2" creationId="{9816AC0C-D4D6-541E-F8ED-3CDE5112BCA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a:t>National guidance and research</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a:t>Defining a positive data culture</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10;"/>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2CDA3D51-41DC-4E39-A368-51E2E7A93007}">
      <dgm:prSet/>
      <dgm:spPr/>
      <dgm:t>
        <a:bodyPr/>
        <a:lstStyle/>
        <a:p>
          <a:r>
            <a:rPr lang="en-GB"/>
            <a:t>Key</a:t>
          </a:r>
          <a:r>
            <a:rPr lang="en-GB" baseline="0"/>
            <a:t> considerations</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A2712563-4748-44B6-B9DE-5D2F5E64FA9A}" type="parTrans" cxnId="{A052FA6B-6953-4369-B3A2-575B70553420}">
      <dgm:prSet/>
      <dgm:spPr/>
      <dgm:t>
        <a:bodyPr/>
        <a:lstStyle/>
        <a:p>
          <a:endParaRPr lang="en-GB"/>
        </a:p>
      </dgm:t>
    </dgm:pt>
    <dgm:pt modelId="{26EC91DC-426A-49BF-B7A0-D1CF3457852F}" type="sibTrans" cxnId="{A052FA6B-6953-4369-B3A2-575B70553420}">
      <dgm:prSet/>
      <dgm:spPr/>
      <dgm:t>
        <a:bodyPr/>
        <a:lstStyle/>
        <a:p>
          <a:endParaRPr lang="en-GB"/>
        </a:p>
      </dgm:t>
    </dgm:pt>
    <dgm:pt modelId="{7B0AD926-90C7-41E4-A566-09DE22CEC021}">
      <dgm:prSet/>
      <dgm:spPr/>
      <dgm:t>
        <a:bodyPr/>
        <a:lstStyle/>
        <a:p>
          <a:r>
            <a:rPr lang="en-GB"/>
            <a:t>Scenarios activity</a:t>
          </a:r>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6C032B3A-8142-440D-AE45-47BEFF088E64}">
      <dgm:prSet/>
      <dgm:spPr/>
      <dgm:t>
        <a:bodyPr/>
        <a:lstStyle/>
        <a:p>
          <a:r>
            <a:rPr lang="en-GB"/>
            <a:t>Reflection</a:t>
          </a:r>
          <a:r>
            <a:rPr lang="en-GB" baseline="0"/>
            <a:t> and feedback</a:t>
          </a:r>
          <a:endParaRPr lang="en-GB"/>
        </a:p>
      </dgm:t>
      <dgm:extLst>
        <a:ext uri="{E40237B7-FDA0-4F09-8148-C483321AD2D9}">
          <dgm14:cNvPr xmlns:dgm14="http://schemas.microsoft.com/office/drawing/2010/diagram" id="0" name="" descr="This is a smart art diagram containing the content coverage of the workshop. The writing says. &#10;National guidance and research&#10;Defining a positive data culture&#10;Key considerations&#10;Scenarios activity&#10;Reflection and feedback&#10;"/>
        </a:ext>
      </dgm:extLst>
    </dgm:pt>
    <dgm:pt modelId="{92DA2326-FA58-4FCD-8120-0A5C6F3A2ABF}" type="parTrans" cxnId="{EC571840-A6D0-4091-89D9-5D4767F26DDE}">
      <dgm:prSet/>
      <dgm:spPr/>
      <dgm:t>
        <a:bodyPr/>
        <a:lstStyle/>
        <a:p>
          <a:endParaRPr lang="en-GB"/>
        </a:p>
      </dgm:t>
    </dgm:pt>
    <dgm:pt modelId="{192327AA-6DB0-4831-B0F4-B7BBEC224E3C}" type="sibTrans" cxnId="{EC571840-A6D0-4091-89D9-5D4767F26DDE}">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5"/>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5"/>
      <dgm:spPr/>
    </dgm:pt>
    <dgm:pt modelId="{24AABA6E-A49D-42DB-A542-876EF2DE7C65}" type="pres">
      <dgm:prSet presAssocID="{8B7B171F-EB8B-4CF6-A2D6-4B7B5ADE7A58}" presName="dstNode" presStyleLbl="node1" presStyleIdx="0" presStyleCnt="5"/>
      <dgm:spPr/>
    </dgm:pt>
    <dgm:pt modelId="{8E493C90-1408-4526-8756-A3696992837D}" type="pres">
      <dgm:prSet presAssocID="{1A870F8E-1D1E-4281-BB5B-BA67A0D2C3CD}" presName="text_1" presStyleLbl="node1" presStyleIdx="0" presStyleCnt="5">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5"/>
      <dgm:spPr/>
    </dgm:pt>
    <dgm:pt modelId="{2E8260C5-714E-40EE-B332-FCC683D80095}" type="pres">
      <dgm:prSet presAssocID="{B790341B-5831-47C8-B1B9-DA1CD817B1BD}" presName="text_2" presStyleLbl="node1" presStyleIdx="1" presStyleCnt="5" custLinFactNeighborX="519" custLinFactNeighborY="-4998">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5"/>
      <dgm:spPr/>
    </dgm:pt>
    <dgm:pt modelId="{80A4B80A-B3F2-4F07-ABEB-C5E4EF5646B0}" type="pres">
      <dgm:prSet presAssocID="{2CDA3D51-41DC-4E39-A368-51E2E7A93007}" presName="text_3" presStyleLbl="node1" presStyleIdx="2" presStyleCnt="5">
        <dgm:presLayoutVars>
          <dgm:bulletEnabled val="1"/>
        </dgm:presLayoutVars>
      </dgm:prSet>
      <dgm:spPr/>
    </dgm:pt>
    <dgm:pt modelId="{DBBE36E4-8A32-42B0-AD85-903E54752B13}" type="pres">
      <dgm:prSet presAssocID="{2CDA3D51-41DC-4E39-A368-51E2E7A93007}" presName="accent_3" presStyleCnt="0"/>
      <dgm:spPr/>
    </dgm:pt>
    <dgm:pt modelId="{4F962DEC-736F-4564-A610-8E8E3C85FDB9}" type="pres">
      <dgm:prSet presAssocID="{2CDA3D51-41DC-4E39-A368-51E2E7A93007}" presName="accentRepeatNode" presStyleLbl="solidFgAcc1" presStyleIdx="2" presStyleCnt="5"/>
      <dgm:spPr/>
    </dgm:pt>
    <dgm:pt modelId="{02508A3B-1303-49CE-BAF6-9EB610B0031A}" type="pres">
      <dgm:prSet presAssocID="{7B0AD926-90C7-41E4-A566-09DE22CEC021}" presName="text_4" presStyleLbl="node1" presStyleIdx="3" presStyleCnt="5">
        <dgm:presLayoutVars>
          <dgm:bulletEnabled val="1"/>
        </dgm:presLayoutVars>
      </dgm:prSet>
      <dgm:spPr/>
    </dgm:pt>
    <dgm:pt modelId="{A9049949-B4C3-4FE8-AF08-D0C2E555B93F}"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5"/>
      <dgm:spPr/>
    </dgm:pt>
    <dgm:pt modelId="{AC9C1916-596F-4AE4-819A-F5716D43FABF}" type="pres">
      <dgm:prSet presAssocID="{6C032B3A-8142-440D-AE45-47BEFF088E64}" presName="text_5" presStyleLbl="node1" presStyleIdx="4" presStyleCnt="5">
        <dgm:presLayoutVars>
          <dgm:bulletEnabled val="1"/>
        </dgm:presLayoutVars>
      </dgm:prSet>
      <dgm:spPr/>
    </dgm:pt>
    <dgm:pt modelId="{1BE5ECDB-B06D-424E-90A4-8594BA04A2F6}" type="pres">
      <dgm:prSet presAssocID="{6C032B3A-8142-440D-AE45-47BEFF088E64}" presName="accent_5" presStyleCnt="0"/>
      <dgm:spPr/>
    </dgm:pt>
    <dgm:pt modelId="{2DDFC24E-87E0-425E-946A-9E52E9294EF3}" type="pres">
      <dgm:prSet presAssocID="{6C032B3A-8142-440D-AE45-47BEFF088E64}" presName="accentRepeatNode" presStyleLbl="solidFgAcc1" presStyleIdx="4" presStyleCnt="5"/>
      <dgm:spPr/>
    </dgm:pt>
  </dgm:ptLst>
  <dgm:cxnLst>
    <dgm:cxn modelId="{9A25AA10-9487-484D-A5E5-C1768227AB93}" type="presOf" srcId="{B790341B-5831-47C8-B1B9-DA1CD817B1BD}" destId="{2E8260C5-714E-40EE-B332-FCC683D80095}"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B4373220-B1A2-47D0-A445-9306ECD63BF0}" type="presOf" srcId="{7B0AD926-90C7-41E4-A566-09DE22CEC021}" destId="{02508A3B-1303-49CE-BAF6-9EB610B0031A}" srcOrd="0" destOrd="0" presId="urn:microsoft.com/office/officeart/2008/layout/VerticalCurvedList"/>
    <dgm:cxn modelId="{1B0AE126-6891-4B72-8700-B18D9E5AEA41}" type="presOf" srcId="{6C032B3A-8142-440D-AE45-47BEFF088E64}" destId="{AC9C1916-596F-4AE4-819A-F5716D43FABF}"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EC571840-A6D0-4091-89D9-5D4767F26DDE}" srcId="{8B7B171F-EB8B-4CF6-A2D6-4B7B5ADE7A58}" destId="{6C032B3A-8142-440D-AE45-47BEFF088E64}" srcOrd="4" destOrd="0" parTransId="{92DA2326-FA58-4FCD-8120-0A5C6F3A2ABF}" sibTransId="{192327AA-6DB0-4831-B0F4-B7BBEC224E3C}"/>
    <dgm:cxn modelId="{194F0965-9737-4201-A6D5-239951E0EAA4}" srcId="{8B7B171F-EB8B-4CF6-A2D6-4B7B5ADE7A58}" destId="{7B0AD926-90C7-41E4-A566-09DE22CEC021}" srcOrd="3" destOrd="0" parTransId="{8ACB685B-E69A-4A83-9B41-C488B8AE88AB}" sibTransId="{45654B5D-AFB1-4160-93F0-BE02D65750CF}"/>
    <dgm:cxn modelId="{A052FA6B-6953-4369-B3A2-575B70553420}" srcId="{8B7B171F-EB8B-4CF6-A2D6-4B7B5ADE7A58}" destId="{2CDA3D51-41DC-4E39-A368-51E2E7A93007}" srcOrd="2" destOrd="0" parTransId="{A2712563-4748-44B6-B9DE-5D2F5E64FA9A}" sibTransId="{26EC91DC-426A-49BF-B7A0-D1CF3457852F}"/>
    <dgm:cxn modelId="{FFC28293-60D5-41A5-AC98-EA8815E23C3D}" type="presOf" srcId="{2CDA3D51-41DC-4E39-A368-51E2E7A93007}" destId="{80A4B80A-B3F2-4F07-ABEB-C5E4EF5646B0}"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E5B4F2C6-7466-49C0-98A2-B0769DB539AE}" srcId="{8B7B171F-EB8B-4CF6-A2D6-4B7B5ADE7A58}" destId="{B790341B-5831-47C8-B1B9-DA1CD817B1BD}" srcOrd="1" destOrd="0" parTransId="{D5EE7ED7-E48A-48EE-A08F-3E2020EAC63A}" sibTransId="{5FF43768-0BBC-4FC5-A4E1-E2771ADBC7D2}"/>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02424CCD-172E-4215-A2F9-73A59171620E}" type="presParOf" srcId="{A8C9F2EC-3736-44FC-97E3-A31414475BB8}" destId="{80A4B80A-B3F2-4F07-ABEB-C5E4EF5646B0}" srcOrd="5" destOrd="0" presId="urn:microsoft.com/office/officeart/2008/layout/VerticalCurvedList"/>
    <dgm:cxn modelId="{59B7A6F8-126D-409D-957C-B55A5E891156}" type="presParOf" srcId="{A8C9F2EC-3736-44FC-97E3-A31414475BB8}" destId="{DBBE36E4-8A32-42B0-AD85-903E54752B13}" srcOrd="6" destOrd="0" presId="urn:microsoft.com/office/officeart/2008/layout/VerticalCurvedList"/>
    <dgm:cxn modelId="{D6E19254-E81C-417F-9CA7-4F1F273F30A3}" type="presParOf" srcId="{DBBE36E4-8A32-42B0-AD85-903E54752B13}" destId="{4F962DEC-736F-4564-A610-8E8E3C85FDB9}" srcOrd="0" destOrd="0" presId="urn:microsoft.com/office/officeart/2008/layout/VerticalCurvedList"/>
    <dgm:cxn modelId="{DF35AB65-AD07-42C5-81E9-289B80AEFC1C}" type="presParOf" srcId="{A8C9F2EC-3736-44FC-97E3-A31414475BB8}" destId="{02508A3B-1303-49CE-BAF6-9EB610B0031A}" srcOrd="7" destOrd="0" presId="urn:microsoft.com/office/officeart/2008/layout/VerticalCurvedList"/>
    <dgm:cxn modelId="{58C30EAF-EE8E-4B60-A907-0A1C09DD2953}" type="presParOf" srcId="{A8C9F2EC-3736-44FC-97E3-A31414475BB8}" destId="{A9049949-B4C3-4FE8-AF08-D0C2E555B93F}" srcOrd="8" destOrd="0" presId="urn:microsoft.com/office/officeart/2008/layout/VerticalCurvedList"/>
    <dgm:cxn modelId="{C2EC03C5-A7B0-4C03-AE95-D31A01B98601}" type="presParOf" srcId="{A9049949-B4C3-4FE8-AF08-D0C2E555B93F}" destId="{50719DB5-5558-44D0-AF6C-79E035AAA8E9}" srcOrd="0" destOrd="0" presId="urn:microsoft.com/office/officeart/2008/layout/VerticalCurvedList"/>
    <dgm:cxn modelId="{AA84EED2-3667-4744-AC7C-C9EC54D7E179}" type="presParOf" srcId="{A8C9F2EC-3736-44FC-97E3-A31414475BB8}" destId="{AC9C1916-596F-4AE4-819A-F5716D43FABF}" srcOrd="9" destOrd="0" presId="urn:microsoft.com/office/officeart/2008/layout/VerticalCurvedList"/>
    <dgm:cxn modelId="{05BC52F7-3A9B-4202-A1DA-303E4FF13520}" type="presParOf" srcId="{A8C9F2EC-3736-44FC-97E3-A31414475BB8}" destId="{1BE5ECDB-B06D-424E-90A4-8594BA04A2F6}" srcOrd="10" destOrd="0" presId="urn:microsoft.com/office/officeart/2008/layout/VerticalCurvedList"/>
    <dgm:cxn modelId="{4A81D49F-E6CA-4FE7-BA8D-6D9CDB5FD039}" type="presParOf" srcId="{1BE5ECDB-B06D-424E-90A4-8594BA04A2F6}" destId="{2DDFC24E-87E0-425E-946A-9E52E9294E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1A323-A88D-4841-9DC1-50645FEF0D9B}"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GB"/>
        </a:p>
      </dgm:t>
    </dgm:pt>
    <dgm:pt modelId="{232CC8D6-0913-40AF-BD14-B29DD90F248E}">
      <dgm:prSet phldrT="[Text]" custT="1"/>
      <dgm:spPr/>
      <dgm:t>
        <a:bodyPr/>
        <a:lstStyle/>
        <a:p>
          <a:pPr algn="ctr"/>
          <a:r>
            <a:rPr lang="en-GB" sz="2400" i="1" dirty="0"/>
            <a:t>It’s a butterfly effect. In positive cultures, the most effective teachers talk to each other about teaching, learning and assessment</a:t>
          </a:r>
          <a:r>
            <a:rPr lang="en-GB" sz="2000" i="1" dirty="0"/>
            <a:t>.</a:t>
          </a:r>
        </a:p>
        <a:p>
          <a:pPr algn="r"/>
          <a:r>
            <a:rPr lang="en-GB" sz="2000" i="0" dirty="0"/>
            <a:t>Sir Tim Brighouse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D742852-3619-408D-B031-20CE64E69619}" type="parTrans" cxnId="{11AD6B01-23E4-4DB9-974B-2CF54B80D16D}">
      <dgm:prSet/>
      <dgm:spPr/>
      <dgm:t>
        <a:bodyPr/>
        <a:lstStyle/>
        <a:p>
          <a:endParaRPr lang="en-GB"/>
        </a:p>
      </dgm:t>
    </dgm:pt>
    <dgm:pt modelId="{E4148CE0-3DBB-458E-99C2-274AD967EBD9}" type="sibTrans" cxnId="{11AD6B01-23E4-4DB9-974B-2CF54B80D16D}">
      <dgm:prSet/>
      <dgm:spPr/>
      <dgm:t>
        <a:bodyPr/>
        <a:lstStyle/>
        <a:p>
          <a:endParaRPr lang="en-GB"/>
        </a:p>
      </dgm:t>
    </dgm:pt>
    <dgm:pt modelId="{875FE8B2-812D-4E56-8F84-D21CEF6496C2}">
      <dgm:prSet phldrT="[Text]" custT="1"/>
      <dgm:spPr/>
      <dgm:t>
        <a:bodyPr/>
        <a:lstStyle/>
        <a:p>
          <a:pPr algn="ctr"/>
          <a:r>
            <a:rPr lang="en-GB" sz="2400" i="1" dirty="0"/>
            <a:t>Leaders create culture. Culture drives behaviour. Behaviour produces results. </a:t>
          </a:r>
        </a:p>
        <a:p>
          <a:pPr algn="r"/>
          <a:r>
            <a:rPr lang="en-GB" sz="2000" dirty="0"/>
            <a:t>Urban Mayer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21FFF74-297D-40D3-9327-342E49F26BFE}" type="parTrans" cxnId="{7B32EF43-0C36-4054-833D-C47373C798F1}">
      <dgm:prSet/>
      <dgm:spPr/>
      <dgm:t>
        <a:bodyPr/>
        <a:lstStyle/>
        <a:p>
          <a:endParaRPr lang="en-GB"/>
        </a:p>
      </dgm:t>
    </dgm:pt>
    <dgm:pt modelId="{463135CC-0BB6-4275-8CBC-D112D5B5BBB1}" type="sibTrans" cxnId="{7B32EF43-0C36-4054-833D-C47373C798F1}">
      <dgm:prSet/>
      <dgm:spPr/>
      <dgm:t>
        <a:bodyPr/>
        <a:lstStyle/>
        <a:p>
          <a:endParaRPr lang="en-GB"/>
        </a:p>
      </dgm:t>
    </dgm:pt>
    <dgm:pt modelId="{1F511D43-4A6B-4DE0-B86A-575C75FA77FC}">
      <dgm:prSet phldrT="[Text]" custT="1"/>
      <dgm:spPr/>
      <dgm:t>
        <a:bodyPr/>
        <a:lstStyle/>
        <a:p>
          <a:pPr algn="ctr"/>
          <a:r>
            <a:rPr lang="en-GB" sz="2400" i="1" dirty="0"/>
            <a:t>Culture doesn’t happen by accident and if it does, you are taking a risk. </a:t>
          </a:r>
        </a:p>
        <a:p>
          <a:pPr algn="r"/>
          <a:r>
            <a:rPr lang="en-GB" sz="2000" i="0" dirty="0"/>
            <a:t>Monique Winston</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A6CE38B-0031-4272-8555-682E329D4AD0}" type="parTrans" cxnId="{2DA199A7-C878-4795-9C03-460A46155358}">
      <dgm:prSet/>
      <dgm:spPr/>
      <dgm:t>
        <a:bodyPr/>
        <a:lstStyle/>
        <a:p>
          <a:endParaRPr lang="en-GB"/>
        </a:p>
      </dgm:t>
    </dgm:pt>
    <dgm:pt modelId="{78860C4F-6005-4D3A-8B85-6E0586DF33D2}" type="sibTrans" cxnId="{2DA199A7-C878-4795-9C03-460A46155358}">
      <dgm:prSet/>
      <dgm:spPr/>
      <dgm:t>
        <a:bodyPr/>
        <a:lstStyle/>
        <a:p>
          <a:endParaRPr lang="en-GB"/>
        </a:p>
      </dgm:t>
    </dgm:pt>
    <dgm:pt modelId="{4A071DD7-0201-4440-A224-D9C4F0761437}">
      <dgm:prSet phldrT="[Text]" custT="1"/>
      <dgm:spPr/>
      <dgm:t>
        <a:bodyPr/>
        <a:lstStyle/>
        <a:p>
          <a:pPr algn="ctr"/>
          <a:r>
            <a:rPr lang="en-GB" sz="2400" i="1" dirty="0"/>
            <a:t>When a culture is strong people work with each other for each other. A culture is weak when people work against each other for themselves.  </a:t>
          </a:r>
        </a:p>
        <a:p>
          <a:pPr algn="r"/>
          <a:r>
            <a:rPr lang="en-GB" sz="2000" dirty="0"/>
            <a:t>Simon Sinek </a:t>
          </a:r>
        </a:p>
        <a:p>
          <a:pPr algn="ctr"/>
          <a:endParaRPr lang="en-GB" sz="1700" dirty="0"/>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F0CD18D-963F-41E3-8B68-651B8E5249E4}" type="parTrans" cxnId="{5F0B4BBA-75F7-422C-92BA-BAB9320844C2}">
      <dgm:prSet/>
      <dgm:spPr/>
      <dgm:t>
        <a:bodyPr/>
        <a:lstStyle/>
        <a:p>
          <a:endParaRPr lang="en-GB"/>
        </a:p>
      </dgm:t>
    </dgm:pt>
    <dgm:pt modelId="{17E28BFA-A565-43CA-B550-98E7F944B8EC}" type="sibTrans" cxnId="{5F0B4BBA-75F7-422C-92BA-BAB9320844C2}">
      <dgm:prSet/>
      <dgm:spPr/>
      <dgm:t>
        <a:bodyPr/>
        <a:lstStyle/>
        <a:p>
          <a:endParaRPr lang="en-GB"/>
        </a:p>
      </dgm:t>
    </dgm:pt>
    <dgm:pt modelId="{84BF96EF-849F-450E-8A07-45F10D39F58A}">
      <dgm:prSet phldrT="[Text]" custT="1"/>
      <dgm:spPr/>
      <dgm:t>
        <a:bodyPr/>
        <a:lstStyle/>
        <a:p>
          <a:pPr algn="ctr"/>
          <a:r>
            <a:rPr lang="en-GB" sz="2400" i="1" dirty="0"/>
            <a:t>My definition of a good culture is just one that is consistent between what it thinks, what it says and how people act. I think the frustration and dissatisfaction most people have is from inconsistency. </a:t>
          </a:r>
        </a:p>
        <a:p>
          <a:pPr algn="r"/>
          <a:r>
            <a:rPr lang="en-GB" sz="2000" dirty="0"/>
            <a:t>Bob Glazer</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F47E970F-4104-4166-B8F9-20918AD712E1}" type="parTrans" cxnId="{8E988C43-DEEE-48E6-91AC-47C485F00F88}">
      <dgm:prSet/>
      <dgm:spPr/>
      <dgm:t>
        <a:bodyPr/>
        <a:lstStyle/>
        <a:p>
          <a:endParaRPr lang="en-GB"/>
        </a:p>
      </dgm:t>
    </dgm:pt>
    <dgm:pt modelId="{9628EBC1-29CA-4BA0-B9CD-FBD2D4739BF7}" type="sibTrans" cxnId="{8E988C43-DEEE-48E6-91AC-47C485F00F88}">
      <dgm:prSet/>
      <dgm:spPr/>
      <dgm:t>
        <a:bodyPr/>
        <a:lstStyle/>
        <a:p>
          <a:endParaRPr lang="en-GB"/>
        </a:p>
      </dgm:t>
    </dgm:pt>
    <dgm:pt modelId="{58662FAF-2884-45B6-9966-98D8B7528B2A}" type="pres">
      <dgm:prSet presAssocID="{BE11A323-A88D-4841-9DC1-50645FEF0D9B}" presName="diagram" presStyleCnt="0">
        <dgm:presLayoutVars>
          <dgm:dir/>
          <dgm:resizeHandles val="exact"/>
        </dgm:presLayoutVars>
      </dgm:prSet>
      <dgm:spPr/>
    </dgm:pt>
    <dgm:pt modelId="{E85FAC4C-B24B-4E49-947A-0E002EDBD7C2}" type="pres">
      <dgm:prSet presAssocID="{232CC8D6-0913-40AF-BD14-B29DD90F248E}" presName="node" presStyleLbl="node1" presStyleIdx="0" presStyleCnt="5" custScaleX="106980" custScaleY="121089" custLinFactNeighborX="1003" custLinFactNeighborY="-547">
        <dgm:presLayoutVars>
          <dgm:bulletEnabled val="1"/>
        </dgm:presLayoutVars>
      </dgm:prSet>
      <dgm:spPr/>
    </dgm:pt>
    <dgm:pt modelId="{C6BF54CF-1A0B-4432-AC64-B71DCCD623AD}" type="pres">
      <dgm:prSet presAssocID="{E4148CE0-3DBB-458E-99C2-274AD967EBD9}" presName="sibTrans" presStyleCnt="0"/>
      <dgm:spPr/>
    </dgm:pt>
    <dgm:pt modelId="{9B9008E9-8F60-4876-B11E-4A3DBA406EC4}" type="pres">
      <dgm:prSet presAssocID="{875FE8B2-812D-4E56-8F84-D21CEF6496C2}" presName="node" presStyleLbl="node1" presStyleIdx="1" presStyleCnt="5">
        <dgm:presLayoutVars>
          <dgm:bulletEnabled val="1"/>
        </dgm:presLayoutVars>
      </dgm:prSet>
      <dgm:spPr/>
    </dgm:pt>
    <dgm:pt modelId="{1A3368DD-B37F-40F2-8DA8-DA6CB5A096C2}" type="pres">
      <dgm:prSet presAssocID="{463135CC-0BB6-4275-8CBC-D112D5B5BBB1}" presName="sibTrans" presStyleCnt="0"/>
      <dgm:spPr/>
    </dgm:pt>
    <dgm:pt modelId="{071DB20D-5EA6-4DF5-83F0-841D933B04A9}" type="pres">
      <dgm:prSet presAssocID="{1F511D43-4A6B-4DE0-B86A-575C75FA77FC}" presName="node" presStyleLbl="node1" presStyleIdx="2" presStyleCnt="5">
        <dgm:presLayoutVars>
          <dgm:bulletEnabled val="1"/>
        </dgm:presLayoutVars>
      </dgm:prSet>
      <dgm:spPr/>
    </dgm:pt>
    <dgm:pt modelId="{554233E8-4F34-4872-8BC1-71F07093615E}" type="pres">
      <dgm:prSet presAssocID="{78860C4F-6005-4D3A-8B85-6E0586DF33D2}" presName="sibTrans" presStyleCnt="0"/>
      <dgm:spPr/>
    </dgm:pt>
    <dgm:pt modelId="{42BA2447-2F7E-4B37-B241-8DCE901287E6}" type="pres">
      <dgm:prSet presAssocID="{4A071DD7-0201-4440-A224-D9C4F0761437}" presName="node" presStyleLbl="node1" presStyleIdx="3" presStyleCnt="5" custScaleX="140988" custScaleY="134017">
        <dgm:presLayoutVars>
          <dgm:bulletEnabled val="1"/>
        </dgm:presLayoutVars>
      </dgm:prSet>
      <dgm:spPr/>
    </dgm:pt>
    <dgm:pt modelId="{91420516-0EFA-4B5B-8A18-B80552D789F6}" type="pres">
      <dgm:prSet presAssocID="{17E28BFA-A565-43CA-B550-98E7F944B8EC}" presName="sibTrans" presStyleCnt="0"/>
      <dgm:spPr/>
    </dgm:pt>
    <dgm:pt modelId="{394ED96D-EEFD-4EAB-9306-F817E6CC4BBD}" type="pres">
      <dgm:prSet presAssocID="{84BF96EF-849F-450E-8A07-45F10D39F58A}" presName="node" presStyleLbl="node1" presStyleIdx="4" presStyleCnt="5" custScaleX="155831" custScaleY="133699">
        <dgm:presLayoutVars>
          <dgm:bulletEnabled val="1"/>
        </dgm:presLayoutVars>
      </dgm:prSet>
      <dgm:spPr/>
    </dgm:pt>
  </dgm:ptLst>
  <dgm:cxnLst>
    <dgm:cxn modelId="{11AD6B01-23E4-4DB9-974B-2CF54B80D16D}" srcId="{BE11A323-A88D-4841-9DC1-50645FEF0D9B}" destId="{232CC8D6-0913-40AF-BD14-B29DD90F248E}" srcOrd="0" destOrd="0" parTransId="{3D742852-3619-408D-B031-20CE64E69619}" sibTransId="{E4148CE0-3DBB-458E-99C2-274AD967EBD9}"/>
    <dgm:cxn modelId="{8E988C43-DEEE-48E6-91AC-47C485F00F88}" srcId="{BE11A323-A88D-4841-9DC1-50645FEF0D9B}" destId="{84BF96EF-849F-450E-8A07-45F10D39F58A}" srcOrd="4" destOrd="0" parTransId="{F47E970F-4104-4166-B8F9-20918AD712E1}" sibTransId="{9628EBC1-29CA-4BA0-B9CD-FBD2D4739BF7}"/>
    <dgm:cxn modelId="{7B32EF43-0C36-4054-833D-C47373C798F1}" srcId="{BE11A323-A88D-4841-9DC1-50645FEF0D9B}" destId="{875FE8B2-812D-4E56-8F84-D21CEF6496C2}" srcOrd="1" destOrd="0" parTransId="{C21FFF74-297D-40D3-9327-342E49F26BFE}" sibTransId="{463135CC-0BB6-4275-8CBC-D112D5B5BBB1}"/>
    <dgm:cxn modelId="{1E086269-9E83-4E30-B49B-0C8D1DCDCCC6}" type="presOf" srcId="{875FE8B2-812D-4E56-8F84-D21CEF6496C2}" destId="{9B9008E9-8F60-4876-B11E-4A3DBA406EC4}" srcOrd="0" destOrd="0" presId="urn:microsoft.com/office/officeart/2005/8/layout/default"/>
    <dgm:cxn modelId="{4A2EDA6D-EED3-490A-AB00-C9347CAE76B1}" type="presOf" srcId="{4A071DD7-0201-4440-A224-D9C4F0761437}" destId="{42BA2447-2F7E-4B37-B241-8DCE901287E6}" srcOrd="0" destOrd="0" presId="urn:microsoft.com/office/officeart/2005/8/layout/default"/>
    <dgm:cxn modelId="{A1731072-6480-4C8C-A592-C753810FCA92}" type="presOf" srcId="{232CC8D6-0913-40AF-BD14-B29DD90F248E}" destId="{E85FAC4C-B24B-4E49-947A-0E002EDBD7C2}" srcOrd="0" destOrd="0" presId="urn:microsoft.com/office/officeart/2005/8/layout/default"/>
    <dgm:cxn modelId="{EF2E0088-2AD3-45B3-BB33-C44EBC7E7233}" type="presOf" srcId="{BE11A323-A88D-4841-9DC1-50645FEF0D9B}" destId="{58662FAF-2884-45B6-9966-98D8B7528B2A}" srcOrd="0" destOrd="0" presId="urn:microsoft.com/office/officeart/2005/8/layout/default"/>
    <dgm:cxn modelId="{2DA199A7-C878-4795-9C03-460A46155358}" srcId="{BE11A323-A88D-4841-9DC1-50645FEF0D9B}" destId="{1F511D43-4A6B-4DE0-B86A-575C75FA77FC}" srcOrd="2" destOrd="0" parTransId="{5A6CE38B-0031-4272-8555-682E329D4AD0}" sibTransId="{78860C4F-6005-4D3A-8B85-6E0586DF33D2}"/>
    <dgm:cxn modelId="{5F0B4BBA-75F7-422C-92BA-BAB9320844C2}" srcId="{BE11A323-A88D-4841-9DC1-50645FEF0D9B}" destId="{4A071DD7-0201-4440-A224-D9C4F0761437}" srcOrd="3" destOrd="0" parTransId="{2F0CD18D-963F-41E3-8B68-651B8E5249E4}" sibTransId="{17E28BFA-A565-43CA-B550-98E7F944B8EC}"/>
    <dgm:cxn modelId="{85D94ACA-A7F3-458F-A283-2C548541A23D}" type="presOf" srcId="{1F511D43-4A6B-4DE0-B86A-575C75FA77FC}" destId="{071DB20D-5EA6-4DF5-83F0-841D933B04A9}" srcOrd="0" destOrd="0" presId="urn:microsoft.com/office/officeart/2005/8/layout/default"/>
    <dgm:cxn modelId="{73DB54D7-83A2-498E-A765-F0AF1326C7D7}" type="presOf" srcId="{84BF96EF-849F-450E-8A07-45F10D39F58A}" destId="{394ED96D-EEFD-4EAB-9306-F817E6CC4BBD}" srcOrd="0" destOrd="0" presId="urn:microsoft.com/office/officeart/2005/8/layout/default"/>
    <dgm:cxn modelId="{D0B69AFA-248D-4897-B2C3-C12AD8B89825}" type="presParOf" srcId="{58662FAF-2884-45B6-9966-98D8B7528B2A}" destId="{E85FAC4C-B24B-4E49-947A-0E002EDBD7C2}" srcOrd="0" destOrd="0" presId="urn:microsoft.com/office/officeart/2005/8/layout/default"/>
    <dgm:cxn modelId="{41B534AA-4ECB-4A4C-9F29-137FEC252746}" type="presParOf" srcId="{58662FAF-2884-45B6-9966-98D8B7528B2A}" destId="{C6BF54CF-1A0B-4432-AC64-B71DCCD623AD}" srcOrd="1" destOrd="0" presId="urn:microsoft.com/office/officeart/2005/8/layout/default"/>
    <dgm:cxn modelId="{EC4DCA26-234E-4683-8B9C-FEEE566EFDF8}" type="presParOf" srcId="{58662FAF-2884-45B6-9966-98D8B7528B2A}" destId="{9B9008E9-8F60-4876-B11E-4A3DBA406EC4}" srcOrd="2" destOrd="0" presId="urn:microsoft.com/office/officeart/2005/8/layout/default"/>
    <dgm:cxn modelId="{A570B1F1-3460-4401-8F72-BF9F872C6F2B}" type="presParOf" srcId="{58662FAF-2884-45B6-9966-98D8B7528B2A}" destId="{1A3368DD-B37F-40F2-8DA8-DA6CB5A096C2}" srcOrd="3" destOrd="0" presId="urn:microsoft.com/office/officeart/2005/8/layout/default"/>
    <dgm:cxn modelId="{68693841-908E-4225-8687-50C015B78200}" type="presParOf" srcId="{58662FAF-2884-45B6-9966-98D8B7528B2A}" destId="{071DB20D-5EA6-4DF5-83F0-841D933B04A9}" srcOrd="4" destOrd="0" presId="urn:microsoft.com/office/officeart/2005/8/layout/default"/>
    <dgm:cxn modelId="{95081A2B-C5AD-4FF1-B4FF-7433B131F8B5}" type="presParOf" srcId="{58662FAF-2884-45B6-9966-98D8B7528B2A}" destId="{554233E8-4F34-4872-8BC1-71F07093615E}" srcOrd="5" destOrd="0" presId="urn:microsoft.com/office/officeart/2005/8/layout/default"/>
    <dgm:cxn modelId="{DF6B5D56-C0E1-44CC-A222-5A1878AEC6F4}" type="presParOf" srcId="{58662FAF-2884-45B6-9966-98D8B7528B2A}" destId="{42BA2447-2F7E-4B37-B241-8DCE901287E6}" srcOrd="6" destOrd="0" presId="urn:microsoft.com/office/officeart/2005/8/layout/default"/>
    <dgm:cxn modelId="{78C36615-AD55-4609-9D08-93E879E6E7B9}" type="presParOf" srcId="{58662FAF-2884-45B6-9966-98D8B7528B2A}" destId="{91420516-0EFA-4B5B-8A18-B80552D789F6}" srcOrd="7" destOrd="0" presId="urn:microsoft.com/office/officeart/2005/8/layout/default"/>
    <dgm:cxn modelId="{63134058-F3F1-4091-B387-291BC359CDAD}" type="presParOf" srcId="{58662FAF-2884-45B6-9966-98D8B7528B2A}" destId="{394ED96D-EEFD-4EAB-9306-F817E6CC4BB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509717" y="338558"/>
          <a:ext cx="10270207" cy="677550"/>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National guidance and research</a:t>
          </a:r>
        </a:p>
      </dsp:txBody>
      <dsp:txXfrm>
        <a:off x="509717" y="338558"/>
        <a:ext cx="10270207" cy="677550"/>
      </dsp:txXfrm>
    </dsp:sp>
    <dsp:sp modelId="{84B16BD2-BC88-4E10-9E43-6D6BE4C2FED5}">
      <dsp:nvSpPr>
        <dsp:cNvPr id="0" name=""/>
        <dsp:cNvSpPr/>
      </dsp:nvSpPr>
      <dsp:spPr>
        <a:xfrm>
          <a:off x="86248" y="253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1046012" y="1320694"/>
          <a:ext cx="9784694"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Defining a positive data culture</a:t>
          </a:r>
        </a:p>
      </dsp:txBody>
      <dsp:txXfrm>
        <a:off x="1046012" y="1320694"/>
        <a:ext cx="9784694" cy="677550"/>
      </dsp:txXfrm>
    </dsp:sp>
    <dsp:sp modelId="{1354DD78-EAD9-4D08-9D4B-45C0F8ABE7DF}">
      <dsp:nvSpPr>
        <dsp:cNvPr id="0" name=""/>
        <dsp:cNvSpPr/>
      </dsp:nvSpPr>
      <dsp:spPr>
        <a:xfrm>
          <a:off x="571761" y="1269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0A4B80A-B3F2-4F07-ABEB-C5E4EF5646B0}">
      <dsp:nvSpPr>
        <dsp:cNvPr id="0" name=""/>
        <dsp:cNvSpPr/>
      </dsp:nvSpPr>
      <dsp:spPr>
        <a:xfrm>
          <a:off x="1144243" y="2370558"/>
          <a:ext cx="9635681"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Key</a:t>
          </a:r>
          <a:r>
            <a:rPr lang="en-GB" sz="3500" kern="1200" baseline="0"/>
            <a:t> considerations</a:t>
          </a:r>
          <a:endParaRPr lang="en-GB" sz="3500" kern="1200"/>
        </a:p>
      </dsp:txBody>
      <dsp:txXfrm>
        <a:off x="1144243" y="2370558"/>
        <a:ext cx="9635681" cy="677550"/>
      </dsp:txXfrm>
    </dsp:sp>
    <dsp:sp modelId="{4F962DEC-736F-4564-A610-8E8E3C85FDB9}">
      <dsp:nvSpPr>
        <dsp:cNvPr id="0" name=""/>
        <dsp:cNvSpPr/>
      </dsp:nvSpPr>
      <dsp:spPr>
        <a:xfrm>
          <a:off x="720774" y="2285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508A3B-1303-49CE-BAF6-9EB610B0031A}">
      <dsp:nvSpPr>
        <dsp:cNvPr id="0" name=""/>
        <dsp:cNvSpPr/>
      </dsp:nvSpPr>
      <dsp:spPr>
        <a:xfrm>
          <a:off x="995230" y="3386558"/>
          <a:ext cx="9784694"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Scenarios activity</a:t>
          </a:r>
        </a:p>
      </dsp:txBody>
      <dsp:txXfrm>
        <a:off x="995230" y="3386558"/>
        <a:ext cx="9784694" cy="677550"/>
      </dsp:txXfrm>
    </dsp:sp>
    <dsp:sp modelId="{50719DB5-5558-44D0-AF6C-79E035AAA8E9}">
      <dsp:nvSpPr>
        <dsp:cNvPr id="0" name=""/>
        <dsp:cNvSpPr/>
      </dsp:nvSpPr>
      <dsp:spPr>
        <a:xfrm>
          <a:off x="571761" y="3301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AC9C1916-596F-4AE4-819A-F5716D43FABF}">
      <dsp:nvSpPr>
        <dsp:cNvPr id="0" name=""/>
        <dsp:cNvSpPr/>
      </dsp:nvSpPr>
      <dsp:spPr>
        <a:xfrm>
          <a:off x="509717" y="4402558"/>
          <a:ext cx="10270207"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8900" rIns="88900" bIns="88900" numCol="1" spcCol="1270" anchor="ctr" anchorCtr="0">
          <a:noAutofit/>
        </a:bodyPr>
        <a:lstStyle/>
        <a:p>
          <a:pPr marL="0" lvl="0" indent="0" algn="l" defTabSz="1555750">
            <a:lnSpc>
              <a:spcPct val="90000"/>
            </a:lnSpc>
            <a:spcBef>
              <a:spcPct val="0"/>
            </a:spcBef>
            <a:spcAft>
              <a:spcPct val="35000"/>
            </a:spcAft>
            <a:buNone/>
          </a:pPr>
          <a:r>
            <a:rPr lang="en-GB" sz="3500" kern="1200"/>
            <a:t>Reflection</a:t>
          </a:r>
          <a:r>
            <a:rPr lang="en-GB" sz="3500" kern="1200" baseline="0"/>
            <a:t> and feedback</a:t>
          </a:r>
          <a:endParaRPr lang="en-GB" sz="3500" kern="1200"/>
        </a:p>
      </dsp:txBody>
      <dsp:txXfrm>
        <a:off x="509717" y="4402558"/>
        <a:ext cx="10270207" cy="677550"/>
      </dsp:txXfrm>
    </dsp:sp>
    <dsp:sp modelId="{2DDFC24E-87E0-425E-946A-9E52E9294EF3}">
      <dsp:nvSpPr>
        <dsp:cNvPr id="0" name=""/>
        <dsp:cNvSpPr/>
      </dsp:nvSpPr>
      <dsp:spPr>
        <a:xfrm>
          <a:off x="86248" y="4317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FAC4C-B24B-4E49-947A-0E002EDBD7C2}">
      <dsp:nvSpPr>
        <dsp:cNvPr id="0" name=""/>
        <dsp:cNvSpPr/>
      </dsp:nvSpPr>
      <dsp:spPr>
        <a:xfrm>
          <a:off x="36036" y="103493"/>
          <a:ext cx="3532727" cy="2399183"/>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It’s a butterfly effect. In positive cultures, the most effective teachers talk to each other about teaching, learning and assessment</a:t>
          </a:r>
          <a:r>
            <a:rPr lang="en-GB" sz="2000" i="1" kern="1200" dirty="0"/>
            <a:t>.</a:t>
          </a:r>
        </a:p>
        <a:p>
          <a:pPr marL="0" lvl="0" indent="0" algn="r" defTabSz="1066800">
            <a:lnSpc>
              <a:spcPct val="90000"/>
            </a:lnSpc>
            <a:spcBef>
              <a:spcPct val="0"/>
            </a:spcBef>
            <a:spcAft>
              <a:spcPct val="35000"/>
            </a:spcAft>
            <a:buNone/>
          </a:pPr>
          <a:r>
            <a:rPr lang="en-GB" sz="2000" i="0" kern="1200" dirty="0"/>
            <a:t>Sir Tim Brighouse </a:t>
          </a:r>
        </a:p>
      </dsp:txBody>
      <dsp:txXfrm>
        <a:off x="36036" y="103493"/>
        <a:ext cx="3532727" cy="2399183"/>
      </dsp:txXfrm>
    </dsp:sp>
    <dsp:sp modelId="{9B9008E9-8F60-4876-B11E-4A3DBA406EC4}">
      <dsp:nvSpPr>
        <dsp:cNvPr id="0" name=""/>
        <dsp:cNvSpPr/>
      </dsp:nvSpPr>
      <dsp:spPr>
        <a:xfrm>
          <a:off x="3865865" y="323253"/>
          <a:ext cx="3302231" cy="198133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Leaders create culture. Culture drives behaviour. Behaviour produces results. </a:t>
          </a:r>
        </a:p>
        <a:p>
          <a:pPr marL="0" lvl="0" indent="0" algn="r" defTabSz="1066800">
            <a:lnSpc>
              <a:spcPct val="90000"/>
            </a:lnSpc>
            <a:spcBef>
              <a:spcPct val="0"/>
            </a:spcBef>
            <a:spcAft>
              <a:spcPct val="35000"/>
            </a:spcAft>
            <a:buNone/>
          </a:pPr>
          <a:r>
            <a:rPr lang="en-GB" sz="2000" kern="1200" dirty="0"/>
            <a:t>Urban Mayer</a:t>
          </a:r>
        </a:p>
      </dsp:txBody>
      <dsp:txXfrm>
        <a:off x="3865865" y="323253"/>
        <a:ext cx="3302231" cy="1981338"/>
      </dsp:txXfrm>
    </dsp:sp>
    <dsp:sp modelId="{071DB20D-5EA6-4DF5-83F0-841D933B04A9}">
      <dsp:nvSpPr>
        <dsp:cNvPr id="0" name=""/>
        <dsp:cNvSpPr/>
      </dsp:nvSpPr>
      <dsp:spPr>
        <a:xfrm>
          <a:off x="7498320" y="323253"/>
          <a:ext cx="3302231" cy="1981338"/>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Culture doesn’t happen by accident and if it does, you are taking a risk. </a:t>
          </a:r>
        </a:p>
        <a:p>
          <a:pPr marL="0" lvl="0" indent="0" algn="r" defTabSz="1066800">
            <a:lnSpc>
              <a:spcPct val="90000"/>
            </a:lnSpc>
            <a:spcBef>
              <a:spcPct val="0"/>
            </a:spcBef>
            <a:spcAft>
              <a:spcPct val="35000"/>
            </a:spcAft>
            <a:buNone/>
          </a:pPr>
          <a:r>
            <a:rPr lang="en-GB" sz="2000" i="0" kern="1200" dirty="0"/>
            <a:t>Monique Winston</a:t>
          </a:r>
        </a:p>
      </dsp:txBody>
      <dsp:txXfrm>
        <a:off x="7498320" y="323253"/>
        <a:ext cx="3302231" cy="1981338"/>
      </dsp:txXfrm>
    </dsp:sp>
    <dsp:sp modelId="{42BA2447-2F7E-4B37-B241-8DCE901287E6}">
      <dsp:nvSpPr>
        <dsp:cNvPr id="0" name=""/>
        <dsp:cNvSpPr/>
      </dsp:nvSpPr>
      <dsp:spPr>
        <a:xfrm>
          <a:off x="335796" y="2843738"/>
          <a:ext cx="4655750" cy="265533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When a culture is strong people work with each other for each other. A culture is weak when people work against each other for themselves.  </a:t>
          </a:r>
        </a:p>
        <a:p>
          <a:pPr marL="0" lvl="0" indent="0" algn="r" defTabSz="1066800">
            <a:lnSpc>
              <a:spcPct val="90000"/>
            </a:lnSpc>
            <a:spcBef>
              <a:spcPct val="0"/>
            </a:spcBef>
            <a:spcAft>
              <a:spcPct val="35000"/>
            </a:spcAft>
            <a:buNone/>
          </a:pPr>
          <a:r>
            <a:rPr lang="en-GB" sz="2000" kern="1200" dirty="0"/>
            <a:t>Simon Sinek </a:t>
          </a:r>
        </a:p>
        <a:p>
          <a:pPr marL="0" lvl="0" indent="0" algn="ctr" defTabSz="1066800">
            <a:lnSpc>
              <a:spcPct val="90000"/>
            </a:lnSpc>
            <a:spcBef>
              <a:spcPct val="0"/>
            </a:spcBef>
            <a:spcAft>
              <a:spcPct val="35000"/>
            </a:spcAft>
            <a:buNone/>
          </a:pPr>
          <a:endParaRPr lang="en-GB" sz="1700" kern="1200" dirty="0"/>
        </a:p>
      </dsp:txBody>
      <dsp:txXfrm>
        <a:off x="335796" y="2843738"/>
        <a:ext cx="4655750" cy="2655331"/>
      </dsp:txXfrm>
    </dsp:sp>
    <dsp:sp modelId="{394ED96D-EEFD-4EAB-9306-F817E6CC4BBD}">
      <dsp:nvSpPr>
        <dsp:cNvPr id="0" name=""/>
        <dsp:cNvSpPr/>
      </dsp:nvSpPr>
      <dsp:spPr>
        <a:xfrm>
          <a:off x="5321769" y="2846888"/>
          <a:ext cx="5145900" cy="264903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i="1" kern="1200" dirty="0"/>
            <a:t>My definition of a good culture is just one that is consistent between what it thinks, what it says and how people act. I think the frustration and dissatisfaction most people have is from inconsistency. </a:t>
          </a:r>
        </a:p>
        <a:p>
          <a:pPr marL="0" lvl="0" indent="0" algn="r" defTabSz="1066800">
            <a:lnSpc>
              <a:spcPct val="90000"/>
            </a:lnSpc>
            <a:spcBef>
              <a:spcPct val="0"/>
            </a:spcBef>
            <a:spcAft>
              <a:spcPct val="35000"/>
            </a:spcAft>
            <a:buNone/>
          </a:pPr>
          <a:r>
            <a:rPr lang="en-GB" sz="2000" kern="1200" dirty="0"/>
            <a:t>Bob Glazer</a:t>
          </a:r>
        </a:p>
      </dsp:txBody>
      <dsp:txXfrm>
        <a:off x="5321769" y="2846888"/>
        <a:ext cx="5145900" cy="264903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30/04/2024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ucation.gov.scot/resources/stirlings-excellence-and-equity-strateg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2tic4wvo1iusb.cloudfront.net/eef-guidance-reports/implementation/EEF_Implementation_Guidance_Report_2019.pdf?v=168256931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IvFN7a39SJo"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and middle leaders and a set of six workshops for practitioners. The workshops were co-designed with educators from across Scotland and are based on an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p>
          <a:p>
            <a:pPr>
              <a:lnSpc>
                <a:spcPct val="150000"/>
              </a:lnSpc>
            </a:pP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Establishing the purpose and use of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Defining and classifying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Creating effective processes and systems</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Interpreting and analysing data</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Developing a data informed culture</a:t>
            </a:r>
            <a:endParaRPr lang="en-GB" sz="180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(hyperlinks for each workshops can be found on the next slide)</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2 hours. </a:t>
            </a: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p>
          <a:p>
            <a:pPr>
              <a:lnSpc>
                <a:spcPct val="150000"/>
              </a:lnSpc>
            </a:pPr>
            <a:endParaRPr lang="en-GB" sz="1800">
              <a:effectLst/>
              <a:latin typeface="Calibri" panose="020F0502020204030204" pitchFamily="34" charset="0"/>
              <a:ea typeface="Calibri" panose="020F0502020204030204" pitchFamily="34" charset="0"/>
            </a:endParaRPr>
          </a:p>
          <a:p>
            <a:pPr>
              <a:lnSpc>
                <a:spcPct val="150000"/>
              </a:lnSpc>
            </a:pPr>
            <a:r>
              <a:rPr lang="en-GB" sz="1800">
                <a:solidFill>
                  <a:srgbClr val="000000"/>
                </a:solidFill>
                <a:effectLst/>
                <a:latin typeface="Arial" panose="020B0604020202020204" pitchFamily="34" charset="0"/>
                <a:ea typeface="Calibri" panose="020F0502020204030204" pitchFamily="34" charset="0"/>
              </a:rPr>
              <a:t>It is anticipated the facilitator will have read the Education Scotland literature review: </a:t>
            </a:r>
            <a:r>
              <a:rPr lang="en-GB" sz="1800" u="sng">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a:solidFill>
                  <a:srgbClr val="00000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p>
          <a:p>
            <a:pPr marL="171450" indent="-171450">
              <a:buFont typeface="Arial" panose="020B0604020202020204" pitchFamily="34" charset="0"/>
              <a:buChar char="•"/>
              <a:defRPr/>
            </a:pPr>
            <a:r>
              <a:rPr lang="en-GB">
                <a:solidFill>
                  <a:prstClr val="black"/>
                </a:solidFill>
                <a:ea typeface="Calibri"/>
                <a:cs typeface="Calibri"/>
              </a:rPr>
              <a:t>There are similar messages contained within the relevant standards for headship. </a:t>
            </a:r>
          </a:p>
          <a:p>
            <a:pPr marL="171450" indent="-171450">
              <a:buFont typeface="Arial" panose="020B0604020202020204" pitchFamily="34" charset="0"/>
              <a:buChar char="•"/>
              <a:defRPr/>
            </a:pPr>
            <a:r>
              <a:rPr lang="en-GB">
                <a:solidFill>
                  <a:prstClr val="black"/>
                </a:solidFill>
                <a:ea typeface="Calibri"/>
                <a:cs typeface="Calibri"/>
              </a:rPr>
              <a:t>Allow time to read/participants to read through the standards. </a:t>
            </a:r>
          </a:p>
          <a:p>
            <a:pPr marL="0" indent="0">
              <a:buFont typeface="Arial" panose="020B0604020202020204" pitchFamily="34" charset="0"/>
              <a:buNone/>
              <a:defRPr/>
            </a:pPr>
            <a:endParaRPr lang="en-GB">
              <a:ea typeface="Calibri"/>
              <a:cs typeface="Calibri"/>
            </a:endParaRPr>
          </a:p>
          <a:p>
            <a:pPr marL="0" indent="0">
              <a:buFont typeface="Arial" panose="020B0604020202020204" pitchFamily="34" charset="0"/>
              <a:buNone/>
              <a:defRPr/>
            </a:pPr>
            <a:r>
              <a:rPr lang="en-GB" b="1">
                <a:ea typeface="Calibri"/>
                <a:cs typeface="Calibri"/>
              </a:rPr>
              <a:t>Talking Points</a:t>
            </a:r>
          </a:p>
          <a:p>
            <a:pPr marL="171450" indent="-171450">
              <a:buFont typeface="Arial" panose="020B0604020202020204" pitchFamily="34" charset="0"/>
              <a:buChar char="•"/>
            </a:pPr>
            <a:r>
              <a:rPr lang="en-GB"/>
              <a:t>Facilitators may wish to draw out the language that indicates a leader's role in developing a culture – establish, build, sustain, develop. </a:t>
            </a:r>
          </a:p>
        </p:txBody>
      </p:sp>
      <p:sp>
        <p:nvSpPr>
          <p:cNvPr id="4" name="Slide Number Placeholder 3"/>
          <p:cNvSpPr>
            <a:spLocks noGrp="1"/>
          </p:cNvSpPr>
          <p:nvPr>
            <p:ph type="sldNum" sz="quarter" idx="5"/>
          </p:nvPr>
        </p:nvSpPr>
        <p:spPr/>
        <p:txBody>
          <a:bodyPr/>
          <a:lstStyle/>
          <a:p>
            <a:fld id="{DCAB4EEF-E6A6-443A-9002-C818CA3D1287}" type="slidenum">
              <a:rPr lang="en-GB" smtClean="0"/>
              <a:t>10</a:t>
            </a:fld>
            <a:endParaRPr lang="en-GB"/>
          </a:p>
        </p:txBody>
      </p:sp>
    </p:spTree>
    <p:extLst>
      <p:ext uri="{BB962C8B-B14F-4D97-AF65-F5344CB8AC3E}">
        <p14:creationId xmlns:p14="http://schemas.microsoft.com/office/powerpoint/2010/main" val="384544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b="0"/>
              <a:t>How Good is Our School 4 describes the importance of culture. </a:t>
            </a:r>
          </a:p>
          <a:p>
            <a:pPr marL="171450" indent="-171450">
              <a:buFont typeface="Arial" panose="020B0604020202020204" pitchFamily="34" charset="0"/>
              <a:buChar char="•"/>
            </a:pPr>
            <a:r>
              <a:rPr lang="en-GB" b="0"/>
              <a:t>These examples come from leadership of change and leadership and management of staff and highlight the clear role for leaders in developing positive cultures. </a:t>
            </a:r>
          </a:p>
          <a:p>
            <a:pPr marL="171450" indent="-171450">
              <a:buFont typeface="Arial" panose="020B0604020202020204" pitchFamily="34" charset="0"/>
              <a:buChar char="•"/>
            </a:pPr>
            <a:r>
              <a:rPr lang="en-GB" b="0"/>
              <a:t>There are similarities in language around culture to some of the GTCS standards – collegiate, collaborative, capacity, developed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856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five of the rapid evidence review on creating effective processes and systems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Utilising different types of data to share stories can ‘win over’ people to an improvement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vital to provide time for collaboration and discussion around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Foster a ‘high challenge, low threat’ approach to data.</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It is important that data for improvement is understood and utilised at al levels.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prstClr val="black"/>
                </a:solidFill>
                <a:latin typeface="Calibri" panose="020F0502020204030204"/>
              </a:rPr>
              <a:t>Clear policies, frameworks and governance can help to clarify roles and expectations.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Leaders have a </a:t>
            </a:r>
            <a:r>
              <a:rPr lang="en-GB" sz="1200">
                <a:solidFill>
                  <a:prstClr val="black"/>
                </a:solidFill>
                <a:latin typeface="Calibri" panose="020F0502020204030204"/>
              </a:rPr>
              <a:t>key role in facilitating the effective use of data for improvement.</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GB"/>
          </a:p>
          <a:p>
            <a:endParaRPr lang="en-GB"/>
          </a:p>
          <a:p>
            <a:r>
              <a:rPr lang="en-GB">
                <a:hlinkClick r:id="rId3"/>
              </a:rPr>
              <a:t>The Effective use of data for improvement in education</a:t>
            </a:r>
            <a:endParaRPr lang="en-GB"/>
          </a:p>
          <a:p>
            <a:endParaRPr lang="en-GB"/>
          </a:p>
          <a:p>
            <a:r>
              <a:rPr lang="en-GB" b="1"/>
              <a:t>Talking Points</a:t>
            </a:r>
          </a:p>
          <a:p>
            <a:endParaRPr lang="en-GB" b="0"/>
          </a:p>
          <a:p>
            <a:pPr marL="171450" indent="-171450">
              <a:buFont typeface="Arial" panose="020B0604020202020204" pitchFamily="34" charset="0"/>
              <a:buChar char="•"/>
            </a:pPr>
            <a:r>
              <a:rPr lang="en-GB" b="0"/>
              <a:t>This may be a good point to ask participants to read section five on developing a data informed culture. </a:t>
            </a:r>
          </a:p>
          <a:p>
            <a:endParaRPr lang="en-GB" b="1"/>
          </a:p>
          <a:p>
            <a:r>
              <a:rPr lang="en-GB" b="1"/>
              <a:t>Reflective Questions</a:t>
            </a:r>
          </a:p>
          <a:p>
            <a:endParaRPr lang="en-GB" b="0"/>
          </a:p>
          <a:p>
            <a:pPr marL="171450" indent="-171450">
              <a:buFont typeface="Arial" panose="020B0604020202020204" pitchFamily="34" charset="0"/>
              <a:buChar char="•"/>
            </a:pPr>
            <a:r>
              <a:rPr lang="en-GB" b="0"/>
              <a:t>How have you supported a data informed culture? What have the challenges been? What was successful?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ea typeface="Calibri"/>
                <a:cs typeface="Calibri"/>
              </a:rPr>
              <a:t>Key Messages</a:t>
            </a:r>
          </a:p>
          <a:p>
            <a:pPr marL="171450" indent="-171450">
              <a:buFont typeface="Arial" panose="020B0604020202020204" pitchFamily="34" charset="0"/>
              <a:buChar char="•"/>
            </a:pPr>
            <a:r>
              <a:rPr lang="en-US" b="0">
                <a:ea typeface="Calibri"/>
                <a:cs typeface="Calibri"/>
              </a:rPr>
              <a:t>This task is designed to provide participants with an opportunity to establish a vision around what an effective or positive data culture might look like. </a:t>
            </a:r>
          </a:p>
          <a:p>
            <a:pPr marL="171450" indent="-171450">
              <a:buFont typeface="Arial" panose="020B0604020202020204" pitchFamily="34" charset="0"/>
              <a:buChar char="•"/>
            </a:pPr>
            <a:r>
              <a:rPr lang="en-US" b="0">
                <a:ea typeface="Calibri"/>
                <a:cs typeface="Calibri"/>
              </a:rPr>
              <a:t>Facilitators may wish to take extended feedback and record key features on a flipchart that can be referred to later / throughout the workshop. </a:t>
            </a:r>
          </a:p>
          <a:p>
            <a:pPr marL="0" indent="0">
              <a:buNone/>
            </a:pPr>
            <a:endParaRPr lang="en-US" b="1">
              <a:ea typeface="Calibri"/>
              <a:cs typeface="Calibri"/>
            </a:endParaRPr>
          </a:p>
          <a:p>
            <a:pPr marL="0" indent="0">
              <a:buNone/>
            </a:pPr>
            <a:endParaRPr lang="en-US" b="1">
              <a:ea typeface="Calibri"/>
              <a:cs typeface="Calibri"/>
            </a:endParaRPr>
          </a:p>
          <a:p>
            <a:pPr marL="0" indent="0">
              <a:buNone/>
            </a:pPr>
            <a:endParaRPr lang="en-US">
              <a:ea typeface="Calibri"/>
              <a:cs typeface="Calibri"/>
            </a:endParaRP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13</a:t>
            </a:fld>
            <a:endParaRPr lang="en-GB"/>
          </a:p>
        </p:txBody>
      </p:sp>
    </p:spTree>
    <p:extLst>
      <p:ext uri="{BB962C8B-B14F-4D97-AF65-F5344CB8AC3E}">
        <p14:creationId xmlns:p14="http://schemas.microsoft.com/office/powerpoint/2010/main" val="3376849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This section explores some key considerations for leaders developing positive data cultures. </a:t>
            </a:r>
          </a:p>
          <a:p>
            <a:pPr marL="171450" indent="-171450">
              <a:buFont typeface="Arial" panose="020B0604020202020204" pitchFamily="34" charset="0"/>
              <a:buChar char="•"/>
            </a:pPr>
            <a:r>
              <a:rPr lang="en-GB">
                <a:ea typeface="Calibri"/>
                <a:cs typeface="Calibri"/>
              </a:rPr>
              <a:t>Establishing clear policy and guidance around data use, systems and processes can help to ensure consistency and clarity. You may wish to consider:</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Have we established clear and accessible guidance/policy around the use of data?</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Are staff aware of how and when we use data during different parts of the improvement cycle?</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Does everyone know how or where to access support?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If guidance is in place – is it being applied effectively?</a:t>
            </a:r>
          </a:p>
          <a:p>
            <a:pPr marL="0" indent="0">
              <a:buNone/>
            </a:pPr>
            <a:endParaRPr lang="en-US">
              <a:ea typeface="Calibri"/>
              <a:cs typeface="Calibri"/>
            </a:endParaRPr>
          </a:p>
          <a:p>
            <a:pPr marL="0" indent="0">
              <a:buNone/>
            </a:pPr>
            <a:endParaRPr lang="en-US">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14</a:t>
            </a:fld>
            <a:endParaRPr lang="en-GB"/>
          </a:p>
        </p:txBody>
      </p:sp>
    </p:spTree>
    <p:extLst>
      <p:ext uri="{BB962C8B-B14F-4D97-AF65-F5344CB8AC3E}">
        <p14:creationId xmlns:p14="http://schemas.microsoft.com/office/powerpoint/2010/main" val="370167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pPr marL="171450" indent="-171450">
              <a:buFont typeface="Arial" panose="020B0604020202020204" pitchFamily="34" charset="0"/>
              <a:buChar char="•"/>
            </a:pPr>
            <a:r>
              <a:rPr lang="en-GB" b="0"/>
              <a:t>It may be helpful for facilitators to insert local examples of commonly used data, presented in the ways in which school leaders would be expected to read and analyse. </a:t>
            </a:r>
          </a:p>
          <a:p>
            <a:pPr marL="171450" indent="-171450">
              <a:buFont typeface="Arial" panose="020B0604020202020204" pitchFamily="34" charset="0"/>
              <a:buChar char="•"/>
            </a:pPr>
            <a:r>
              <a:rPr lang="en-GB" b="0"/>
              <a:t>This would provide participants with an opportunity to review and check their understanding of how to read the data that they may access through the local authority if this is additional to / different from national data examples.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8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Stirling’s Excellence and Equity Strategy | Resources | National Improvement Hub (education.gov.scot)</a:t>
            </a:r>
            <a:endParaRPr lang="en-GB" b="0" u="none"/>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sng"/>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Signposting to a case study from Stirling local authority on the Education Scotland Improvement hub.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a:t>Stirling have developed a data toolkit. </a:t>
            </a:r>
          </a:p>
        </p:txBody>
      </p:sp>
      <p:sp>
        <p:nvSpPr>
          <p:cNvPr id="4" name="Slide Number Placeholder 3"/>
          <p:cNvSpPr>
            <a:spLocks noGrp="1"/>
          </p:cNvSpPr>
          <p:nvPr>
            <p:ph type="sldNum" sz="quarter" idx="5"/>
          </p:nvPr>
        </p:nvSpPr>
        <p:spPr/>
        <p:txBody>
          <a:bodyPr/>
          <a:lstStyle/>
          <a:p>
            <a:fld id="{DCAB4EEF-E6A6-443A-9002-C818CA3D1287}" type="slidenum">
              <a:rPr lang="en-GB" smtClean="0"/>
              <a:t>16</a:t>
            </a:fld>
            <a:endParaRPr lang="en-GB"/>
          </a:p>
        </p:txBody>
      </p:sp>
    </p:spTree>
    <p:extLst>
      <p:ext uri="{BB962C8B-B14F-4D97-AF65-F5344CB8AC3E}">
        <p14:creationId xmlns:p14="http://schemas.microsoft.com/office/powerpoint/2010/main" val="368665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It is important the whole staff, learners, partners and families are aware of the way in which data is used and their roles and responsibilities around it.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Levels of knowledge, skill and engagement may vary between roles, but it is important to establish that data is ‘everyone’s business.’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Try to avoid data gatekeeping. This is often seen in schools where one or a small number of staff (usually leaders) collect, analyse and develop actions around the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ea typeface="Calibri"/>
                <a:cs typeface="Calibri"/>
              </a:rPr>
              <a:t>Data and evidence are only impactful if everyone is engaged. Improvement is often most directly influenced by those working closest to the learner. </a:t>
            </a:r>
          </a:p>
          <a:p>
            <a:pPr marL="0" indent="0">
              <a:buNone/>
            </a:pPr>
            <a:endParaRPr lang="en-US">
              <a:ea typeface="Calibri"/>
              <a:cs typeface="Calibri"/>
            </a:endParaRPr>
          </a:p>
          <a:p>
            <a:pPr marL="0" indent="0">
              <a:buNone/>
            </a:pPr>
            <a:r>
              <a:rPr lang="en-US" b="1">
                <a:ea typeface="Calibri"/>
                <a:cs typeface="Calibri"/>
              </a:rPr>
              <a:t>Reflective Questions </a:t>
            </a:r>
          </a:p>
          <a:p>
            <a:pPr marL="171450" indent="-171450">
              <a:buFont typeface="Arial" panose="020B0604020202020204" pitchFamily="34" charset="0"/>
              <a:buChar char="•"/>
            </a:pPr>
            <a:r>
              <a:rPr lang="en-GB"/>
              <a:t>Do you have any data gatekeepers in school? Why is this?</a:t>
            </a:r>
          </a:p>
          <a:p>
            <a:pPr marL="171450" indent="-171450">
              <a:buFont typeface="Arial" panose="020B0604020202020204" pitchFamily="34" charset="0"/>
              <a:buChar char="•"/>
            </a:pPr>
            <a:r>
              <a:rPr lang="en-GB"/>
              <a:t>Why is it important to encourage all staff, learners, families and partners to engage in data at an appropriate level?</a:t>
            </a:r>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110067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pPr marL="171450" indent="-171450">
              <a:buFont typeface="Arial" panose="020B0604020202020204" pitchFamily="34" charset="0"/>
              <a:buChar char="•"/>
            </a:pPr>
            <a:r>
              <a:rPr lang="en-US">
                <a:ea typeface="Calibri"/>
                <a:cs typeface="Calibri"/>
              </a:rPr>
              <a:t>It is likely that your staff levels of knowledge, skills, confidence and experience around data will be varied. </a:t>
            </a:r>
          </a:p>
          <a:p>
            <a:pPr marL="171450" indent="-171450">
              <a:buFont typeface="Arial" panose="020B0604020202020204" pitchFamily="34" charset="0"/>
              <a:buChar char="•"/>
            </a:pPr>
            <a:r>
              <a:rPr lang="en-US">
                <a:ea typeface="Calibri"/>
                <a:cs typeface="Calibri"/>
              </a:rPr>
              <a:t>It is important to have a clear view of the range and development needs so that leaders can plan to ensure that everyone has the skills and knowledge they need to engage with data. </a:t>
            </a:r>
          </a:p>
          <a:p>
            <a:pPr marL="171450" indent="-171450">
              <a:buFont typeface="Arial" panose="020B0604020202020204" pitchFamily="34" charset="0"/>
              <a:buChar char="•"/>
            </a:pPr>
            <a:r>
              <a:rPr lang="en-US">
                <a:ea typeface="Calibri"/>
                <a:cs typeface="Calibri"/>
              </a:rPr>
              <a:t>The Education Endowment Foundation have produced a guidance report on implementation for schools. This contains some advice around training and development that can be applied to data training for staff. </a:t>
            </a:r>
            <a:r>
              <a:rPr lang="en-GB">
                <a:hlinkClick r:id="rId3"/>
              </a:rPr>
              <a:t>EEF_Implementation_Guidance_Report_2019.pdf (d2tic4wvo1iusb.cloudfront.net)</a:t>
            </a:r>
            <a:endParaRPr lang="en-US">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Reinforce initial training with expert follow-on support</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Create opportunities for staff to reflect on their existing beliefs and practices and challenge them in a non-threatening manner.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Make training interactive, with active learning through observation, meaningful discussion and reflection, demonstration of skills, deliberate practice, and feedback.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Provide structured support to help staff apply learning. </a:t>
            </a: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If you are developing training manuals and resources, ensure they are tightly aligned to key objectives.</a:t>
            </a:r>
          </a:p>
          <a:p>
            <a:pPr marL="0" indent="0">
              <a:buNone/>
            </a:pPr>
            <a:endParaRPr lang="en-US">
              <a:ea typeface="Calibri"/>
              <a:cs typeface="Calibri"/>
            </a:endParaRPr>
          </a:p>
          <a:p>
            <a:pPr marL="0" indent="0">
              <a:buNone/>
            </a:pPr>
            <a:r>
              <a:rPr lang="en-US" b="1">
                <a:ea typeface="Calibri"/>
                <a:cs typeface="Calibri"/>
              </a:rPr>
              <a:t>Reflective Questions</a:t>
            </a:r>
          </a:p>
          <a:p>
            <a:pPr marL="0" indent="0">
              <a:buNone/>
            </a:pPr>
            <a:endParaRPr lang="en-US" b="1">
              <a:ea typeface="Calibri"/>
              <a:cs typeface="Calibri"/>
            </a:endParaRPr>
          </a:p>
          <a:p>
            <a:pPr marL="171450" indent="-171450">
              <a:buFont typeface="Arial" panose="020B0604020202020204" pitchFamily="34" charset="0"/>
              <a:buChar char="•"/>
            </a:pPr>
            <a:r>
              <a:rPr lang="en-US" b="0">
                <a:ea typeface="Calibri"/>
                <a:cs typeface="Calibri"/>
              </a:rPr>
              <a:t>What are the skills, knowledge and confidence of staff in using data? How do you know / might you find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18</a:t>
            </a:fld>
            <a:endParaRPr lang="en-GB"/>
          </a:p>
        </p:txBody>
      </p:sp>
    </p:spTree>
    <p:extLst>
      <p:ext uri="{BB962C8B-B14F-4D97-AF65-F5344CB8AC3E}">
        <p14:creationId xmlns:p14="http://schemas.microsoft.com/office/powerpoint/2010/main" val="1619991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GB">
                <a:ea typeface="Calibri"/>
                <a:cs typeface="Calibri"/>
              </a:rPr>
              <a:t>The Sutton Trust produced a report in 2015, on Developing Teachers . It highlights that ‘professional collaboration benefits all and leads to innovation and creativity’.</a:t>
            </a:r>
          </a:p>
          <a:p>
            <a:pPr marL="171450" indent="-171450">
              <a:buFont typeface="Arial" panose="020B0604020202020204" pitchFamily="34" charset="0"/>
              <a:buChar char="•"/>
            </a:pPr>
            <a:r>
              <a:rPr lang="en-GB">
                <a:ea typeface="Calibri"/>
                <a:cs typeface="Calibri"/>
              </a:rPr>
              <a:t>When thinking about fostering positive data dialogue and collaboration, it may be helpful to consider whether:</a:t>
            </a:r>
          </a:p>
          <a:p>
            <a:pPr marL="628650" lvl="1" indent="-171450">
              <a:buFont typeface="Courier New" panose="02070309020205020404" pitchFamily="49" charset="0"/>
              <a:buChar char="o"/>
            </a:pPr>
            <a:r>
              <a:rPr lang="en-GB">
                <a:ea typeface="Calibri"/>
                <a:cs typeface="Calibri"/>
              </a:rPr>
              <a:t>staff engage in formal or informal collaborative discussions, analysis and planning involving data or evidence,</a:t>
            </a:r>
          </a:p>
          <a:p>
            <a:pPr marL="628650" lvl="1" indent="-171450">
              <a:buFont typeface="Courier New" panose="02070309020205020404" pitchFamily="49" charset="0"/>
              <a:buChar char="o"/>
            </a:pPr>
            <a:r>
              <a:rPr lang="en-GB">
                <a:ea typeface="Calibri"/>
                <a:cs typeface="Calibri"/>
              </a:rPr>
              <a:t>leaders are modelling informal and formal data discussions, and if</a:t>
            </a:r>
          </a:p>
          <a:p>
            <a:pPr marL="628650" lvl="1" indent="-171450">
              <a:buFont typeface="Courier New" panose="02070309020205020404" pitchFamily="49" charset="0"/>
              <a:buChar char="o"/>
            </a:pPr>
            <a:r>
              <a:rPr lang="en-GB">
                <a:ea typeface="Calibri"/>
                <a:cs typeface="Calibri"/>
              </a:rPr>
              <a:t>we look outwards and seek to collaborate with other schools to improve our understanding and use of data. </a:t>
            </a:r>
          </a:p>
          <a:p>
            <a:pPr marL="0" indent="0">
              <a:buNone/>
            </a:pP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19</a:t>
            </a:fld>
            <a:endParaRPr lang="en-GB"/>
          </a:p>
        </p:txBody>
      </p:sp>
    </p:spTree>
    <p:extLst>
      <p:ext uri="{BB962C8B-B14F-4D97-AF65-F5344CB8AC3E}">
        <p14:creationId xmlns:p14="http://schemas.microsoft.com/office/powerpoint/2010/main" val="45806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a:hlinkClick r:id="rId3"/>
              </a:rPr>
              <a:t>edscot-model-of-professional-learning-outline.pdf (education.gov.scot)</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171450" indent="-171450">
              <a:buFont typeface="Arial" panose="020B0604020202020204" pitchFamily="34" charset="0"/>
              <a:buChar char="•"/>
            </a:pPr>
            <a:r>
              <a:rPr lang="en-GB" b="0" dirty="0"/>
              <a:t>A reminder of the data driven dialogue process highlighted in workshop 4. This is one way of formally supporting staff to work collaboratively to analyse data.</a:t>
            </a:r>
            <a:r>
              <a:rPr lang="en-GB" dirty="0"/>
              <a:t> </a:t>
            </a:r>
            <a:endParaRPr lang="en-GB" b="0" dirty="0">
              <a:ea typeface="Calibri"/>
              <a:cs typeface="Calibri"/>
            </a:endParaRPr>
          </a:p>
          <a:p>
            <a:pPr marL="171450" indent="-171450">
              <a:buFont typeface="Arial" panose="020B0604020202020204" pitchFamily="34" charset="0"/>
              <a:buChar char="•"/>
            </a:pPr>
            <a:r>
              <a:rPr lang="en-GB" b="0" dirty="0"/>
              <a:t>Taking a data driven dialogue approach can support staff to increase their knowledge, skills and confidence in analysing data.</a:t>
            </a:r>
            <a:r>
              <a:rPr lang="en-GB" dirty="0"/>
              <a:t> </a:t>
            </a:r>
            <a:endParaRPr lang="en-GB" b="0" dirty="0">
              <a:ea typeface="Calibri"/>
              <a:cs typeface="Calibri"/>
            </a:endParaRPr>
          </a:p>
          <a:p>
            <a:pPr marL="171450" indent="-171450">
              <a:buFont typeface="Arial" panose="020B0604020202020204" pitchFamily="34" charset="0"/>
              <a:buChar char="•"/>
            </a:pPr>
            <a:r>
              <a:rPr lang="en-GB" b="0" dirty="0"/>
              <a:t>Using their own school level data or a set of sample data, participants go through four phases of analysis and interrogation. These are: prediction, </a:t>
            </a:r>
            <a:r>
              <a:rPr lang="en-GB" dirty="0"/>
              <a:t>go visual</a:t>
            </a:r>
            <a:r>
              <a:rPr lang="en-GB" b="0" dirty="0"/>
              <a:t>, observations and inferences.</a:t>
            </a:r>
            <a:endParaRPr lang="en-GB" b="0" dirty="0">
              <a:ea typeface="Calibri"/>
              <a:cs typeface="Calibri"/>
            </a:endParaRPr>
          </a:p>
          <a:p>
            <a:pPr marL="171450" indent="-171450">
              <a:buFont typeface="Arial" panose="020B0604020202020204" pitchFamily="34" charset="0"/>
              <a:buChar char="•"/>
            </a:pPr>
            <a:r>
              <a:rPr lang="en-GB" b="0" dirty="0"/>
              <a:t>This approach can provide a frame for staff when approaching data analysis.</a:t>
            </a:r>
            <a:r>
              <a:rPr lang="en-GB" dirty="0"/>
              <a:t> </a:t>
            </a:r>
            <a:endParaRPr lang="en-GB" b="0" dirty="0">
              <a:ea typeface="Calibri"/>
              <a:cs typeface="Calibri"/>
            </a:endParaRPr>
          </a:p>
          <a:p>
            <a:pPr marL="171450" indent="-171450">
              <a:buFont typeface="Arial" panose="020B0604020202020204" pitchFamily="34" charset="0"/>
              <a:buChar char="•"/>
            </a:pPr>
            <a:r>
              <a:rPr lang="en-GB" b="0" dirty="0"/>
              <a:t>As the name suggests, it is important that this is carried out collaboratively.</a:t>
            </a:r>
            <a:endParaRPr lang="en-GB" b="0" dirty="0">
              <a:ea typeface="Calibri"/>
              <a:cs typeface="Calibri"/>
            </a:endParaRPr>
          </a:p>
          <a:p>
            <a:pPr marL="171450" indent="-171450">
              <a:buFont typeface="Arial" panose="020B0604020202020204" pitchFamily="34" charset="0"/>
              <a:buChar char="•"/>
            </a:pPr>
            <a:r>
              <a:rPr lang="en-GB" b="0" dirty="0"/>
              <a:t>A link to the protocol and sample data for carrying out a data driven dialogue can be found using the link or QR code on the slide.</a:t>
            </a:r>
            <a:r>
              <a:rPr lang="en-GB" dirty="0"/>
              <a:t> </a:t>
            </a:r>
            <a:endParaRPr lang="en-GB" b="0" dirty="0">
              <a:ea typeface="Calibri"/>
              <a:cs typeface="Calibri"/>
            </a:endParaRPr>
          </a:p>
          <a:p>
            <a:endParaRPr lang="en-GB" b="1"/>
          </a:p>
          <a:p>
            <a:endParaRPr lang="en-GB" b="1"/>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0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defRPr/>
            </a:pPr>
            <a:r>
              <a:rPr lang="en-GB" b="1" u="none">
                <a:solidFill>
                  <a:prstClr val="black"/>
                </a:solidFill>
                <a:cs typeface="Calibri"/>
              </a:rPr>
              <a:t>Key Messages </a:t>
            </a:r>
          </a:p>
          <a:p>
            <a:pPr marL="171450" indent="-171450">
              <a:buFont typeface="Arial" panose="020B0604020202020204" pitchFamily="34" charset="0"/>
              <a:buChar char="•"/>
            </a:pPr>
            <a:r>
              <a:rPr lang="en-GB"/>
              <a:t>One of the challenges around data and developing a positive data culture can be how staff view data and data discussions. For some, the idea of sharing data or having open data discussions may feel difficult or personal, it may be something that they are concerned about doing.</a:t>
            </a:r>
          </a:p>
          <a:p>
            <a:pPr marL="171450" indent="-171450">
              <a:buFont typeface="Arial" panose="020B0604020202020204" pitchFamily="34" charset="0"/>
              <a:buChar char="•"/>
            </a:pPr>
            <a:r>
              <a:rPr lang="en-GB"/>
              <a:t>A positive data culture will thrive where people feel challenged but also psychologically safe.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The educationalist, Mary Myatt, expands on this idea of culture by talking about the importance of creating ‘High challenge and low threat’ in her book of the same name. </a:t>
            </a:r>
            <a:endParaRPr lang="en-GB"/>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Mary Myatt reminds us that schools are built on the ‘bank of goodwill’. She says that it is important to create a culture where people are challenged but feel safe and empowered.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She argues that humans are a challenge seeking species and points to things such as crosswords right up to hobbies such as skydiving as evidence of this.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rPr>
              <a:t> </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However, she also notes that people are less likely to embrace challenges when they feel threatened.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She argues that a way to achieve this is to distinguish between the work and the human being and to create and model a culture that welcomes questioning, curiosity and constant reflection.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Her book has lots of other` tips and ideas. In terms of data and evidence one chapter stands out where she talks about the amount of evidence we gather. She suggests that good leaders are selective. They ensure that they choose a rich body of evidence, involve learners and families but they also know that you can't possibly analyse and evidence everything. </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baseline="0"/>
              <a:t>Facilitator note - If time permits you could watch the video clip linked on the screen until 6.42 ( finish after she says the sentence ‘corrected on route’ as after this she talks more about the classroom and learner challenge). Ask people to note down anything of interest as they listen. Think about how the messages may apply to positive data cultures. </a:t>
            </a:r>
          </a:p>
          <a:p>
            <a:pPr marL="0" indent="0">
              <a:buFont typeface="Arial" panose="020B0604020202020204" pitchFamily="34" charset="0"/>
              <a:buNone/>
            </a:pPr>
            <a:endParaRPr kumimoji="0" lang="en-GB" sz="1200" b="0" i="0" u="none" strike="noStrike" kern="1200" cap="none" spc="0" normalizeH="0" baseline="0" noProof="0">
              <a:ln>
                <a:noFill/>
              </a:ln>
              <a:solidFill>
                <a:schemeClr val="tx1"/>
              </a:solidFill>
              <a:effectLst/>
              <a:uLnTx/>
              <a:uFillTx/>
              <a:latin typeface="+mn-lt"/>
              <a:ea typeface="+mn-ea"/>
              <a:cs typeface="+mn-cs"/>
              <a:hlinkClick r:id="rId3"/>
            </a:endParaRPr>
          </a:p>
          <a:p>
            <a:pPr marL="0" indent="0">
              <a:buFont typeface="Arial" panose="020B0604020202020204" pitchFamily="34" charset="0"/>
              <a:buNone/>
            </a:pP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(161) High Challenge, Low Threat- How top leaders find the balance. | Mary Myatt | </a:t>
            </a:r>
            <a:r>
              <a:rPr kumimoji="0" lang="en-GB" sz="1800" b="0" i="0" u="none" strike="noStrike" kern="1200" cap="none" spc="0" normalizeH="0" baseline="0" noProof="0" err="1">
                <a:ln>
                  <a:noFill/>
                </a:ln>
                <a:solidFill>
                  <a:prstClr val="black"/>
                </a:solidFill>
                <a:effectLst/>
                <a:uLnTx/>
                <a:uFillTx/>
                <a:latin typeface="Arial"/>
                <a:ea typeface="+mn-ea"/>
                <a:cs typeface="+mn-cs"/>
                <a:hlinkClick r:id="rId3"/>
              </a:rPr>
              <a:t>TEDxNorwichED</a:t>
            </a:r>
            <a:r>
              <a:rPr kumimoji="0" lang="en-GB" sz="1800" b="0" i="0" u="none" strike="noStrike" kern="1200" cap="none" spc="0" normalizeH="0" baseline="0" noProof="0">
                <a:ln>
                  <a:noFill/>
                </a:ln>
                <a:solidFill>
                  <a:prstClr val="black"/>
                </a:solidFill>
                <a:effectLst/>
                <a:uLnTx/>
                <a:uFillTx/>
                <a:latin typeface="Arial"/>
                <a:ea typeface="+mn-ea"/>
                <a:cs typeface="+mn-cs"/>
                <a:hlinkClick r:id="rId3"/>
              </a:rPr>
              <a:t> – YouTube</a:t>
            </a:r>
            <a:endParaRPr lang="en-GB" baseline="0"/>
          </a:p>
          <a:p>
            <a:pPr>
              <a:buFont typeface="Arial" panose="020B0604020202020204" pitchFamily="34" charset="0"/>
              <a:defRPr/>
            </a:pPr>
            <a:endParaRPr lang="en-GB" b="1" u="none">
              <a:solidFill>
                <a:prstClr val="black"/>
              </a:solidFill>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285781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an effective data culture, the use of data and evidence is embedded throughout all areas of the improvement 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Data and evidence are used to plan, track, monitor and evaluate improvement at whole school and classroom level.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Informal and formal data discussions take place between educators who feel challenged but psychologically safe. They openly share and are curious about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All stakeholders understand the role of data and evidence in school and their part in utilising it effectively.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The use of data and evidence is part of ‘normal’ everyday activity. </a:t>
            </a:r>
          </a:p>
          <a:p>
            <a:endParaRPr lang="en-GB" b="1"/>
          </a:p>
        </p:txBody>
      </p:sp>
      <p:sp>
        <p:nvSpPr>
          <p:cNvPr id="4" name="Slide Number Placeholder 3"/>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33529859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pPr marL="171450" indent="-171450">
              <a:buFont typeface="Arial" panose="020B0604020202020204" pitchFamily="34" charset="0"/>
              <a:buChar char="•"/>
            </a:pPr>
            <a:r>
              <a:rPr lang="en-GB"/>
              <a:t>A link to signpost participants as appropriate to an Education Scotland resource with guidance around effective tracking and monitoring and how this may be imbedded into your systems and processes (also referenced in workshop 3). </a:t>
            </a: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1849852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activity has been designed to give participants the opportunity to problem solve fictional scenarios around ensuring a positive data culture. </a:t>
            </a:r>
          </a:p>
          <a:p>
            <a:pPr marL="171450" indent="-171450">
              <a:buFont typeface="Arial" panose="020B0604020202020204" pitchFamily="34" charset="0"/>
              <a:buChar char="•"/>
            </a:pPr>
            <a:r>
              <a:rPr lang="en-GB"/>
              <a:t>Ask participants to work in pairs or small groups with an allocated or chosen scenario. (Facilitators may wish to adapt scenarios to known needs in their context as appropriate). </a:t>
            </a:r>
          </a:p>
          <a:p>
            <a:pPr marL="171450" indent="-171450">
              <a:buFont typeface="Arial" panose="020B0604020202020204" pitchFamily="34" charset="0"/>
              <a:buChar char="•"/>
            </a:pPr>
            <a:r>
              <a:rPr lang="en-GB"/>
              <a:t>Participants should discuss and note down </a:t>
            </a:r>
          </a:p>
          <a:p>
            <a:pPr marL="228600" indent="-228600">
              <a:buFont typeface="Arial" panose="020B0604020202020204" pitchFamily="34" charset="0"/>
              <a:buAutoNum type="arabicPeriod"/>
            </a:pPr>
            <a:r>
              <a:rPr lang="en-GB"/>
              <a:t>Why the scenario is an issue? What are the problems/risks?</a:t>
            </a:r>
          </a:p>
          <a:p>
            <a:pPr marL="228600" indent="-228600">
              <a:buFont typeface="Arial" panose="020B0604020202020204" pitchFamily="34" charset="0"/>
              <a:buAutoNum type="arabicPeriod"/>
            </a:pPr>
            <a:r>
              <a:rPr lang="en-GB"/>
              <a:t>What may be the likely cause for this scenario?</a:t>
            </a:r>
          </a:p>
          <a:p>
            <a:pPr marL="228600" indent="-228600">
              <a:buFont typeface="Arial" panose="020B0604020202020204" pitchFamily="34" charset="0"/>
              <a:buAutoNum type="arabicPeriod"/>
            </a:pPr>
            <a:r>
              <a:rPr lang="en-GB"/>
              <a:t>How would they as leaders look to improve the scenario?</a:t>
            </a:r>
          </a:p>
          <a:p>
            <a:endParaRPr lang="en-GB"/>
          </a:p>
          <a:p>
            <a:pPr marL="171450" indent="-171450">
              <a:buFont typeface="Arial" panose="020B0604020202020204" pitchFamily="34" charset="0"/>
              <a:buChar char="•"/>
            </a:pPr>
            <a:r>
              <a:rPr lang="en-GB"/>
              <a:t>Facilitators can take feedback from around the room or ask groups with different scenarios to share with each other. </a:t>
            </a:r>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126912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The aims of the session to read  as a recap for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87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b="1"/>
          </a:p>
          <a:p>
            <a:r>
              <a:rPr lang="en-GB" b="0"/>
              <a:t>This reflection activity is designed for individual participants to consider where their school is in each area. They can rate it from 0-5 and note down some brief actions as appropriate. </a:t>
            </a:r>
          </a:p>
          <a:p>
            <a:endParaRPr lang="en-GB" b="0"/>
          </a:p>
          <a:p>
            <a:r>
              <a:rPr lang="en-GB" b="0"/>
              <a:t>Facilitators may wish to copy and print the table for participants or create a version using an online tool. It is intended to be a personal reflection. It is advised that any online collection approach is anonymous and that participants can still ‘take-away’ their thoughts for further consideration in their school/setting. </a:t>
            </a:r>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1410501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insert your own feedback link here. </a:t>
            </a:r>
            <a:endParaRPr lang="en-US" dirty="0"/>
          </a:p>
          <a:p>
            <a:r>
              <a:rPr lang="en-GB" dirty="0"/>
              <a:t>Thank-you. We hope that you found this resource useful.  </a:t>
            </a:r>
            <a:endParaRPr lang="en-GB" dirty="0">
              <a:ea typeface="Calibri"/>
              <a:cs typeface="Calibri"/>
            </a:endParaRPr>
          </a:p>
          <a:p>
            <a:r>
              <a:rPr lang="en-GB" dirty="0"/>
              <a:t>Please provide feedback on the materials here </a:t>
            </a:r>
            <a:r>
              <a:rPr lang="en-GB" u="sng" dirty="0">
                <a:hlinkClick r:id="rId3"/>
              </a:rPr>
              <a:t>https://forms.office.com/e/viKTsvQj9d</a:t>
            </a:r>
            <a:r>
              <a:rPr lang="en-GB" dirty="0"/>
              <a:t> </a:t>
            </a:r>
            <a:endParaRPr lang="en-GB" dirty="0">
              <a:ea typeface="Calibri"/>
              <a:cs typeface="Calibri"/>
            </a:endParaRPr>
          </a:p>
          <a:p>
            <a:r>
              <a:rPr lang="en-GB" dirty="0"/>
              <a:t>Your comments are appreciated and will be used to inform future resources.  </a:t>
            </a:r>
            <a:endParaRPr lang="en-GB" dirty="0">
              <a:ea typeface="Calibri"/>
              <a:cs typeface="Calibri"/>
            </a:endParaRPr>
          </a:p>
          <a:p>
            <a:r>
              <a:rPr lang="en-GB" dirty="0"/>
              <a:t>This link should not be shared with the audience. </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25405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endParaRPr lang="en-US">
              <a:ea typeface="Calibri"/>
              <a:cs typeface="Calibri"/>
            </a:endParaRPr>
          </a:p>
          <a:p>
            <a:pPr marL="171450" indent="-171450">
              <a:buFont typeface="Arial" panose="020B0604020202020204" pitchFamily="34" charset="0"/>
              <a:buChar char="•"/>
            </a:pPr>
            <a:r>
              <a:rPr lang="en-US">
                <a:ea typeface="Calibri"/>
                <a:cs typeface="Calibri"/>
              </a:rPr>
              <a:t>Take a moment to establish group protocols. </a:t>
            </a:r>
          </a:p>
          <a:p>
            <a:pPr marL="171450" indent="-171450">
              <a:buFont typeface="Arial" panose="020B0604020202020204" pitchFamily="34" charset="0"/>
              <a:buChar char="•"/>
            </a:pPr>
            <a:r>
              <a:rPr lang="en-US">
                <a:ea typeface="Calibri"/>
                <a:cs typeface="Calibri"/>
              </a:rPr>
              <a:t>Ask participants to check and comment on anything they would like to add or amend. </a:t>
            </a:r>
          </a:p>
          <a:p>
            <a:pPr marL="171450" indent="-171450">
              <a:buFont typeface="Arial" panose="020B0604020202020204" pitchFamily="34" charset="0"/>
              <a:buChar char="•"/>
            </a:pPr>
            <a:r>
              <a:rPr lang="en-US">
                <a:ea typeface="Calibri"/>
                <a:cs typeface="Calibri"/>
              </a:rPr>
              <a:t>The protocols on the slide are suggestions and may be amended for your school context.</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Key Messages</a:t>
            </a:r>
          </a:p>
          <a:p>
            <a:endParaRPr lang="en-US">
              <a:ea typeface="Calibri"/>
              <a:cs typeface="Calibri"/>
            </a:endParaRPr>
          </a:p>
          <a:p>
            <a:pPr marL="171450" indent="-171450">
              <a:buFont typeface="Arial" panose="020B0604020202020204" pitchFamily="34" charset="0"/>
              <a:buChar char="•"/>
            </a:pPr>
            <a:r>
              <a:rPr lang="en-GB"/>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a:t>This is to ensure that participants are relaxed, focused and ready for an interactive workshop. </a:t>
            </a:r>
          </a:p>
          <a:p>
            <a:endParaRPr lang="en-GB"/>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The aims of the session to read to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6</a:t>
            </a:fld>
            <a:endParaRPr lang="en-GB"/>
          </a:p>
        </p:txBody>
      </p:sp>
    </p:spTree>
    <p:extLst>
      <p:ext uri="{BB962C8B-B14F-4D97-AF65-F5344CB8AC3E}">
        <p14:creationId xmlns:p14="http://schemas.microsoft.com/office/powerpoint/2010/main" val="302458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r>
              <a:rPr lang="en-GB"/>
              <a:t>This slide shows the content covered throughout the workshop. Further details and suggested timings are provided below. Facilitators can amend content and timings to suit their needs and context.</a:t>
            </a:r>
          </a:p>
          <a:p>
            <a:endParaRPr lang="en-GB"/>
          </a:p>
          <a:p>
            <a:pPr marL="171450" indent="-171450">
              <a:buFont typeface="Arial" panose="020B0604020202020204" pitchFamily="34" charset="0"/>
              <a:buChar char="•"/>
            </a:pPr>
            <a:r>
              <a:rPr lang="en-GB"/>
              <a:t>National guidance and research – This section explores guidance and research. It contains a task in which participants are asked to reflect on a selection of quotes about culture. Allow 20 mins for this section with 10 mins for the quotes task. It can be extended to 30 mins if facilitators wish to provide time for participants to read and discuss the relevant section of the evidence review.</a:t>
            </a:r>
          </a:p>
          <a:p>
            <a:pPr marL="171450" indent="-171450">
              <a:buFont typeface="Arial" panose="020B0604020202020204" pitchFamily="34" charset="0"/>
              <a:buChar char="•"/>
            </a:pPr>
            <a:r>
              <a:rPr lang="en-GB"/>
              <a:t>Defining a positive data culture – This section is a task in which participants are asked to consider the key components of a data culture. Allow 20 mins for this activity. </a:t>
            </a:r>
          </a:p>
          <a:p>
            <a:pPr marL="171450" indent="-171450">
              <a:buFont typeface="Arial" panose="020B0604020202020204" pitchFamily="34" charset="0"/>
              <a:buChar char="•"/>
            </a:pPr>
            <a:r>
              <a:rPr lang="en-GB"/>
              <a:t>Key considerations - This section explores some key considerations for leaders developing positive data cultures. Allow 15 minutes for this section. It can be extended to 25 if facilitators wish to ask participants to watch the TED talk clip on ‘high challenge, low threat.’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Scenarios activity - </a:t>
            </a:r>
            <a:r>
              <a:rPr kumimoji="0" lang="en-US" sz="1200" b="0" i="0" u="none" strike="noStrike" kern="1200" cap="none" spc="0" normalizeH="0" baseline="0" noProof="0">
                <a:ln>
                  <a:noFill/>
                </a:ln>
                <a:solidFill>
                  <a:prstClr val="black"/>
                </a:solidFill>
                <a:effectLst/>
                <a:uLnTx/>
                <a:uFillTx/>
                <a:latin typeface="Calibri" panose="020F0502020204030204"/>
                <a:cs typeface="Calibri"/>
              </a:rPr>
              <a:t>t</a:t>
            </a:r>
            <a:r>
              <a:rPr kumimoji="0" lang="en-US" sz="1200" b="0" i="0" u="none" strike="noStrike" kern="1200" cap="none" spc="0" normalizeH="0" baseline="0" noProof="0">
                <a:ln>
                  <a:noFill/>
                </a:ln>
                <a:solidFill>
                  <a:prstClr val="black"/>
                </a:solidFill>
                <a:effectLst/>
                <a:uLnTx/>
                <a:uFillTx/>
                <a:latin typeface="Calibri" panose="020F0502020204030204"/>
                <a:ea typeface="Calibri"/>
                <a:cs typeface="Calibri"/>
              </a:rPr>
              <a:t>his section contains a task that provides participants the opportunity to discuss how they would approach different data culture scenarios. Allow 20 mins for this activity.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a:p>
          <a:p>
            <a:pPr marL="171450" indent="-171450">
              <a:buFont typeface="Arial" panose="020B0604020202020204" pitchFamily="34" charset="0"/>
              <a:buChar char="•"/>
            </a:pPr>
            <a:r>
              <a:rPr lang="en-GB"/>
              <a:t>It is expected that this workshop should take between 1 hour and 30 mins and 2 hours to deliver.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Key Messages</a:t>
            </a:r>
          </a:p>
          <a:p>
            <a:endParaRPr lang="en-GB"/>
          </a:p>
          <a:p>
            <a:pPr marL="171450" indent="-171450">
              <a:buFont typeface="Arial" panose="020B0604020202020204" pitchFamily="34" charset="0"/>
              <a:buChar char="•"/>
            </a:pPr>
            <a:r>
              <a:rPr lang="en-GB"/>
              <a:t>This workshop will focus on developing positive data cultures. </a:t>
            </a:r>
          </a:p>
          <a:p>
            <a:pPr marL="171450" indent="-171450">
              <a:buFont typeface="Arial" panose="020B0604020202020204" pitchFamily="34" charset="0"/>
              <a:buChar char="•"/>
            </a:pPr>
            <a:r>
              <a:rPr lang="en-GB"/>
              <a:t>Please read the culture quotes and share with a partner/group any that resonate with you and why. </a:t>
            </a:r>
          </a:p>
        </p:txBody>
      </p:sp>
      <p:sp>
        <p:nvSpPr>
          <p:cNvPr id="4" name="Slide Number Placeholder 3"/>
          <p:cNvSpPr>
            <a:spLocks noGrp="1"/>
          </p:cNvSpPr>
          <p:nvPr>
            <p:ph type="sldNum" sz="quarter" idx="5"/>
          </p:nvPr>
        </p:nvSpPr>
        <p:spPr/>
        <p:txBody>
          <a:bodyPr/>
          <a:lstStyle/>
          <a:p>
            <a:fld id="{DCAB4EEF-E6A6-443A-9002-C818CA3D1287}" type="slidenum">
              <a:rPr lang="en-GB" smtClean="0"/>
              <a:t>8</a:t>
            </a:fld>
            <a:endParaRPr lang="en-GB"/>
          </a:p>
        </p:txBody>
      </p:sp>
    </p:spTree>
    <p:extLst>
      <p:ext uri="{BB962C8B-B14F-4D97-AF65-F5344CB8AC3E}">
        <p14:creationId xmlns:p14="http://schemas.microsoft.com/office/powerpoint/2010/main" val="197641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solidFill>
                  <a:prstClr val="black"/>
                </a:solidFill>
              </a:rPr>
              <a:t>Key messages</a:t>
            </a:r>
          </a:p>
          <a:p>
            <a:pPr marL="171450" indent="-171450">
              <a:buFont typeface="Arial" panose="020B0604020202020204" pitchFamily="34" charset="0"/>
              <a:buChar char="•"/>
              <a:defRPr/>
            </a:pPr>
            <a:r>
              <a:rPr lang="en-US" b="0">
                <a:solidFill>
                  <a:prstClr val="black"/>
                </a:solidFill>
                <a:cs typeface="Calibri"/>
              </a:rPr>
              <a:t>The standards for middle leadership and headship include many that are relevant for developing positive cultures. </a:t>
            </a:r>
          </a:p>
          <a:p>
            <a:pPr marL="171450" indent="-171450">
              <a:buFont typeface="Arial" panose="020B0604020202020204" pitchFamily="34" charset="0"/>
              <a:buChar char="•"/>
              <a:defRPr/>
            </a:pPr>
            <a:r>
              <a:rPr lang="en-GB">
                <a:solidFill>
                  <a:prstClr val="black"/>
                </a:solidFill>
                <a:cs typeface="Calibri"/>
              </a:rPr>
              <a:t>Read through / allow time for participants to some of the relevant standards for middle leadership on the slide. </a:t>
            </a:r>
          </a:p>
          <a:p>
            <a:pPr marL="171450" indent="-171450">
              <a:buFont typeface="Arial" panose="020B0604020202020204" pitchFamily="34" charset="0"/>
              <a:buChar char="•"/>
              <a:defRPr/>
            </a:pPr>
            <a:endParaRPr lang="en-GB" b="1">
              <a:solidFill>
                <a:prstClr val="black"/>
              </a:solidFill>
              <a:cs typeface="Calibri"/>
            </a:endParaRPr>
          </a:p>
          <a:p>
            <a:pPr marL="0" indent="0">
              <a:buFont typeface="Arial" panose="020B0604020202020204" pitchFamily="34" charset="0"/>
              <a:buNone/>
              <a:defRPr/>
            </a:pPr>
            <a:r>
              <a:rPr lang="en-GB" b="1">
                <a:solidFill>
                  <a:prstClr val="black"/>
                </a:solidFill>
                <a:cs typeface="Calibri"/>
              </a:rPr>
              <a:t>Talking Points</a:t>
            </a:r>
          </a:p>
          <a:p>
            <a:pPr marL="171450" indent="-171450">
              <a:buFont typeface="Arial" panose="020B0604020202020204" pitchFamily="34" charset="0"/>
              <a:buChar char="•"/>
              <a:defRPr/>
            </a:pPr>
            <a:r>
              <a:rPr lang="en-GB" b="0">
                <a:solidFill>
                  <a:prstClr val="black"/>
                </a:solidFill>
                <a:cs typeface="Calibri"/>
              </a:rPr>
              <a:t>Facilitators may wish to ask participants which words stand out in terms of culture e.g. confidence, open, critically informed, relationships etc. </a:t>
            </a:r>
            <a:endParaRPr lang="en-GB" b="0"/>
          </a:p>
          <a:p>
            <a:pPr>
              <a:defRPr/>
            </a:pPr>
            <a:endParaRPr lang="en-GB" sz="1200" b="0" i="0" u="none" strike="noStrike" kern="1200" cap="none" spc="0" normalizeH="0" baseline="0" noProof="0">
              <a:ln>
                <a:noFill/>
              </a:ln>
              <a:solidFill>
                <a:prstClr val="black"/>
              </a:solidFill>
              <a:effectLst/>
              <a:uLnTx/>
              <a:uFillTx/>
              <a:latin typeface="+mn-lt"/>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410346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30/04/2024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30/04/2024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ce5cdafb51ac67a46_GTCS_The%20Standard%20for%20Headshi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education.gov.scot/resources/stirlings-excellence-and-equity-strategy/"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s://www.suttontrust.com/wp-content/uploads/2019/12/Developing-Teachers-1.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professional-learning/the-national-model-of-professional-learni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ncs.uchicago.edu/sites/default/files/uploads/tools/NCS_PS_Toolkit_BST_Set_C_DataDrivenDialogue.pdf"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www.youtube.com/watch?v=IvFN7a39SJo"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education.gov.scot/resources/Resources-to-support-effective-tracking-and-monito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b91eb19cbe6922a4d4_GTCS_The%20Standard%20for%20Middle%20Leadershi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34201"/>
            <a:ext cx="12209380" cy="2015936"/>
          </a:xfrm>
          <a:prstGeom prst="rect">
            <a:avLst/>
          </a:prstGeom>
        </p:spPr>
      </p:pic>
      <p:sp>
        <p:nvSpPr>
          <p:cNvPr id="6" name="Rectangle 5">
            <a:extLst>
              <a:ext uri="{FF2B5EF4-FFF2-40B4-BE49-F238E27FC236}">
                <a16:creationId xmlns:a16="http://schemas.microsoft.com/office/drawing/2014/main" id="{7DCDC8A9-380C-4415-4A49-167F3F557291}"/>
              </a:ext>
            </a:extLst>
          </p:cNvPr>
          <p:cNvSpPr/>
          <p:nvPr/>
        </p:nvSpPr>
        <p:spPr>
          <a:xfrm>
            <a:off x="454954" y="3077328"/>
            <a:ext cx="10633257" cy="1323439"/>
          </a:xfrm>
          <a:prstGeom prst="rect">
            <a:avLst/>
          </a:prstGeom>
        </p:spPr>
        <p:txBody>
          <a:bodyPr wrap="square" lIns="91440" tIns="45720" rIns="91440" bIns="45720" anchor="t">
            <a:spAutoFit/>
          </a:bodyPr>
          <a:lstStyle/>
          <a:p>
            <a:r>
              <a:rPr lang="en-GB" sz="4000" b="1" dirty="0">
                <a:latin typeface="+mj-lt"/>
              </a:rPr>
              <a:t>5. Developing a data informed culture</a:t>
            </a:r>
          </a:p>
          <a:p>
            <a:r>
              <a:rPr lang="en-GB" sz="4000" dirty="0">
                <a:latin typeface="+mj-lt"/>
                <a:ea typeface="Calibri Light"/>
                <a:cs typeface="Calibri Light"/>
              </a:rPr>
              <a:t> Senior and middle leaders</a:t>
            </a:r>
            <a:endParaRPr lang="en-GB" dirty="0"/>
          </a:p>
        </p:txBody>
      </p:sp>
      <p:sp>
        <p:nvSpPr>
          <p:cNvPr id="5" name="Title 4">
            <a:extLst>
              <a:ext uri="{FF2B5EF4-FFF2-40B4-BE49-F238E27FC236}">
                <a16:creationId xmlns:a16="http://schemas.microsoft.com/office/drawing/2014/main" id="{058D1B16-192D-1D1C-E8F1-2CB90B9ED7D6}"/>
              </a:ext>
            </a:extLst>
          </p:cNvPr>
          <p:cNvSpPr>
            <a:spLocks noGrp="1"/>
          </p:cNvSpPr>
          <p:nvPr>
            <p:ph type="title" idx="4294967295"/>
          </p:nvPr>
        </p:nvSpPr>
        <p:spPr>
          <a:xfrm>
            <a:off x="454955" y="1995151"/>
            <a:ext cx="10633257" cy="1708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mn-cs"/>
              </a:rPr>
              <a:t>Effective use of data </a:t>
            </a:r>
            <a:endParaRPr kumimoji="0" lang="en-GB" sz="2000" b="1" i="0" u="none" strike="noStrike" kern="1200" cap="none" spc="0" normalizeH="0" baseline="0" noProof="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mj-lt"/>
              <a:ea typeface="Calibri Light"/>
              <a:cs typeface="Calibri Light"/>
            </a:endParaRPr>
          </a:p>
        </p:txBody>
      </p:sp>
      <p:pic>
        <p:nvPicPr>
          <p:cNvPr id="4" name="Picture 3">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4702" y="123092"/>
            <a:ext cx="3395766" cy="1426588"/>
          </a:xfrm>
          <a:prstGeom prst="rect">
            <a:avLst/>
          </a:prstGeom>
        </p:spPr>
      </p:pic>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D1C5AF-768D-FD63-B709-4672413272CA}"/>
              </a:ext>
            </a:extLst>
          </p:cNvPr>
          <p:cNvSpPr>
            <a:spLocks noGrp="1"/>
          </p:cNvSpPr>
          <p:nvPr>
            <p:ph type="title"/>
          </p:nvPr>
        </p:nvSpPr>
        <p:spPr>
          <a:xfrm>
            <a:off x="454406" y="444357"/>
            <a:ext cx="9376804" cy="549124"/>
          </a:xfrm>
        </p:spPr>
        <p:txBody>
          <a:bodyPr anchor="t">
            <a:normAutofit fontScale="90000"/>
          </a:bodyPr>
          <a:lstStyle/>
          <a:p>
            <a:r>
              <a:rPr lang="en-GB" b="1">
                <a:solidFill>
                  <a:schemeClr val="tx1"/>
                </a:solidFill>
                <a:cs typeface="Arial"/>
              </a:rPr>
              <a:t>GTCS Standard for Headship</a:t>
            </a:r>
          </a:p>
        </p:txBody>
      </p:sp>
      <p:sp>
        <p:nvSpPr>
          <p:cNvPr id="6" name="TextBox 5">
            <a:extLst>
              <a:ext uri="{FF2B5EF4-FFF2-40B4-BE49-F238E27FC236}">
                <a16:creationId xmlns:a16="http://schemas.microsoft.com/office/drawing/2014/main" id="{4BBCA1E9-3FE2-8DD9-67F2-E7236C2F60D7}"/>
              </a:ext>
            </a:extLst>
          </p:cNvPr>
          <p:cNvSpPr txBox="1"/>
          <p:nvPr/>
        </p:nvSpPr>
        <p:spPr>
          <a:xfrm>
            <a:off x="454406" y="1370797"/>
            <a:ext cx="11283187" cy="5262979"/>
          </a:xfrm>
          <a:prstGeom prst="rect">
            <a:avLst/>
          </a:prstGeom>
          <a:noFill/>
        </p:spPr>
        <p:txBody>
          <a:bodyPr wrap="square" lIns="91440" tIns="45720" rIns="91440" bIns="45720" rtlCol="0" anchor="t">
            <a:spAutoFit/>
          </a:bodyPr>
          <a:lstStyle/>
          <a:p>
            <a:pPr>
              <a:defRPr/>
            </a:pPr>
            <a:r>
              <a:rPr lang="en-GB" sz="2400" dirty="0">
                <a:ea typeface="+mn-lt"/>
                <a:cs typeface="+mn-lt"/>
              </a:rPr>
              <a:t>Self-evaluation </a:t>
            </a:r>
          </a:p>
          <a:p>
            <a:pPr marL="342900" indent="-342900">
              <a:buFont typeface="Arial" panose="020B0604020202020204" pitchFamily="34" charset="0"/>
              <a:buChar char="•"/>
              <a:defRPr/>
            </a:pPr>
            <a:r>
              <a:rPr lang="en-GB" sz="2400" dirty="0">
                <a:ea typeface="+mn-lt"/>
                <a:cs typeface="+mn-lt"/>
              </a:rPr>
              <a:t>3.4.1 establish, enable and sustain an inclusive, resilient and adaptive culture of improvement using critically informed leadership practices and approaches</a:t>
            </a:r>
          </a:p>
          <a:p>
            <a:pPr marL="342900" indent="-342900">
              <a:buFont typeface="Arial" panose="020B0604020202020204" pitchFamily="34" charset="0"/>
              <a:buChar char="•"/>
              <a:defRPr/>
            </a:pPr>
            <a:r>
              <a:rPr lang="en-GB" sz="2400" dirty="0">
                <a:ea typeface="+mn-lt"/>
                <a:cs typeface="+mn-lt"/>
              </a:rPr>
              <a:t>3.4.1 build supportive relationships which help and support the culture of self-evaluation</a:t>
            </a:r>
          </a:p>
          <a:p>
            <a:pPr marL="342900" indent="-342900">
              <a:buFont typeface="Arial" panose="020B0604020202020204" pitchFamily="34" charset="0"/>
              <a:buChar char="•"/>
              <a:defRPr/>
            </a:pPr>
            <a:r>
              <a:rPr lang="en-GB" sz="2400" dirty="0">
                <a:ea typeface="+mn-lt"/>
                <a:cs typeface="+mn-lt"/>
              </a:rPr>
              <a:t>3.4.1 enable and sustain a culture of trust and mutual respect where colleagues, learners and the learning community engage in self-evaluation with confidence and integrity;</a:t>
            </a:r>
          </a:p>
          <a:p>
            <a:pPr marL="342900" indent="-342900">
              <a:buFont typeface="Arial" panose="020B0604020202020204" pitchFamily="34" charset="0"/>
              <a:buChar char="•"/>
              <a:defRPr/>
            </a:pPr>
            <a:r>
              <a:rPr lang="en-GB" sz="2400" dirty="0">
                <a:ea typeface="+mn-lt"/>
                <a:cs typeface="+mn-lt"/>
              </a:rPr>
              <a:t>3.4.1 facilitate an open, honest and critical stance in examining practice through modelling and promoting good practice in self-evaluation at every level. </a:t>
            </a:r>
          </a:p>
          <a:p>
            <a:pPr marL="342900" indent="-342900">
              <a:buFont typeface="Arial" panose="020B0604020202020204" pitchFamily="34" charset="0"/>
              <a:buChar char="•"/>
              <a:defRPr/>
            </a:pPr>
            <a:r>
              <a:rPr lang="en-GB" sz="2400" dirty="0">
                <a:ea typeface="+mn-lt"/>
                <a:cs typeface="+mn-lt"/>
              </a:rPr>
              <a:t>3.4.2 develop a culture of critically informed practice by using evidence, including research, and analysing against national and international benchmarks</a:t>
            </a:r>
          </a:p>
          <a:p>
            <a:pPr marL="342900" indent="-342900">
              <a:buClr>
                <a:srgbClr val="00ABB5"/>
              </a:buClr>
              <a:buFont typeface="Arial" panose="020B0604020202020204" pitchFamily="34" charset="0"/>
              <a:buChar char="•"/>
              <a:defRPr/>
            </a:pPr>
            <a:endParaRPr lang="en-GB" sz="2400">
              <a:solidFill>
                <a:prstClr val="black">
                  <a:lumMod val="65000"/>
                  <a:lumOff val="35000"/>
                </a:prstClr>
              </a:solidFill>
              <a:cs typeface="Arial"/>
            </a:endParaRPr>
          </a:p>
          <a:p>
            <a:pPr marL="342900" indent="-342900">
              <a:buClr>
                <a:srgbClr val="00ABB5"/>
              </a:buClr>
              <a:buFont typeface="Arial" panose="020B0604020202020204" pitchFamily="34" charset="0"/>
              <a:buChar char="•"/>
              <a:defRPr/>
            </a:pPr>
            <a:endParaRPr lang="en-GB" sz="2400">
              <a:solidFill>
                <a:prstClr val="black">
                  <a:lumMod val="65000"/>
                  <a:lumOff val="35000"/>
                </a:prstClr>
              </a:solidFill>
              <a:ea typeface="+mn-lt"/>
              <a:cs typeface="+mn-lt"/>
            </a:endParaRPr>
          </a:p>
        </p:txBody>
      </p:sp>
      <p:sp>
        <p:nvSpPr>
          <p:cNvPr id="2" name="TextBox 1">
            <a:extLst>
              <a:ext uri="{FF2B5EF4-FFF2-40B4-BE49-F238E27FC236}">
                <a16:creationId xmlns:a16="http://schemas.microsoft.com/office/drawing/2014/main" id="{D04EC413-0A12-3A42-F82F-7450CA70A929}"/>
              </a:ext>
            </a:extLst>
          </p:cNvPr>
          <p:cNvSpPr txBox="1"/>
          <p:nvPr/>
        </p:nvSpPr>
        <p:spPr>
          <a:xfrm>
            <a:off x="8508569" y="5899688"/>
            <a:ext cx="52745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hlinkClick r:id="rId3"/>
              </a:rPr>
              <a:t>The Standard for Headship</a:t>
            </a:r>
            <a:endParaRPr lang="en-US"/>
          </a:p>
        </p:txBody>
      </p:sp>
    </p:spTree>
    <p:extLst>
      <p:ext uri="{BB962C8B-B14F-4D97-AF65-F5344CB8AC3E}">
        <p14:creationId xmlns:p14="http://schemas.microsoft.com/office/powerpoint/2010/main" val="156936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C009FD-98F0-7552-E11E-558AF29387C1}"/>
              </a:ext>
            </a:extLst>
          </p:cNvPr>
          <p:cNvSpPr txBox="1">
            <a:spLocks noGrp="1"/>
          </p:cNvSpPr>
          <p:nvPr>
            <p:ph type="title" idx="4294967295"/>
          </p:nvPr>
        </p:nvSpPr>
        <p:spPr bwMode="auto">
          <a:xfrm>
            <a:off x="749283" y="398957"/>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Calibri Light" panose="020F0302020204030204"/>
                <a:ea typeface="+mj-ea"/>
                <a:cs typeface="+mj-cs"/>
              </a:rPr>
              <a:t>HGIOS 4</a:t>
            </a:r>
          </a:p>
        </p:txBody>
      </p:sp>
      <p:sp>
        <p:nvSpPr>
          <p:cNvPr id="5" name="TextBox 4">
            <a:extLst>
              <a:ext uri="{FF2B5EF4-FFF2-40B4-BE49-F238E27FC236}">
                <a16:creationId xmlns:a16="http://schemas.microsoft.com/office/drawing/2014/main" id="{22B829CF-92B9-9429-D8F3-4463F8B3E224}"/>
              </a:ext>
            </a:extLst>
          </p:cNvPr>
          <p:cNvSpPr txBox="1"/>
          <p:nvPr/>
        </p:nvSpPr>
        <p:spPr>
          <a:xfrm>
            <a:off x="530524" y="1192444"/>
            <a:ext cx="6547610" cy="1938992"/>
          </a:xfrm>
          <a:prstGeom prst="rect">
            <a:avLst/>
          </a:prstGeom>
          <a:noFill/>
        </p:spPr>
        <p:txBody>
          <a:bodyPr wrap="square">
            <a:spAutoFit/>
          </a:bodyPr>
          <a:lstStyle/>
          <a:p>
            <a:pPr marL="285750" indent="-285750">
              <a:buFont typeface="Arial" panose="020B0604020202020204" pitchFamily="34" charset="0"/>
              <a:buChar char="•"/>
            </a:pPr>
            <a:r>
              <a:rPr lang="en-GB" sz="2400"/>
              <a:t>Our school has a collegiate learning culture demonstrated through, for example, collaborative practitioner enquiry, peer learning, constructive feedback, professional dialogue and debate (1.3)</a:t>
            </a:r>
          </a:p>
        </p:txBody>
      </p:sp>
      <p:sp>
        <p:nvSpPr>
          <p:cNvPr id="7" name="TextBox 6">
            <a:extLst>
              <a:ext uri="{FF2B5EF4-FFF2-40B4-BE49-F238E27FC236}">
                <a16:creationId xmlns:a16="http://schemas.microsoft.com/office/drawing/2014/main" id="{AA467960-80EE-2CA3-AF8C-4FE0742462AE}"/>
              </a:ext>
            </a:extLst>
          </p:cNvPr>
          <p:cNvSpPr txBox="1"/>
          <p:nvPr/>
        </p:nvSpPr>
        <p:spPr>
          <a:xfrm>
            <a:off x="530524" y="3453847"/>
            <a:ext cx="6801609" cy="1754326"/>
          </a:xfrm>
          <a:prstGeom prst="rect">
            <a:avLst/>
          </a:prstGeom>
          <a:noFill/>
        </p:spPr>
        <p:txBody>
          <a:bodyPr wrap="square">
            <a:spAutoFit/>
          </a:bodyPr>
          <a:lstStyle/>
          <a:p>
            <a:pPr marL="285750" indent="-285750">
              <a:buFont typeface="Arial" panose="020B0604020202020204" pitchFamily="34" charset="0"/>
              <a:buChar char="•"/>
            </a:pPr>
            <a:r>
              <a:rPr lang="en-GB" sz="2400"/>
              <a:t>Leadership of our school is clearly founded on the key governance principles of high-quality  learning, learner engagement and quality culture (1.4)</a:t>
            </a:r>
          </a:p>
          <a:p>
            <a:endParaRPr lang="en-GB"/>
          </a:p>
          <a:p>
            <a:endParaRPr lang="en-GB"/>
          </a:p>
        </p:txBody>
      </p:sp>
      <p:sp>
        <p:nvSpPr>
          <p:cNvPr id="8" name="TextBox 7">
            <a:extLst>
              <a:ext uri="{FF2B5EF4-FFF2-40B4-BE49-F238E27FC236}">
                <a16:creationId xmlns:a16="http://schemas.microsoft.com/office/drawing/2014/main" id="{F76350B8-5631-9938-5806-A29E576F4284}"/>
              </a:ext>
            </a:extLst>
          </p:cNvPr>
          <p:cNvSpPr txBox="1"/>
          <p:nvPr/>
        </p:nvSpPr>
        <p:spPr>
          <a:xfrm>
            <a:off x="530524" y="5156288"/>
            <a:ext cx="6547610" cy="1200329"/>
          </a:xfrm>
          <a:prstGeom prst="rect">
            <a:avLst/>
          </a:prstGeom>
          <a:noFill/>
        </p:spPr>
        <p:txBody>
          <a:bodyPr wrap="square">
            <a:spAutoFit/>
          </a:bodyPr>
          <a:lstStyle/>
          <a:p>
            <a:pPr marL="285750" indent="-285750">
              <a:buFont typeface="Arial" panose="020B0604020202020204" pitchFamily="34" charset="0"/>
              <a:buChar char="•"/>
            </a:pPr>
            <a:r>
              <a:rPr lang="en-GB" sz="2400"/>
              <a:t>Staff capability, capacity and leadership are well developed to support the culture of learning (1.4)</a:t>
            </a:r>
          </a:p>
        </p:txBody>
      </p:sp>
      <p:pic>
        <p:nvPicPr>
          <p:cNvPr id="3" name="Content Placeholder 3" descr="This is an image of the front cover of How good is our school 4. ">
            <a:extLst>
              <a:ext uri="{FF2B5EF4-FFF2-40B4-BE49-F238E27FC236}">
                <a16:creationId xmlns:a16="http://schemas.microsoft.com/office/drawing/2014/main" id="{3B8754E1-48A1-12B4-6F6B-FFBDCC13C3E2}"/>
              </a:ext>
            </a:extLst>
          </p:cNvPr>
          <p:cNvPicPr>
            <a:picLocks noChangeAspect="1"/>
          </p:cNvPicPr>
          <p:nvPr/>
        </p:nvPicPr>
        <p:blipFill rotWithShape="1">
          <a:blip r:embed="rId3"/>
          <a:srcRect l="49688" t="12890" r="1563" b="3906"/>
          <a:stretch/>
        </p:blipFill>
        <p:spPr>
          <a:xfrm rot="766549">
            <a:off x="8147840" y="914630"/>
            <a:ext cx="2893811" cy="3951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3226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Lst>
          </p:cNvPr>
          <p:cNvSpPr txBox="1"/>
          <p:nvPr/>
        </p:nvSpPr>
        <p:spPr>
          <a:xfrm>
            <a:off x="654716" y="980120"/>
            <a:ext cx="7842513" cy="6278642"/>
          </a:xfrm>
          <a:prstGeom prst="rect">
            <a:avLst/>
          </a:prstGeom>
          <a:noFill/>
        </p:spPr>
        <p:txBody>
          <a:bodyPr wrap="square" lIns="91440" tIns="45720" rIns="91440" bIns="45720" rtlCol="0" anchor="t">
            <a:spAutoFit/>
          </a:bodyPr>
          <a:lstStyle/>
          <a:p>
            <a:pPr>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Section five of the </a:t>
            </a:r>
            <a:r>
              <a:rPr lang="en-GB" sz="2400" dirty="0">
                <a:solidFill>
                  <a:srgbClr val="0070C0"/>
                </a:solidFill>
                <a:ea typeface="+mn-lt"/>
                <a:cs typeface="+mn-lt"/>
                <a:hlinkClick r:id="rId3">
                  <a:extLst>
                    <a:ext uri="{A12FA001-AC4F-418D-AE19-62706E023703}">
                      <ahyp:hlinkClr xmlns:ahyp="http://schemas.microsoft.com/office/drawing/2018/hyperlinkcolor" val="tx"/>
                    </a:ext>
                  </a:extLst>
                </a:hlinkClick>
              </a:rPr>
              <a:t>Education Scotland Rapid Evidence Review</a:t>
            </a:r>
            <a:r>
              <a:rPr lang="en-GB" sz="2400" dirty="0">
                <a:solidFill>
                  <a:prstClr val="black"/>
                </a:solidFill>
                <a:ea typeface="+mn-lt"/>
                <a:cs typeface="+mn-lt"/>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 on developing a data informed culture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Utilising different types of data to share stories can ‘win over’ people to an improvement approach.</a:t>
            </a:r>
            <a:endParaRPr lang="en-GB" sz="2400" dirty="0">
              <a:solidFill>
                <a:prstClr val="black"/>
              </a:solidFill>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vital to provide time for collaboration and discussion around data.</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Foster a ‘high challenge, low threat’ approach to data.</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42900" indent="-342900">
              <a:buFont typeface="Arial" panose="020B0604020202020204" pitchFamily="34" charset="0"/>
              <a:buChar char="•"/>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that data for improvement is understood and utilised at al</a:t>
            </a:r>
            <a:r>
              <a:rPr lang="en-GB" sz="2400" dirty="0">
                <a:solidFill>
                  <a:prstClr val="black"/>
                </a:solidFill>
                <a:latin typeface="Calibri" panose="020F0502020204030204"/>
              </a:rPr>
              <a:t>l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levels.</a:t>
            </a:r>
            <a:r>
              <a:rPr lang="en-GB" sz="2400" dirty="0">
                <a:solidFill>
                  <a:prstClr val="black"/>
                </a:solidFill>
                <a:latin typeface="Calibri" panose="020F0502020204030204"/>
              </a:rPr>
              <a:t> </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Clear policies, frameworks and governance can help to clarify roles and expectations.</a:t>
            </a:r>
            <a:endParaRPr lang="en-GB" sz="2400" dirty="0">
              <a:solidFill>
                <a:prstClr val="black"/>
              </a:solidFill>
              <a:latin typeface="Calibri" panose="020F0502020204030204"/>
              <a:ea typeface="Calibri"/>
              <a:cs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Leaders have a </a:t>
            </a:r>
            <a:r>
              <a:rPr lang="en-GB" sz="2400" dirty="0">
                <a:solidFill>
                  <a:prstClr val="black"/>
                </a:solidFill>
                <a:latin typeface="Calibri" panose="020F0502020204030204"/>
              </a:rPr>
              <a:t>key role in facilitating the effective use of data for improvement.</a:t>
            </a:r>
            <a:endParaRPr lang="en-GB" sz="24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730506" y="313314"/>
            <a:ext cx="7953922" cy="1244579"/>
          </a:xfrm>
        </p:spPr>
        <p:txBody>
          <a:bodyPr>
            <a:noAutofit/>
          </a:bodyPr>
          <a:lstStyle/>
          <a:p>
            <a:r>
              <a:rPr lang="en-GB" sz="4000" b="1">
                <a:cs typeface="Arial"/>
              </a:rPr>
              <a:t>What is a positive data culture? </a:t>
            </a:r>
            <a:endParaRPr lang="en-GB" sz="4000" b="1">
              <a:solidFill>
                <a:schemeClr val="tx1"/>
              </a:solidFill>
              <a:cs typeface="Arial"/>
            </a:endParaRPr>
          </a:p>
        </p:txBody>
      </p:sp>
      <p:sp>
        <p:nvSpPr>
          <p:cNvPr id="5" name="TextBox 4">
            <a:extLst>
              <a:ext uri="{FF2B5EF4-FFF2-40B4-BE49-F238E27FC236}">
                <a16:creationId xmlns:a16="http://schemas.microsoft.com/office/drawing/2014/main" id="{17A63E04-E908-B7CC-425E-69E675C69B0E}"/>
              </a:ext>
            </a:extLst>
          </p:cNvPr>
          <p:cNvSpPr txBox="1"/>
          <p:nvPr/>
        </p:nvSpPr>
        <p:spPr>
          <a:xfrm>
            <a:off x="730506" y="1451912"/>
            <a:ext cx="10515600" cy="1938992"/>
          </a:xfrm>
          <a:prstGeom prst="rect">
            <a:avLst/>
          </a:prstGeom>
          <a:noFill/>
        </p:spPr>
        <p:txBody>
          <a:bodyPr wrap="square" rtlCol="0">
            <a:spAutoFit/>
          </a:bodyPr>
          <a:lstStyle/>
          <a:p>
            <a:pPr marL="342900" indent="-342900">
              <a:buFont typeface="Arial" panose="020B0604020202020204" pitchFamily="34" charset="0"/>
              <a:buChar char="•"/>
            </a:pPr>
            <a:r>
              <a:rPr lang="en-GB" sz="2400"/>
              <a:t>A culture is often defined as the </a:t>
            </a:r>
            <a:r>
              <a:rPr lang="en-GB" sz="2400" b="1"/>
              <a:t>attitudes</a:t>
            </a:r>
            <a:r>
              <a:rPr lang="en-GB" sz="2400"/>
              <a:t>, </a:t>
            </a:r>
            <a:r>
              <a:rPr lang="en-GB" sz="2400" b="1"/>
              <a:t>beliefs </a:t>
            </a:r>
            <a:r>
              <a:rPr lang="en-GB" sz="2400"/>
              <a:t>and </a:t>
            </a:r>
            <a:r>
              <a:rPr lang="en-GB" sz="2400" b="1"/>
              <a:t>practices </a:t>
            </a:r>
            <a:r>
              <a:rPr lang="en-GB" sz="2400"/>
              <a:t>of a specific group of people / organisation.</a:t>
            </a:r>
          </a:p>
          <a:p>
            <a:pPr marL="342900" indent="-342900">
              <a:buFont typeface="Arial" panose="020B0604020202020204" pitchFamily="34" charset="0"/>
              <a:buChar char="•"/>
            </a:pPr>
            <a:r>
              <a:rPr lang="en-GB" sz="2400"/>
              <a:t>A culture is also about </a:t>
            </a:r>
            <a:r>
              <a:rPr lang="en-GB" sz="2400" b="1"/>
              <a:t>behaviours. </a:t>
            </a:r>
          </a:p>
          <a:p>
            <a:pPr marL="342900" indent="-342900">
              <a:buFont typeface="Arial" panose="020B0604020202020204" pitchFamily="34" charset="0"/>
              <a:buChar char="•"/>
            </a:pPr>
            <a:r>
              <a:rPr lang="en-GB" sz="2400"/>
              <a:t>Let’s consider what a positive data culture might look like in schools / educational settings. </a:t>
            </a:r>
          </a:p>
        </p:txBody>
      </p:sp>
      <p:pic>
        <p:nvPicPr>
          <p:cNvPr id="2" name="Picture 1" descr="Task icon">
            <a:extLst>
              <a:ext uri="{FF2B5EF4-FFF2-40B4-BE49-F238E27FC236}">
                <a16:creationId xmlns:a16="http://schemas.microsoft.com/office/drawing/2014/main" id="{CE4F92BE-BD2E-D7A1-91F7-A67BD96B68A8}"/>
              </a:ext>
            </a:extLst>
          </p:cNvPr>
          <p:cNvPicPr>
            <a:picLocks noChangeAspect="1"/>
          </p:cNvPicPr>
          <p:nvPr/>
        </p:nvPicPr>
        <p:blipFill>
          <a:blip r:embed="rId3"/>
          <a:stretch>
            <a:fillRect/>
          </a:stretch>
        </p:blipFill>
        <p:spPr>
          <a:xfrm>
            <a:off x="1119972" y="3873254"/>
            <a:ext cx="3218967" cy="2497643"/>
          </a:xfrm>
          <a:prstGeom prst="rect">
            <a:avLst/>
          </a:prstGeom>
        </p:spPr>
      </p:pic>
      <p:sp>
        <p:nvSpPr>
          <p:cNvPr id="3" name="TextBox 2">
            <a:extLst>
              <a:ext uri="{FF2B5EF4-FFF2-40B4-BE49-F238E27FC236}">
                <a16:creationId xmlns:a16="http://schemas.microsoft.com/office/drawing/2014/main" id="{E0418502-7B68-28C4-7FD6-D41A26EE4CB4}"/>
              </a:ext>
            </a:extLst>
          </p:cNvPr>
          <p:cNvSpPr txBox="1"/>
          <p:nvPr/>
        </p:nvSpPr>
        <p:spPr>
          <a:xfrm>
            <a:off x="5113866" y="4154906"/>
            <a:ext cx="4811574" cy="2215991"/>
          </a:xfrm>
          <a:prstGeom prst="rect">
            <a:avLst/>
          </a:prstGeom>
          <a:noFill/>
        </p:spPr>
        <p:txBody>
          <a:bodyPr wrap="none" rtlCol="0">
            <a:spAutoFit/>
          </a:bodyPr>
          <a:lstStyle/>
          <a:p>
            <a:r>
              <a:rPr lang="en-GB" sz="2400"/>
              <a:t>What would it look like?</a:t>
            </a:r>
          </a:p>
          <a:p>
            <a:endParaRPr lang="en-GB" sz="2400"/>
          </a:p>
          <a:p>
            <a:r>
              <a:rPr lang="en-GB" sz="2400"/>
              <a:t>What would it feel like?</a:t>
            </a:r>
          </a:p>
          <a:p>
            <a:endParaRPr lang="en-GB" sz="2400"/>
          </a:p>
          <a:p>
            <a:r>
              <a:rPr lang="en-GB" sz="2400"/>
              <a:t>What sorts of things would happen</a:t>
            </a:r>
            <a:r>
              <a:rPr lang="en-GB"/>
              <a:t>?</a:t>
            </a:r>
          </a:p>
          <a:p>
            <a:endParaRPr lang="en-GB"/>
          </a:p>
        </p:txBody>
      </p:sp>
    </p:spTree>
    <p:extLst>
      <p:ext uri="{BB962C8B-B14F-4D97-AF65-F5344CB8AC3E}">
        <p14:creationId xmlns:p14="http://schemas.microsoft.com/office/powerpoint/2010/main" val="236576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34957" y="675647"/>
            <a:ext cx="10515600" cy="460487"/>
          </a:xfrm>
        </p:spPr>
        <p:txBody>
          <a:bodyPr>
            <a:noAutofit/>
          </a:bodyPr>
          <a:lstStyle/>
          <a:p>
            <a:r>
              <a:rPr lang="en-GB" sz="4000" b="1">
                <a:cs typeface="Arial"/>
              </a:rPr>
              <a:t>Clear and consistently applied policy and guidance</a:t>
            </a:r>
            <a:endParaRPr lang="en-GB" sz="4000" b="1">
              <a:solidFill>
                <a:schemeClr val="tx1"/>
              </a:solidFill>
              <a:cs typeface="Arial"/>
            </a:endParaRPr>
          </a:p>
        </p:txBody>
      </p:sp>
      <p:sp>
        <p:nvSpPr>
          <p:cNvPr id="2" name="TextBox 1">
            <a:extLst>
              <a:ext uri="{FF2B5EF4-FFF2-40B4-BE49-F238E27FC236}">
                <a16:creationId xmlns:a16="http://schemas.microsoft.com/office/drawing/2014/main" id="{1AE9A02B-8035-A92D-49BA-2B9099141E88}"/>
              </a:ext>
            </a:extLst>
          </p:cNvPr>
          <p:cNvSpPr txBox="1"/>
          <p:nvPr/>
        </p:nvSpPr>
        <p:spPr>
          <a:xfrm>
            <a:off x="416424" y="1439376"/>
            <a:ext cx="7999443" cy="4893647"/>
          </a:xfrm>
          <a:prstGeom prst="rect">
            <a:avLst/>
          </a:prstGeom>
          <a:noFill/>
        </p:spPr>
        <p:txBody>
          <a:bodyPr wrap="square" rtlCol="0">
            <a:spAutoFit/>
          </a:bodyPr>
          <a:lstStyle/>
          <a:p>
            <a:pPr marL="342900" indent="-342900">
              <a:buFont typeface="Arial" panose="020B0604020202020204" pitchFamily="34" charset="0"/>
              <a:buChar char="•"/>
            </a:pPr>
            <a:r>
              <a:rPr lang="en-GB" sz="2400"/>
              <a:t>Establishing clear policy and guidance around data use, systems and processes can help to ensure consistency and clarity. You may wish to consider:</a:t>
            </a:r>
          </a:p>
          <a:p>
            <a:endParaRPr lang="en-GB" sz="2400"/>
          </a:p>
          <a:p>
            <a:pPr marL="800100" lvl="1" indent="-342900">
              <a:buFont typeface="Courier New" panose="02070309020205020404" pitchFamily="49" charset="0"/>
              <a:buChar char="o"/>
            </a:pPr>
            <a:r>
              <a:rPr lang="en-GB" sz="2400"/>
              <a:t>Have we established clear and accessible guidance/policy around the use of data?</a:t>
            </a:r>
          </a:p>
          <a:p>
            <a:pPr lvl="1"/>
            <a:endParaRPr lang="en-GB" sz="2400"/>
          </a:p>
          <a:p>
            <a:pPr marL="800100" lvl="1" indent="-342900">
              <a:buFont typeface="Courier New" panose="02070309020205020404" pitchFamily="49" charset="0"/>
              <a:buChar char="o"/>
            </a:pPr>
            <a:r>
              <a:rPr lang="en-GB" sz="2400"/>
              <a:t>Are staff aware of how and when we use data during different parts of the improvement cycle?</a:t>
            </a:r>
          </a:p>
          <a:p>
            <a:pPr lvl="1"/>
            <a:endParaRPr lang="en-GB" sz="2400"/>
          </a:p>
          <a:p>
            <a:pPr marL="800100" lvl="1" indent="-342900">
              <a:buFont typeface="Courier New" panose="02070309020205020404" pitchFamily="49" charset="0"/>
              <a:buChar char="o"/>
            </a:pPr>
            <a:r>
              <a:rPr lang="en-GB" sz="2400"/>
              <a:t>Does everyone know how or where to access support?</a:t>
            </a:r>
          </a:p>
          <a:p>
            <a:pPr lvl="1"/>
            <a:endParaRPr lang="en-GB" sz="2400"/>
          </a:p>
          <a:p>
            <a:pPr marL="800100" lvl="1" indent="-342900">
              <a:buFont typeface="Courier New" panose="02070309020205020404" pitchFamily="49" charset="0"/>
              <a:buChar char="o"/>
            </a:pPr>
            <a:r>
              <a:rPr lang="en-GB" sz="2400"/>
              <a:t>If guidance is in place – is it being applied effectively?</a:t>
            </a:r>
          </a:p>
        </p:txBody>
      </p:sp>
      <p:pic>
        <p:nvPicPr>
          <p:cNvPr id="5" name="Graphic 4" descr="Folder Search with solid fill">
            <a:extLst>
              <a:ext uri="{FF2B5EF4-FFF2-40B4-BE49-F238E27FC236}">
                <a16:creationId xmlns:a16="http://schemas.microsoft.com/office/drawing/2014/main" id="{12674E4B-5172-4DB7-4EB5-AB94A36706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5198" y="1820290"/>
            <a:ext cx="3510378" cy="3598334"/>
          </a:xfrm>
          <a:prstGeom prst="rect">
            <a:avLst/>
          </a:prstGeom>
        </p:spPr>
      </p:pic>
    </p:spTree>
    <p:extLst>
      <p:ext uri="{BB962C8B-B14F-4D97-AF65-F5344CB8AC3E}">
        <p14:creationId xmlns:p14="http://schemas.microsoft.com/office/powerpoint/2010/main" val="70488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D5C-CECE-919E-4877-856C902438D5}"/>
              </a:ext>
            </a:extLst>
          </p:cNvPr>
          <p:cNvSpPr txBox="1">
            <a:spLocks noGrp="1"/>
          </p:cNvSpPr>
          <p:nvPr>
            <p:ph type="title" idx="4294967295"/>
          </p:nvPr>
        </p:nvSpPr>
        <p:spPr>
          <a:xfrm>
            <a:off x="-4010" y="569503"/>
            <a:ext cx="12200020"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4000" b="1" i="0" u="none" strike="noStrike" kern="1200" cap="none" spc="0" normalizeH="0" baseline="0" noProof="0" dirty="0">
                <a:ln>
                  <a:noFill/>
                </a:ln>
                <a:solidFill>
                  <a:prstClr val="black"/>
                </a:solidFill>
                <a:effectLst/>
                <a:uLnTx/>
                <a:uFillTx/>
                <a:latin typeface="+mj-lt"/>
                <a:ea typeface="+mj-ea"/>
                <a:cs typeface="Arial"/>
              </a:rPr>
              <a:t>Clear and consistently applied policy and guidance</a:t>
            </a:r>
            <a:r>
              <a:rPr lang="en-GB" sz="4000" b="1" dirty="0">
                <a:solidFill>
                  <a:prstClr val="black"/>
                </a:solidFill>
                <a:cs typeface="Arial"/>
              </a:rPr>
              <a:t> – part 2</a:t>
            </a:r>
            <a:endParaRPr kumimoji="0" lang="en-GB" sz="4000" b="1" i="0" u="none" strike="noStrike" kern="1200" cap="none" spc="0" normalizeH="0" baseline="0" noProof="0" dirty="0">
              <a:ln>
                <a:noFill/>
              </a:ln>
              <a:solidFill>
                <a:prstClr val="black"/>
              </a:solidFill>
              <a:effectLst/>
              <a:uLnTx/>
              <a:uFillTx/>
              <a:latin typeface="+mj-lt"/>
              <a:ea typeface="+mj-ea"/>
              <a:cs typeface="Arial"/>
            </a:endParaRPr>
          </a:p>
        </p:txBody>
      </p:sp>
      <p:sp>
        <p:nvSpPr>
          <p:cNvPr id="3" name="TextBox 2">
            <a:extLst>
              <a:ext uri="{FF2B5EF4-FFF2-40B4-BE49-F238E27FC236}">
                <a16:creationId xmlns:a16="http://schemas.microsoft.com/office/drawing/2014/main" id="{E0F01F51-C9A2-58B8-2FF9-DF7229B2E8A6}"/>
              </a:ext>
            </a:extLst>
          </p:cNvPr>
          <p:cNvSpPr txBox="1"/>
          <p:nvPr/>
        </p:nvSpPr>
        <p:spPr>
          <a:xfrm>
            <a:off x="1192695" y="1986180"/>
            <a:ext cx="9382540"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slide is a place holder for facilitators to consider adding in any local authority links to guidance or policy around data.</a:t>
            </a:r>
          </a:p>
          <a:p>
            <a:pPr marR="0" lvl="0" algn="l" defTabSz="914400" rtl="0" eaLnBrk="1" fontAlgn="auto" latinLnBrk="0" hangingPunct="1">
              <a:lnSpc>
                <a:spcPct val="100000"/>
              </a:lnSpc>
              <a:spcBef>
                <a:spcPts val="0"/>
              </a:spcBef>
              <a:spcAft>
                <a:spcPts val="0"/>
              </a:spcAft>
              <a:buClrTx/>
              <a:buSzTx/>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slide can be added to or removed as appropriate</a:t>
            </a:r>
            <a:r>
              <a:rPr kumimoji="0" lang="en-GB" sz="20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5" name="Graphic 4" descr="Lights On outline">
            <a:extLst>
              <a:ext uri="{FF2B5EF4-FFF2-40B4-BE49-F238E27FC236}">
                <a16:creationId xmlns:a16="http://schemas.microsoft.com/office/drawing/2014/main" id="{E5204792-7368-3D9E-12BB-4A979FCCD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5434" y="3954319"/>
            <a:ext cx="2657061" cy="2657061"/>
          </a:xfrm>
          <a:prstGeom prst="rect">
            <a:avLst/>
          </a:prstGeom>
        </p:spPr>
      </p:pic>
    </p:spTree>
    <p:extLst>
      <p:ext uri="{BB962C8B-B14F-4D97-AF65-F5344CB8AC3E}">
        <p14:creationId xmlns:p14="http://schemas.microsoft.com/office/powerpoint/2010/main" val="355476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29BD47-8906-402D-CA78-16096DD5BBE8}"/>
              </a:ext>
            </a:extLst>
          </p:cNvPr>
          <p:cNvSpPr txBox="1">
            <a:spLocks noGrp="1"/>
          </p:cNvSpPr>
          <p:nvPr>
            <p:ph type="title" idx="4294967295"/>
          </p:nvPr>
        </p:nvSpPr>
        <p:spPr>
          <a:xfrm>
            <a:off x="677334" y="287983"/>
            <a:ext cx="110990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alibri" panose="020F0502020204030204"/>
                <a:ea typeface="+mn-ea"/>
                <a:cs typeface="Arial"/>
              </a:rPr>
              <a:t>Policy and guidance improvement hub case study</a:t>
            </a:r>
          </a:p>
        </p:txBody>
      </p:sp>
      <p:pic>
        <p:nvPicPr>
          <p:cNvPr id="7" name="Picture 6" descr="An image of Stirling local authority's Data Toolkit. ">
            <a:extLst>
              <a:ext uri="{FF2B5EF4-FFF2-40B4-BE49-F238E27FC236}">
                <a16:creationId xmlns:a16="http://schemas.microsoft.com/office/drawing/2014/main" id="{054E776B-0826-A35D-37EA-6D74F4391BAC}"/>
              </a:ext>
            </a:extLst>
          </p:cNvPr>
          <p:cNvPicPr>
            <a:picLocks noChangeAspect="1"/>
          </p:cNvPicPr>
          <p:nvPr/>
        </p:nvPicPr>
        <p:blipFill>
          <a:blip r:embed="rId3"/>
          <a:stretch>
            <a:fillRect/>
          </a:stretch>
        </p:blipFill>
        <p:spPr>
          <a:xfrm>
            <a:off x="897466" y="1194773"/>
            <a:ext cx="5181599" cy="5241838"/>
          </a:xfrm>
          <a:prstGeom prst="rect">
            <a:avLst/>
          </a:prstGeom>
          <a:ln>
            <a:solidFill>
              <a:schemeClr val="tx1"/>
            </a:solidFill>
          </a:ln>
        </p:spPr>
      </p:pic>
      <p:pic>
        <p:nvPicPr>
          <p:cNvPr id="5" name="Picture 4" descr="A QR code linking to the data toolkit. ">
            <a:extLst>
              <a:ext uri="{FF2B5EF4-FFF2-40B4-BE49-F238E27FC236}">
                <a16:creationId xmlns:a16="http://schemas.microsoft.com/office/drawing/2014/main" id="{72B03ABF-5410-704A-4108-F594A7F85602}"/>
              </a:ext>
            </a:extLst>
          </p:cNvPr>
          <p:cNvPicPr>
            <a:picLocks noChangeAspect="1"/>
          </p:cNvPicPr>
          <p:nvPr/>
        </p:nvPicPr>
        <p:blipFill>
          <a:blip r:embed="rId4"/>
          <a:stretch>
            <a:fillRect/>
          </a:stretch>
        </p:blipFill>
        <p:spPr>
          <a:xfrm>
            <a:off x="6773334" y="829734"/>
            <a:ext cx="5003048" cy="4250266"/>
          </a:xfrm>
          <a:prstGeom prst="rect">
            <a:avLst/>
          </a:prstGeom>
        </p:spPr>
      </p:pic>
      <p:sp>
        <p:nvSpPr>
          <p:cNvPr id="3" name="TextBox 2">
            <a:extLst>
              <a:ext uri="{FF2B5EF4-FFF2-40B4-BE49-F238E27FC236}">
                <a16:creationId xmlns:a16="http://schemas.microsoft.com/office/drawing/2014/main" id="{E9A1D29F-FE16-70E4-317B-5E78A150C6BF}"/>
              </a:ext>
            </a:extLst>
          </p:cNvPr>
          <p:cNvSpPr txBox="1"/>
          <p:nvPr/>
        </p:nvSpPr>
        <p:spPr>
          <a:xfrm>
            <a:off x="7436840" y="5377815"/>
            <a:ext cx="4339542" cy="923330"/>
          </a:xfrm>
          <a:prstGeom prst="rect">
            <a:avLst/>
          </a:prstGeom>
          <a:noFill/>
        </p:spPr>
        <p:txBody>
          <a:bodyPr wrap="square">
            <a:spAutoFit/>
          </a:bodyPr>
          <a:lstStyle/>
          <a:p>
            <a:r>
              <a:rPr lang="en-GB">
                <a:hlinkClick r:id="rId5"/>
              </a:rPr>
              <a:t>Stirling’s Excellence and Equity Strategy | Resources | National Improvement Hub (education.gov.scot)</a:t>
            </a:r>
            <a:endParaRPr lang="en-GB"/>
          </a:p>
        </p:txBody>
      </p:sp>
    </p:spTree>
    <p:extLst>
      <p:ext uri="{BB962C8B-B14F-4D97-AF65-F5344CB8AC3E}">
        <p14:creationId xmlns:p14="http://schemas.microsoft.com/office/powerpoint/2010/main" val="281478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619622" y="233196"/>
            <a:ext cx="6407711" cy="698137"/>
          </a:xfrm>
        </p:spPr>
        <p:txBody>
          <a:bodyPr>
            <a:noAutofit/>
          </a:bodyPr>
          <a:lstStyle/>
          <a:p>
            <a:r>
              <a:rPr lang="en-GB" sz="4000" b="1">
                <a:solidFill>
                  <a:schemeClr val="tx1"/>
                </a:solidFill>
                <a:cs typeface="Arial"/>
              </a:rPr>
              <a:t>Clear roles and responsibilities</a:t>
            </a:r>
          </a:p>
        </p:txBody>
      </p:sp>
      <p:sp>
        <p:nvSpPr>
          <p:cNvPr id="6" name="TextBox 5">
            <a:extLst>
              <a:ext uri="{FF2B5EF4-FFF2-40B4-BE49-F238E27FC236}">
                <a16:creationId xmlns:a16="http://schemas.microsoft.com/office/drawing/2014/main" id="{932165F6-A15B-B142-84C0-F8539740762A}"/>
              </a:ext>
            </a:extLst>
          </p:cNvPr>
          <p:cNvSpPr txBox="1"/>
          <p:nvPr/>
        </p:nvSpPr>
        <p:spPr>
          <a:xfrm>
            <a:off x="450289" y="1117600"/>
            <a:ext cx="8561355" cy="6001643"/>
          </a:xfrm>
          <a:prstGeom prst="rect">
            <a:avLst/>
          </a:prstGeom>
          <a:noFill/>
        </p:spPr>
        <p:txBody>
          <a:bodyPr wrap="square" rtlCol="0">
            <a:spAutoFit/>
          </a:bodyPr>
          <a:lstStyle/>
          <a:p>
            <a:pPr marL="285750" indent="-285750">
              <a:buFont typeface="Arial" panose="020B0604020202020204" pitchFamily="34" charset="0"/>
              <a:buChar char="•"/>
            </a:pPr>
            <a:r>
              <a:rPr lang="en-GB" sz="2400"/>
              <a:t>It is important the whole staff, learners, partners and families are aware of the way in which data is used and their roles and responsibilities around it. </a:t>
            </a:r>
          </a:p>
          <a:p>
            <a:endParaRPr lang="en-GB" sz="2400"/>
          </a:p>
          <a:p>
            <a:pPr marL="285750" indent="-285750">
              <a:buFont typeface="Arial" panose="020B0604020202020204" pitchFamily="34" charset="0"/>
              <a:buChar char="•"/>
            </a:pPr>
            <a:r>
              <a:rPr lang="en-GB" sz="2400"/>
              <a:t>Levels of knowledge, skill and engagement may vary between roles, but it is important to establish that data is ‘everyone’s business.’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Try to avoid data gatekeeping. This is often seen in schools where one or a small number of staff (usually leaders) collect, analyse and develop actions around the data. </a:t>
            </a:r>
          </a:p>
          <a:p>
            <a:pPr marL="285750" indent="-285750">
              <a:buFont typeface="Arial" panose="020B0604020202020204" pitchFamily="34" charset="0"/>
              <a:buChar char="•"/>
            </a:pPr>
            <a:endParaRPr lang="en-GB" sz="2400"/>
          </a:p>
          <a:p>
            <a:pPr marL="285750" indent="-285750">
              <a:buFont typeface="Arial" panose="020B0604020202020204" pitchFamily="34" charset="0"/>
              <a:buChar char="•"/>
            </a:pPr>
            <a:r>
              <a:rPr lang="en-GB" sz="2400"/>
              <a:t>Data and evidence are only impactful if everyone is engaged. Improvement is often most directly influenced by those working closest to the learner. </a:t>
            </a:r>
          </a:p>
          <a:p>
            <a:pPr marL="285750" indent="-285750">
              <a:buFont typeface="Arial" panose="020B0604020202020204" pitchFamily="34" charset="0"/>
              <a:buChar char="•"/>
            </a:pPr>
            <a:endParaRPr lang="en-GB" sz="2400"/>
          </a:p>
        </p:txBody>
      </p:sp>
      <p:pic>
        <p:nvPicPr>
          <p:cNvPr id="5" name="Graphic 4" descr="Group of people with solid fill">
            <a:extLst>
              <a:ext uri="{FF2B5EF4-FFF2-40B4-BE49-F238E27FC236}">
                <a16:creationId xmlns:a16="http://schemas.microsoft.com/office/drawing/2014/main" id="{AAEF5F2C-2BAA-40A4-7B4C-E20B71275B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3959" y="2222500"/>
            <a:ext cx="2567752" cy="2412999"/>
          </a:xfrm>
          <a:prstGeom prst="rect">
            <a:avLst/>
          </a:prstGeom>
        </p:spPr>
      </p:pic>
    </p:spTree>
    <p:extLst>
      <p:ext uri="{BB962C8B-B14F-4D97-AF65-F5344CB8AC3E}">
        <p14:creationId xmlns:p14="http://schemas.microsoft.com/office/powerpoint/2010/main" val="335755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551890" y="267063"/>
            <a:ext cx="5544110" cy="613471"/>
          </a:xfrm>
        </p:spPr>
        <p:txBody>
          <a:bodyPr>
            <a:noAutofit/>
          </a:bodyPr>
          <a:lstStyle/>
          <a:p>
            <a:r>
              <a:rPr lang="en-GB" sz="4000" b="1">
                <a:solidFill>
                  <a:schemeClr val="tx1"/>
                </a:solidFill>
                <a:cs typeface="Arial"/>
              </a:rPr>
              <a:t>Training and development</a:t>
            </a:r>
          </a:p>
        </p:txBody>
      </p:sp>
      <p:sp>
        <p:nvSpPr>
          <p:cNvPr id="3" name="TextBox 2">
            <a:extLst>
              <a:ext uri="{FF2B5EF4-FFF2-40B4-BE49-F238E27FC236}">
                <a16:creationId xmlns:a16="http://schemas.microsoft.com/office/drawing/2014/main" id="{D265613B-2B9C-965F-D457-994B373DF2D0}"/>
              </a:ext>
            </a:extLst>
          </p:cNvPr>
          <p:cNvSpPr txBox="1"/>
          <p:nvPr/>
        </p:nvSpPr>
        <p:spPr>
          <a:xfrm>
            <a:off x="416423" y="1117601"/>
            <a:ext cx="7948643" cy="5262979"/>
          </a:xfrm>
          <a:prstGeom prst="rect">
            <a:avLst/>
          </a:prstGeom>
          <a:noFill/>
        </p:spPr>
        <p:txBody>
          <a:bodyPr wrap="square">
            <a:spAutoFit/>
          </a:bodyPr>
          <a:lstStyle/>
          <a:p>
            <a:pPr marL="285750" indent="-285750">
              <a:buFont typeface="Arial" panose="020B0604020202020204" pitchFamily="34" charset="0"/>
              <a:buChar char="•"/>
            </a:pPr>
            <a:r>
              <a:rPr lang="en-GB" sz="2400"/>
              <a:t>Reinforce initial training with expert follow-on support</a:t>
            </a:r>
          </a:p>
          <a:p>
            <a:endParaRPr lang="en-GB" sz="2400"/>
          </a:p>
          <a:p>
            <a:pPr marL="285750" indent="-285750">
              <a:buFont typeface="Arial" panose="020B0604020202020204" pitchFamily="34" charset="0"/>
              <a:buChar char="•"/>
            </a:pPr>
            <a:r>
              <a:rPr lang="en-GB" sz="2400"/>
              <a:t>Create opportunities for staff to reflect on their existing beliefs and practices and challenge them in a non-threatening manner. </a:t>
            </a:r>
          </a:p>
          <a:p>
            <a:endParaRPr lang="en-GB" sz="2400"/>
          </a:p>
          <a:p>
            <a:pPr marL="285750" indent="-285750">
              <a:buFont typeface="Arial" panose="020B0604020202020204" pitchFamily="34" charset="0"/>
              <a:buChar char="•"/>
            </a:pPr>
            <a:r>
              <a:rPr lang="en-GB" sz="2400"/>
              <a:t>Make training interactive, with active learning through observation, meaningful discussion and reflection, demonstration of skills, deliberate practice, and feedback. </a:t>
            </a:r>
          </a:p>
          <a:p>
            <a:endParaRPr lang="en-GB" sz="2400"/>
          </a:p>
          <a:p>
            <a:pPr marL="285750" indent="-285750">
              <a:buFont typeface="Arial" panose="020B0604020202020204" pitchFamily="34" charset="0"/>
              <a:buChar char="•"/>
            </a:pPr>
            <a:r>
              <a:rPr lang="en-GB" sz="2400"/>
              <a:t>Provide structured support to help staff apply learning. </a:t>
            </a:r>
          </a:p>
          <a:p>
            <a:endParaRPr lang="en-GB" sz="2400"/>
          </a:p>
          <a:p>
            <a:pPr marL="285750" indent="-285750">
              <a:buFont typeface="Arial" panose="020B0604020202020204" pitchFamily="34" charset="0"/>
              <a:buChar char="•"/>
            </a:pPr>
            <a:r>
              <a:rPr lang="en-GB" sz="2400"/>
              <a:t>If you are developing training manuals and resources, ensure they are tightly aligned to key objectives.</a:t>
            </a:r>
          </a:p>
        </p:txBody>
      </p:sp>
      <p:pic>
        <p:nvPicPr>
          <p:cNvPr id="6" name="Picture 5" descr="An image of the Education Endowment Foundation implementation guide. ">
            <a:extLst>
              <a:ext uri="{FF2B5EF4-FFF2-40B4-BE49-F238E27FC236}">
                <a16:creationId xmlns:a16="http://schemas.microsoft.com/office/drawing/2014/main" id="{5EAE4CA8-6A4A-BDC6-7368-3FE8BD4B5DB1}"/>
              </a:ext>
            </a:extLst>
          </p:cNvPr>
          <p:cNvPicPr>
            <a:picLocks noChangeAspect="1"/>
          </p:cNvPicPr>
          <p:nvPr/>
        </p:nvPicPr>
        <p:blipFill>
          <a:blip r:embed="rId3"/>
          <a:stretch>
            <a:fillRect/>
          </a:stretch>
        </p:blipFill>
        <p:spPr>
          <a:xfrm>
            <a:off x="8462798" y="470414"/>
            <a:ext cx="3312779" cy="3288786"/>
          </a:xfrm>
          <a:prstGeom prst="rect">
            <a:avLst/>
          </a:prstGeom>
          <a:ln>
            <a:solidFill>
              <a:schemeClr val="tx1"/>
            </a:solidFill>
          </a:ln>
        </p:spPr>
      </p:pic>
      <p:pic>
        <p:nvPicPr>
          <p:cNvPr id="8" name="Picture 7" descr="A QR code link to the implementation guide. ">
            <a:extLst>
              <a:ext uri="{FF2B5EF4-FFF2-40B4-BE49-F238E27FC236}">
                <a16:creationId xmlns:a16="http://schemas.microsoft.com/office/drawing/2014/main" id="{3D867054-2F0D-CED8-B9BC-FD3CA5304D5B}"/>
              </a:ext>
            </a:extLst>
          </p:cNvPr>
          <p:cNvPicPr>
            <a:picLocks noChangeAspect="1"/>
          </p:cNvPicPr>
          <p:nvPr/>
        </p:nvPicPr>
        <p:blipFill>
          <a:blip r:embed="rId4"/>
          <a:stretch>
            <a:fillRect/>
          </a:stretch>
        </p:blipFill>
        <p:spPr>
          <a:xfrm>
            <a:off x="8462798" y="4013201"/>
            <a:ext cx="3312779" cy="2684856"/>
          </a:xfrm>
          <a:prstGeom prst="rect">
            <a:avLst/>
          </a:prstGeom>
        </p:spPr>
      </p:pic>
    </p:spTree>
    <p:extLst>
      <p:ext uri="{BB962C8B-B14F-4D97-AF65-F5344CB8AC3E}">
        <p14:creationId xmlns:p14="http://schemas.microsoft.com/office/powerpoint/2010/main" val="6406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Lst>
          </p:cNvPr>
          <p:cNvSpPr>
            <a:spLocks noGrp="1"/>
          </p:cNvSpPr>
          <p:nvPr>
            <p:ph type="title"/>
          </p:nvPr>
        </p:nvSpPr>
        <p:spPr>
          <a:xfrm>
            <a:off x="704289" y="445339"/>
            <a:ext cx="8168778" cy="345113"/>
          </a:xfrm>
        </p:spPr>
        <p:txBody>
          <a:bodyPr>
            <a:noAutofit/>
          </a:bodyPr>
          <a:lstStyle/>
          <a:p>
            <a:r>
              <a:rPr lang="en-GB" sz="4000" b="1">
                <a:solidFill>
                  <a:schemeClr val="tx1"/>
                </a:solidFill>
                <a:cs typeface="Arial"/>
              </a:rPr>
              <a:t>Meaningfu</a:t>
            </a:r>
            <a:r>
              <a:rPr lang="en-GB" sz="4000" b="1">
                <a:cs typeface="Arial"/>
              </a:rPr>
              <a:t>l collaboration and dialogue</a:t>
            </a:r>
            <a:endParaRPr lang="en-GB" sz="4000" b="1">
              <a:solidFill>
                <a:schemeClr val="tx1"/>
              </a:solidFill>
              <a:cs typeface="Arial"/>
            </a:endParaRPr>
          </a:p>
        </p:txBody>
      </p:sp>
      <p:sp>
        <p:nvSpPr>
          <p:cNvPr id="3" name="TextBox 2">
            <a:extLst>
              <a:ext uri="{FF2B5EF4-FFF2-40B4-BE49-F238E27FC236}">
                <a16:creationId xmlns:a16="http://schemas.microsoft.com/office/drawing/2014/main" id="{0E1E238A-E85E-6D4D-C45E-3403B7B937A5}"/>
              </a:ext>
            </a:extLst>
          </p:cNvPr>
          <p:cNvSpPr txBox="1"/>
          <p:nvPr/>
        </p:nvSpPr>
        <p:spPr>
          <a:xfrm>
            <a:off x="551889" y="1095230"/>
            <a:ext cx="8168778" cy="5632311"/>
          </a:xfrm>
          <a:prstGeom prst="rect">
            <a:avLst/>
          </a:prstGeom>
          <a:noFill/>
        </p:spPr>
        <p:txBody>
          <a:bodyPr wrap="square">
            <a:spAutoFit/>
          </a:bodyPr>
          <a:lstStyle/>
          <a:p>
            <a:pPr marL="342900" indent="-342900">
              <a:buFont typeface="Arial" panose="020B0604020202020204" pitchFamily="34" charset="0"/>
              <a:buChar char="•"/>
            </a:pPr>
            <a:r>
              <a:rPr lang="en-GB" sz="2400"/>
              <a:t>The Sutton Trust produced a report in 2015, on </a:t>
            </a:r>
            <a:r>
              <a:rPr lang="en-GB" sz="2400">
                <a:hlinkClick r:id="rId3"/>
              </a:rPr>
              <a:t>Developing Teachers</a:t>
            </a:r>
            <a:r>
              <a:rPr lang="en-GB" sz="2400"/>
              <a:t> . It highlights that ‘professional collaboration benefits all and leads to innovation and creativity’.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When thinking about fostering positive data dialogue and collaboration, it may be helpful to consider whether:</a:t>
            </a:r>
          </a:p>
          <a:p>
            <a:endParaRPr lang="en-GB" sz="2400"/>
          </a:p>
          <a:p>
            <a:pPr marL="800100" lvl="1" indent="-342900">
              <a:buFont typeface="Courier New" panose="02070309020205020404" pitchFamily="49" charset="0"/>
              <a:buChar char="o"/>
            </a:pPr>
            <a:r>
              <a:rPr lang="en-GB" sz="2400"/>
              <a:t>staff engage in formal or informal collaborative discussions, analysis and planning involving data or evidence,</a:t>
            </a:r>
          </a:p>
          <a:p>
            <a:pPr marL="800100" lvl="1" indent="-342900">
              <a:buFont typeface="Courier New" panose="02070309020205020404" pitchFamily="49" charset="0"/>
              <a:buChar char="o"/>
            </a:pPr>
            <a:r>
              <a:rPr lang="en-GB" sz="2400"/>
              <a:t>leaders are modelling informal and formal data discussions, and if</a:t>
            </a:r>
          </a:p>
          <a:p>
            <a:pPr marL="800100" lvl="1" indent="-342900">
              <a:buFont typeface="Courier New" panose="02070309020205020404" pitchFamily="49" charset="0"/>
              <a:buChar char="o"/>
            </a:pPr>
            <a:r>
              <a:rPr lang="en-GB" sz="2400"/>
              <a:t>we look outwards and seek to collaborate with other schools to improve our understanding and use of data. </a:t>
            </a:r>
          </a:p>
          <a:p>
            <a:pPr marL="342900" indent="-342900">
              <a:buFont typeface="Courier New" panose="02070309020205020404" pitchFamily="49" charset="0"/>
              <a:buChar char="o"/>
            </a:pPr>
            <a:endParaRPr lang="en-GB" sz="2400"/>
          </a:p>
        </p:txBody>
      </p:sp>
      <p:pic>
        <p:nvPicPr>
          <p:cNvPr id="6" name="Graphic 5" descr="Chat with solid fill">
            <a:extLst>
              <a:ext uri="{FF2B5EF4-FFF2-40B4-BE49-F238E27FC236}">
                <a16:creationId xmlns:a16="http://schemas.microsoft.com/office/drawing/2014/main" id="{36CD8DDE-BBC2-EDCF-1D45-CD869C66A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0667" y="2455334"/>
            <a:ext cx="2800910" cy="2945973"/>
          </a:xfrm>
          <a:prstGeom prst="rect">
            <a:avLst/>
          </a:prstGeom>
        </p:spPr>
      </p:pic>
    </p:spTree>
    <p:extLst>
      <p:ext uri="{BB962C8B-B14F-4D97-AF65-F5344CB8AC3E}">
        <p14:creationId xmlns:p14="http://schemas.microsoft.com/office/powerpoint/2010/main" val="287830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4"/>
          <a:stretch>
            <a:fillRect/>
          </a:stretch>
        </p:blipFill>
        <p:spPr>
          <a:xfrm>
            <a:off x="6600926" y="1384522"/>
            <a:ext cx="4667250" cy="4667250"/>
          </a:xfrm>
          <a:prstGeom prst="rect">
            <a:avLst/>
          </a:prstGeom>
        </p:spPr>
      </p:pic>
      <p:sp>
        <p:nvSpPr>
          <p:cNvPr id="2" name="TextBox 1">
            <a:extLst>
              <a:ext uri="{FF2B5EF4-FFF2-40B4-BE49-F238E27FC236}">
                <a16:creationId xmlns:a16="http://schemas.microsoft.com/office/drawing/2014/main" id="{BF43AE10-D473-DD40-C253-C8BA49A39722}"/>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The national model of professional learning | Professional Learning | Education Scotland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E2ADF-0B0D-E0B6-FFB3-56354FBDD5AF}"/>
              </a:ext>
            </a:extLst>
          </p:cNvPr>
          <p:cNvSpPr txBox="1">
            <a:spLocks noGrp="1"/>
          </p:cNvSpPr>
          <p:nvPr>
            <p:ph type="title" idx="4294967295"/>
          </p:nvPr>
        </p:nvSpPr>
        <p:spPr>
          <a:xfrm>
            <a:off x="443619" y="230326"/>
            <a:ext cx="11304761"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black"/>
                </a:solidFill>
                <a:effectLst/>
                <a:uLnTx/>
                <a:uFillTx/>
                <a:latin typeface="Calibri Light" panose="020F0302020204030204"/>
                <a:ea typeface="+mn-ea"/>
                <a:cs typeface="+mn-cs"/>
              </a:rPr>
              <a:t>Data dialogue – using a data driven dialogue approach</a:t>
            </a:r>
          </a:p>
        </p:txBody>
      </p:sp>
      <p:pic>
        <p:nvPicPr>
          <p:cNvPr id="3" name="Picture 2" descr="An image of the data driven dialogue guidance. ">
            <a:extLst>
              <a:ext uri="{FF2B5EF4-FFF2-40B4-BE49-F238E27FC236}">
                <a16:creationId xmlns:a16="http://schemas.microsoft.com/office/drawing/2014/main" id="{98DAB91C-A8DC-7C88-5440-7D8B0C750D18}"/>
              </a:ext>
            </a:extLst>
          </p:cNvPr>
          <p:cNvPicPr>
            <a:picLocks noChangeAspect="1"/>
          </p:cNvPicPr>
          <p:nvPr/>
        </p:nvPicPr>
        <p:blipFill>
          <a:blip r:embed="rId3"/>
          <a:stretch>
            <a:fillRect/>
          </a:stretch>
        </p:blipFill>
        <p:spPr>
          <a:xfrm>
            <a:off x="507100" y="1208425"/>
            <a:ext cx="3067374" cy="2864042"/>
          </a:xfrm>
          <a:prstGeom prst="rect">
            <a:avLst/>
          </a:prstGeom>
          <a:ln>
            <a:solidFill>
              <a:schemeClr val="tx1"/>
            </a:solidFill>
          </a:ln>
        </p:spPr>
      </p:pic>
      <p:pic>
        <p:nvPicPr>
          <p:cNvPr id="5" name="Picture 4" descr="A QR code linking to the data driven dialogue guidance. ">
            <a:extLst>
              <a:ext uri="{FF2B5EF4-FFF2-40B4-BE49-F238E27FC236}">
                <a16:creationId xmlns:a16="http://schemas.microsoft.com/office/drawing/2014/main" id="{C857C207-7125-BF40-776C-3A4B3D5B33F0}"/>
              </a:ext>
            </a:extLst>
          </p:cNvPr>
          <p:cNvPicPr>
            <a:picLocks noChangeAspect="1"/>
          </p:cNvPicPr>
          <p:nvPr/>
        </p:nvPicPr>
        <p:blipFill>
          <a:blip r:embed="rId4"/>
          <a:stretch>
            <a:fillRect/>
          </a:stretch>
        </p:blipFill>
        <p:spPr>
          <a:xfrm>
            <a:off x="361626" y="4131734"/>
            <a:ext cx="3358321" cy="2613949"/>
          </a:xfrm>
          <a:prstGeom prst="rect">
            <a:avLst/>
          </a:prstGeom>
        </p:spPr>
      </p:pic>
      <p:sp>
        <p:nvSpPr>
          <p:cNvPr id="7" name="TextBox 6">
            <a:extLst>
              <a:ext uri="{FF2B5EF4-FFF2-40B4-BE49-F238E27FC236}">
                <a16:creationId xmlns:a16="http://schemas.microsoft.com/office/drawing/2014/main" id="{6D37F852-A587-F48B-8A2A-D16A7D210AC9}"/>
              </a:ext>
            </a:extLst>
          </p:cNvPr>
          <p:cNvSpPr txBox="1"/>
          <p:nvPr/>
        </p:nvSpPr>
        <p:spPr>
          <a:xfrm>
            <a:off x="4039709" y="1267690"/>
            <a:ext cx="7220957"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Taking a data driven dialogue approach is one way of supporting staff to increase their knowledge, skills and confidence in analysing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Using their own school level data or a set of sample data, participants go through four phases of analysis and interrogation. These are: prediction, go visual, observations and inferences.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This approach can provide a frame for staff when approaching data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As the name suggests, it is important that this is carried out collaboratively.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A link to the protocol and sample data can be found using the link or QR code. </a:t>
            </a:r>
          </a:p>
        </p:txBody>
      </p:sp>
      <p:sp>
        <p:nvSpPr>
          <p:cNvPr id="9" name="TextBox 8">
            <a:extLst>
              <a:ext uri="{FF2B5EF4-FFF2-40B4-BE49-F238E27FC236}">
                <a16:creationId xmlns:a16="http://schemas.microsoft.com/office/drawing/2014/main" id="{5E5AF06E-226A-52A8-9A6A-99BA74626DB4}"/>
              </a:ext>
            </a:extLst>
          </p:cNvPr>
          <p:cNvSpPr txBox="1"/>
          <p:nvPr/>
        </p:nvSpPr>
        <p:spPr>
          <a:xfrm>
            <a:off x="8326581" y="5981343"/>
            <a:ext cx="35453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5"/>
              </a:rPr>
              <a:t>NCS_PS_Toolkit_BST_Set_C_DataDrivenDialogue.pdf (uchicago.edu)</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109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F8C3-24D9-2422-50A9-FE182690B037}"/>
              </a:ext>
            </a:extLst>
          </p:cNvPr>
          <p:cNvSpPr>
            <a:spLocks noGrp="1"/>
          </p:cNvSpPr>
          <p:nvPr>
            <p:ph type="title"/>
          </p:nvPr>
        </p:nvSpPr>
        <p:spPr>
          <a:xfrm>
            <a:off x="397933" y="420656"/>
            <a:ext cx="5698067" cy="785249"/>
          </a:xfrm>
        </p:spPr>
        <p:txBody>
          <a:bodyPr>
            <a:normAutofit/>
          </a:bodyPr>
          <a:lstStyle/>
          <a:p>
            <a:r>
              <a:rPr lang="en-GB" sz="4000" b="1"/>
              <a:t>High challenge, low threat</a:t>
            </a:r>
          </a:p>
        </p:txBody>
      </p:sp>
      <p:pic>
        <p:nvPicPr>
          <p:cNvPr id="5" name="Picture 4" descr="An image of the book 'High Challenge, Low Threat' by Mary Myatt. ">
            <a:extLst>
              <a:ext uri="{FF2B5EF4-FFF2-40B4-BE49-F238E27FC236}">
                <a16:creationId xmlns:a16="http://schemas.microsoft.com/office/drawing/2014/main" id="{B0926F12-5CDA-339B-85D4-8D8387F9C792}"/>
              </a:ext>
            </a:extLst>
          </p:cNvPr>
          <p:cNvPicPr>
            <a:picLocks noChangeAspect="1"/>
          </p:cNvPicPr>
          <p:nvPr/>
        </p:nvPicPr>
        <p:blipFill>
          <a:blip r:embed="rId3"/>
          <a:stretch>
            <a:fillRect/>
          </a:stretch>
        </p:blipFill>
        <p:spPr>
          <a:xfrm>
            <a:off x="287233" y="1388718"/>
            <a:ext cx="3778891" cy="3665482"/>
          </a:xfrm>
          <a:prstGeom prst="rect">
            <a:avLst/>
          </a:prstGeom>
        </p:spPr>
      </p:pic>
      <p:sp>
        <p:nvSpPr>
          <p:cNvPr id="7" name="TextBox 6">
            <a:extLst>
              <a:ext uri="{FF2B5EF4-FFF2-40B4-BE49-F238E27FC236}">
                <a16:creationId xmlns:a16="http://schemas.microsoft.com/office/drawing/2014/main" id="{8579D0D7-03E2-FF75-C935-4FDD8D6E829D}"/>
              </a:ext>
            </a:extLst>
          </p:cNvPr>
          <p:cNvSpPr txBox="1"/>
          <p:nvPr/>
        </p:nvSpPr>
        <p:spPr>
          <a:xfrm>
            <a:off x="4233332" y="1388719"/>
            <a:ext cx="6896631" cy="397031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a:solidFill>
                  <a:prstClr val="black"/>
                </a:solidFill>
                <a:latin typeface="Calibri" panose="020F0502020204030204"/>
              </a:rPr>
              <a:t>Develop </a:t>
            </a: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 reflective </a:t>
            </a:r>
            <a:r>
              <a:rPr kumimoji="0" lang="en-GB" sz="2800" b="0" i="0" u="none" strike="noStrike" kern="1200" cap="none" spc="0" normalizeH="0" baseline="0" noProof="0" err="1">
                <a:ln>
                  <a:noFill/>
                </a:ln>
                <a:solidFill>
                  <a:prstClr val="black"/>
                </a:solidFill>
                <a:effectLst/>
                <a:uLnTx/>
                <a:uFillTx/>
                <a:latin typeface="Calibri" panose="020F0502020204030204"/>
                <a:ea typeface="+mn-ea"/>
                <a:cs typeface="+mn-cs"/>
              </a:rPr>
              <a:t>cultur</a:t>
            </a:r>
            <a:r>
              <a:rPr lang="en-GB" sz="2800">
                <a:solidFill>
                  <a:prstClr val="black"/>
                </a:solidFill>
                <a:latin typeface="Calibri" panose="020F0502020204030204"/>
              </a:rPr>
              <a: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Remember</a:t>
            </a:r>
            <a:r>
              <a:rPr lang="en-GB" sz="2800">
                <a:solidFill>
                  <a:prstClr val="black"/>
                </a:solidFill>
                <a:latin typeface="Calibri" panose="020F0502020204030204"/>
              </a:rPr>
              <a:t> that i</a:t>
            </a: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 is okay to make mistakes.</a:t>
            </a:r>
            <a:endParaRPr lang="en-GB" sz="28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Separate ‘the work’ from ‘the person’</a:t>
            </a:r>
            <a:endParaRPr lang="en-GB" sz="28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Build positive relationships: remember the ‘bank of goodwill.’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Be selective about the evidence you collect and the analysis that you do.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Ensure that data/evidence is manageable, rich and balanced.</a:t>
            </a:r>
          </a:p>
        </p:txBody>
      </p:sp>
      <p:sp>
        <p:nvSpPr>
          <p:cNvPr id="10" name="TextBox 9">
            <a:extLst>
              <a:ext uri="{FF2B5EF4-FFF2-40B4-BE49-F238E27FC236}">
                <a16:creationId xmlns:a16="http://schemas.microsoft.com/office/drawing/2014/main" id="{F309B1C3-566E-D93F-E1FE-17A07ACDD528}"/>
              </a:ext>
            </a:extLst>
          </p:cNvPr>
          <p:cNvSpPr txBox="1"/>
          <p:nvPr/>
        </p:nvSpPr>
        <p:spPr>
          <a:xfrm>
            <a:off x="660800" y="5287630"/>
            <a:ext cx="3200399" cy="1200329"/>
          </a:xfrm>
          <a:prstGeom prst="rect">
            <a:avLst/>
          </a:prstGeom>
          <a:noFill/>
        </p:spPr>
        <p:txBody>
          <a:bodyPr wrap="square">
            <a:spAutoFit/>
          </a:bodyPr>
          <a:lstStyle/>
          <a:p>
            <a:r>
              <a:rPr lang="en-GB" sz="1800">
                <a:solidFill>
                  <a:srgbClr val="00C8A5"/>
                </a:solidFill>
                <a:cs typeface="Arial"/>
                <a:hlinkClick r:id="rId4"/>
              </a:rPr>
              <a:t>(161) High Challenge, Low Threat- How top leaders find the balance. | Mary Myatt | </a:t>
            </a:r>
            <a:r>
              <a:rPr lang="en-GB" sz="1800" err="1">
                <a:solidFill>
                  <a:srgbClr val="00C8A5"/>
                </a:solidFill>
                <a:cs typeface="Arial"/>
                <a:hlinkClick r:id="rId4"/>
              </a:rPr>
              <a:t>TEDxNorwichED</a:t>
            </a:r>
            <a:r>
              <a:rPr lang="en-GB" sz="1800">
                <a:solidFill>
                  <a:srgbClr val="00C8A5"/>
                </a:solidFill>
                <a:cs typeface="Arial"/>
                <a:hlinkClick r:id="rId4"/>
              </a:rPr>
              <a:t> - YouTube</a:t>
            </a:r>
            <a:endParaRPr lang="en-GB"/>
          </a:p>
        </p:txBody>
      </p:sp>
      <p:pic>
        <p:nvPicPr>
          <p:cNvPr id="4" name="Picture 3" descr="A QR code to a TED talk. ">
            <a:extLst>
              <a:ext uri="{FF2B5EF4-FFF2-40B4-BE49-F238E27FC236}">
                <a16:creationId xmlns:a16="http://schemas.microsoft.com/office/drawing/2014/main" id="{F1126721-2194-7CF7-AFB0-917B722E1840}"/>
              </a:ext>
            </a:extLst>
          </p:cNvPr>
          <p:cNvPicPr>
            <a:picLocks noChangeAspect="1"/>
          </p:cNvPicPr>
          <p:nvPr/>
        </p:nvPicPr>
        <p:blipFill>
          <a:blip r:embed="rId5"/>
          <a:stretch>
            <a:fillRect/>
          </a:stretch>
        </p:blipFill>
        <p:spPr>
          <a:xfrm>
            <a:off x="9931000" y="5054200"/>
            <a:ext cx="1803799" cy="1803799"/>
          </a:xfrm>
          <a:prstGeom prst="rect">
            <a:avLst/>
          </a:prstGeom>
        </p:spPr>
      </p:pic>
    </p:spTree>
    <p:extLst>
      <p:ext uri="{BB962C8B-B14F-4D97-AF65-F5344CB8AC3E}">
        <p14:creationId xmlns:p14="http://schemas.microsoft.com/office/powerpoint/2010/main" val="197650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9424-7A2A-293C-06E3-796E7E9C2504}"/>
              </a:ext>
            </a:extLst>
          </p:cNvPr>
          <p:cNvSpPr txBox="1">
            <a:spLocks noGrp="1"/>
          </p:cNvSpPr>
          <p:nvPr>
            <p:ph type="title" idx="4294967295"/>
          </p:nvPr>
        </p:nvSpPr>
        <p:spPr>
          <a:xfrm>
            <a:off x="551889" y="457287"/>
            <a:ext cx="8676777" cy="457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An embedded and ‘joined up’ approach</a:t>
            </a:r>
          </a:p>
        </p:txBody>
      </p:sp>
      <p:sp>
        <p:nvSpPr>
          <p:cNvPr id="4" name="TextBox 3">
            <a:extLst>
              <a:ext uri="{FF2B5EF4-FFF2-40B4-BE49-F238E27FC236}">
                <a16:creationId xmlns:a16="http://schemas.microsoft.com/office/drawing/2014/main" id="{1919FA65-E469-5CF1-225A-55867F8B8C4B}"/>
              </a:ext>
            </a:extLst>
          </p:cNvPr>
          <p:cNvSpPr txBox="1"/>
          <p:nvPr/>
        </p:nvSpPr>
        <p:spPr>
          <a:xfrm>
            <a:off x="551890" y="1286933"/>
            <a:ext cx="10844243" cy="5262979"/>
          </a:xfrm>
          <a:prstGeom prst="rect">
            <a:avLst/>
          </a:prstGeom>
          <a:noFill/>
        </p:spPr>
        <p:txBody>
          <a:bodyPr wrap="square" rtlCol="0">
            <a:spAutoFit/>
          </a:bodyPr>
          <a:lstStyle/>
          <a:p>
            <a:pPr marL="342900" indent="-342900">
              <a:buFont typeface="Arial" panose="020B0604020202020204" pitchFamily="34" charset="0"/>
              <a:buChar char="•"/>
            </a:pPr>
            <a:r>
              <a:rPr lang="en-GB" sz="2400"/>
              <a:t>In an effective data culture, the use of data and evidence is embedded throughout all areas of the improvement cycle.</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Data and evidence are used to plan, track, monitor and evaluate improvement at whole school and classroom level.  </a:t>
            </a:r>
          </a:p>
          <a:p>
            <a:endParaRPr lang="en-GB" sz="2400"/>
          </a:p>
          <a:p>
            <a:pPr marL="342900" indent="-342900">
              <a:buFont typeface="Arial" panose="020B0604020202020204" pitchFamily="34" charset="0"/>
              <a:buChar char="•"/>
            </a:pPr>
            <a:r>
              <a:rPr lang="en-GB" sz="2400"/>
              <a:t>Informal and formal data discussions take place between educators who feel challenged but psychologically safe. They openly share and are curious about data.  </a:t>
            </a:r>
          </a:p>
          <a:p>
            <a:endParaRPr lang="en-GB" sz="2400"/>
          </a:p>
          <a:p>
            <a:pPr marL="342900" indent="-342900">
              <a:buFont typeface="Arial" panose="020B0604020202020204" pitchFamily="34" charset="0"/>
              <a:buChar char="•"/>
            </a:pPr>
            <a:r>
              <a:rPr lang="en-GB" sz="2400"/>
              <a:t>All stakeholders understand the role of data and evidence in school and their part in utilising it effectively. </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The use of data and evidence is part of ‘normal’ everyday activity. </a:t>
            </a:r>
          </a:p>
          <a:p>
            <a:endParaRPr lang="en-GB" sz="2400"/>
          </a:p>
        </p:txBody>
      </p:sp>
    </p:spTree>
    <p:extLst>
      <p:ext uri="{BB962C8B-B14F-4D97-AF65-F5344CB8AC3E}">
        <p14:creationId xmlns:p14="http://schemas.microsoft.com/office/powerpoint/2010/main" val="35258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5ACE8B-5E89-A5BD-D307-BDD8648C944E}"/>
              </a:ext>
            </a:extLst>
          </p:cNvPr>
          <p:cNvSpPr txBox="1">
            <a:spLocks noGrp="1"/>
          </p:cNvSpPr>
          <p:nvPr>
            <p:ph type="title" idx="4294967295"/>
          </p:nvPr>
        </p:nvSpPr>
        <p:spPr>
          <a:xfrm>
            <a:off x="597678" y="296237"/>
            <a:ext cx="10996643" cy="12446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An embedded approach – signposting to tracking and monitoring guidance. </a:t>
            </a:r>
          </a:p>
        </p:txBody>
      </p:sp>
      <p:pic>
        <p:nvPicPr>
          <p:cNvPr id="3" name="Picture 2" descr="A QR code that links to the Education Scotland tracking and monitoring resource. ">
            <a:extLst>
              <a:ext uri="{FF2B5EF4-FFF2-40B4-BE49-F238E27FC236}">
                <a16:creationId xmlns:a16="http://schemas.microsoft.com/office/drawing/2014/main" id="{7E0585A2-3B59-A921-D170-E462489E9661}"/>
              </a:ext>
            </a:extLst>
          </p:cNvPr>
          <p:cNvPicPr>
            <a:picLocks noChangeAspect="1"/>
          </p:cNvPicPr>
          <p:nvPr/>
        </p:nvPicPr>
        <p:blipFill>
          <a:blip r:embed="rId3"/>
          <a:stretch>
            <a:fillRect/>
          </a:stretch>
        </p:blipFill>
        <p:spPr>
          <a:xfrm>
            <a:off x="665772" y="1583529"/>
            <a:ext cx="3690942" cy="3690942"/>
          </a:xfrm>
          <a:prstGeom prst="rect">
            <a:avLst/>
          </a:prstGeom>
        </p:spPr>
      </p:pic>
      <p:sp>
        <p:nvSpPr>
          <p:cNvPr id="5" name="TextBox 4">
            <a:extLst>
              <a:ext uri="{FF2B5EF4-FFF2-40B4-BE49-F238E27FC236}">
                <a16:creationId xmlns:a16="http://schemas.microsoft.com/office/drawing/2014/main" id="{C19494BC-EAF0-CAF5-6230-19E2700CA74B}"/>
              </a:ext>
            </a:extLst>
          </p:cNvPr>
          <p:cNvSpPr txBox="1"/>
          <p:nvPr/>
        </p:nvSpPr>
        <p:spPr>
          <a:xfrm>
            <a:off x="834744" y="5508901"/>
            <a:ext cx="3894666" cy="923330"/>
          </a:xfrm>
          <a:prstGeom prst="rect">
            <a:avLst/>
          </a:prstGeom>
          <a:noFill/>
        </p:spPr>
        <p:txBody>
          <a:bodyPr wrap="square">
            <a:spAutoFit/>
          </a:bodyPr>
          <a:lstStyle/>
          <a:p>
            <a:r>
              <a:rPr lang="en-GB">
                <a:hlinkClick r:id="rId4"/>
              </a:rPr>
              <a:t>Resources to support effective tracking and monitoring | Resources | Education Scotland</a:t>
            </a:r>
            <a:endParaRPr lang="en-GB"/>
          </a:p>
        </p:txBody>
      </p:sp>
      <p:pic>
        <p:nvPicPr>
          <p:cNvPr id="7" name="Picture 6" descr="An image of the Education Scotland tracking and monitoring resource. ">
            <a:extLst>
              <a:ext uri="{FF2B5EF4-FFF2-40B4-BE49-F238E27FC236}">
                <a16:creationId xmlns:a16="http://schemas.microsoft.com/office/drawing/2014/main" id="{BD103485-1C58-A5D9-B224-FA6D1D81963F}"/>
              </a:ext>
            </a:extLst>
          </p:cNvPr>
          <p:cNvPicPr>
            <a:picLocks noChangeAspect="1"/>
          </p:cNvPicPr>
          <p:nvPr/>
        </p:nvPicPr>
        <p:blipFill>
          <a:blip r:embed="rId5"/>
          <a:stretch>
            <a:fillRect/>
          </a:stretch>
        </p:blipFill>
        <p:spPr>
          <a:xfrm>
            <a:off x="6095999" y="1209166"/>
            <a:ext cx="5079999" cy="5083133"/>
          </a:xfrm>
          <a:prstGeom prst="rect">
            <a:avLst/>
          </a:prstGeom>
        </p:spPr>
      </p:pic>
    </p:spTree>
    <p:extLst>
      <p:ext uri="{BB962C8B-B14F-4D97-AF65-F5344CB8AC3E}">
        <p14:creationId xmlns:p14="http://schemas.microsoft.com/office/powerpoint/2010/main" val="371235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Data culture challenges activity">
            <a:extLst>
              <a:ext uri="{FF2B5EF4-FFF2-40B4-BE49-F238E27FC236}">
                <a16:creationId xmlns:a16="http://schemas.microsoft.com/office/drawing/2014/main" id="{13EE4D88-5EE9-60D6-9EA6-087884062020}"/>
              </a:ext>
            </a:extLst>
          </p:cNvPr>
          <p:cNvSpPr txBox="1">
            <a:spLocks noGrp="1"/>
          </p:cNvSpPr>
          <p:nvPr>
            <p:ph type="title" idx="4294967295"/>
          </p:nvPr>
        </p:nvSpPr>
        <p:spPr>
          <a:xfrm>
            <a:off x="457200" y="270933"/>
            <a:ext cx="657449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n-ea"/>
                <a:cs typeface="+mn-cs"/>
              </a:rPr>
              <a:t>Data culture challenges activity</a:t>
            </a:r>
          </a:p>
        </p:txBody>
      </p:sp>
      <p:pic>
        <p:nvPicPr>
          <p:cNvPr id="10" name="Picture 9" descr="Task icon">
            <a:extLst>
              <a:ext uri="{FF2B5EF4-FFF2-40B4-BE49-F238E27FC236}">
                <a16:creationId xmlns:a16="http://schemas.microsoft.com/office/drawing/2014/main" id="{8B8488D6-DEAE-3F9E-379F-E5D658D4606E}"/>
              </a:ext>
            </a:extLst>
          </p:cNvPr>
          <p:cNvPicPr>
            <a:picLocks noChangeAspect="1"/>
          </p:cNvPicPr>
          <p:nvPr/>
        </p:nvPicPr>
        <p:blipFill>
          <a:blip r:embed="rId3"/>
          <a:stretch>
            <a:fillRect/>
          </a:stretch>
        </p:blipFill>
        <p:spPr>
          <a:xfrm>
            <a:off x="10288557" y="156567"/>
            <a:ext cx="1547848" cy="893299"/>
          </a:xfrm>
          <a:prstGeom prst="rect">
            <a:avLst/>
          </a:prstGeom>
        </p:spPr>
      </p:pic>
      <p:sp>
        <p:nvSpPr>
          <p:cNvPr id="3" name="Rectangle 2">
            <a:extLst>
              <a:ext uri="{FF2B5EF4-FFF2-40B4-BE49-F238E27FC236}">
                <a16:creationId xmlns:a16="http://schemas.microsoft.com/office/drawing/2014/main" id="{5E6F8574-3FBC-7698-220C-94C24A3CC6F2}"/>
              </a:ext>
              <a:ext uri="{C183D7F6-B498-43B3-948B-1728B52AA6E4}">
                <adec:decorative xmlns:adec="http://schemas.microsoft.com/office/drawing/2017/decorative" val="0"/>
              </a:ext>
            </a:extLst>
          </p:cNvPr>
          <p:cNvSpPr/>
          <p:nvPr/>
        </p:nvSpPr>
        <p:spPr>
          <a:xfrm>
            <a:off x="558800" y="1049866"/>
            <a:ext cx="3623733"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A. Data is viewed as the role or domain of the leadership team. </a:t>
            </a:r>
          </a:p>
        </p:txBody>
      </p:sp>
      <p:sp>
        <p:nvSpPr>
          <p:cNvPr id="4" name="Rectangle 3">
            <a:extLst>
              <a:ext uri="{FF2B5EF4-FFF2-40B4-BE49-F238E27FC236}">
                <a16:creationId xmlns:a16="http://schemas.microsoft.com/office/drawing/2014/main" id="{D25A25F9-204A-A445-D6F0-3FE4C72C2770}"/>
              </a:ext>
              <a:ext uri="{C183D7F6-B498-43B3-948B-1728B52AA6E4}">
                <adec:decorative xmlns:adec="http://schemas.microsoft.com/office/drawing/2017/decorative" val="0"/>
              </a:ext>
            </a:extLst>
          </p:cNvPr>
          <p:cNvSpPr/>
          <p:nvPr/>
        </p:nvSpPr>
        <p:spPr>
          <a:xfrm>
            <a:off x="4622802" y="1049866"/>
            <a:ext cx="3386667"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B. Low levels of formal and informal staff discussion around data.</a:t>
            </a:r>
          </a:p>
        </p:txBody>
      </p:sp>
      <p:sp>
        <p:nvSpPr>
          <p:cNvPr id="5" name="Rectangle 4">
            <a:extLst>
              <a:ext uri="{FF2B5EF4-FFF2-40B4-BE49-F238E27FC236}">
                <a16:creationId xmlns:a16="http://schemas.microsoft.com/office/drawing/2014/main" id="{54EFEEC2-58DE-08F8-37C7-238BBA000800}"/>
              </a:ext>
              <a:ext uri="{C183D7F6-B498-43B3-948B-1728B52AA6E4}">
                <adec:decorative xmlns:adec="http://schemas.microsoft.com/office/drawing/2017/decorative" val="0"/>
              </a:ext>
            </a:extLst>
          </p:cNvPr>
          <p:cNvSpPr/>
          <p:nvPr/>
        </p:nvSpPr>
        <p:spPr>
          <a:xfrm>
            <a:off x="8449738" y="1049866"/>
            <a:ext cx="3386667"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C. Learners, families and partners are not involved in data. </a:t>
            </a:r>
          </a:p>
        </p:txBody>
      </p:sp>
      <p:sp>
        <p:nvSpPr>
          <p:cNvPr id="6" name="Rectangle 5">
            <a:extLst>
              <a:ext uri="{FF2B5EF4-FFF2-40B4-BE49-F238E27FC236}">
                <a16:creationId xmlns:a16="http://schemas.microsoft.com/office/drawing/2014/main" id="{7E0E2459-B0EE-F8A4-61B5-71D49D77EED6}"/>
              </a:ext>
              <a:ext uri="{C183D7F6-B498-43B3-948B-1728B52AA6E4}">
                <adec:decorative xmlns:adec="http://schemas.microsoft.com/office/drawing/2017/decorative" val="0"/>
              </a:ext>
            </a:extLst>
          </p:cNvPr>
          <p:cNvSpPr/>
          <p:nvPr/>
        </p:nvSpPr>
        <p:spPr>
          <a:xfrm>
            <a:off x="558800" y="4013200"/>
            <a:ext cx="3623733"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D. Data systems and processes are unreliable, inconsistently used or inaccurate.</a:t>
            </a:r>
          </a:p>
        </p:txBody>
      </p:sp>
      <p:sp>
        <p:nvSpPr>
          <p:cNvPr id="7" name="Rectangle 6">
            <a:extLst>
              <a:ext uri="{FF2B5EF4-FFF2-40B4-BE49-F238E27FC236}">
                <a16:creationId xmlns:a16="http://schemas.microsoft.com/office/drawing/2014/main" id="{D4FE33E1-0787-1080-3B05-1562602F61ED}"/>
              </a:ext>
              <a:ext uri="{C183D7F6-B498-43B3-948B-1728B52AA6E4}">
                <adec:decorative xmlns:adec="http://schemas.microsoft.com/office/drawing/2017/decorative" val="0"/>
              </a:ext>
            </a:extLst>
          </p:cNvPr>
          <p:cNvSpPr/>
          <p:nvPr/>
        </p:nvSpPr>
        <p:spPr>
          <a:xfrm>
            <a:off x="4622802" y="3979333"/>
            <a:ext cx="3386667" cy="25738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a:t>E. Educators feel as if they have a lot of data but are unsure how to use it – data paralysis. </a:t>
            </a:r>
          </a:p>
        </p:txBody>
      </p:sp>
      <p:sp>
        <p:nvSpPr>
          <p:cNvPr id="8" name="Rectangle 7">
            <a:extLst>
              <a:ext uri="{FF2B5EF4-FFF2-40B4-BE49-F238E27FC236}">
                <a16:creationId xmlns:a16="http://schemas.microsoft.com/office/drawing/2014/main" id="{DD076FBA-4056-D3A8-7396-4CC5F87A9618}"/>
              </a:ext>
              <a:ext uri="{C183D7F6-B498-43B3-948B-1728B52AA6E4}">
                <adec:decorative xmlns:adec="http://schemas.microsoft.com/office/drawing/2017/decorative" val="0"/>
              </a:ext>
            </a:extLst>
          </p:cNvPr>
          <p:cNvSpPr/>
          <p:nvPr/>
        </p:nvSpPr>
        <p:spPr>
          <a:xfrm>
            <a:off x="8449738" y="3979332"/>
            <a:ext cx="3386667" cy="2573867"/>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a:t>F. Data is gathered and analysed but it is not used to effectively improve outcomes – planning, ongoing tracking and evaluation. </a:t>
            </a:r>
          </a:p>
        </p:txBody>
      </p:sp>
    </p:spTree>
    <p:extLst>
      <p:ext uri="{BB962C8B-B14F-4D97-AF65-F5344CB8AC3E}">
        <p14:creationId xmlns:p14="http://schemas.microsoft.com/office/powerpoint/2010/main" val="3610738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ims">
            <a:extLst>
              <a:ext uri="{FF2B5EF4-FFF2-40B4-BE49-F238E27FC236}">
                <a16:creationId xmlns:a16="http://schemas.microsoft.com/office/drawing/2014/main" id="{9816AC0C-D4D6-541E-F8ED-3CDE5112BCA8}"/>
              </a:ext>
            </a:extLst>
          </p:cNvPr>
          <p:cNvSpPr>
            <a:spLocks noGrp="1"/>
          </p:cNvSpPr>
          <p:nvPr>
            <p:ph type="title"/>
          </p:nvPr>
        </p:nvSpPr>
        <p:spPr>
          <a:xfrm>
            <a:off x="838200" y="365126"/>
            <a:ext cx="10515600" cy="922840"/>
          </a:xfrm>
        </p:spPr>
        <p:txBody>
          <a:bodyPr>
            <a:normAutofit/>
          </a:bodyPr>
          <a:lstStyle/>
          <a:p>
            <a:r>
              <a:rPr lang="en-GB" sz="4000" b="1" dirty="0"/>
              <a:t>Aims Review</a:t>
            </a:r>
          </a:p>
        </p:txBody>
      </p:sp>
      <p:sp>
        <p:nvSpPr>
          <p:cNvPr id="3" name="TextBox 2">
            <a:extLst>
              <a:ext uri="{FF2B5EF4-FFF2-40B4-BE49-F238E27FC236}">
                <a16:creationId xmlns:a16="http://schemas.microsoft.com/office/drawing/2014/main" id="{CAD7CDFD-C5FE-C5DF-2580-D4E96A835869}"/>
              </a:ext>
            </a:extLst>
          </p:cNvPr>
          <p:cNvSpPr txBox="1"/>
          <p:nvPr/>
        </p:nvSpPr>
        <p:spPr>
          <a:xfrm>
            <a:off x="1032934" y="1905506"/>
            <a:ext cx="5283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this workshop we will consider: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national guidance and research,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what an effective data culture may look like,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key considerations when developing a positive data culture, 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Improving a data culture scenarios. </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227" y="1287965"/>
            <a:ext cx="4086923" cy="4086923"/>
          </a:xfrm>
          <a:prstGeom prst="rect">
            <a:avLst/>
          </a:prstGeom>
        </p:spPr>
      </p:pic>
    </p:spTree>
    <p:extLst>
      <p:ext uri="{BB962C8B-B14F-4D97-AF65-F5344CB8AC3E}">
        <p14:creationId xmlns:p14="http://schemas.microsoft.com/office/powerpoint/2010/main" val="7608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3B28D56-4124-A754-3F41-5C54597A9B8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1922436"/>
              </p:ext>
            </p:extLst>
          </p:nvPr>
        </p:nvGraphicFramePr>
        <p:xfrm>
          <a:off x="558804" y="1108816"/>
          <a:ext cx="11074392" cy="5255260"/>
        </p:xfrm>
        <a:graphic>
          <a:graphicData uri="http://schemas.openxmlformats.org/drawingml/2006/table">
            <a:tbl>
              <a:tblPr firstRow="1" bandRow="1">
                <a:tableStyleId>{8A107856-5554-42FB-B03E-39F5DBC370BA}</a:tableStyleId>
              </a:tblPr>
              <a:tblGrid>
                <a:gridCol w="3149596">
                  <a:extLst>
                    <a:ext uri="{9D8B030D-6E8A-4147-A177-3AD203B41FA5}">
                      <a16:colId xmlns:a16="http://schemas.microsoft.com/office/drawing/2014/main" val="2304572455"/>
                    </a:ext>
                  </a:extLst>
                </a:gridCol>
                <a:gridCol w="897467">
                  <a:extLst>
                    <a:ext uri="{9D8B030D-6E8A-4147-A177-3AD203B41FA5}">
                      <a16:colId xmlns:a16="http://schemas.microsoft.com/office/drawing/2014/main" val="3283123887"/>
                    </a:ext>
                  </a:extLst>
                </a:gridCol>
                <a:gridCol w="914400">
                  <a:extLst>
                    <a:ext uri="{9D8B030D-6E8A-4147-A177-3AD203B41FA5}">
                      <a16:colId xmlns:a16="http://schemas.microsoft.com/office/drawing/2014/main" val="2633966509"/>
                    </a:ext>
                  </a:extLst>
                </a:gridCol>
                <a:gridCol w="965200">
                  <a:extLst>
                    <a:ext uri="{9D8B030D-6E8A-4147-A177-3AD203B41FA5}">
                      <a16:colId xmlns:a16="http://schemas.microsoft.com/office/drawing/2014/main" val="3376509607"/>
                    </a:ext>
                  </a:extLst>
                </a:gridCol>
                <a:gridCol w="795866">
                  <a:extLst>
                    <a:ext uri="{9D8B030D-6E8A-4147-A177-3AD203B41FA5}">
                      <a16:colId xmlns:a16="http://schemas.microsoft.com/office/drawing/2014/main" val="2761006827"/>
                    </a:ext>
                  </a:extLst>
                </a:gridCol>
                <a:gridCol w="999067">
                  <a:extLst>
                    <a:ext uri="{9D8B030D-6E8A-4147-A177-3AD203B41FA5}">
                      <a16:colId xmlns:a16="http://schemas.microsoft.com/office/drawing/2014/main" val="1897110314"/>
                    </a:ext>
                  </a:extLst>
                </a:gridCol>
                <a:gridCol w="762000">
                  <a:extLst>
                    <a:ext uri="{9D8B030D-6E8A-4147-A177-3AD203B41FA5}">
                      <a16:colId xmlns:a16="http://schemas.microsoft.com/office/drawing/2014/main" val="477511353"/>
                    </a:ext>
                  </a:extLst>
                </a:gridCol>
                <a:gridCol w="2590796">
                  <a:extLst>
                    <a:ext uri="{9D8B030D-6E8A-4147-A177-3AD203B41FA5}">
                      <a16:colId xmlns:a16="http://schemas.microsoft.com/office/drawing/2014/main" val="1877541566"/>
                    </a:ext>
                  </a:extLst>
                </a:gridCol>
              </a:tblGrid>
              <a:tr h="591820">
                <a:tc>
                  <a:txBody>
                    <a:bodyPr/>
                    <a:lstStyle/>
                    <a:p>
                      <a:pPr algn="ctr"/>
                      <a:r>
                        <a:rPr lang="en-GB"/>
                        <a:t>Area</a:t>
                      </a:r>
                    </a:p>
                  </a:txBody>
                  <a:tcPr/>
                </a:tc>
                <a:tc>
                  <a:txBody>
                    <a:bodyPr/>
                    <a:lstStyle/>
                    <a:p>
                      <a:pPr algn="ctr"/>
                      <a:r>
                        <a:rPr lang="en-GB"/>
                        <a:t>0</a:t>
                      </a:r>
                    </a:p>
                  </a:txBody>
                  <a:tcPr/>
                </a:tc>
                <a:tc>
                  <a:txBody>
                    <a:bodyPr/>
                    <a:lstStyle/>
                    <a:p>
                      <a:pPr algn="ctr"/>
                      <a:r>
                        <a:rPr lang="en-GB"/>
                        <a:t>1</a:t>
                      </a:r>
                    </a:p>
                  </a:txBody>
                  <a:tcPr/>
                </a:tc>
                <a:tc>
                  <a:txBody>
                    <a:bodyPr/>
                    <a:lstStyle/>
                    <a:p>
                      <a:pPr algn="ctr"/>
                      <a:r>
                        <a:rPr lang="en-GB"/>
                        <a:t>2</a:t>
                      </a:r>
                    </a:p>
                  </a:txBody>
                  <a:tcPr/>
                </a:tc>
                <a:tc>
                  <a:txBody>
                    <a:bodyPr/>
                    <a:lstStyle/>
                    <a:p>
                      <a:pPr algn="ctr"/>
                      <a:r>
                        <a:rPr lang="en-GB"/>
                        <a:t>3</a:t>
                      </a:r>
                    </a:p>
                  </a:txBody>
                  <a:tcPr/>
                </a:tc>
                <a:tc>
                  <a:txBody>
                    <a:bodyPr/>
                    <a:lstStyle/>
                    <a:p>
                      <a:pPr algn="ctr"/>
                      <a:r>
                        <a:rPr lang="en-GB"/>
                        <a:t>4</a:t>
                      </a:r>
                    </a:p>
                  </a:txBody>
                  <a:tcPr/>
                </a:tc>
                <a:tc>
                  <a:txBody>
                    <a:bodyPr/>
                    <a:lstStyle/>
                    <a:p>
                      <a:pPr algn="ctr"/>
                      <a:r>
                        <a:rPr lang="en-GB"/>
                        <a:t>5</a:t>
                      </a:r>
                    </a:p>
                  </a:txBody>
                  <a:tcPr/>
                </a:tc>
                <a:tc>
                  <a:txBody>
                    <a:bodyPr/>
                    <a:lstStyle/>
                    <a:p>
                      <a:pPr algn="ctr"/>
                      <a:r>
                        <a:rPr lang="en-GB"/>
                        <a:t>Actions?</a:t>
                      </a:r>
                    </a:p>
                  </a:txBody>
                  <a:tcPr/>
                </a:tc>
                <a:extLst>
                  <a:ext uri="{0D108BD9-81ED-4DB2-BD59-A6C34878D82A}">
                    <a16:rowId xmlns:a16="http://schemas.microsoft.com/office/drawing/2014/main" val="2245968060"/>
                  </a:ext>
                </a:extLst>
              </a:tr>
              <a:tr h="591820">
                <a:tc>
                  <a:txBody>
                    <a:bodyPr/>
                    <a:lstStyle/>
                    <a:p>
                      <a:r>
                        <a:rPr lang="en-GB" b="1"/>
                        <a:t>Clear and applied policy and guidance</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1385015"/>
                  </a:ext>
                </a:extLst>
              </a:tr>
              <a:tr h="591820">
                <a:tc>
                  <a:txBody>
                    <a:bodyPr/>
                    <a:lstStyle/>
                    <a:p>
                      <a:r>
                        <a:rPr lang="en-GB" b="1"/>
                        <a:t>Effective data training and development</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198820569"/>
                  </a:ext>
                </a:extLst>
              </a:tr>
              <a:tr h="591820">
                <a:tc>
                  <a:txBody>
                    <a:bodyPr/>
                    <a:lstStyle/>
                    <a:p>
                      <a:r>
                        <a:rPr lang="en-GB" b="1"/>
                        <a:t>Established roles and responsibilities</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88040337"/>
                  </a:ext>
                </a:extLst>
              </a:tr>
              <a:tr h="591820">
                <a:tc>
                  <a:txBody>
                    <a:bodyPr/>
                    <a:lstStyle/>
                    <a:p>
                      <a:r>
                        <a:rPr lang="en-GB" b="1"/>
                        <a:t>Regular collaboration / data dialogue opportunities</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37317657"/>
                  </a:ext>
                </a:extLst>
              </a:tr>
              <a:tr h="591820">
                <a:tc>
                  <a:txBody>
                    <a:bodyPr/>
                    <a:lstStyle/>
                    <a:p>
                      <a:r>
                        <a:rPr lang="en-GB" b="1"/>
                        <a:t>High challenge and low threat environment – psychological safety around data</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707939932"/>
                  </a:ext>
                </a:extLst>
              </a:tr>
              <a:tr h="591820">
                <a:tc>
                  <a:txBody>
                    <a:bodyPr/>
                    <a:lstStyle/>
                    <a:p>
                      <a:r>
                        <a:rPr lang="en-GB" b="1"/>
                        <a:t>Data and evidence is embedded in everything we do – being data informed is ‘the norm’ for all staff.</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13678629"/>
                  </a:ext>
                </a:extLst>
              </a:tr>
            </a:tbl>
          </a:graphicData>
        </a:graphic>
      </p:graphicFrame>
      <p:pic>
        <p:nvPicPr>
          <p:cNvPr id="5" name="Picture 4" descr="Task icon">
            <a:extLst>
              <a:ext uri="{FF2B5EF4-FFF2-40B4-BE49-F238E27FC236}">
                <a16:creationId xmlns:a16="http://schemas.microsoft.com/office/drawing/2014/main" id="{2C36C580-0BE2-CCC8-60E6-7E9D4490137B}"/>
              </a:ext>
            </a:extLst>
          </p:cNvPr>
          <p:cNvPicPr>
            <a:picLocks noChangeAspect="1"/>
          </p:cNvPicPr>
          <p:nvPr/>
        </p:nvPicPr>
        <p:blipFill>
          <a:blip r:embed="rId3"/>
          <a:stretch>
            <a:fillRect/>
          </a:stretch>
        </p:blipFill>
        <p:spPr>
          <a:xfrm>
            <a:off x="10085348" y="47274"/>
            <a:ext cx="1547848" cy="893299"/>
          </a:xfrm>
          <a:prstGeom prst="rect">
            <a:avLst/>
          </a:prstGeom>
        </p:spPr>
      </p:pic>
      <p:sp>
        <p:nvSpPr>
          <p:cNvPr id="2" name="Title 1" descr="Reflection Activity">
            <a:extLst>
              <a:ext uri="{FF2B5EF4-FFF2-40B4-BE49-F238E27FC236}">
                <a16:creationId xmlns:a16="http://schemas.microsoft.com/office/drawing/2014/main" id="{7EA0D0D9-EB16-6693-1DBA-A48D9F2FD94C}"/>
              </a:ext>
            </a:extLst>
          </p:cNvPr>
          <p:cNvSpPr>
            <a:spLocks noGrp="1"/>
          </p:cNvSpPr>
          <p:nvPr>
            <p:ph type="title"/>
          </p:nvPr>
        </p:nvSpPr>
        <p:spPr>
          <a:xfrm>
            <a:off x="558804" y="219604"/>
            <a:ext cx="10515600" cy="762530"/>
          </a:xfrm>
        </p:spPr>
        <p:txBody>
          <a:bodyPr>
            <a:normAutofit/>
          </a:bodyPr>
          <a:lstStyle/>
          <a:p>
            <a:r>
              <a:rPr lang="en-GB" sz="4000" b="1">
                <a:cs typeface="Arial"/>
              </a:rPr>
              <a:t>Reflection activity</a:t>
            </a:r>
            <a:endParaRPr lang="en-GB" sz="4000" b="1"/>
          </a:p>
        </p:txBody>
      </p:sp>
    </p:spTree>
    <p:extLst>
      <p:ext uri="{BB962C8B-B14F-4D97-AF65-F5344CB8AC3E}">
        <p14:creationId xmlns:p14="http://schemas.microsoft.com/office/powerpoint/2010/main" val="203296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6FC11-EDD5-11A8-E9BF-14E27E63D20B}"/>
              </a:ext>
            </a:extLst>
          </p:cNvPr>
          <p:cNvSpPr>
            <a:spLocks noGrp="1"/>
          </p:cNvSpPr>
          <p:nvPr>
            <p:ph type="title" idx="4294967295"/>
          </p:nvPr>
        </p:nvSpPr>
        <p:spPr>
          <a:xfrm>
            <a:off x="947057" y="1742565"/>
            <a:ext cx="490297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Arial" panose="020B0604020202020204" pitchFamily="34" charset="0"/>
              </a:rPr>
              <a:t>Feedback</a:t>
            </a:r>
          </a:p>
        </p:txBody>
      </p:sp>
      <p:pic>
        <p:nvPicPr>
          <p:cNvPr id="4" name="Picture 3" descr="Education Scotland logo ">
            <a:extLst>
              <a:ext uri="{FF2B5EF4-FFF2-40B4-BE49-F238E27FC236}">
                <a16:creationId xmlns:a16="http://schemas.microsoft.com/office/drawing/2014/main" id="{2AC35993-E69F-9C61-CDC7-0498C13278BC}"/>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5" name="Picture 4">
            <a:extLst>
              <a:ext uri="{FF2B5EF4-FFF2-40B4-BE49-F238E27FC236}">
                <a16:creationId xmlns:a16="http://schemas.microsoft.com/office/drawing/2014/main" id="{B4A8C1ED-6DE6-7B08-64E5-1E290EFBFC9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2" name="TextBox 1">
            <a:extLst>
              <a:ext uri="{FF2B5EF4-FFF2-40B4-BE49-F238E27FC236}">
                <a16:creationId xmlns:a16="http://schemas.microsoft.com/office/drawing/2014/main" id="{9F73DA73-1F37-BA5C-F5ED-A251BAEA512E}"/>
              </a:ext>
            </a:extLst>
          </p:cNvPr>
          <p:cNvSpPr txBox="1"/>
          <p:nvPr/>
        </p:nvSpPr>
        <p:spPr>
          <a:xfrm>
            <a:off x="947057" y="2663352"/>
            <a:ext cx="4212771" cy="646331"/>
          </a:xfrm>
          <a:prstGeom prst="rect">
            <a:avLst/>
          </a:prstGeom>
          <a:noFill/>
        </p:spPr>
        <p:txBody>
          <a:bodyPr wrap="square" lIns="91440" tIns="45720" rIns="91440" bIns="45720" rtlCol="0" anchor="t">
            <a:spAutoFit/>
          </a:bodyPr>
          <a:lstStyle/>
          <a:p>
            <a:pPr>
              <a:defRPr/>
            </a:pPr>
            <a:r>
              <a:rPr lang="en-GB" dirty="0">
                <a:solidFill>
                  <a:prstClr val="black"/>
                </a:solidFill>
                <a:latin typeface="Calibri" panose="020F0502020204030204"/>
              </a:rPr>
              <a:t>Insert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you </a:t>
            </a:r>
            <a:r>
              <a:rPr lang="en-GB" dirty="0">
                <a:solidFill>
                  <a:prstClr val="black"/>
                </a:solidFill>
                <a:latin typeface="Calibri" panose="020F0502020204030204"/>
              </a:rPr>
              <a:t>own evaluation code here</a:t>
            </a:r>
            <a:endParaRPr lang="en-US"/>
          </a:p>
          <a:p>
            <a:pPr>
              <a:defRPr/>
            </a:pPr>
            <a:endParaRPr lang="en-GB">
              <a:ea typeface="+mn-ea"/>
              <a:cs typeface="+mn-cs"/>
            </a:endParaRPr>
          </a:p>
        </p:txBody>
      </p:sp>
    </p:spTree>
    <p:extLst>
      <p:ext uri="{BB962C8B-B14F-4D97-AF65-F5344CB8AC3E}">
        <p14:creationId xmlns:p14="http://schemas.microsoft.com/office/powerpoint/2010/main" val="2992660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Lst>
          </p:cNvPr>
          <p:cNvSpPr>
            <a:spLocks noGrp="1"/>
          </p:cNvSpPr>
          <p:nvPr>
            <p:ph type="title"/>
          </p:nvPr>
        </p:nvSpPr>
        <p:spPr/>
        <p:txBody>
          <a:bodyPr>
            <a:normAutofit/>
          </a:bodyPr>
          <a:lstStyle/>
          <a:p>
            <a:r>
              <a:rPr kumimoji="0" lang="en-GB" sz="4000" b="1" i="0" u="none" strike="noStrike" kern="0" cap="none" spc="0" normalizeH="0" baseline="0" noProof="0">
                <a:ln>
                  <a:noFill/>
                </a:ln>
                <a:effectLst/>
                <a:uLnTx/>
                <a:uFillTx/>
                <a:ea typeface="+mj-ea"/>
                <a:cs typeface="Arial"/>
              </a:rPr>
              <a:t>Draft Group Agreement and Protocols</a:t>
            </a:r>
            <a:endParaRPr lang="en-GB" sz="4000"/>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a:ea typeface="+mn-lt"/>
                <a:cs typeface="+mn-lt"/>
              </a:rPr>
              <a:t>Work together</a:t>
            </a:r>
          </a:p>
          <a:p>
            <a:pPr marL="342900" indent="-342900">
              <a:buChar char="•"/>
            </a:pPr>
            <a:r>
              <a:rPr lang="en-GB" sz="2400">
                <a:ea typeface="+mn-lt"/>
                <a:cs typeface="+mn-lt"/>
              </a:rPr>
              <a:t>Learn from, with, and on behalf of each other.</a:t>
            </a:r>
          </a:p>
          <a:p>
            <a:pPr marL="342900" indent="-342900">
              <a:buChar char="•"/>
            </a:pPr>
            <a:r>
              <a:rPr lang="en-GB" sz="2400">
                <a:ea typeface="+mn-lt"/>
                <a:cs typeface="+mn-lt"/>
              </a:rPr>
              <a:t>Create a safe</a:t>
            </a:r>
            <a:r>
              <a:rPr lang="en-GB" sz="2400">
                <a:cs typeface="Arial"/>
              </a:rPr>
              <a:t> space to share ideas and build learning.</a:t>
            </a:r>
          </a:p>
          <a:p>
            <a:pPr marL="342900" indent="-342900">
              <a:buChar char="•"/>
            </a:pPr>
            <a:r>
              <a:rPr lang="en-GB" sz="2400">
                <a:cs typeface="Arial"/>
              </a:rPr>
              <a:t>Agree that everyone is an equal and valued participant.</a:t>
            </a:r>
          </a:p>
          <a:p>
            <a:pPr marL="342900" indent="-342900">
              <a:buChar char="•"/>
            </a:pPr>
            <a:r>
              <a:rPr lang="en-GB" sz="2400">
                <a:cs typeface="Arial"/>
              </a:rPr>
              <a:t>Remain in the room (emails and phone protocol)</a:t>
            </a:r>
          </a:p>
          <a:p>
            <a:endParaRPr lang="en-GB" sz="2400" b="1">
              <a:solidFill>
                <a:srgbClr val="000000"/>
              </a:solidFill>
              <a:cs typeface="Arial"/>
            </a:endParaRPr>
          </a:p>
          <a:p>
            <a:endParaRPr lang="en-GB" sz="2400" b="1">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Lst>
          </p:cNvPr>
          <p:cNvSpPr txBox="1">
            <a:spLocks noGrp="1"/>
          </p:cNvSpPr>
          <p:nvPr>
            <p:ph type="title" idx="4294967295"/>
          </p:nvPr>
        </p:nvSpPr>
        <p:spPr>
          <a:xfrm>
            <a:off x="705925" y="468391"/>
            <a:ext cx="609971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Arial"/>
              </a:rPr>
              <a:t>Connector</a:t>
            </a:r>
            <a:endParaRPr kumimoji="0" lang="en-GB" sz="4000" b="0" i="0" u="none" strike="noStrike" kern="1200" cap="none" spc="0" normalizeH="0" baseline="0" noProof="0">
              <a:ln>
                <a:noFill/>
              </a:ln>
              <a:solidFill>
                <a:schemeClr val="tx1"/>
              </a:solidFill>
              <a:effectLst/>
              <a:uLnTx/>
              <a:uFillTx/>
              <a:latin typeface="+mj-lt"/>
              <a:ea typeface="+mn-ea"/>
              <a:cs typeface="+mn-cs"/>
            </a:endParaRP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705925" y="1606980"/>
            <a:ext cx="3218967" cy="3828620"/>
          </a:xfrm>
          <a:prstGeom prst="rect">
            <a:avLst/>
          </a:prstGeom>
        </p:spPr>
      </p:pic>
      <p:sp>
        <p:nvSpPr>
          <p:cNvPr id="8" name="TextBox 7">
            <a:extLst>
              <a:ext uri="{FF2B5EF4-FFF2-40B4-BE49-F238E27FC236}">
                <a16:creationId xmlns:a16="http://schemas.microsoft.com/office/drawing/2014/main" id="{51CB9AAC-0113-0979-7097-6CD6139BEED4}"/>
              </a:ext>
            </a:extLst>
          </p:cNvPr>
          <p:cNvSpPr txBox="1"/>
          <p:nvPr/>
        </p:nvSpPr>
        <p:spPr>
          <a:xfrm>
            <a:off x="5609064" y="2319325"/>
            <a:ext cx="4386146" cy="3046988"/>
          </a:xfrm>
          <a:prstGeom prst="rect">
            <a:avLst/>
          </a:prstGeom>
          <a:noFill/>
        </p:spPr>
        <p:txBody>
          <a:bodyPr wrap="square">
            <a:spAutoFit/>
          </a:bodyPr>
          <a:lstStyle/>
          <a:p>
            <a:r>
              <a:rPr lang="en-GB" sz="2400">
                <a:solidFill>
                  <a:schemeClr val="tx1"/>
                </a:solidFill>
                <a:cs typeface="Arial"/>
              </a:rPr>
              <a:t>In groups/pairs share a good book recommendation. It can be something you have read recently or an all-time favourite.  Please share the name of the book and a brief explanation of why you  enjoyed it. </a:t>
            </a:r>
          </a:p>
          <a:p>
            <a:endParaRPr lang="en-GB" sz="2400">
              <a:solidFill>
                <a:schemeClr val="tx1"/>
              </a:solidFill>
              <a:cs typeface="Arial"/>
            </a:endParaRPr>
          </a:p>
        </p:txBody>
      </p:sp>
    </p:spTree>
    <p:extLst>
      <p:ext uri="{BB962C8B-B14F-4D97-AF65-F5344CB8AC3E}">
        <p14:creationId xmlns:p14="http://schemas.microsoft.com/office/powerpoint/2010/main" val="16369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Lst>
          </p:cNvPr>
          <p:cNvSpPr>
            <a:spLocks noGrp="1"/>
          </p:cNvSpPr>
          <p:nvPr>
            <p:ph type="title"/>
          </p:nvPr>
        </p:nvSpPr>
        <p:spPr>
          <a:xfrm>
            <a:off x="888999" y="460187"/>
            <a:ext cx="1837266" cy="1325563"/>
          </a:xfrm>
        </p:spPr>
        <p:txBody>
          <a:bodyPr>
            <a:normAutofit/>
          </a:bodyPr>
          <a:lstStyle/>
          <a:p>
            <a:r>
              <a:rPr lang="en-GB" sz="4000" b="1"/>
              <a:t>Re-cap</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999" y="2510367"/>
            <a:ext cx="1837266" cy="1837266"/>
          </a:xfrm>
          <a:prstGeom prst="rect">
            <a:avLst/>
          </a:prstGeom>
        </p:spPr>
      </p:pic>
      <p:sp>
        <p:nvSpPr>
          <p:cNvPr id="4" name="TextBox 3">
            <a:extLst>
              <a:ext uri="{FF2B5EF4-FFF2-40B4-BE49-F238E27FC236}">
                <a16:creationId xmlns:a16="http://schemas.microsoft.com/office/drawing/2014/main" id="{5905630E-D9E4-4FB4-E627-F5C240CBBDDB}"/>
              </a:ext>
            </a:extLst>
          </p:cNvPr>
          <p:cNvSpPr txBox="1"/>
          <p:nvPr/>
        </p:nvSpPr>
        <p:spPr>
          <a:xfrm>
            <a:off x="3001432" y="1447084"/>
            <a:ext cx="8733367" cy="452431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3 we looked at the importance of developing effective data systems and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In workshop 4 we looked at ways to analyse data from a range of sources including contextual, attainment and comparator data. </a:t>
            </a:r>
          </a:p>
        </p:txBody>
      </p:sp>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Lst>
          </p:cNvPr>
          <p:cNvSpPr>
            <a:spLocks noGrp="1"/>
          </p:cNvSpPr>
          <p:nvPr>
            <p:ph type="title"/>
          </p:nvPr>
        </p:nvSpPr>
        <p:spPr/>
        <p:txBody>
          <a:bodyPr>
            <a:normAutofit/>
          </a:bodyPr>
          <a:lstStyle/>
          <a:p>
            <a:r>
              <a:rPr lang="en-GB" sz="4000" b="1"/>
              <a:t>Aims</a:t>
            </a:r>
          </a:p>
        </p:txBody>
      </p:sp>
      <p:sp>
        <p:nvSpPr>
          <p:cNvPr id="3" name="TextBox 2">
            <a:extLst>
              <a:ext uri="{FF2B5EF4-FFF2-40B4-BE49-F238E27FC236}">
                <a16:creationId xmlns:a16="http://schemas.microsoft.com/office/drawing/2014/main" id="{CAD7CDFD-C5FE-C5DF-2580-D4E96A835869}"/>
              </a:ext>
            </a:extLst>
          </p:cNvPr>
          <p:cNvSpPr txBox="1"/>
          <p:nvPr/>
        </p:nvSpPr>
        <p:spPr>
          <a:xfrm>
            <a:off x="1032934" y="1905506"/>
            <a:ext cx="5283200" cy="3046988"/>
          </a:xfrm>
          <a:prstGeom prst="rect">
            <a:avLst/>
          </a:prstGeom>
          <a:noFill/>
        </p:spPr>
        <p:txBody>
          <a:bodyPr wrap="square" rtlCol="0">
            <a:spAutoFit/>
          </a:bodyPr>
          <a:lstStyle/>
          <a:p>
            <a:r>
              <a:rPr lang="en-GB" sz="2400"/>
              <a:t>In this workshop we will consider:</a:t>
            </a:r>
          </a:p>
          <a:p>
            <a:endParaRPr lang="en-GB" sz="2400"/>
          </a:p>
          <a:p>
            <a:pPr marL="285750" indent="-285750">
              <a:buFont typeface="Arial" panose="020B0604020202020204" pitchFamily="34" charset="0"/>
              <a:buChar char="•"/>
            </a:pPr>
            <a:r>
              <a:rPr lang="en-GB" sz="2400"/>
              <a:t>national guidance and research, </a:t>
            </a:r>
          </a:p>
          <a:p>
            <a:pPr marL="285750" indent="-285750">
              <a:buFont typeface="Arial" panose="020B0604020202020204" pitchFamily="34" charset="0"/>
              <a:buChar char="•"/>
            </a:pPr>
            <a:r>
              <a:rPr lang="en-GB" sz="2400"/>
              <a:t>what an effective data culture may look like, </a:t>
            </a:r>
          </a:p>
          <a:p>
            <a:pPr marL="285750" indent="-285750">
              <a:buFont typeface="Arial" panose="020B0604020202020204" pitchFamily="34" charset="0"/>
              <a:buChar char="•"/>
            </a:pPr>
            <a:r>
              <a:rPr lang="en-GB" sz="2400"/>
              <a:t>key considerations when developing a positive data culture, and</a:t>
            </a:r>
          </a:p>
          <a:p>
            <a:pPr marL="285750" indent="-285750">
              <a:buFont typeface="Arial" panose="020B0604020202020204" pitchFamily="34" charset="0"/>
              <a:buChar char="•"/>
            </a:pPr>
            <a:r>
              <a:rPr lang="en-GB" sz="2400"/>
              <a:t>improving a data culture scenarios. </a:t>
            </a:r>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4227" y="1287965"/>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a:ln>
                  <a:noFill/>
                </a:ln>
                <a:solidFill>
                  <a:prstClr val="black"/>
                </a:solidFill>
                <a:effectLst/>
                <a:uLnTx/>
                <a:uFillTx/>
                <a:latin typeface="+mj-lt"/>
                <a:ea typeface="+mj-ea"/>
                <a:cs typeface="+mj-cs"/>
              </a:rPr>
              <a:t>Content coverage</a:t>
            </a:r>
          </a:p>
        </p:txBody>
      </p:sp>
      <p:graphicFrame>
        <p:nvGraphicFramePr>
          <p:cNvPr id="3" name="Diagram 2" descr="This is a smart art diagram containing the content coverage of the workshop. The writing says. &#10;National guidance and research&#10;Defining a positive data culture&#10;Key considerations&#10;Scenarios activity&#10;Reflection and feedback&#10;">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3803362021"/>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BCE0656-A6F0-B09C-1857-BF63B4892483}"/>
              </a:ext>
            </a:extLst>
          </p:cNvPr>
          <p:cNvSpPr txBox="1">
            <a:spLocks noGrp="1"/>
          </p:cNvSpPr>
          <p:nvPr>
            <p:ph type="title" idx="4294967295"/>
          </p:nvPr>
        </p:nvSpPr>
        <p:spPr>
          <a:xfrm>
            <a:off x="508000" y="208332"/>
            <a:ext cx="7953922" cy="12445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schemeClr val="tx1"/>
                </a:solidFill>
                <a:effectLst/>
                <a:uLnTx/>
                <a:uFillTx/>
                <a:latin typeface="+mj-lt"/>
                <a:ea typeface="+mj-ea"/>
                <a:cs typeface="Arial"/>
              </a:rPr>
              <a:t>Culture quotes </a:t>
            </a:r>
          </a:p>
        </p:txBody>
      </p:sp>
      <p:pic>
        <p:nvPicPr>
          <p:cNvPr id="5" name="Picture 4" descr="Task icon">
            <a:extLst>
              <a:ext uri="{FF2B5EF4-FFF2-40B4-BE49-F238E27FC236}">
                <a16:creationId xmlns:a16="http://schemas.microsoft.com/office/drawing/2014/main" id="{552857DF-13CE-1D43-5A17-D348C7494A18}"/>
              </a:ext>
            </a:extLst>
          </p:cNvPr>
          <p:cNvPicPr>
            <a:picLocks noChangeAspect="1"/>
          </p:cNvPicPr>
          <p:nvPr/>
        </p:nvPicPr>
        <p:blipFill>
          <a:blip r:embed="rId3"/>
          <a:stretch>
            <a:fillRect/>
          </a:stretch>
        </p:blipFill>
        <p:spPr>
          <a:xfrm>
            <a:off x="10683731" y="157533"/>
            <a:ext cx="1237336" cy="960067"/>
          </a:xfrm>
          <a:prstGeom prst="rect">
            <a:avLst/>
          </a:prstGeom>
        </p:spPr>
      </p:pic>
      <p:graphicFrame>
        <p:nvGraphicFramePr>
          <p:cNvPr id="3" name="Diagram 2" descr="smart art: &#10;It’s a butterfly effect. In positive cultures, the most effective teachers talk to each other about teaching, learning and assessment.&#10;Sir Tim Brighouse &#10;Leaders create culture. Culture drives behaviour. Behaviour produces results. &#10;Urban Mayer&#10;Culture doesn’t happen by accident and if it does, you are taking a risk. &#10;Monique Winston&#10;When a culture is strong people work with each other for each other. A culture is weak when people work against each other for themselves.  &#10;Simon Sinek My definition of a good culture is just one that is consistent between what it thinks, what it says and how people act. I think the frustration and dissatisfaction most people have is from inconsistency. &#10;Bob Glazer&#10;">
            <a:extLst>
              <a:ext uri="{FF2B5EF4-FFF2-40B4-BE49-F238E27FC236}">
                <a16:creationId xmlns:a16="http://schemas.microsoft.com/office/drawing/2014/main" id="{EF3D899E-46DE-3F65-1359-42F5572C18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36434151"/>
              </p:ext>
            </p:extLst>
          </p:nvPr>
        </p:nvGraphicFramePr>
        <p:xfrm>
          <a:off x="508000" y="956733"/>
          <a:ext cx="10803467" cy="5613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908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Lst>
          </p:cNvPr>
          <p:cNvSpPr>
            <a:spLocks noGrp="1"/>
          </p:cNvSpPr>
          <p:nvPr>
            <p:ph type="title"/>
          </p:nvPr>
        </p:nvSpPr>
        <p:spPr>
          <a:xfrm>
            <a:off x="572940" y="362089"/>
            <a:ext cx="10515600" cy="662782"/>
          </a:xfrm>
        </p:spPr>
        <p:txBody>
          <a:bodyPr anchor="t">
            <a:normAutofit/>
          </a:bodyPr>
          <a:lstStyle/>
          <a:p>
            <a:r>
              <a:rPr lang="en-GB" sz="4000" b="1">
                <a:solidFill>
                  <a:schemeClr val="tx1"/>
                </a:solidFill>
                <a:cs typeface="Arial"/>
              </a:rPr>
              <a:t>GTCS Standard for Middle Leadership </a:t>
            </a:r>
          </a:p>
        </p:txBody>
      </p:sp>
      <p:sp>
        <p:nvSpPr>
          <p:cNvPr id="6" name="TextBox 5">
            <a:extLst>
              <a:ext uri="{FF2B5EF4-FFF2-40B4-BE49-F238E27FC236}">
                <a16:creationId xmlns:a16="http://schemas.microsoft.com/office/drawing/2014/main" id="{7F82F09B-E377-EA6C-95AE-5971FA2621D3}"/>
              </a:ext>
            </a:extLst>
          </p:cNvPr>
          <p:cNvSpPr txBox="1"/>
          <p:nvPr/>
        </p:nvSpPr>
        <p:spPr>
          <a:xfrm>
            <a:off x="572940" y="1134794"/>
            <a:ext cx="11283187" cy="4893647"/>
          </a:xfrm>
          <a:prstGeom prst="rect">
            <a:avLst/>
          </a:prstGeom>
          <a:noFill/>
        </p:spPr>
        <p:txBody>
          <a:bodyPr wrap="square" lIns="91440" tIns="45720" rIns="91440" bIns="45720" rtlCol="0" anchor="t">
            <a:spAutoFit/>
          </a:bodyPr>
          <a:lstStyle/>
          <a:p>
            <a:pPr>
              <a:defRPr/>
            </a:pPr>
            <a:r>
              <a:rPr lang="en-GB" sz="2400" dirty="0">
                <a:ea typeface="+mn-lt"/>
                <a:cs typeface="+mn-lt"/>
              </a:rPr>
              <a:t>Self-evaluation</a:t>
            </a:r>
          </a:p>
          <a:p>
            <a:pPr marL="342900" indent="-342900">
              <a:buFont typeface="Arial" panose="020B0604020202020204" pitchFamily="34" charset="0"/>
              <a:buChar char="•"/>
              <a:defRPr/>
            </a:pPr>
            <a:r>
              <a:rPr lang="en-GB" sz="2400" dirty="0">
                <a:ea typeface="+mn-lt"/>
                <a:cs typeface="+mn-lt"/>
              </a:rPr>
              <a:t>3.4.1 enable and sustain a culture of trust and mutual respect where colleagues, learners and the learning community engage in self-evaluation with confidence and integrity</a:t>
            </a:r>
          </a:p>
          <a:p>
            <a:pPr marL="342900" indent="-342900">
              <a:buFont typeface="Arial" panose="020B0604020202020204" pitchFamily="34" charset="0"/>
              <a:buChar char="•"/>
              <a:defRPr/>
            </a:pPr>
            <a:r>
              <a:rPr lang="en-GB" sz="2400" dirty="0">
                <a:ea typeface="+mn-lt"/>
                <a:cs typeface="+mn-lt"/>
              </a:rPr>
              <a:t>3.4.1 contribute to an inclusive, resilient and adaptive culture of improvement using critically informed leadership practices and approaches</a:t>
            </a:r>
          </a:p>
          <a:p>
            <a:pPr marL="342900" indent="-342900">
              <a:buFont typeface="Arial" panose="020B0604020202020204" pitchFamily="34" charset="0"/>
              <a:buChar char="•"/>
              <a:defRPr/>
            </a:pPr>
            <a:r>
              <a:rPr lang="en-GB" sz="2400" dirty="0">
                <a:ea typeface="+mn-lt"/>
                <a:cs typeface="+mn-lt"/>
              </a:rPr>
              <a:t>3.4.1 facilitate an open, honest and critical stance through modelling and promoting good practice in self-evaluation; and </a:t>
            </a:r>
          </a:p>
          <a:p>
            <a:pPr marL="342900" indent="-342900">
              <a:buFont typeface="Arial" panose="020B0604020202020204" pitchFamily="34" charset="0"/>
              <a:buChar char="•"/>
              <a:defRPr/>
            </a:pPr>
            <a:r>
              <a:rPr lang="en-GB" sz="2400" dirty="0">
                <a:ea typeface="+mn-lt"/>
                <a:cs typeface="+mn-lt"/>
              </a:rPr>
              <a:t>3.4.1 build supportive relationships which promote and support the culture of self-evaluation.</a:t>
            </a:r>
          </a:p>
          <a:p>
            <a:pPr marL="342900" indent="-342900">
              <a:buFont typeface="Arial" panose="020B0604020202020204" pitchFamily="34" charset="0"/>
              <a:buChar char="•"/>
              <a:defRPr/>
            </a:pPr>
            <a:r>
              <a:rPr lang="en-GB" sz="2400" dirty="0">
                <a:ea typeface="+mn-lt"/>
                <a:cs typeface="+mn-lt"/>
              </a:rPr>
              <a:t>3.4.2 promote and contribute to a culture of critically informed practice using evidence, including research, and analysis against relevant benchmarks;</a:t>
            </a:r>
          </a:p>
          <a:p>
            <a:pPr>
              <a:defRPr/>
            </a:pPr>
            <a:endParaRPr lang="en-GB" sz="2400">
              <a:solidFill>
                <a:prstClr val="black">
                  <a:lumMod val="65000"/>
                  <a:lumOff val="35000"/>
                </a:prstClr>
              </a:solidFill>
              <a:ea typeface="+mn-lt"/>
              <a:cs typeface="+mn-lt"/>
            </a:endParaRPr>
          </a:p>
        </p:txBody>
      </p:sp>
      <p:sp>
        <p:nvSpPr>
          <p:cNvPr id="2" name="TextBox 1">
            <a:extLst>
              <a:ext uri="{FF2B5EF4-FFF2-40B4-BE49-F238E27FC236}">
                <a16:creationId xmlns:a16="http://schemas.microsoft.com/office/drawing/2014/main" id="{E58BA191-5C91-641A-7F4E-8D81FBCD1880}"/>
              </a:ext>
            </a:extLst>
          </p:cNvPr>
          <p:cNvSpPr txBox="1"/>
          <p:nvPr/>
        </p:nvSpPr>
        <p:spPr>
          <a:xfrm>
            <a:off x="7824061" y="6028841"/>
            <a:ext cx="40476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hlinkClick r:id="rId3"/>
              </a:rPr>
              <a:t>Standard for Middle Leadership</a:t>
            </a:r>
            <a:endParaRPr lang="en-US"/>
          </a:p>
        </p:txBody>
      </p:sp>
    </p:spTree>
    <p:extLst>
      <p:ext uri="{BB962C8B-B14F-4D97-AF65-F5344CB8AC3E}">
        <p14:creationId xmlns:p14="http://schemas.microsoft.com/office/powerpoint/2010/main" val="237537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4122F3-051D-40C7-9369-3176F0661C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F6519D-19CD-425F-9037-A7703A5BA877}">
  <ds:schemaRefs>
    <ds:schemaRef ds:uri="http://purl.org/dc/dcmitype/"/>
    <ds:schemaRef ds:uri="81baafe4-96f0-4067-a22a-53b3511ccc0d"/>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cf05f93-2b4c-466a-a00d-dbce26ffc13a"/>
    <ds:schemaRef ds:uri="http://purl.org/dc/terms/"/>
  </ds:schemaRefs>
</ds:datastoreItem>
</file>

<file path=customXml/itemProps3.xml><?xml version="1.0" encoding="utf-8"?>
<ds:datastoreItem xmlns:ds="http://schemas.openxmlformats.org/officeDocument/2006/customXml" ds:itemID="{0BDE9C96-2961-4785-977A-B62FE6A02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4747</Words>
  <Application>Microsoft Office PowerPoint</Application>
  <PresentationFormat>Widescreen</PresentationFormat>
  <Paragraphs>415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Effective use of data  </vt:lpstr>
      <vt:lpstr>The national model of professional learning</vt:lpstr>
      <vt:lpstr>Draft Group Agreement and Protocols</vt:lpstr>
      <vt:lpstr>Connector</vt:lpstr>
      <vt:lpstr>Re-cap</vt:lpstr>
      <vt:lpstr>Aims</vt:lpstr>
      <vt:lpstr>Content coverage</vt:lpstr>
      <vt:lpstr>Culture quotes </vt:lpstr>
      <vt:lpstr>GTCS Standard for Middle Leadership </vt:lpstr>
      <vt:lpstr>GTCS Standard for Headship</vt:lpstr>
      <vt:lpstr>HGIOS 4</vt:lpstr>
      <vt:lpstr>Rapid Evidence Review Paper</vt:lpstr>
      <vt:lpstr>What is a positive data culture? </vt:lpstr>
      <vt:lpstr>Clear and consistently applied policy and guidance</vt:lpstr>
      <vt:lpstr>Clear and consistently applied policy and guidance – part 2</vt:lpstr>
      <vt:lpstr>Policy and guidance improvement hub case study</vt:lpstr>
      <vt:lpstr>Clear roles and responsibilities</vt:lpstr>
      <vt:lpstr>Training and development</vt:lpstr>
      <vt:lpstr>Meaningful collaboration and dialogue</vt:lpstr>
      <vt:lpstr>Data dialogue – using a data driven dialogue approach</vt:lpstr>
      <vt:lpstr>High challenge, low threat</vt:lpstr>
      <vt:lpstr>An embedded and ‘joined up’ approach</vt:lpstr>
      <vt:lpstr>An embedded approach – signposting to tracking and monitoring guidance. </vt:lpstr>
      <vt:lpstr>Data culture challenges activity</vt:lpstr>
      <vt:lpstr>Aims Review</vt:lpstr>
      <vt:lpstr>Reflection activity</vt:lpstr>
      <vt:lpstr>Feedback</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Elizabeth Sommerville</cp:lastModifiedBy>
  <cp:revision>115</cp:revision>
  <dcterms:created xsi:type="dcterms:W3CDTF">2024-04-02T09:25:48Z</dcterms:created>
  <dcterms:modified xsi:type="dcterms:W3CDTF">2024-04-30T19:51:57Z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