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6"/>
  </p:notesMasterIdLst>
  <p:handoutMasterIdLst>
    <p:handoutMasterId r:id="rId37"/>
  </p:handoutMasterIdLst>
  <p:sldIdLst>
    <p:sldId id="264" r:id="rId6"/>
    <p:sldId id="273" r:id="rId7"/>
    <p:sldId id="274" r:id="rId8"/>
    <p:sldId id="275" r:id="rId9"/>
    <p:sldId id="276" r:id="rId10"/>
    <p:sldId id="277" r:id="rId11"/>
    <p:sldId id="279" r:id="rId12"/>
    <p:sldId id="297" r:id="rId13"/>
    <p:sldId id="296" r:id="rId14"/>
    <p:sldId id="298" r:id="rId15"/>
    <p:sldId id="295" r:id="rId16"/>
    <p:sldId id="299" r:id="rId17"/>
    <p:sldId id="284" r:id="rId18"/>
    <p:sldId id="300" r:id="rId19"/>
    <p:sldId id="294" r:id="rId20"/>
    <p:sldId id="301" r:id="rId21"/>
    <p:sldId id="280" r:id="rId22"/>
    <p:sldId id="283" r:id="rId23"/>
    <p:sldId id="282" r:id="rId24"/>
    <p:sldId id="281" r:id="rId25"/>
    <p:sldId id="285" r:id="rId26"/>
    <p:sldId id="286" r:id="rId27"/>
    <p:sldId id="287" r:id="rId28"/>
    <p:sldId id="292" r:id="rId29"/>
    <p:sldId id="289" r:id="rId30"/>
    <p:sldId id="288" r:id="rId31"/>
    <p:sldId id="290" r:id="rId32"/>
    <p:sldId id="291" r:id="rId33"/>
    <p:sldId id="293" r:id="rId34"/>
    <p:sldId id="268"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10387-F496-469B-A756-8E5BF37CB9B5}" v="2" dt="2024-02-09T16:25:22.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75" d="100"/>
          <a:sy n="75" d="100"/>
        </p:scale>
        <p:origin x="234" y="66"/>
      </p:cViewPr>
      <p:guideLst>
        <p:guide orient="horz" pos="2160"/>
        <p:guide pos="3840"/>
      </p:guideLst>
    </p:cSldViewPr>
  </p:slideViewPr>
  <p:outlineViewPr>
    <p:cViewPr>
      <p:scale>
        <a:sx n="33" d="100"/>
        <a:sy n="33" d="100"/>
      </p:scale>
      <p:origin x="0" y="-43336"/>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ve MacKinnon" userId="S::maeve.mackinnon@educationscotland.gov.scot::1a8c4d60-8f83-493a-af96-8b6311179725" providerId="AD" clId="Web-{E6BBC7BA-8730-0AD2-90D0-02E17AE473A7}"/>
    <pc:docChg chg="modSld">
      <pc:chgData name="Maeve MacKinnon" userId="S::maeve.mackinnon@educationscotland.gov.scot::1a8c4d60-8f83-493a-af96-8b6311179725" providerId="AD" clId="Web-{E6BBC7BA-8730-0AD2-90D0-02E17AE473A7}" dt="2023-10-03T12:55:11.333" v="40" actId="20577"/>
      <pc:docMkLst>
        <pc:docMk/>
      </pc:docMkLst>
      <pc:sldChg chg="modSp">
        <pc:chgData name="Maeve MacKinnon" userId="S::maeve.mackinnon@educationscotland.gov.scot::1a8c4d60-8f83-493a-af96-8b6311179725" providerId="AD" clId="Web-{E6BBC7BA-8730-0AD2-90D0-02E17AE473A7}" dt="2023-10-03T12:54:23.018" v="38" actId="20577"/>
        <pc:sldMkLst>
          <pc:docMk/>
          <pc:sldMk cId="1717420105" sldId="264"/>
        </pc:sldMkLst>
        <pc:spChg chg="mod">
          <ac:chgData name="Maeve MacKinnon" userId="S::maeve.mackinnon@educationscotland.gov.scot::1a8c4d60-8f83-493a-af96-8b6311179725" providerId="AD" clId="Web-{E6BBC7BA-8730-0AD2-90D0-02E17AE473A7}" dt="2023-10-03T12:54:23.018" v="38" actId="20577"/>
          <ac:spMkLst>
            <pc:docMk/>
            <pc:sldMk cId="1717420105" sldId="264"/>
            <ac:spMk id="6" creationId="{00000000-0000-0000-0000-000000000000}"/>
          </ac:spMkLst>
        </pc:spChg>
        <pc:spChg chg="mod">
          <ac:chgData name="Maeve MacKinnon" userId="S::maeve.mackinnon@educationscotland.gov.scot::1a8c4d60-8f83-493a-af96-8b6311179725" providerId="AD" clId="Web-{E6BBC7BA-8730-0AD2-90D0-02E17AE473A7}" dt="2023-10-03T12:53:31.422" v="6" actId="20577"/>
          <ac:spMkLst>
            <pc:docMk/>
            <pc:sldMk cId="1717420105" sldId="264"/>
            <ac:spMk id="7" creationId="{00000000-0000-0000-0000-000000000000}"/>
          </ac:spMkLst>
        </pc:spChg>
        <pc:spChg chg="mod">
          <ac:chgData name="Maeve MacKinnon" userId="S::maeve.mackinnon@educationscotland.gov.scot::1a8c4d60-8f83-493a-af96-8b6311179725" providerId="AD" clId="Web-{E6BBC7BA-8730-0AD2-90D0-02E17AE473A7}" dt="2023-10-03T12:53:21.766" v="4" actId="20577"/>
          <ac:spMkLst>
            <pc:docMk/>
            <pc:sldMk cId="1717420105" sldId="264"/>
            <ac:spMk id="8" creationId="{00000000-0000-0000-0000-000000000000}"/>
          </ac:spMkLst>
        </pc:spChg>
        <pc:picChg chg="mod">
          <ac:chgData name="Maeve MacKinnon" userId="S::maeve.mackinnon@educationscotland.gov.scot::1a8c4d60-8f83-493a-af96-8b6311179725" providerId="AD" clId="Web-{E6BBC7BA-8730-0AD2-90D0-02E17AE473A7}" dt="2023-10-03T12:53:41.345" v="7" actId="14100"/>
          <ac:picMkLst>
            <pc:docMk/>
            <pc:sldMk cId="1717420105" sldId="264"/>
            <ac:picMk id="12" creationId="{00000000-0000-0000-0000-000000000000}"/>
          </ac:picMkLst>
        </pc:picChg>
      </pc:sldChg>
      <pc:sldChg chg="modSp">
        <pc:chgData name="Maeve MacKinnon" userId="S::maeve.mackinnon@educationscotland.gov.scot::1a8c4d60-8f83-493a-af96-8b6311179725" providerId="AD" clId="Web-{E6BBC7BA-8730-0AD2-90D0-02E17AE473A7}" dt="2023-10-03T12:55:11.333" v="40" actId="20577"/>
        <pc:sldMkLst>
          <pc:docMk/>
          <pc:sldMk cId="3586577593" sldId="273"/>
        </pc:sldMkLst>
        <pc:spChg chg="mod">
          <ac:chgData name="Maeve MacKinnon" userId="S::maeve.mackinnon@educationscotland.gov.scot::1a8c4d60-8f83-493a-af96-8b6311179725" providerId="AD" clId="Web-{E6BBC7BA-8730-0AD2-90D0-02E17AE473A7}" dt="2023-10-03T12:55:11.333" v="40" actId="20577"/>
          <ac:spMkLst>
            <pc:docMk/>
            <pc:sldMk cId="3586577593" sldId="273"/>
            <ac:spMk id="2" creationId="{00000000-0000-0000-0000-000000000000}"/>
          </ac:spMkLst>
        </pc:spChg>
      </pc:sldChg>
    </pc:docChg>
  </pc:docChgLst>
  <pc:docChgLst>
    <pc:chgData name="Eòghan Stewart" userId="62148dbb-c328-4d6f-b3ec-33dfea998c15" providerId="ADAL" clId="{14342330-4141-4165-B349-FA3808F3321C}"/>
    <pc:docChg chg="modSld">
      <pc:chgData name="Eòghan Stewart" userId="62148dbb-c328-4d6f-b3ec-33dfea998c15" providerId="ADAL" clId="{14342330-4141-4165-B349-FA3808F3321C}" dt="2023-06-30T12:37:38.423" v="27" actId="20577"/>
      <pc:docMkLst>
        <pc:docMk/>
      </pc:docMkLst>
      <pc:sldChg chg="modSp mod">
        <pc:chgData name="Eòghan Stewart" userId="62148dbb-c328-4d6f-b3ec-33dfea998c15" providerId="ADAL" clId="{14342330-4141-4165-B349-FA3808F3321C}" dt="2023-06-30T12:33:11.101" v="3" actId="20577"/>
        <pc:sldMkLst>
          <pc:docMk/>
          <pc:sldMk cId="2817347895" sldId="279"/>
        </pc:sldMkLst>
        <pc:spChg chg="mod">
          <ac:chgData name="Eòghan Stewart" userId="62148dbb-c328-4d6f-b3ec-33dfea998c15" providerId="ADAL" clId="{14342330-4141-4165-B349-FA3808F3321C}" dt="2023-06-30T12:33:11.101" v="3" actId="20577"/>
          <ac:spMkLst>
            <pc:docMk/>
            <pc:sldMk cId="2817347895" sldId="279"/>
            <ac:spMk id="2" creationId="{7881C259-3499-2D34-0C92-61995103236F}"/>
          </ac:spMkLst>
        </pc:spChg>
      </pc:sldChg>
      <pc:sldChg chg="modSp mod">
        <pc:chgData name="Eòghan Stewart" userId="62148dbb-c328-4d6f-b3ec-33dfea998c15" providerId="ADAL" clId="{14342330-4141-4165-B349-FA3808F3321C}" dt="2023-06-30T12:37:38.423" v="27" actId="20577"/>
        <pc:sldMkLst>
          <pc:docMk/>
          <pc:sldMk cId="3942138020" sldId="284"/>
        </pc:sldMkLst>
        <pc:spChg chg="mod">
          <ac:chgData name="Eòghan Stewart" userId="62148dbb-c328-4d6f-b3ec-33dfea998c15" providerId="ADAL" clId="{14342330-4141-4165-B349-FA3808F3321C}" dt="2023-06-30T12:34:45.098" v="11" actId="20577"/>
          <ac:spMkLst>
            <pc:docMk/>
            <pc:sldMk cId="3942138020" sldId="284"/>
            <ac:spMk id="2" creationId="{7881C259-3499-2D34-0C92-61995103236F}"/>
          </ac:spMkLst>
        </pc:spChg>
        <pc:spChg chg="mod">
          <ac:chgData name="Eòghan Stewart" userId="62148dbb-c328-4d6f-b3ec-33dfea998c15" providerId="ADAL" clId="{14342330-4141-4165-B349-FA3808F3321C}" dt="2023-06-30T12:37:38.423" v="27" actId="20577"/>
          <ac:spMkLst>
            <pc:docMk/>
            <pc:sldMk cId="3942138020" sldId="284"/>
            <ac:spMk id="4" creationId="{296B07EF-2297-52ED-6EC9-2FAF4F1D39B6}"/>
          </ac:spMkLst>
        </pc:spChg>
      </pc:sldChg>
      <pc:sldChg chg="modSp mod">
        <pc:chgData name="Eòghan Stewart" userId="62148dbb-c328-4d6f-b3ec-33dfea998c15" providerId="ADAL" clId="{14342330-4141-4165-B349-FA3808F3321C}" dt="2023-06-30T12:34:50.167" v="15" actId="20577"/>
        <pc:sldMkLst>
          <pc:docMk/>
          <pc:sldMk cId="2786492217" sldId="294"/>
        </pc:sldMkLst>
        <pc:spChg chg="mod">
          <ac:chgData name="Eòghan Stewart" userId="62148dbb-c328-4d6f-b3ec-33dfea998c15" providerId="ADAL" clId="{14342330-4141-4165-B349-FA3808F3321C}" dt="2023-06-30T12:34:50.167" v="15" actId="20577"/>
          <ac:spMkLst>
            <pc:docMk/>
            <pc:sldMk cId="2786492217" sldId="294"/>
            <ac:spMk id="2" creationId="{7881C259-3499-2D34-0C92-61995103236F}"/>
          </ac:spMkLst>
        </pc:spChg>
      </pc:sldChg>
      <pc:sldChg chg="modSp mod">
        <pc:chgData name="Eòghan Stewart" userId="62148dbb-c328-4d6f-b3ec-33dfea998c15" providerId="ADAL" clId="{14342330-4141-4165-B349-FA3808F3321C}" dt="2023-06-30T12:33:08.168" v="1" actId="20577"/>
        <pc:sldMkLst>
          <pc:docMk/>
          <pc:sldMk cId="2194152631" sldId="296"/>
        </pc:sldMkLst>
        <pc:spChg chg="mod">
          <ac:chgData name="Eòghan Stewart" userId="62148dbb-c328-4d6f-b3ec-33dfea998c15" providerId="ADAL" clId="{14342330-4141-4165-B349-FA3808F3321C}" dt="2023-06-30T12:33:08.168" v="1" actId="20577"/>
          <ac:spMkLst>
            <pc:docMk/>
            <pc:sldMk cId="2194152631" sldId="296"/>
            <ac:spMk id="2" creationId="{7881C259-3499-2D34-0C92-61995103236F}"/>
          </ac:spMkLst>
        </pc:spChg>
      </pc:sldChg>
      <pc:sldChg chg="modSp mod">
        <pc:chgData name="Eòghan Stewart" userId="62148dbb-c328-4d6f-b3ec-33dfea998c15" providerId="ADAL" clId="{14342330-4141-4165-B349-FA3808F3321C}" dt="2023-06-30T12:34:39.203" v="9" actId="20577"/>
        <pc:sldMkLst>
          <pc:docMk/>
          <pc:sldMk cId="2427182896" sldId="297"/>
        </pc:sldMkLst>
        <pc:spChg chg="mod">
          <ac:chgData name="Eòghan Stewart" userId="62148dbb-c328-4d6f-b3ec-33dfea998c15" providerId="ADAL" clId="{14342330-4141-4165-B349-FA3808F3321C}" dt="2023-06-30T12:34:39.203" v="9" actId="20577"/>
          <ac:spMkLst>
            <pc:docMk/>
            <pc:sldMk cId="2427182896" sldId="297"/>
            <ac:spMk id="2" creationId="{7881C259-3499-2D34-0C92-61995103236F}"/>
          </ac:spMkLst>
        </pc:spChg>
      </pc:sldChg>
      <pc:sldChg chg="modSp mod">
        <pc:chgData name="Eòghan Stewart" userId="62148dbb-c328-4d6f-b3ec-33dfea998c15" providerId="ADAL" clId="{14342330-4141-4165-B349-FA3808F3321C}" dt="2023-06-30T12:34:35.965" v="7" actId="20577"/>
        <pc:sldMkLst>
          <pc:docMk/>
          <pc:sldMk cId="4145033881" sldId="298"/>
        </pc:sldMkLst>
        <pc:spChg chg="mod">
          <ac:chgData name="Eòghan Stewart" userId="62148dbb-c328-4d6f-b3ec-33dfea998c15" providerId="ADAL" clId="{14342330-4141-4165-B349-FA3808F3321C}" dt="2023-06-30T12:34:35.965" v="7" actId="20577"/>
          <ac:spMkLst>
            <pc:docMk/>
            <pc:sldMk cId="4145033881" sldId="298"/>
            <ac:spMk id="2" creationId="{7881C259-3499-2D34-0C92-61995103236F}"/>
          </ac:spMkLst>
        </pc:spChg>
      </pc:sldChg>
      <pc:sldChg chg="modSp mod">
        <pc:chgData name="Eòghan Stewart" userId="62148dbb-c328-4d6f-b3ec-33dfea998c15" providerId="ADAL" clId="{14342330-4141-4165-B349-FA3808F3321C}" dt="2023-06-30T12:34:34.026" v="5" actId="20577"/>
        <pc:sldMkLst>
          <pc:docMk/>
          <pc:sldMk cId="460614914" sldId="299"/>
        </pc:sldMkLst>
        <pc:spChg chg="mod">
          <ac:chgData name="Eòghan Stewart" userId="62148dbb-c328-4d6f-b3ec-33dfea998c15" providerId="ADAL" clId="{14342330-4141-4165-B349-FA3808F3321C}" dt="2023-06-30T12:34:34.026" v="5" actId="20577"/>
          <ac:spMkLst>
            <pc:docMk/>
            <pc:sldMk cId="460614914" sldId="299"/>
            <ac:spMk id="2" creationId="{7881C259-3499-2D34-0C92-61995103236F}"/>
          </ac:spMkLst>
        </pc:spChg>
      </pc:sldChg>
      <pc:sldChg chg="modSp mod">
        <pc:chgData name="Eòghan Stewart" userId="62148dbb-c328-4d6f-b3ec-33dfea998c15" providerId="ADAL" clId="{14342330-4141-4165-B349-FA3808F3321C}" dt="2023-06-30T12:34:46.971" v="13" actId="20577"/>
        <pc:sldMkLst>
          <pc:docMk/>
          <pc:sldMk cId="3657292469" sldId="300"/>
        </pc:sldMkLst>
        <pc:spChg chg="mod">
          <ac:chgData name="Eòghan Stewart" userId="62148dbb-c328-4d6f-b3ec-33dfea998c15" providerId="ADAL" clId="{14342330-4141-4165-B349-FA3808F3321C}" dt="2023-06-30T12:34:46.971" v="13" actId="20577"/>
          <ac:spMkLst>
            <pc:docMk/>
            <pc:sldMk cId="3657292469" sldId="300"/>
            <ac:spMk id="2" creationId="{7881C259-3499-2D34-0C92-61995103236F}"/>
          </ac:spMkLst>
        </pc:spChg>
      </pc:sldChg>
      <pc:sldChg chg="modSp mod">
        <pc:chgData name="Eòghan Stewart" userId="62148dbb-c328-4d6f-b3ec-33dfea998c15" providerId="ADAL" clId="{14342330-4141-4165-B349-FA3808F3321C}" dt="2023-06-30T12:34:53.243" v="17" actId="20577"/>
        <pc:sldMkLst>
          <pc:docMk/>
          <pc:sldMk cId="1420238879" sldId="301"/>
        </pc:sldMkLst>
        <pc:spChg chg="mod">
          <ac:chgData name="Eòghan Stewart" userId="62148dbb-c328-4d6f-b3ec-33dfea998c15" providerId="ADAL" clId="{14342330-4141-4165-B349-FA3808F3321C}" dt="2023-06-30T12:34:53.243" v="17" actId="20577"/>
          <ac:spMkLst>
            <pc:docMk/>
            <pc:sldMk cId="1420238879" sldId="301"/>
            <ac:spMk id="2" creationId="{7881C259-3499-2D34-0C92-61995103236F}"/>
          </ac:spMkLst>
        </pc:spChg>
      </pc:sldChg>
    </pc:docChg>
  </pc:docChgLst>
  <pc:docChgLst>
    <pc:chgData name="Oonagh Mcgarry" userId="f5700134-e1af-4f4c-9ee4-4021dcbad058" providerId="ADAL" clId="{3EE12BBB-80A9-46CC-9A4E-DF40332580B8}"/>
    <pc:docChg chg="undo redo custSel addSld delSld modSld sldOrd modMainMaster">
      <pc:chgData name="Oonagh Mcgarry" userId="f5700134-e1af-4f4c-9ee4-4021dcbad058" providerId="ADAL" clId="{3EE12BBB-80A9-46CC-9A4E-DF40332580B8}" dt="2023-03-28T10:15:41.422" v="5130" actId="20577"/>
      <pc:docMkLst>
        <pc:docMk/>
      </pc:docMkLst>
      <pc:sldChg chg="addSp modSp mod modNotesTx">
        <pc:chgData name="Oonagh Mcgarry" userId="f5700134-e1af-4f4c-9ee4-4021dcbad058" providerId="ADAL" clId="{3EE12BBB-80A9-46CC-9A4E-DF40332580B8}" dt="2023-03-28T09:47:08.841" v="4583" actId="20577"/>
        <pc:sldMkLst>
          <pc:docMk/>
          <pc:sldMk cId="1717420105" sldId="264"/>
        </pc:sldMkLst>
        <pc:picChg chg="add mod">
          <ac:chgData name="Oonagh Mcgarry" userId="f5700134-e1af-4f4c-9ee4-4021dcbad058" providerId="ADAL" clId="{3EE12BBB-80A9-46CC-9A4E-DF40332580B8}" dt="2023-03-22T16:24:36.294" v="180" actId="962"/>
          <ac:picMkLst>
            <pc:docMk/>
            <pc:sldMk cId="1717420105" sldId="264"/>
            <ac:picMk id="3" creationId="{27C48CDF-3BC6-E352-0BA7-C50BC237518B}"/>
          </ac:picMkLst>
        </pc:picChg>
      </pc:sldChg>
      <pc:sldChg chg="addSp delSp modSp del mod">
        <pc:chgData name="Oonagh Mcgarry" userId="f5700134-e1af-4f4c-9ee4-4021dcbad058" providerId="ADAL" clId="{3EE12BBB-80A9-46CC-9A4E-DF40332580B8}" dt="2023-03-22T16:22:18.259" v="51" actId="2696"/>
        <pc:sldMkLst>
          <pc:docMk/>
          <pc:sldMk cId="16826142" sldId="266"/>
        </pc:sldMkLst>
        <pc:spChg chg="mod">
          <ac:chgData name="Oonagh Mcgarry" userId="f5700134-e1af-4f4c-9ee4-4021dcbad058" providerId="ADAL" clId="{3EE12BBB-80A9-46CC-9A4E-DF40332580B8}" dt="2023-03-22T16:20:56.302" v="1" actId="20577"/>
          <ac:spMkLst>
            <pc:docMk/>
            <pc:sldMk cId="16826142" sldId="266"/>
            <ac:spMk id="2" creationId="{00000000-0000-0000-0000-000000000000}"/>
          </ac:spMkLst>
        </pc:spChg>
        <pc:spChg chg="add del mod">
          <ac:chgData name="Oonagh Mcgarry" userId="f5700134-e1af-4f4c-9ee4-4021dcbad058" providerId="ADAL" clId="{3EE12BBB-80A9-46CC-9A4E-DF40332580B8}" dt="2023-03-22T16:21:19.496" v="4" actId="478"/>
          <ac:spMkLst>
            <pc:docMk/>
            <pc:sldMk cId="16826142" sldId="266"/>
            <ac:spMk id="4" creationId="{352A7329-E5EC-0152-B653-6982544E8D2C}"/>
          </ac:spMkLst>
        </pc:spChg>
        <pc:spChg chg="add del mod">
          <ac:chgData name="Oonagh Mcgarry" userId="f5700134-e1af-4f4c-9ee4-4021dcbad058" providerId="ADAL" clId="{3EE12BBB-80A9-46CC-9A4E-DF40332580B8}" dt="2023-03-22T16:21:49.550" v="11"/>
          <ac:spMkLst>
            <pc:docMk/>
            <pc:sldMk cId="16826142" sldId="266"/>
            <ac:spMk id="5" creationId="{B66EE947-CC6B-E11F-50D5-3344ABEE1063}"/>
          </ac:spMkLst>
        </pc:spChg>
        <pc:graphicFrameChg chg="del mod">
          <ac:chgData name="Oonagh Mcgarry" userId="f5700134-e1af-4f4c-9ee4-4021dcbad058" providerId="ADAL" clId="{3EE12BBB-80A9-46CC-9A4E-DF40332580B8}" dt="2023-03-22T16:21:05.321" v="3" actId="478"/>
          <ac:graphicFrameMkLst>
            <pc:docMk/>
            <pc:sldMk cId="16826142" sldId="266"/>
            <ac:graphicFrameMk id="10" creationId="{00000000-0000-0000-0000-000000000000}"/>
          </ac:graphicFrameMkLst>
        </pc:graphicFrameChg>
        <pc:graphicFrameChg chg="del">
          <ac:chgData name="Oonagh Mcgarry" userId="f5700134-e1af-4f4c-9ee4-4021dcbad058" providerId="ADAL" clId="{3EE12BBB-80A9-46CC-9A4E-DF40332580B8}" dt="2023-03-22T16:21:26.289" v="6" actId="478"/>
          <ac:graphicFrameMkLst>
            <pc:docMk/>
            <pc:sldMk cId="16826142" sldId="266"/>
            <ac:graphicFrameMk id="11" creationId="{00000000-0000-0000-0000-000000000000}"/>
          </ac:graphicFrameMkLst>
        </pc:graphicFrameChg>
        <pc:graphicFrameChg chg="del">
          <ac:chgData name="Oonagh Mcgarry" userId="f5700134-e1af-4f4c-9ee4-4021dcbad058" providerId="ADAL" clId="{3EE12BBB-80A9-46CC-9A4E-DF40332580B8}" dt="2023-03-22T16:21:22.595" v="5" actId="478"/>
          <ac:graphicFrameMkLst>
            <pc:docMk/>
            <pc:sldMk cId="16826142" sldId="266"/>
            <ac:graphicFrameMk id="12" creationId="{00000000-0000-0000-0000-000000000000}"/>
          </ac:graphicFrameMkLst>
        </pc:graphicFrameChg>
      </pc:sldChg>
      <pc:sldChg chg="del">
        <pc:chgData name="Oonagh Mcgarry" userId="f5700134-e1af-4f4c-9ee4-4021dcbad058" providerId="ADAL" clId="{3EE12BBB-80A9-46CC-9A4E-DF40332580B8}" dt="2023-03-22T16:44:37.671" v="1192" actId="2696"/>
        <pc:sldMkLst>
          <pc:docMk/>
          <pc:sldMk cId="2809891110" sldId="270"/>
        </pc:sldMkLst>
      </pc:sldChg>
      <pc:sldChg chg="addSp modSp mod modNotesTx">
        <pc:chgData name="Oonagh Mcgarry" userId="f5700134-e1af-4f4c-9ee4-4021dcbad058" providerId="ADAL" clId="{3EE12BBB-80A9-46CC-9A4E-DF40332580B8}" dt="2023-03-28T09:54:20.922" v="4794" actId="20577"/>
        <pc:sldMkLst>
          <pc:docMk/>
          <pc:sldMk cId="3734398556" sldId="271"/>
        </pc:sldMkLst>
        <pc:spChg chg="mod">
          <ac:chgData name="Oonagh Mcgarry" userId="f5700134-e1af-4f4c-9ee4-4021dcbad058" providerId="ADAL" clId="{3EE12BBB-80A9-46CC-9A4E-DF40332580B8}" dt="2023-03-22T16:44:57.269" v="1212" actId="6549"/>
          <ac:spMkLst>
            <pc:docMk/>
            <pc:sldMk cId="3734398556" sldId="271"/>
            <ac:spMk id="2" creationId="{00000000-0000-0000-0000-000000000000}"/>
          </ac:spMkLst>
        </pc:spChg>
        <pc:spChg chg="mod">
          <ac:chgData name="Oonagh Mcgarry" userId="f5700134-e1af-4f4c-9ee4-4021dcbad058" providerId="ADAL" clId="{3EE12BBB-80A9-46CC-9A4E-DF40332580B8}" dt="2023-03-22T16:50:52.926" v="1404" actId="207"/>
          <ac:spMkLst>
            <pc:docMk/>
            <pc:sldMk cId="3734398556" sldId="271"/>
            <ac:spMk id="3" creationId="{00000000-0000-0000-0000-000000000000}"/>
          </ac:spMkLst>
        </pc:spChg>
        <pc:picChg chg="add mod">
          <ac:chgData name="Oonagh Mcgarry" userId="f5700134-e1af-4f4c-9ee4-4021dcbad058" providerId="ADAL" clId="{3EE12BBB-80A9-46CC-9A4E-DF40332580B8}" dt="2023-03-22T17:00:15.639" v="1712"/>
          <ac:picMkLst>
            <pc:docMk/>
            <pc:sldMk cId="3734398556" sldId="271"/>
            <ac:picMk id="4" creationId="{80764CD9-B2FA-2AFB-F282-02C2C0689D76}"/>
          </ac:picMkLst>
        </pc:picChg>
      </pc:sldChg>
      <pc:sldChg chg="addSp modSp mod">
        <pc:chgData name="Oonagh Mcgarry" userId="f5700134-e1af-4f4c-9ee4-4021dcbad058" providerId="ADAL" clId="{3EE12BBB-80A9-46CC-9A4E-DF40332580B8}" dt="2023-03-22T17:02:16.103" v="1723" actId="207"/>
        <pc:sldMkLst>
          <pc:docMk/>
          <pc:sldMk cId="2690311599" sldId="272"/>
        </pc:sldMkLst>
        <pc:spChg chg="mod">
          <ac:chgData name="Oonagh Mcgarry" userId="f5700134-e1af-4f4c-9ee4-4021dcbad058" providerId="ADAL" clId="{3EE12BBB-80A9-46CC-9A4E-DF40332580B8}" dt="2023-03-22T17:02:16.103" v="1723" actId="207"/>
          <ac:spMkLst>
            <pc:docMk/>
            <pc:sldMk cId="2690311599" sldId="272"/>
            <ac:spMk id="6" creationId="{00000000-0000-0000-0000-000000000000}"/>
          </ac:spMkLst>
        </pc:spChg>
        <pc:picChg chg="add mod">
          <ac:chgData name="Oonagh Mcgarry" userId="f5700134-e1af-4f4c-9ee4-4021dcbad058" providerId="ADAL" clId="{3EE12BBB-80A9-46CC-9A4E-DF40332580B8}" dt="2023-03-22T17:00:29.778" v="1714" actId="1076"/>
          <ac:picMkLst>
            <pc:docMk/>
            <pc:sldMk cId="2690311599" sldId="272"/>
            <ac:picMk id="3" creationId="{B22043BA-91AC-A442-6A84-ABBC9756D48C}"/>
          </ac:picMkLst>
        </pc:picChg>
      </pc:sldChg>
      <pc:sldChg chg="addSp delSp modSp mod">
        <pc:chgData name="Oonagh Mcgarry" userId="f5700134-e1af-4f4c-9ee4-4021dcbad058" providerId="ADAL" clId="{3EE12BBB-80A9-46CC-9A4E-DF40332580B8}" dt="2023-03-22T17:00:35.620" v="1715"/>
        <pc:sldMkLst>
          <pc:docMk/>
          <pc:sldMk cId="3586577593" sldId="273"/>
        </pc:sldMkLst>
        <pc:spChg chg="mod">
          <ac:chgData name="Oonagh Mcgarry" userId="f5700134-e1af-4f4c-9ee4-4021dcbad058" providerId="ADAL" clId="{3EE12BBB-80A9-46CC-9A4E-DF40332580B8}" dt="2023-03-22T16:53:56.449" v="1451" actId="20577"/>
          <ac:spMkLst>
            <pc:docMk/>
            <pc:sldMk cId="3586577593" sldId="273"/>
            <ac:spMk id="2" creationId="{00000000-0000-0000-0000-000000000000}"/>
          </ac:spMkLst>
        </pc:spChg>
        <pc:spChg chg="mod">
          <ac:chgData name="Oonagh Mcgarry" userId="f5700134-e1af-4f4c-9ee4-4021dcbad058" providerId="ADAL" clId="{3EE12BBB-80A9-46CC-9A4E-DF40332580B8}" dt="2023-03-22T17:00:00.751" v="1711" actId="20577"/>
          <ac:spMkLst>
            <pc:docMk/>
            <pc:sldMk cId="3586577593" sldId="273"/>
            <ac:spMk id="6" creationId="{00000000-0000-0000-0000-000000000000}"/>
          </ac:spMkLst>
        </pc:spChg>
        <pc:picChg chg="add mod">
          <ac:chgData name="Oonagh Mcgarry" userId="f5700134-e1af-4f4c-9ee4-4021dcbad058" providerId="ADAL" clId="{3EE12BBB-80A9-46CC-9A4E-DF40332580B8}" dt="2023-03-22T17:00:35.620" v="1715"/>
          <ac:picMkLst>
            <pc:docMk/>
            <pc:sldMk cId="3586577593" sldId="273"/>
            <ac:picMk id="3" creationId="{E8B3ED1A-01F0-2C9A-650A-1FC78E7D7C27}"/>
          </ac:picMkLst>
        </pc:picChg>
        <pc:picChg chg="add del">
          <ac:chgData name="Oonagh Mcgarry" userId="f5700134-e1af-4f4c-9ee4-4021dcbad058" providerId="ADAL" clId="{3EE12BBB-80A9-46CC-9A4E-DF40332580B8}" dt="2023-03-22T16:55:17.937" v="1458" actId="478"/>
          <ac:picMkLst>
            <pc:docMk/>
            <pc:sldMk cId="3586577593" sldId="273"/>
            <ac:picMk id="5" creationId="{00000000-0000-0000-0000-000000000000}"/>
          </ac:picMkLst>
        </pc:picChg>
      </pc:sldChg>
      <pc:sldChg chg="addSp delSp modSp new del mod">
        <pc:chgData name="Oonagh Mcgarry" userId="f5700134-e1af-4f4c-9ee4-4021dcbad058" providerId="ADAL" clId="{3EE12BBB-80A9-46CC-9A4E-DF40332580B8}" dt="2023-03-22T16:32:39.498" v="835" actId="2696"/>
        <pc:sldMkLst>
          <pc:docMk/>
          <pc:sldMk cId="105755257" sldId="274"/>
        </pc:sldMkLst>
        <pc:spChg chg="mod">
          <ac:chgData name="Oonagh Mcgarry" userId="f5700134-e1af-4f4c-9ee4-4021dcbad058" providerId="ADAL" clId="{3EE12BBB-80A9-46CC-9A4E-DF40332580B8}" dt="2023-03-22T16:22:12.258" v="50" actId="20577"/>
          <ac:spMkLst>
            <pc:docMk/>
            <pc:sldMk cId="105755257" sldId="274"/>
            <ac:spMk id="2" creationId="{0C90457A-F40B-ABB0-1C8E-6B9F859EC880}"/>
          </ac:spMkLst>
        </pc:spChg>
        <pc:spChg chg="add del mod">
          <ac:chgData name="Oonagh Mcgarry" userId="f5700134-e1af-4f4c-9ee4-4021dcbad058" providerId="ADAL" clId="{3EE12BBB-80A9-46CC-9A4E-DF40332580B8}" dt="2023-03-22T16:24:04.882" v="114" actId="20577"/>
          <ac:spMkLst>
            <pc:docMk/>
            <pc:sldMk cId="105755257" sldId="274"/>
            <ac:spMk id="3" creationId="{35325741-7477-91FD-3119-2668021F9CB0}"/>
          </ac:spMkLst>
        </pc:spChg>
        <pc:picChg chg="add del mod">
          <ac:chgData name="Oonagh Mcgarry" userId="f5700134-e1af-4f4c-9ee4-4021dcbad058" providerId="ADAL" clId="{3EE12BBB-80A9-46CC-9A4E-DF40332580B8}" dt="2023-03-22T16:23:59.582" v="106"/>
          <ac:picMkLst>
            <pc:docMk/>
            <pc:sldMk cId="105755257" sldId="274"/>
            <ac:picMk id="5" creationId="{190B7766-10F4-9A45-1309-0A279C402088}"/>
          </ac:picMkLst>
        </pc:picChg>
        <pc:picChg chg="add mod">
          <ac:chgData name="Oonagh Mcgarry" userId="f5700134-e1af-4f4c-9ee4-4021dcbad058" providerId="ADAL" clId="{3EE12BBB-80A9-46CC-9A4E-DF40332580B8}" dt="2023-03-22T16:26:31.726" v="187" actId="1076"/>
          <ac:picMkLst>
            <pc:docMk/>
            <pc:sldMk cId="105755257" sldId="274"/>
            <ac:picMk id="6" creationId="{6124FA3D-C225-9EF7-9828-8CA9FC359C84}"/>
          </ac:picMkLst>
        </pc:picChg>
      </pc:sldChg>
      <pc:sldChg chg="addSp modSp new mod modNotesTx">
        <pc:chgData name="Oonagh Mcgarry" userId="f5700134-e1af-4f4c-9ee4-4021dcbad058" providerId="ADAL" clId="{3EE12BBB-80A9-46CC-9A4E-DF40332580B8}" dt="2023-03-28T09:50:41.888" v="4669" actId="20577"/>
        <pc:sldMkLst>
          <pc:docMk/>
          <pc:sldMk cId="3767644477" sldId="275"/>
        </pc:sldMkLst>
        <pc:spChg chg="mod">
          <ac:chgData name="Oonagh Mcgarry" userId="f5700134-e1af-4f4c-9ee4-4021dcbad058" providerId="ADAL" clId="{3EE12BBB-80A9-46CC-9A4E-DF40332580B8}" dt="2023-03-28T09:50:05.822" v="4600" actId="20577"/>
          <ac:spMkLst>
            <pc:docMk/>
            <pc:sldMk cId="3767644477" sldId="275"/>
            <ac:spMk id="2" creationId="{E5A73AF5-41CE-EA1A-DBAB-EADB084EA682}"/>
          </ac:spMkLst>
        </pc:spChg>
        <pc:spChg chg="mod">
          <ac:chgData name="Oonagh Mcgarry" userId="f5700134-e1af-4f4c-9ee4-4021dcbad058" providerId="ADAL" clId="{3EE12BBB-80A9-46CC-9A4E-DF40332580B8}" dt="2023-03-23T16:39:30.124" v="1875" actId="1076"/>
          <ac:spMkLst>
            <pc:docMk/>
            <pc:sldMk cId="3767644477" sldId="275"/>
            <ac:spMk id="3" creationId="{5695F25E-D332-B788-586A-6A9C5286E5AA}"/>
          </ac:spMkLst>
        </pc:spChg>
        <pc:picChg chg="add mod">
          <ac:chgData name="Oonagh Mcgarry" userId="f5700134-e1af-4f4c-9ee4-4021dcbad058" providerId="ADAL" clId="{3EE12BBB-80A9-46CC-9A4E-DF40332580B8}" dt="2023-03-28T09:50:15.990" v="4602" actId="1076"/>
          <ac:picMkLst>
            <pc:docMk/>
            <pc:sldMk cId="3767644477" sldId="275"/>
            <ac:picMk id="4" creationId="{AF606EE4-295F-2B6B-F22E-160D44D1E3EA}"/>
          </ac:picMkLst>
        </pc:picChg>
        <pc:picChg chg="add mod">
          <ac:chgData name="Oonagh Mcgarry" userId="f5700134-e1af-4f4c-9ee4-4021dcbad058" providerId="ADAL" clId="{3EE12BBB-80A9-46CC-9A4E-DF40332580B8}" dt="2023-03-28T09:50:09.335" v="4601" actId="1076"/>
          <ac:picMkLst>
            <pc:docMk/>
            <pc:sldMk cId="3767644477" sldId="275"/>
            <ac:picMk id="6" creationId="{3DF19238-56A7-83D0-7ABE-F0E4E4096F20}"/>
          </ac:picMkLst>
        </pc:picChg>
      </pc:sldChg>
      <pc:sldChg chg="modSp add mod modNotesTx">
        <pc:chgData name="Oonagh Mcgarry" userId="f5700134-e1af-4f4c-9ee4-4021dcbad058" providerId="ADAL" clId="{3EE12BBB-80A9-46CC-9A4E-DF40332580B8}" dt="2023-03-28T10:15:41.422" v="5130" actId="20577"/>
        <pc:sldMkLst>
          <pc:docMk/>
          <pc:sldMk cId="1153570179" sldId="276"/>
        </pc:sldMkLst>
        <pc:spChg chg="mod">
          <ac:chgData name="Oonagh Mcgarry" userId="f5700134-e1af-4f4c-9ee4-4021dcbad058" providerId="ADAL" clId="{3EE12BBB-80A9-46CC-9A4E-DF40332580B8}" dt="2023-03-23T17:16:55.648" v="3794" actId="20577"/>
          <ac:spMkLst>
            <pc:docMk/>
            <pc:sldMk cId="1153570179" sldId="276"/>
            <ac:spMk id="3" creationId="{5695F25E-D332-B788-586A-6A9C5286E5AA}"/>
          </ac:spMkLst>
        </pc:spChg>
      </pc:sldChg>
      <pc:sldChg chg="addSp delSp modSp add mod modNotesTx">
        <pc:chgData name="Oonagh Mcgarry" userId="f5700134-e1af-4f4c-9ee4-4021dcbad058" providerId="ADAL" clId="{3EE12BBB-80A9-46CC-9A4E-DF40332580B8}" dt="2023-03-28T09:56:56.899" v="5051" actId="20577"/>
        <pc:sldMkLst>
          <pc:docMk/>
          <pc:sldMk cId="3732417515" sldId="277"/>
        </pc:sldMkLst>
        <pc:spChg chg="del mod">
          <ac:chgData name="Oonagh Mcgarry" userId="f5700134-e1af-4f4c-9ee4-4021dcbad058" providerId="ADAL" clId="{3EE12BBB-80A9-46CC-9A4E-DF40332580B8}" dt="2023-03-22T16:38:29.038" v="1173"/>
          <ac:spMkLst>
            <pc:docMk/>
            <pc:sldMk cId="3732417515" sldId="277"/>
            <ac:spMk id="3" creationId="{5695F25E-D332-B788-586A-6A9C5286E5AA}"/>
          </ac:spMkLst>
        </pc:spChg>
        <pc:graphicFrameChg chg="add mod">
          <ac:chgData name="Oonagh Mcgarry" userId="f5700134-e1af-4f4c-9ee4-4021dcbad058" providerId="ADAL" clId="{3EE12BBB-80A9-46CC-9A4E-DF40332580B8}" dt="2023-03-22T17:01:35.440" v="1721" actId="14100"/>
          <ac:graphicFrameMkLst>
            <pc:docMk/>
            <pc:sldMk cId="3732417515" sldId="277"/>
            <ac:graphicFrameMk id="5" creationId="{65452884-9159-D40B-5287-267C466FA873}"/>
          </ac:graphicFrameMkLst>
        </pc:graphicFrameChg>
        <pc:picChg chg="mod">
          <ac:chgData name="Oonagh Mcgarry" userId="f5700134-e1af-4f4c-9ee4-4021dcbad058" providerId="ADAL" clId="{3EE12BBB-80A9-46CC-9A4E-DF40332580B8}" dt="2023-03-22T16:38:39.073" v="1174" actId="1076"/>
          <ac:picMkLst>
            <pc:docMk/>
            <pc:sldMk cId="3732417515" sldId="277"/>
            <ac:picMk id="4" creationId="{AF606EE4-295F-2B6B-F22E-160D44D1E3EA}"/>
          </ac:picMkLst>
        </pc:picChg>
      </pc:sldChg>
      <pc:sldChg chg="addSp modSp add mod ord">
        <pc:chgData name="Oonagh Mcgarry" userId="f5700134-e1af-4f4c-9ee4-4021dcbad058" providerId="ADAL" clId="{3EE12BBB-80A9-46CC-9A4E-DF40332580B8}" dt="2023-03-22T17:01:22.793" v="1719" actId="14100"/>
        <pc:sldMkLst>
          <pc:docMk/>
          <pc:sldMk cId="1222134804" sldId="278"/>
        </pc:sldMkLst>
        <pc:graphicFrameChg chg="add mod">
          <ac:chgData name="Oonagh Mcgarry" userId="f5700134-e1af-4f4c-9ee4-4021dcbad058" providerId="ADAL" clId="{3EE12BBB-80A9-46CC-9A4E-DF40332580B8}" dt="2023-03-22T17:01:22.793" v="1719" actId="14100"/>
          <ac:graphicFrameMkLst>
            <pc:docMk/>
            <pc:sldMk cId="1222134804" sldId="278"/>
            <ac:graphicFrameMk id="3" creationId="{88AEE436-DDE5-5579-616D-2E2551C555FB}"/>
          </ac:graphicFrameMkLst>
        </pc:graphicFrameChg>
      </pc:sldChg>
      <pc:sldChg chg="modSp add mod">
        <pc:chgData name="Oonagh Mcgarry" userId="f5700134-e1af-4f4c-9ee4-4021dcbad058" providerId="ADAL" clId="{3EE12BBB-80A9-46CC-9A4E-DF40332580B8}" dt="2023-03-23T17:16:30.954" v="3788" actId="20577"/>
        <pc:sldMkLst>
          <pc:docMk/>
          <pc:sldMk cId="388466275" sldId="279"/>
        </pc:sldMkLst>
        <pc:spChg chg="mod">
          <ac:chgData name="Oonagh Mcgarry" userId="f5700134-e1af-4f4c-9ee4-4021dcbad058" providerId="ADAL" clId="{3EE12BBB-80A9-46CC-9A4E-DF40332580B8}" dt="2023-03-23T17:16:30.954" v="3788" actId="20577"/>
          <ac:spMkLst>
            <pc:docMk/>
            <pc:sldMk cId="388466275" sldId="279"/>
            <ac:spMk id="3" creationId="{5695F25E-D332-B788-586A-6A9C5286E5AA}"/>
          </ac:spMkLst>
        </pc:spChg>
      </pc:sldChg>
      <pc:sldChg chg="addSp modSp add mod modNotesTx">
        <pc:chgData name="Oonagh Mcgarry" userId="f5700134-e1af-4f4c-9ee4-4021dcbad058" providerId="ADAL" clId="{3EE12BBB-80A9-46CC-9A4E-DF40332580B8}" dt="2023-03-28T09:52:06.959" v="4682" actId="1076"/>
        <pc:sldMkLst>
          <pc:docMk/>
          <pc:sldMk cId="128684425" sldId="280"/>
        </pc:sldMkLst>
        <pc:spChg chg="mod">
          <ac:chgData name="Oonagh Mcgarry" userId="f5700134-e1af-4f4c-9ee4-4021dcbad058" providerId="ADAL" clId="{3EE12BBB-80A9-46CC-9A4E-DF40332580B8}" dt="2023-03-28T09:51:38.274" v="4675" actId="14100"/>
          <ac:spMkLst>
            <pc:docMk/>
            <pc:sldMk cId="128684425" sldId="280"/>
            <ac:spMk id="2" creationId="{E5A73AF5-41CE-EA1A-DBAB-EADB084EA682}"/>
          </ac:spMkLst>
        </pc:spChg>
        <pc:spChg chg="mod">
          <ac:chgData name="Oonagh Mcgarry" userId="f5700134-e1af-4f4c-9ee4-4021dcbad058" providerId="ADAL" clId="{3EE12BBB-80A9-46CC-9A4E-DF40332580B8}" dt="2023-03-28T09:52:02.557" v="4681" actId="20577"/>
          <ac:spMkLst>
            <pc:docMk/>
            <pc:sldMk cId="128684425" sldId="280"/>
            <ac:spMk id="3" creationId="{5695F25E-D332-B788-586A-6A9C5286E5AA}"/>
          </ac:spMkLst>
        </pc:spChg>
        <pc:picChg chg="add mod">
          <ac:chgData name="Oonagh Mcgarry" userId="f5700134-e1af-4f4c-9ee4-4021dcbad058" providerId="ADAL" clId="{3EE12BBB-80A9-46CC-9A4E-DF40332580B8}" dt="2023-03-28T09:52:06.959" v="4682" actId="1076"/>
          <ac:picMkLst>
            <pc:docMk/>
            <pc:sldMk cId="128684425" sldId="280"/>
            <ac:picMk id="1026" creationId="{BFB7A410-8FC7-800A-DDAA-8A774658203A}"/>
          </ac:picMkLst>
        </pc:picChg>
      </pc:sldChg>
      <pc:sldChg chg="add">
        <pc:chgData name="Oonagh Mcgarry" userId="f5700134-e1af-4f4c-9ee4-4021dcbad058" providerId="ADAL" clId="{3EE12BBB-80A9-46CC-9A4E-DF40332580B8}" dt="2023-03-28T09:59:10.507" v="5056"/>
        <pc:sldMkLst>
          <pc:docMk/>
          <pc:sldMk cId="201449505" sldId="281"/>
        </pc:sldMkLst>
      </pc:sldChg>
      <pc:sldChg chg="new del">
        <pc:chgData name="Oonagh Mcgarry" userId="f5700134-e1af-4f4c-9ee4-4021dcbad058" providerId="ADAL" clId="{3EE12BBB-80A9-46CC-9A4E-DF40332580B8}" dt="2023-03-28T09:58:52.577" v="5054" actId="2696"/>
        <pc:sldMkLst>
          <pc:docMk/>
          <pc:sldMk cId="994724279" sldId="281"/>
        </pc:sldMkLst>
      </pc:sldChg>
      <pc:sldChg chg="new del">
        <pc:chgData name="Oonagh Mcgarry" userId="f5700134-e1af-4f4c-9ee4-4021dcbad058" providerId="ADAL" clId="{3EE12BBB-80A9-46CC-9A4E-DF40332580B8}" dt="2023-03-28T09:53:18.159" v="4684" actId="680"/>
        <pc:sldMkLst>
          <pc:docMk/>
          <pc:sldMk cId="1212732366" sldId="281"/>
        </pc:sldMkLst>
      </pc:sldChg>
      <pc:sldChg chg="add">
        <pc:chgData name="Oonagh Mcgarry" userId="f5700134-e1af-4f4c-9ee4-4021dcbad058" providerId="ADAL" clId="{3EE12BBB-80A9-46CC-9A4E-DF40332580B8}" dt="2023-03-28T09:58:42.349" v="5053"/>
        <pc:sldMkLst>
          <pc:docMk/>
          <pc:sldMk cId="1634664085" sldId="282"/>
        </pc:sldMkLst>
      </pc:sldChg>
      <pc:sldChg chg="new del">
        <pc:chgData name="Oonagh Mcgarry" userId="f5700134-e1af-4f4c-9ee4-4021dcbad058" providerId="ADAL" clId="{3EE12BBB-80A9-46CC-9A4E-DF40332580B8}" dt="2023-03-28T09:59:35.972" v="5060" actId="2696"/>
        <pc:sldMkLst>
          <pc:docMk/>
          <pc:sldMk cId="2095894264" sldId="283"/>
        </pc:sldMkLst>
      </pc:sldChg>
      <pc:sldChg chg="new del">
        <pc:chgData name="Oonagh Mcgarry" userId="f5700134-e1af-4f4c-9ee4-4021dcbad058" providerId="ADAL" clId="{3EE12BBB-80A9-46CC-9A4E-DF40332580B8}" dt="2023-03-28T09:59:15.569" v="5057" actId="2696"/>
        <pc:sldMkLst>
          <pc:docMk/>
          <pc:sldMk cId="2501930614" sldId="283"/>
        </pc:sldMkLst>
      </pc:sldChg>
      <pc:sldChg chg="add modNotesTx">
        <pc:chgData name="Oonagh Mcgarry" userId="f5700134-e1af-4f4c-9ee4-4021dcbad058" providerId="ADAL" clId="{3EE12BBB-80A9-46CC-9A4E-DF40332580B8}" dt="2023-03-28T10:00:16.527" v="5064" actId="20577"/>
        <pc:sldMkLst>
          <pc:docMk/>
          <pc:sldMk cId="727934551" sldId="284"/>
        </pc:sldMkLst>
      </pc:sldChg>
      <pc:sldChg chg="addSp modSp new del mod modNotesTx">
        <pc:chgData name="Oonagh Mcgarry" userId="f5700134-e1af-4f4c-9ee4-4021dcbad058" providerId="ADAL" clId="{3EE12BBB-80A9-46CC-9A4E-DF40332580B8}" dt="2023-03-28T10:14:28.741" v="5128" actId="2696"/>
        <pc:sldMkLst>
          <pc:docMk/>
          <pc:sldMk cId="929135416" sldId="285"/>
        </pc:sldMkLst>
        <pc:picChg chg="add mod">
          <ac:chgData name="Oonagh Mcgarry" userId="f5700134-e1af-4f4c-9ee4-4021dcbad058" providerId="ADAL" clId="{3EE12BBB-80A9-46CC-9A4E-DF40332580B8}" dt="2023-03-28T10:09:23.896" v="5072" actId="14100"/>
          <ac:picMkLst>
            <pc:docMk/>
            <pc:sldMk cId="929135416" sldId="285"/>
            <ac:picMk id="3" creationId="{0F8D423F-FE59-02B6-20EB-1356F4D2D58A}"/>
          </ac:picMkLst>
        </pc:picChg>
      </pc:sldChg>
      <pc:sldChg chg="addSp modSp new mod">
        <pc:chgData name="Oonagh Mcgarry" userId="f5700134-e1af-4f4c-9ee4-4021dcbad058" providerId="ADAL" clId="{3EE12BBB-80A9-46CC-9A4E-DF40332580B8}" dt="2023-03-28T10:10:48.536" v="5087" actId="14100"/>
        <pc:sldMkLst>
          <pc:docMk/>
          <pc:sldMk cId="3149642476" sldId="286"/>
        </pc:sldMkLst>
        <pc:picChg chg="add mod">
          <ac:chgData name="Oonagh Mcgarry" userId="f5700134-e1af-4f4c-9ee4-4021dcbad058" providerId="ADAL" clId="{3EE12BBB-80A9-46CC-9A4E-DF40332580B8}" dt="2023-03-28T10:10:48.536" v="5087" actId="14100"/>
          <ac:picMkLst>
            <pc:docMk/>
            <pc:sldMk cId="3149642476" sldId="286"/>
            <ac:picMk id="3" creationId="{B18EB207-F6ED-4BD9-359D-BEB9B12ABF36}"/>
          </ac:picMkLst>
        </pc:picChg>
      </pc:sldChg>
      <pc:sldChg chg="addSp modSp new mod">
        <pc:chgData name="Oonagh Mcgarry" userId="f5700134-e1af-4f4c-9ee4-4021dcbad058" providerId="ADAL" clId="{3EE12BBB-80A9-46CC-9A4E-DF40332580B8}" dt="2023-03-28T10:11:24.225" v="5095" actId="14100"/>
        <pc:sldMkLst>
          <pc:docMk/>
          <pc:sldMk cId="1885259729" sldId="287"/>
        </pc:sldMkLst>
        <pc:picChg chg="add mod">
          <ac:chgData name="Oonagh Mcgarry" userId="f5700134-e1af-4f4c-9ee4-4021dcbad058" providerId="ADAL" clId="{3EE12BBB-80A9-46CC-9A4E-DF40332580B8}" dt="2023-03-28T10:11:24.225" v="5095" actId="14100"/>
          <ac:picMkLst>
            <pc:docMk/>
            <pc:sldMk cId="1885259729" sldId="287"/>
            <ac:picMk id="3" creationId="{F3A47F9F-3F6B-3D84-0928-5DF63361FF2A}"/>
          </ac:picMkLst>
        </pc:picChg>
      </pc:sldChg>
      <pc:sldChg chg="addSp modSp new mod">
        <pc:chgData name="Oonagh Mcgarry" userId="f5700134-e1af-4f4c-9ee4-4021dcbad058" providerId="ADAL" clId="{3EE12BBB-80A9-46CC-9A4E-DF40332580B8}" dt="2023-03-28T10:12:32.551" v="5106" actId="962"/>
        <pc:sldMkLst>
          <pc:docMk/>
          <pc:sldMk cId="1681871941" sldId="288"/>
        </pc:sldMkLst>
        <pc:picChg chg="add mod">
          <ac:chgData name="Oonagh Mcgarry" userId="f5700134-e1af-4f4c-9ee4-4021dcbad058" providerId="ADAL" clId="{3EE12BBB-80A9-46CC-9A4E-DF40332580B8}" dt="2023-03-28T10:12:32.551" v="5106" actId="962"/>
          <ac:picMkLst>
            <pc:docMk/>
            <pc:sldMk cId="1681871941" sldId="288"/>
            <ac:picMk id="3" creationId="{EACE2BFD-A8E3-9EA8-65D0-D6B72131AC64}"/>
          </ac:picMkLst>
        </pc:picChg>
      </pc:sldChg>
      <pc:sldChg chg="addSp modSp new del mod">
        <pc:chgData name="Oonagh Mcgarry" userId="f5700134-e1af-4f4c-9ee4-4021dcbad058" providerId="ADAL" clId="{3EE12BBB-80A9-46CC-9A4E-DF40332580B8}" dt="2023-03-28T10:15:07.378" v="5129" actId="2696"/>
        <pc:sldMkLst>
          <pc:docMk/>
          <pc:sldMk cId="1166914838" sldId="289"/>
        </pc:sldMkLst>
        <pc:picChg chg="add mod">
          <ac:chgData name="Oonagh Mcgarry" userId="f5700134-e1af-4f4c-9ee4-4021dcbad058" providerId="ADAL" clId="{3EE12BBB-80A9-46CC-9A4E-DF40332580B8}" dt="2023-03-28T10:13:03.590" v="5116" actId="962"/>
          <ac:picMkLst>
            <pc:docMk/>
            <pc:sldMk cId="1166914838" sldId="289"/>
            <ac:picMk id="3" creationId="{21B87730-E420-1A4E-2058-CA686C867589}"/>
          </ac:picMkLst>
        </pc:picChg>
      </pc:sldChg>
      <pc:sldChg chg="addSp modSp new mod modNotesTx">
        <pc:chgData name="Oonagh Mcgarry" userId="f5700134-e1af-4f4c-9ee4-4021dcbad058" providerId="ADAL" clId="{3EE12BBB-80A9-46CC-9A4E-DF40332580B8}" dt="2023-03-28T10:14:00.765" v="5127" actId="14100"/>
        <pc:sldMkLst>
          <pc:docMk/>
          <pc:sldMk cId="2103647252" sldId="290"/>
        </pc:sldMkLst>
        <pc:picChg chg="add mod">
          <ac:chgData name="Oonagh Mcgarry" userId="f5700134-e1af-4f4c-9ee4-4021dcbad058" providerId="ADAL" clId="{3EE12BBB-80A9-46CC-9A4E-DF40332580B8}" dt="2023-03-28T10:14:00.765" v="5127" actId="14100"/>
          <ac:picMkLst>
            <pc:docMk/>
            <pc:sldMk cId="2103647252" sldId="290"/>
            <ac:picMk id="3" creationId="{1C6732F3-53F7-28CD-8ACF-37A19E8DAF5B}"/>
          </ac:picMkLst>
        </pc:picChg>
      </pc:sldChg>
      <pc:sldMasterChg chg="modSldLayout">
        <pc:chgData name="Oonagh Mcgarry" userId="f5700134-e1af-4f4c-9ee4-4021dcbad058" providerId="ADAL" clId="{3EE12BBB-80A9-46CC-9A4E-DF40332580B8}" dt="2023-03-22T16:22:57.438" v="99" actId="20577"/>
        <pc:sldMasterMkLst>
          <pc:docMk/>
          <pc:sldMasterMk cId="514789653" sldId="2147483660"/>
        </pc:sldMasterMkLst>
        <pc:sldLayoutChg chg="modSp mod">
          <pc:chgData name="Oonagh Mcgarry" userId="f5700134-e1af-4f4c-9ee4-4021dcbad058" providerId="ADAL" clId="{3EE12BBB-80A9-46CC-9A4E-DF40332580B8}" dt="2023-03-22T16:22:57.438" v="99" actId="20577"/>
          <pc:sldLayoutMkLst>
            <pc:docMk/>
            <pc:sldMasterMk cId="514789653" sldId="2147483660"/>
            <pc:sldLayoutMk cId="2994506827" sldId="2147483662"/>
          </pc:sldLayoutMkLst>
          <pc:spChg chg="mod">
            <ac:chgData name="Oonagh Mcgarry" userId="f5700134-e1af-4f4c-9ee4-4021dcbad058" providerId="ADAL" clId="{3EE12BBB-80A9-46CC-9A4E-DF40332580B8}" dt="2023-03-22T16:22:57.438" v="99" actId="20577"/>
            <ac:spMkLst>
              <pc:docMk/>
              <pc:sldMasterMk cId="514789653" sldId="2147483660"/>
              <pc:sldLayoutMk cId="2994506827" sldId="2147483662"/>
              <ac:spMk id="7" creationId="{00000000-0000-0000-0000-000000000000}"/>
            </ac:spMkLst>
          </pc:spChg>
        </pc:sldLayoutChg>
      </pc:sldMasterChg>
    </pc:docChg>
  </pc:docChgLst>
  <pc:docChgLst>
    <pc:chgData name="Eòghan Stewart" userId="ccd32ca3-16ce-428f-9541-372d6b051929_5::10032001687B7302" providerId="ADAL" clId="{83494E2A-B164-4171-BD3D-E883EF984708}"/>
    <pc:docChg chg="undo redo custSel addSld delSld modSld sldOrd">
      <pc:chgData name="Eòghan Stewart" userId="ccd32ca3-16ce-428f-9541-372d6b051929_5::10032001687B7302" providerId="ADAL" clId="{83494E2A-B164-4171-BD3D-E883EF984708}" dt="2023-04-27T14:50:00.813" v="12545"/>
      <pc:docMkLst>
        <pc:docMk/>
      </pc:docMkLst>
      <pc:sldChg chg="delSp modSp mod">
        <pc:chgData name="Eòghan Stewart" userId="ccd32ca3-16ce-428f-9541-372d6b051929_5::10032001687B7302" providerId="ADAL" clId="{83494E2A-B164-4171-BD3D-E883EF984708}" dt="2023-04-27T10:48:02.337" v="181" actId="20577"/>
        <pc:sldMkLst>
          <pc:docMk/>
          <pc:sldMk cId="1717420105" sldId="264"/>
        </pc:sldMkLst>
        <pc:spChg chg="mod">
          <ac:chgData name="Eòghan Stewart" userId="ccd32ca3-16ce-428f-9541-372d6b051929_5::10032001687B7302" providerId="ADAL" clId="{83494E2A-B164-4171-BD3D-E883EF984708}" dt="2023-04-27T10:47:17.848" v="42" actId="20577"/>
          <ac:spMkLst>
            <pc:docMk/>
            <pc:sldMk cId="1717420105" sldId="264"/>
            <ac:spMk id="7" creationId="{00000000-0000-0000-0000-000000000000}"/>
          </ac:spMkLst>
        </pc:spChg>
        <pc:spChg chg="mod">
          <ac:chgData name="Eòghan Stewart" userId="ccd32ca3-16ce-428f-9541-372d6b051929_5::10032001687B7302" providerId="ADAL" clId="{83494E2A-B164-4171-BD3D-E883EF984708}" dt="2023-04-27T10:48:02.337" v="181" actId="20577"/>
          <ac:spMkLst>
            <pc:docMk/>
            <pc:sldMk cId="1717420105" sldId="264"/>
            <ac:spMk id="8" creationId="{00000000-0000-0000-0000-000000000000}"/>
          </ac:spMkLst>
        </pc:spChg>
        <pc:picChg chg="del">
          <ac:chgData name="Eòghan Stewart" userId="ccd32ca3-16ce-428f-9541-372d6b051929_5::10032001687B7302" providerId="ADAL" clId="{83494E2A-B164-4171-BD3D-E883EF984708}" dt="2023-04-27T10:47:07.687" v="2" actId="478"/>
          <ac:picMkLst>
            <pc:docMk/>
            <pc:sldMk cId="1717420105" sldId="264"/>
            <ac:picMk id="3" creationId="{27C48CDF-3BC6-E352-0BA7-C50BC237518B}"/>
          </ac:picMkLst>
        </pc:picChg>
      </pc:sldChg>
      <pc:sldChg chg="del">
        <pc:chgData name="Eòghan Stewart" userId="ccd32ca3-16ce-428f-9541-372d6b051929_5::10032001687B7302" providerId="ADAL" clId="{83494E2A-B164-4171-BD3D-E883EF984708}" dt="2023-04-27T10:47:03.102" v="1" actId="47"/>
        <pc:sldMkLst>
          <pc:docMk/>
          <pc:sldMk cId="3734398556" sldId="271"/>
        </pc:sldMkLst>
      </pc:sldChg>
      <pc:sldChg chg="del">
        <pc:chgData name="Eòghan Stewart" userId="ccd32ca3-16ce-428f-9541-372d6b051929_5::10032001687B7302" providerId="ADAL" clId="{83494E2A-B164-4171-BD3D-E883EF984708}" dt="2023-04-27T10:47:03.102" v="1" actId="47"/>
        <pc:sldMkLst>
          <pc:docMk/>
          <pc:sldMk cId="2690311599" sldId="272"/>
        </pc:sldMkLst>
      </pc:sldChg>
      <pc:sldChg chg="addSp delSp modSp mod ord chgLayout">
        <pc:chgData name="Eòghan Stewart" userId="ccd32ca3-16ce-428f-9541-372d6b051929_5::10032001687B7302" providerId="ADAL" clId="{83494E2A-B164-4171-BD3D-E883EF984708}" dt="2023-04-27T13:30:07.873" v="11726" actId="20577"/>
        <pc:sldMkLst>
          <pc:docMk/>
          <pc:sldMk cId="3586577593" sldId="273"/>
        </pc:sldMkLst>
        <pc:spChg chg="mod ord">
          <ac:chgData name="Eòghan Stewart" userId="ccd32ca3-16ce-428f-9541-372d6b051929_5::10032001687B7302" providerId="ADAL" clId="{83494E2A-B164-4171-BD3D-E883EF984708}" dt="2023-04-27T13:30:07.873" v="11726" actId="20577"/>
          <ac:spMkLst>
            <pc:docMk/>
            <pc:sldMk cId="3586577593" sldId="273"/>
            <ac:spMk id="2" creationId="{00000000-0000-0000-0000-000000000000}"/>
          </ac:spMkLst>
        </pc:spChg>
        <pc:spChg chg="add del mod">
          <ac:chgData name="Eòghan Stewart" userId="ccd32ca3-16ce-428f-9541-372d6b051929_5::10032001687B7302" providerId="ADAL" clId="{83494E2A-B164-4171-BD3D-E883EF984708}" dt="2023-04-27T10:49:12.991" v="187"/>
          <ac:spMkLst>
            <pc:docMk/>
            <pc:sldMk cId="3586577593" sldId="273"/>
            <ac:spMk id="5" creationId="{59E3D596-5421-4106-C73B-FB030562A8BE}"/>
          </ac:spMkLst>
        </pc:spChg>
        <pc:spChg chg="mod ord">
          <ac:chgData name="Eòghan Stewart" userId="ccd32ca3-16ce-428f-9541-372d6b051929_5::10032001687B7302" providerId="ADAL" clId="{83494E2A-B164-4171-BD3D-E883EF984708}" dt="2023-04-27T13:29:58" v="11699" actId="20577"/>
          <ac:spMkLst>
            <pc:docMk/>
            <pc:sldMk cId="3586577593" sldId="273"/>
            <ac:spMk id="6" creationId="{00000000-0000-0000-0000-000000000000}"/>
          </ac:spMkLst>
        </pc:spChg>
        <pc:spChg chg="add del mod">
          <ac:chgData name="Eòghan Stewart" userId="ccd32ca3-16ce-428f-9541-372d6b051929_5::10032001687B7302" providerId="ADAL" clId="{83494E2A-B164-4171-BD3D-E883EF984708}" dt="2023-04-27T10:49:12.991" v="187"/>
          <ac:spMkLst>
            <pc:docMk/>
            <pc:sldMk cId="3586577593" sldId="273"/>
            <ac:spMk id="7" creationId="{A2256E87-AB3A-17DA-5265-2BB5DEDE1B7D}"/>
          </ac:spMkLst>
        </pc:spChg>
        <pc:picChg chg="del">
          <ac:chgData name="Eòghan Stewart" userId="ccd32ca3-16ce-428f-9541-372d6b051929_5::10032001687B7302" providerId="ADAL" clId="{83494E2A-B164-4171-BD3D-E883EF984708}" dt="2023-04-27T11:02:18.877" v="1280" actId="478"/>
          <ac:picMkLst>
            <pc:docMk/>
            <pc:sldMk cId="3586577593" sldId="273"/>
            <ac:picMk id="3" creationId="{E8B3ED1A-01F0-2C9A-650A-1FC78E7D7C27}"/>
          </ac:picMkLst>
        </pc:picChg>
      </pc:sldChg>
      <pc:sldChg chg="addSp delSp modSp add mod modAnim">
        <pc:chgData name="Eòghan Stewart" userId="ccd32ca3-16ce-428f-9541-372d6b051929_5::10032001687B7302" providerId="ADAL" clId="{83494E2A-B164-4171-BD3D-E883EF984708}" dt="2023-04-27T13:31:05.807" v="11732"/>
        <pc:sldMkLst>
          <pc:docMk/>
          <pc:sldMk cId="2135170990" sldId="274"/>
        </pc:sldMkLst>
        <pc:spChg chg="mod">
          <ac:chgData name="Eòghan Stewart" userId="ccd32ca3-16ce-428f-9541-372d6b051929_5::10032001687B7302" providerId="ADAL" clId="{83494E2A-B164-4171-BD3D-E883EF984708}" dt="2023-04-27T10:53:15.125" v="394" actId="20577"/>
          <ac:spMkLst>
            <pc:docMk/>
            <pc:sldMk cId="2135170990" sldId="274"/>
            <ac:spMk id="2" creationId="{00000000-0000-0000-0000-000000000000}"/>
          </ac:spMkLst>
        </pc:spChg>
        <pc:spChg chg="add mod">
          <ac:chgData name="Eòghan Stewart" userId="ccd32ca3-16ce-428f-9541-372d6b051929_5::10032001687B7302" providerId="ADAL" clId="{83494E2A-B164-4171-BD3D-E883EF984708}" dt="2023-04-27T13:30:37.394" v="11727" actId="164"/>
          <ac:spMkLst>
            <pc:docMk/>
            <pc:sldMk cId="2135170990" sldId="274"/>
            <ac:spMk id="5" creationId="{FAF7AF29-FD6D-030A-0BF8-0373CC032345}"/>
          </ac:spMkLst>
        </pc:spChg>
        <pc:spChg chg="del mod">
          <ac:chgData name="Eòghan Stewart" userId="ccd32ca3-16ce-428f-9541-372d6b051929_5::10032001687B7302" providerId="ADAL" clId="{83494E2A-B164-4171-BD3D-E883EF984708}" dt="2023-04-27T10:49:46.846" v="193" actId="478"/>
          <ac:spMkLst>
            <pc:docMk/>
            <pc:sldMk cId="2135170990" sldId="274"/>
            <ac:spMk id="6" creationId="{00000000-0000-0000-0000-000000000000}"/>
          </ac:spMkLst>
        </pc:spChg>
        <pc:spChg chg="add mod">
          <ac:chgData name="Eòghan Stewart" userId="ccd32ca3-16ce-428f-9541-372d6b051929_5::10032001687B7302" providerId="ADAL" clId="{83494E2A-B164-4171-BD3D-E883EF984708}" dt="2023-04-27T13:30:44.829" v="11728" actId="164"/>
          <ac:spMkLst>
            <pc:docMk/>
            <pc:sldMk cId="2135170990" sldId="274"/>
            <ac:spMk id="7" creationId="{202B696B-14CD-9E93-158B-B1D7DDF44574}"/>
          </ac:spMkLst>
        </pc:spChg>
        <pc:spChg chg="add mod">
          <ac:chgData name="Eòghan Stewart" userId="ccd32ca3-16ce-428f-9541-372d6b051929_5::10032001687B7302" providerId="ADAL" clId="{83494E2A-B164-4171-BD3D-E883EF984708}" dt="2023-04-27T13:30:53.866" v="11729" actId="164"/>
          <ac:spMkLst>
            <pc:docMk/>
            <pc:sldMk cId="2135170990" sldId="274"/>
            <ac:spMk id="13" creationId="{162C2CFC-95FA-69CA-1638-B4095B7BA8A4}"/>
          </ac:spMkLst>
        </pc:spChg>
        <pc:grpChg chg="add mod">
          <ac:chgData name="Eòghan Stewart" userId="ccd32ca3-16ce-428f-9541-372d6b051929_5::10032001687B7302" providerId="ADAL" clId="{83494E2A-B164-4171-BD3D-E883EF984708}" dt="2023-04-27T13:30:37.394" v="11727" actId="164"/>
          <ac:grpSpMkLst>
            <pc:docMk/>
            <pc:sldMk cId="2135170990" sldId="274"/>
            <ac:grpSpMk id="14" creationId="{FC1D76D0-1BFD-4113-5B6F-DD93F9B78393}"/>
          </ac:grpSpMkLst>
        </pc:grpChg>
        <pc:grpChg chg="add mod">
          <ac:chgData name="Eòghan Stewart" userId="ccd32ca3-16ce-428f-9541-372d6b051929_5::10032001687B7302" providerId="ADAL" clId="{83494E2A-B164-4171-BD3D-E883EF984708}" dt="2023-04-27T13:30:44.829" v="11728" actId="164"/>
          <ac:grpSpMkLst>
            <pc:docMk/>
            <pc:sldMk cId="2135170990" sldId="274"/>
            <ac:grpSpMk id="15" creationId="{6D858225-7CB5-15C9-25E4-339FA57E1EA0}"/>
          </ac:grpSpMkLst>
        </pc:grpChg>
        <pc:grpChg chg="add mod">
          <ac:chgData name="Eòghan Stewart" userId="ccd32ca3-16ce-428f-9541-372d6b051929_5::10032001687B7302" providerId="ADAL" clId="{83494E2A-B164-4171-BD3D-E883EF984708}" dt="2023-04-27T13:30:53.866" v="11729" actId="164"/>
          <ac:grpSpMkLst>
            <pc:docMk/>
            <pc:sldMk cId="2135170990" sldId="274"/>
            <ac:grpSpMk id="16" creationId="{5806DC39-9E9F-ACA4-36C9-CA7B22EC936A}"/>
          </ac:grpSpMkLst>
        </pc:grpChg>
        <pc:picChg chg="del">
          <ac:chgData name="Eòghan Stewart" userId="ccd32ca3-16ce-428f-9541-372d6b051929_5::10032001687B7302" providerId="ADAL" clId="{83494E2A-B164-4171-BD3D-E883EF984708}" dt="2023-04-27T10:49:28.205" v="190" actId="478"/>
          <ac:picMkLst>
            <pc:docMk/>
            <pc:sldMk cId="2135170990" sldId="274"/>
            <ac:picMk id="3" creationId="{E8B3ED1A-01F0-2C9A-650A-1FC78E7D7C27}"/>
          </ac:picMkLst>
        </pc:picChg>
        <pc:picChg chg="add del mod">
          <ac:chgData name="Eòghan Stewart" userId="ccd32ca3-16ce-428f-9541-372d6b051929_5::10032001687B7302" providerId="ADAL" clId="{83494E2A-B164-4171-BD3D-E883EF984708}" dt="2023-04-27T10:51:30.553" v="258" actId="478"/>
          <ac:picMkLst>
            <pc:docMk/>
            <pc:sldMk cId="2135170990" sldId="274"/>
            <ac:picMk id="8" creationId="{9E91F97E-592E-FA29-D42C-1911FAED0911}"/>
          </ac:picMkLst>
        </pc:picChg>
        <pc:picChg chg="add del mod">
          <ac:chgData name="Eòghan Stewart" userId="ccd32ca3-16ce-428f-9541-372d6b051929_5::10032001687B7302" providerId="ADAL" clId="{83494E2A-B164-4171-BD3D-E883EF984708}" dt="2023-04-27T10:51:31.171" v="259" actId="478"/>
          <ac:picMkLst>
            <pc:docMk/>
            <pc:sldMk cId="2135170990" sldId="274"/>
            <ac:picMk id="9" creationId="{E1272B08-3C9E-24B9-A647-4D2713EBFC69}"/>
          </ac:picMkLst>
        </pc:picChg>
        <pc:picChg chg="add mod">
          <ac:chgData name="Eòghan Stewart" userId="ccd32ca3-16ce-428f-9541-372d6b051929_5::10032001687B7302" providerId="ADAL" clId="{83494E2A-B164-4171-BD3D-E883EF984708}" dt="2023-04-27T13:30:44.829" v="11728" actId="164"/>
          <ac:picMkLst>
            <pc:docMk/>
            <pc:sldMk cId="2135170990" sldId="274"/>
            <ac:picMk id="10" creationId="{68D93DC8-991F-3F1B-3032-570F80D8FDA1}"/>
          </ac:picMkLst>
        </pc:picChg>
        <pc:picChg chg="add mod">
          <ac:chgData name="Eòghan Stewart" userId="ccd32ca3-16ce-428f-9541-372d6b051929_5::10032001687B7302" providerId="ADAL" clId="{83494E2A-B164-4171-BD3D-E883EF984708}" dt="2023-04-27T13:30:37.394" v="11727" actId="164"/>
          <ac:picMkLst>
            <pc:docMk/>
            <pc:sldMk cId="2135170990" sldId="274"/>
            <ac:picMk id="11" creationId="{41ED8AF7-1FEB-7476-907A-C9C1B6E9EAD8}"/>
          </ac:picMkLst>
        </pc:picChg>
        <pc:picChg chg="add mod">
          <ac:chgData name="Eòghan Stewart" userId="ccd32ca3-16ce-428f-9541-372d6b051929_5::10032001687B7302" providerId="ADAL" clId="{83494E2A-B164-4171-BD3D-E883EF984708}" dt="2023-04-27T13:30:53.866" v="11729" actId="164"/>
          <ac:picMkLst>
            <pc:docMk/>
            <pc:sldMk cId="2135170990" sldId="274"/>
            <ac:picMk id="12" creationId="{FE930047-A799-5216-012B-0F490C649D68}"/>
          </ac:picMkLst>
        </pc:picChg>
      </pc:sldChg>
      <pc:sldChg chg="addSp delSp modSp add mod modAnim">
        <pc:chgData name="Eòghan Stewart" userId="ccd32ca3-16ce-428f-9541-372d6b051929_5::10032001687B7302" providerId="ADAL" clId="{83494E2A-B164-4171-BD3D-E883EF984708}" dt="2023-04-27T13:35:53.186" v="11762"/>
        <pc:sldMkLst>
          <pc:docMk/>
          <pc:sldMk cId="2677423007" sldId="275"/>
        </pc:sldMkLst>
        <pc:spChg chg="del mod">
          <ac:chgData name="Eòghan Stewart" userId="ccd32ca3-16ce-428f-9541-372d6b051929_5::10032001687B7302" providerId="ADAL" clId="{83494E2A-B164-4171-BD3D-E883EF984708}" dt="2023-04-27T10:54:13.962" v="449" actId="478"/>
          <ac:spMkLst>
            <pc:docMk/>
            <pc:sldMk cId="2677423007" sldId="275"/>
            <ac:spMk id="2" creationId="{00000000-0000-0000-0000-000000000000}"/>
          </ac:spMkLst>
        </pc:spChg>
        <pc:spChg chg="add del mod">
          <ac:chgData name="Eòghan Stewart" userId="ccd32ca3-16ce-428f-9541-372d6b051929_5::10032001687B7302" providerId="ADAL" clId="{83494E2A-B164-4171-BD3D-E883EF984708}" dt="2023-04-27T10:54:15.992" v="450" actId="478"/>
          <ac:spMkLst>
            <pc:docMk/>
            <pc:sldMk cId="2677423007" sldId="275"/>
            <ac:spMk id="3" creationId="{C1FA3E74-CB02-2FDA-F1E8-7729D4F54979}"/>
          </ac:spMkLst>
        </pc:spChg>
        <pc:spChg chg="mod">
          <ac:chgData name="Eòghan Stewart" userId="ccd32ca3-16ce-428f-9541-372d6b051929_5::10032001687B7302" providerId="ADAL" clId="{83494E2A-B164-4171-BD3D-E883EF984708}" dt="2023-04-27T13:31:32.283" v="11735" actId="164"/>
          <ac:spMkLst>
            <pc:docMk/>
            <pc:sldMk cId="2677423007" sldId="275"/>
            <ac:spMk id="5" creationId="{FAF7AF29-FD6D-030A-0BF8-0373CC032345}"/>
          </ac:spMkLst>
        </pc:spChg>
        <pc:spChg chg="mod">
          <ac:chgData name="Eòghan Stewart" userId="ccd32ca3-16ce-428f-9541-372d6b051929_5::10032001687B7302" providerId="ADAL" clId="{83494E2A-B164-4171-BD3D-E883EF984708}" dt="2023-04-27T13:31:17.218" v="11734" actId="164"/>
          <ac:spMkLst>
            <pc:docMk/>
            <pc:sldMk cId="2677423007" sldId="275"/>
            <ac:spMk id="7" creationId="{202B696B-14CD-9E93-158B-B1D7DDF44574}"/>
          </ac:spMkLst>
        </pc:spChg>
        <pc:spChg chg="add mod">
          <ac:chgData name="Eòghan Stewart" userId="ccd32ca3-16ce-428f-9541-372d6b051929_5::10032001687B7302" providerId="ADAL" clId="{83494E2A-B164-4171-BD3D-E883EF984708}" dt="2023-04-27T13:31:49.730" v="11737" actId="164"/>
          <ac:spMkLst>
            <pc:docMk/>
            <pc:sldMk cId="2677423007" sldId="275"/>
            <ac:spMk id="8" creationId="{0DEAFB83-3634-CD0C-032D-1B6BA7729504}"/>
          </ac:spMkLst>
        </pc:spChg>
        <pc:spChg chg="add mod">
          <ac:chgData name="Eòghan Stewart" userId="ccd32ca3-16ce-428f-9541-372d6b051929_5::10032001687B7302" providerId="ADAL" clId="{83494E2A-B164-4171-BD3D-E883EF984708}" dt="2023-04-27T11:01:20.337" v="1279" actId="20577"/>
          <ac:spMkLst>
            <pc:docMk/>
            <pc:sldMk cId="2677423007" sldId="275"/>
            <ac:spMk id="9" creationId="{49DCC83C-0464-C3DF-E57B-AD7BFBCEB9F8}"/>
          </ac:spMkLst>
        </pc:spChg>
        <pc:spChg chg="mod">
          <ac:chgData name="Eòghan Stewart" userId="ccd32ca3-16ce-428f-9541-372d6b051929_5::10032001687B7302" providerId="ADAL" clId="{83494E2A-B164-4171-BD3D-E883EF984708}" dt="2023-04-27T13:32:04.237" v="11739" actId="164"/>
          <ac:spMkLst>
            <pc:docMk/>
            <pc:sldMk cId="2677423007" sldId="275"/>
            <ac:spMk id="13" creationId="{162C2CFC-95FA-69CA-1638-B4095B7BA8A4}"/>
          </ac:spMkLst>
        </pc:spChg>
        <pc:grpChg chg="add mod">
          <ac:chgData name="Eòghan Stewart" userId="ccd32ca3-16ce-428f-9541-372d6b051929_5::10032001687B7302" providerId="ADAL" clId="{83494E2A-B164-4171-BD3D-E883EF984708}" dt="2023-04-27T13:31:17.218" v="11734" actId="164"/>
          <ac:grpSpMkLst>
            <pc:docMk/>
            <pc:sldMk cId="2677423007" sldId="275"/>
            <ac:grpSpMk id="14" creationId="{BF903697-3B7B-F1D0-C4EC-1EB6DACBE40D}"/>
          </ac:grpSpMkLst>
        </pc:grpChg>
        <pc:grpChg chg="add mod">
          <ac:chgData name="Eòghan Stewart" userId="ccd32ca3-16ce-428f-9541-372d6b051929_5::10032001687B7302" providerId="ADAL" clId="{83494E2A-B164-4171-BD3D-E883EF984708}" dt="2023-04-27T13:31:32.283" v="11735" actId="164"/>
          <ac:grpSpMkLst>
            <pc:docMk/>
            <pc:sldMk cId="2677423007" sldId="275"/>
            <ac:grpSpMk id="15" creationId="{0F062B0F-AC6E-0235-AAFB-EB36CAA0970C}"/>
          </ac:grpSpMkLst>
        </pc:grpChg>
        <pc:grpChg chg="add mod">
          <ac:chgData name="Eòghan Stewart" userId="ccd32ca3-16ce-428f-9541-372d6b051929_5::10032001687B7302" providerId="ADAL" clId="{83494E2A-B164-4171-BD3D-E883EF984708}" dt="2023-04-27T13:31:49.730" v="11737" actId="164"/>
          <ac:grpSpMkLst>
            <pc:docMk/>
            <pc:sldMk cId="2677423007" sldId="275"/>
            <ac:grpSpMk id="16" creationId="{70509D23-6A78-626B-29E2-1E2DD7BB68A3}"/>
          </ac:grpSpMkLst>
        </pc:grpChg>
        <pc:grpChg chg="add mod">
          <ac:chgData name="Eòghan Stewart" userId="ccd32ca3-16ce-428f-9541-372d6b051929_5::10032001687B7302" providerId="ADAL" clId="{83494E2A-B164-4171-BD3D-E883EF984708}" dt="2023-04-27T13:32:04.237" v="11739" actId="164"/>
          <ac:grpSpMkLst>
            <pc:docMk/>
            <pc:sldMk cId="2677423007" sldId="275"/>
            <ac:grpSpMk id="17" creationId="{31098B0A-D293-610D-08F4-44A002A0BD62}"/>
          </ac:grpSpMkLst>
        </pc:grpChg>
        <pc:picChg chg="add mod">
          <ac:chgData name="Eòghan Stewart" userId="ccd32ca3-16ce-428f-9541-372d6b051929_5::10032001687B7302" providerId="ADAL" clId="{83494E2A-B164-4171-BD3D-E883EF984708}" dt="2023-04-27T13:31:49.730" v="11737" actId="164"/>
          <ac:picMkLst>
            <pc:docMk/>
            <pc:sldMk cId="2677423007" sldId="275"/>
            <ac:picMk id="6" creationId="{9B270F88-3F12-6B7B-84B6-887F69B5F313}"/>
          </ac:picMkLst>
        </pc:picChg>
        <pc:picChg chg="mod">
          <ac:chgData name="Eòghan Stewart" userId="ccd32ca3-16ce-428f-9541-372d6b051929_5::10032001687B7302" providerId="ADAL" clId="{83494E2A-B164-4171-BD3D-E883EF984708}" dt="2023-04-27T13:31:17.218" v="11734" actId="164"/>
          <ac:picMkLst>
            <pc:docMk/>
            <pc:sldMk cId="2677423007" sldId="275"/>
            <ac:picMk id="10" creationId="{68D93DC8-991F-3F1B-3032-570F80D8FDA1}"/>
          </ac:picMkLst>
        </pc:picChg>
        <pc:picChg chg="mod">
          <ac:chgData name="Eòghan Stewart" userId="ccd32ca3-16ce-428f-9541-372d6b051929_5::10032001687B7302" providerId="ADAL" clId="{83494E2A-B164-4171-BD3D-E883EF984708}" dt="2023-04-27T13:31:32.283" v="11735" actId="164"/>
          <ac:picMkLst>
            <pc:docMk/>
            <pc:sldMk cId="2677423007" sldId="275"/>
            <ac:picMk id="11" creationId="{41ED8AF7-1FEB-7476-907A-C9C1B6E9EAD8}"/>
          </ac:picMkLst>
        </pc:picChg>
        <pc:picChg chg="mod">
          <ac:chgData name="Eòghan Stewart" userId="ccd32ca3-16ce-428f-9541-372d6b051929_5::10032001687B7302" providerId="ADAL" clId="{83494E2A-B164-4171-BD3D-E883EF984708}" dt="2023-04-27T13:32:04.237" v="11739" actId="164"/>
          <ac:picMkLst>
            <pc:docMk/>
            <pc:sldMk cId="2677423007" sldId="275"/>
            <ac:picMk id="12" creationId="{FE930047-A799-5216-012B-0F490C649D68}"/>
          </ac:picMkLst>
        </pc:picChg>
      </pc:sldChg>
      <pc:sldChg chg="del">
        <pc:chgData name="Eòghan Stewart" userId="ccd32ca3-16ce-428f-9541-372d6b051929_5::10032001687B7302" providerId="ADAL" clId="{83494E2A-B164-4171-BD3D-E883EF984708}" dt="2023-04-27T10:46:57.820" v="0" actId="47"/>
        <pc:sldMkLst>
          <pc:docMk/>
          <pc:sldMk cId="3767644477" sldId="275"/>
        </pc:sldMkLst>
      </pc:sldChg>
      <pc:sldChg chg="del">
        <pc:chgData name="Eòghan Stewart" userId="ccd32ca3-16ce-428f-9541-372d6b051929_5::10032001687B7302" providerId="ADAL" clId="{83494E2A-B164-4171-BD3D-E883EF984708}" dt="2023-04-27T10:46:57.820" v="0" actId="47"/>
        <pc:sldMkLst>
          <pc:docMk/>
          <pc:sldMk cId="1153570179" sldId="276"/>
        </pc:sldMkLst>
      </pc:sldChg>
      <pc:sldChg chg="addSp delSp modSp add mod modAnim">
        <pc:chgData name="Eòghan Stewart" userId="ccd32ca3-16ce-428f-9541-372d6b051929_5::10032001687B7302" providerId="ADAL" clId="{83494E2A-B164-4171-BD3D-E883EF984708}" dt="2023-04-27T13:33:11.208" v="11749"/>
        <pc:sldMkLst>
          <pc:docMk/>
          <pc:sldMk cId="2974678367" sldId="276"/>
        </pc:sldMkLst>
        <pc:spChg chg="del">
          <ac:chgData name="Eòghan Stewart" userId="ccd32ca3-16ce-428f-9541-372d6b051929_5::10032001687B7302" providerId="ADAL" clId="{83494E2A-B164-4171-BD3D-E883EF984708}" dt="2023-04-27T11:03:32.214" v="1292" actId="478"/>
          <ac:spMkLst>
            <pc:docMk/>
            <pc:sldMk cId="2974678367" sldId="276"/>
            <ac:spMk id="5" creationId="{FAF7AF29-FD6D-030A-0BF8-0373CC032345}"/>
          </ac:spMkLst>
        </pc:spChg>
        <pc:spChg chg="del">
          <ac:chgData name="Eòghan Stewart" userId="ccd32ca3-16ce-428f-9541-372d6b051929_5::10032001687B7302" providerId="ADAL" clId="{83494E2A-B164-4171-BD3D-E883EF984708}" dt="2023-04-27T11:03:32.214" v="1292" actId="478"/>
          <ac:spMkLst>
            <pc:docMk/>
            <pc:sldMk cId="2974678367" sldId="276"/>
            <ac:spMk id="7" creationId="{202B696B-14CD-9E93-158B-B1D7DDF44574}"/>
          </ac:spMkLst>
        </pc:spChg>
        <pc:spChg chg="del">
          <ac:chgData name="Eòghan Stewart" userId="ccd32ca3-16ce-428f-9541-372d6b051929_5::10032001687B7302" providerId="ADAL" clId="{83494E2A-B164-4171-BD3D-E883EF984708}" dt="2023-04-27T11:03:32.214" v="1292" actId="478"/>
          <ac:spMkLst>
            <pc:docMk/>
            <pc:sldMk cId="2974678367" sldId="276"/>
            <ac:spMk id="8" creationId="{0DEAFB83-3634-CD0C-032D-1B6BA7729504}"/>
          </ac:spMkLst>
        </pc:spChg>
        <pc:spChg chg="del">
          <ac:chgData name="Eòghan Stewart" userId="ccd32ca3-16ce-428f-9541-372d6b051929_5::10032001687B7302" providerId="ADAL" clId="{83494E2A-B164-4171-BD3D-E883EF984708}" dt="2023-04-27T11:03:32.214" v="1292" actId="478"/>
          <ac:spMkLst>
            <pc:docMk/>
            <pc:sldMk cId="2974678367" sldId="276"/>
            <ac:spMk id="9" creationId="{49DCC83C-0464-C3DF-E57B-AD7BFBCEB9F8}"/>
          </ac:spMkLst>
        </pc:spChg>
        <pc:spChg chg="del">
          <ac:chgData name="Eòghan Stewart" userId="ccd32ca3-16ce-428f-9541-372d6b051929_5::10032001687B7302" providerId="ADAL" clId="{83494E2A-B164-4171-BD3D-E883EF984708}" dt="2023-04-27T11:03:32.214" v="1292" actId="478"/>
          <ac:spMkLst>
            <pc:docMk/>
            <pc:sldMk cId="2974678367" sldId="276"/>
            <ac:spMk id="13" creationId="{162C2CFC-95FA-69CA-1638-B4095B7BA8A4}"/>
          </ac:spMkLst>
        </pc:spChg>
        <pc:spChg chg="add mod">
          <ac:chgData name="Eòghan Stewart" userId="ccd32ca3-16ce-428f-9541-372d6b051929_5::10032001687B7302" providerId="ADAL" clId="{83494E2A-B164-4171-BD3D-E883EF984708}" dt="2023-04-27T11:12:41.218" v="2075" actId="14100"/>
          <ac:spMkLst>
            <pc:docMk/>
            <pc:sldMk cId="2974678367" sldId="276"/>
            <ac:spMk id="19" creationId="{394AE91E-5A28-AB3A-4472-FE167CE42862}"/>
          </ac:spMkLst>
        </pc:spChg>
        <pc:spChg chg="add mod">
          <ac:chgData name="Eòghan Stewart" userId="ccd32ca3-16ce-428f-9541-372d6b051929_5::10032001687B7302" providerId="ADAL" clId="{83494E2A-B164-4171-BD3D-E883EF984708}" dt="2023-04-27T11:12:41.218" v="2075" actId="14100"/>
          <ac:spMkLst>
            <pc:docMk/>
            <pc:sldMk cId="2974678367" sldId="276"/>
            <ac:spMk id="20" creationId="{B6275EDA-52ED-FB20-D33A-E28F23CB6517}"/>
          </ac:spMkLst>
        </pc:spChg>
        <pc:spChg chg="add mod">
          <ac:chgData name="Eòghan Stewart" userId="ccd32ca3-16ce-428f-9541-372d6b051929_5::10032001687B7302" providerId="ADAL" clId="{83494E2A-B164-4171-BD3D-E883EF984708}" dt="2023-04-27T11:12:41.218" v="2075" actId="14100"/>
          <ac:spMkLst>
            <pc:docMk/>
            <pc:sldMk cId="2974678367" sldId="276"/>
            <ac:spMk id="21" creationId="{E22360F7-54B5-52CB-7B2C-10DBA3587991}"/>
          </ac:spMkLst>
        </pc:spChg>
        <pc:spChg chg="add mod">
          <ac:chgData name="Eòghan Stewart" userId="ccd32ca3-16ce-428f-9541-372d6b051929_5::10032001687B7302" providerId="ADAL" clId="{83494E2A-B164-4171-BD3D-E883EF984708}" dt="2023-04-27T11:12:41.218" v="2075" actId="14100"/>
          <ac:spMkLst>
            <pc:docMk/>
            <pc:sldMk cId="2974678367" sldId="276"/>
            <ac:spMk id="22" creationId="{2251DB41-86F7-E1D5-5F90-AAC50D777A4E}"/>
          </ac:spMkLst>
        </pc:spChg>
        <pc:spChg chg="add mod">
          <ac:chgData name="Eòghan Stewart" userId="ccd32ca3-16ce-428f-9541-372d6b051929_5::10032001687B7302" providerId="ADAL" clId="{83494E2A-B164-4171-BD3D-E883EF984708}" dt="2023-04-27T11:12:41.218" v="2075" actId="14100"/>
          <ac:spMkLst>
            <pc:docMk/>
            <pc:sldMk cId="2974678367" sldId="276"/>
            <ac:spMk id="23" creationId="{4217D5C3-D3F3-717F-EF7A-712D5D392597}"/>
          </ac:spMkLst>
        </pc:spChg>
        <pc:spChg chg="add mod">
          <ac:chgData name="Eòghan Stewart" userId="ccd32ca3-16ce-428f-9541-372d6b051929_5::10032001687B7302" providerId="ADAL" clId="{83494E2A-B164-4171-BD3D-E883EF984708}" dt="2023-04-27T13:32:40.353" v="11743" actId="164"/>
          <ac:spMkLst>
            <pc:docMk/>
            <pc:sldMk cId="2974678367" sldId="276"/>
            <ac:spMk id="24" creationId="{1E5CD5AD-2A60-86C8-8688-CFF79B707126}"/>
          </ac:spMkLst>
        </pc:spChg>
        <pc:spChg chg="add mod">
          <ac:chgData name="Eòghan Stewart" userId="ccd32ca3-16ce-428f-9541-372d6b051929_5::10032001687B7302" providerId="ADAL" clId="{83494E2A-B164-4171-BD3D-E883EF984708}" dt="2023-04-27T13:32:47.166" v="11744" actId="164"/>
          <ac:spMkLst>
            <pc:docMk/>
            <pc:sldMk cId="2974678367" sldId="276"/>
            <ac:spMk id="25" creationId="{36949B28-A420-92E1-AB7C-C04658A9D0EF}"/>
          </ac:spMkLst>
        </pc:spChg>
        <pc:spChg chg="add del mod">
          <ac:chgData name="Eòghan Stewart" userId="ccd32ca3-16ce-428f-9541-372d6b051929_5::10032001687B7302" providerId="ADAL" clId="{83494E2A-B164-4171-BD3D-E883EF984708}" dt="2023-04-27T11:05:13.950" v="1375"/>
          <ac:spMkLst>
            <pc:docMk/>
            <pc:sldMk cId="2974678367" sldId="276"/>
            <ac:spMk id="26" creationId="{C3B757B5-D818-9BAF-4299-B449AF024AB4}"/>
          </ac:spMkLst>
        </pc:spChg>
        <pc:spChg chg="add mod">
          <ac:chgData name="Eòghan Stewart" userId="ccd32ca3-16ce-428f-9541-372d6b051929_5::10032001687B7302" providerId="ADAL" clId="{83494E2A-B164-4171-BD3D-E883EF984708}" dt="2023-04-27T13:32:28.626" v="11741" actId="164"/>
          <ac:spMkLst>
            <pc:docMk/>
            <pc:sldMk cId="2974678367" sldId="276"/>
            <ac:spMk id="28" creationId="{5AC02363-53CC-3EA2-64DA-0C17DFE8F9BC}"/>
          </ac:spMkLst>
        </pc:spChg>
        <pc:spChg chg="add mod">
          <ac:chgData name="Eòghan Stewart" userId="ccd32ca3-16ce-428f-9541-372d6b051929_5::10032001687B7302" providerId="ADAL" clId="{83494E2A-B164-4171-BD3D-E883EF984708}" dt="2023-04-27T11:13:21.261" v="2083" actId="164"/>
          <ac:spMkLst>
            <pc:docMk/>
            <pc:sldMk cId="2974678367" sldId="276"/>
            <ac:spMk id="32" creationId="{82755312-04F9-3647-44DC-20018D744E5A}"/>
          </ac:spMkLst>
        </pc:spChg>
        <pc:grpChg chg="add mod">
          <ac:chgData name="Eòghan Stewart" userId="ccd32ca3-16ce-428f-9541-372d6b051929_5::10032001687B7302" providerId="ADAL" clId="{83494E2A-B164-4171-BD3D-E883EF984708}" dt="2023-04-27T11:13:21.261" v="2083" actId="164"/>
          <ac:grpSpMkLst>
            <pc:docMk/>
            <pc:sldMk cId="2974678367" sldId="276"/>
            <ac:grpSpMk id="29" creationId="{197BEB94-453E-DE00-D41D-882E6E337DA3}"/>
          </ac:grpSpMkLst>
        </pc:grpChg>
        <pc:grpChg chg="add mod">
          <ac:chgData name="Eòghan Stewart" userId="ccd32ca3-16ce-428f-9541-372d6b051929_5::10032001687B7302" providerId="ADAL" clId="{83494E2A-B164-4171-BD3D-E883EF984708}" dt="2023-04-27T11:13:21.261" v="2083" actId="164"/>
          <ac:grpSpMkLst>
            <pc:docMk/>
            <pc:sldMk cId="2974678367" sldId="276"/>
            <ac:grpSpMk id="33" creationId="{FFAD9730-F31B-EFF4-DADA-0B78AC83C58E}"/>
          </ac:grpSpMkLst>
        </pc:grpChg>
        <pc:grpChg chg="add mod">
          <ac:chgData name="Eòghan Stewart" userId="ccd32ca3-16ce-428f-9541-372d6b051929_5::10032001687B7302" providerId="ADAL" clId="{83494E2A-B164-4171-BD3D-E883EF984708}" dt="2023-04-27T13:32:28.626" v="11741" actId="164"/>
          <ac:grpSpMkLst>
            <pc:docMk/>
            <pc:sldMk cId="2974678367" sldId="276"/>
            <ac:grpSpMk id="34" creationId="{861FAB6E-6C13-C6B9-6802-112B29DF726B}"/>
          </ac:grpSpMkLst>
        </pc:grpChg>
        <pc:grpChg chg="add mod">
          <ac:chgData name="Eòghan Stewart" userId="ccd32ca3-16ce-428f-9541-372d6b051929_5::10032001687B7302" providerId="ADAL" clId="{83494E2A-B164-4171-BD3D-E883EF984708}" dt="2023-04-27T13:32:40.353" v="11743" actId="164"/>
          <ac:grpSpMkLst>
            <pc:docMk/>
            <pc:sldMk cId="2974678367" sldId="276"/>
            <ac:grpSpMk id="35" creationId="{FF44E976-DAB1-4B2C-662C-7E8A76927B7E}"/>
          </ac:grpSpMkLst>
        </pc:grpChg>
        <pc:grpChg chg="add mod">
          <ac:chgData name="Eòghan Stewart" userId="ccd32ca3-16ce-428f-9541-372d6b051929_5::10032001687B7302" providerId="ADAL" clId="{83494E2A-B164-4171-BD3D-E883EF984708}" dt="2023-04-27T13:32:47.166" v="11744" actId="164"/>
          <ac:grpSpMkLst>
            <pc:docMk/>
            <pc:sldMk cId="2974678367" sldId="276"/>
            <ac:grpSpMk id="36" creationId="{AA3F4A76-766A-7766-A903-E52F73DCC918}"/>
          </ac:grpSpMkLst>
        </pc:grpChg>
        <pc:picChg chg="add mod">
          <ac:chgData name="Eòghan Stewart" userId="ccd32ca3-16ce-428f-9541-372d6b051929_5::10032001687B7302" providerId="ADAL" clId="{83494E2A-B164-4171-BD3D-E883EF984708}" dt="2023-04-27T13:32:40.353" v="11743" actId="164"/>
          <ac:picMkLst>
            <pc:docMk/>
            <pc:sldMk cId="2974678367" sldId="276"/>
            <ac:picMk id="2" creationId="{5BB36306-7F4C-BBB7-AB85-69DF8E4268D8}"/>
          </ac:picMkLst>
        </pc:picChg>
        <pc:picChg chg="add mod">
          <ac:chgData name="Eòghan Stewart" userId="ccd32ca3-16ce-428f-9541-372d6b051929_5::10032001687B7302" providerId="ADAL" clId="{83494E2A-B164-4171-BD3D-E883EF984708}" dt="2023-04-27T13:32:47.166" v="11744" actId="164"/>
          <ac:picMkLst>
            <pc:docMk/>
            <pc:sldMk cId="2974678367" sldId="276"/>
            <ac:picMk id="3" creationId="{F438B67F-6F22-4F3D-30E1-D8D628EC648B}"/>
          </ac:picMkLst>
        </pc:picChg>
        <pc:picChg chg="del">
          <ac:chgData name="Eòghan Stewart" userId="ccd32ca3-16ce-428f-9541-372d6b051929_5::10032001687B7302" providerId="ADAL" clId="{83494E2A-B164-4171-BD3D-E883EF984708}" dt="2023-04-27T11:03:32.214" v="1292" actId="478"/>
          <ac:picMkLst>
            <pc:docMk/>
            <pc:sldMk cId="2974678367" sldId="276"/>
            <ac:picMk id="6" creationId="{9B270F88-3F12-6B7B-84B6-887F69B5F313}"/>
          </ac:picMkLst>
        </pc:picChg>
        <pc:picChg chg="del">
          <ac:chgData name="Eòghan Stewart" userId="ccd32ca3-16ce-428f-9541-372d6b051929_5::10032001687B7302" providerId="ADAL" clId="{83494E2A-B164-4171-BD3D-E883EF984708}" dt="2023-04-27T11:03:32.214" v="1292" actId="478"/>
          <ac:picMkLst>
            <pc:docMk/>
            <pc:sldMk cId="2974678367" sldId="276"/>
            <ac:picMk id="10" creationId="{68D93DC8-991F-3F1B-3032-570F80D8FDA1}"/>
          </ac:picMkLst>
        </pc:picChg>
        <pc:picChg chg="del">
          <ac:chgData name="Eòghan Stewart" userId="ccd32ca3-16ce-428f-9541-372d6b051929_5::10032001687B7302" providerId="ADAL" clId="{83494E2A-B164-4171-BD3D-E883EF984708}" dt="2023-04-27T11:03:32.214" v="1292" actId="478"/>
          <ac:picMkLst>
            <pc:docMk/>
            <pc:sldMk cId="2974678367" sldId="276"/>
            <ac:picMk id="11" creationId="{41ED8AF7-1FEB-7476-907A-C9C1B6E9EAD8}"/>
          </ac:picMkLst>
        </pc:picChg>
        <pc:picChg chg="del">
          <ac:chgData name="Eòghan Stewart" userId="ccd32ca3-16ce-428f-9541-372d6b051929_5::10032001687B7302" providerId="ADAL" clId="{83494E2A-B164-4171-BD3D-E883EF984708}" dt="2023-04-27T11:03:32.214" v="1292" actId="478"/>
          <ac:picMkLst>
            <pc:docMk/>
            <pc:sldMk cId="2974678367" sldId="276"/>
            <ac:picMk id="12" creationId="{FE930047-A799-5216-012B-0F490C649D68}"/>
          </ac:picMkLst>
        </pc:picChg>
        <pc:picChg chg="add mod">
          <ac:chgData name="Eòghan Stewart" userId="ccd32ca3-16ce-428f-9541-372d6b051929_5::10032001687B7302" providerId="ADAL" clId="{83494E2A-B164-4171-BD3D-E883EF984708}" dt="2023-04-27T11:12:41.218" v="2075" actId="14100"/>
          <ac:picMkLst>
            <pc:docMk/>
            <pc:sldMk cId="2974678367" sldId="276"/>
            <ac:picMk id="14" creationId="{D93EBDE2-1536-F5C9-736C-A0C295D5950E}"/>
          </ac:picMkLst>
        </pc:picChg>
        <pc:picChg chg="add mod">
          <ac:chgData name="Eòghan Stewart" userId="ccd32ca3-16ce-428f-9541-372d6b051929_5::10032001687B7302" providerId="ADAL" clId="{83494E2A-B164-4171-BD3D-E883EF984708}" dt="2023-04-27T11:12:41.218" v="2075" actId="14100"/>
          <ac:picMkLst>
            <pc:docMk/>
            <pc:sldMk cId="2974678367" sldId="276"/>
            <ac:picMk id="15" creationId="{68546A2B-DCF0-97E1-1E40-249E42E8D592}"/>
          </ac:picMkLst>
        </pc:picChg>
        <pc:picChg chg="add mod">
          <ac:chgData name="Eòghan Stewart" userId="ccd32ca3-16ce-428f-9541-372d6b051929_5::10032001687B7302" providerId="ADAL" clId="{83494E2A-B164-4171-BD3D-E883EF984708}" dt="2023-04-27T11:12:41.218" v="2075" actId="14100"/>
          <ac:picMkLst>
            <pc:docMk/>
            <pc:sldMk cId="2974678367" sldId="276"/>
            <ac:picMk id="16" creationId="{2DE92334-40AE-6932-7266-C80955E0A324}"/>
          </ac:picMkLst>
        </pc:picChg>
        <pc:picChg chg="add mod">
          <ac:chgData name="Eòghan Stewart" userId="ccd32ca3-16ce-428f-9541-372d6b051929_5::10032001687B7302" providerId="ADAL" clId="{83494E2A-B164-4171-BD3D-E883EF984708}" dt="2023-04-27T11:12:41.218" v="2075" actId="14100"/>
          <ac:picMkLst>
            <pc:docMk/>
            <pc:sldMk cId="2974678367" sldId="276"/>
            <ac:picMk id="17" creationId="{990A59B4-A496-4B6C-CB23-3832F239C0A5}"/>
          </ac:picMkLst>
        </pc:picChg>
        <pc:picChg chg="add mod">
          <ac:chgData name="Eòghan Stewart" userId="ccd32ca3-16ce-428f-9541-372d6b051929_5::10032001687B7302" providerId="ADAL" clId="{83494E2A-B164-4171-BD3D-E883EF984708}" dt="2023-04-27T11:12:41.218" v="2075" actId="14100"/>
          <ac:picMkLst>
            <pc:docMk/>
            <pc:sldMk cId="2974678367" sldId="276"/>
            <ac:picMk id="18" creationId="{D37B9635-19B4-DCCE-7BD8-E8FE93AB22ED}"/>
          </ac:picMkLst>
        </pc:picChg>
        <pc:picChg chg="add mod">
          <ac:chgData name="Eòghan Stewart" userId="ccd32ca3-16ce-428f-9541-372d6b051929_5::10032001687B7302" providerId="ADAL" clId="{83494E2A-B164-4171-BD3D-E883EF984708}" dt="2023-04-27T13:32:28.626" v="11741" actId="164"/>
          <ac:picMkLst>
            <pc:docMk/>
            <pc:sldMk cId="2974678367" sldId="276"/>
            <ac:picMk id="27" creationId="{3E2B4D95-C383-6FE7-F637-1E9206270C13}"/>
          </ac:picMkLst>
        </pc:picChg>
        <pc:picChg chg="add del">
          <ac:chgData name="Eòghan Stewart" userId="ccd32ca3-16ce-428f-9541-372d6b051929_5::10032001687B7302" providerId="ADAL" clId="{83494E2A-B164-4171-BD3D-E883EF984708}" dt="2023-04-27T11:12:18.714" v="2068"/>
          <ac:picMkLst>
            <pc:docMk/>
            <pc:sldMk cId="2974678367" sldId="276"/>
            <ac:picMk id="30" creationId="{773A2B66-42C6-B368-EC05-59BAEEF2860F}"/>
          </ac:picMkLst>
        </pc:picChg>
        <pc:picChg chg="add mod">
          <ac:chgData name="Eòghan Stewart" userId="ccd32ca3-16ce-428f-9541-372d6b051929_5::10032001687B7302" providerId="ADAL" clId="{83494E2A-B164-4171-BD3D-E883EF984708}" dt="2023-04-27T11:13:21.261" v="2083" actId="164"/>
          <ac:picMkLst>
            <pc:docMk/>
            <pc:sldMk cId="2974678367" sldId="276"/>
            <ac:picMk id="31" creationId="{F2D6D4BF-9135-A3DC-8654-528B711ACB8D}"/>
          </ac:picMkLst>
        </pc:picChg>
      </pc:sldChg>
      <pc:sldChg chg="addSp delSp modSp add mod modAnim">
        <pc:chgData name="Eòghan Stewart" userId="ccd32ca3-16ce-428f-9541-372d6b051929_5::10032001687B7302" providerId="ADAL" clId="{83494E2A-B164-4171-BD3D-E883EF984708}" dt="2023-04-27T13:34:40.853" v="11758"/>
        <pc:sldMkLst>
          <pc:docMk/>
          <pc:sldMk cId="155214344" sldId="277"/>
        </pc:sldMkLst>
        <pc:spChg chg="mod">
          <ac:chgData name="Eòghan Stewart" userId="ccd32ca3-16ce-428f-9541-372d6b051929_5::10032001687B7302" providerId="ADAL" clId="{83494E2A-B164-4171-BD3D-E883EF984708}" dt="2023-04-27T11:06:34.521" v="1381" actId="1076"/>
          <ac:spMkLst>
            <pc:docMk/>
            <pc:sldMk cId="155214344" sldId="277"/>
            <ac:spMk id="4" creationId="{00000000-0000-0000-0000-000000000000}"/>
          </ac:spMkLst>
        </pc:spChg>
        <pc:spChg chg="add mod">
          <ac:chgData name="Eòghan Stewart" userId="ccd32ca3-16ce-428f-9541-372d6b051929_5::10032001687B7302" providerId="ADAL" clId="{83494E2A-B164-4171-BD3D-E883EF984708}" dt="2023-04-27T11:24:05.988" v="2520" actId="1076"/>
          <ac:spMkLst>
            <pc:docMk/>
            <pc:sldMk cId="155214344" sldId="277"/>
            <ac:spMk id="12" creationId="{BE0B1DF4-EF9E-EADE-A3C6-27220A60B196}"/>
          </ac:spMkLst>
        </pc:spChg>
        <pc:spChg chg="add mod">
          <ac:chgData name="Eòghan Stewart" userId="ccd32ca3-16ce-428f-9541-372d6b051929_5::10032001687B7302" providerId="ADAL" clId="{83494E2A-B164-4171-BD3D-E883EF984708}" dt="2023-04-27T11:24:05.988" v="2520" actId="1076"/>
          <ac:spMkLst>
            <pc:docMk/>
            <pc:sldMk cId="155214344" sldId="277"/>
            <ac:spMk id="13" creationId="{A226901E-EB13-F2DE-50BB-E8439CE4A84F}"/>
          </ac:spMkLst>
        </pc:spChg>
        <pc:spChg chg="del">
          <ac:chgData name="Eòghan Stewart" userId="ccd32ca3-16ce-428f-9541-372d6b051929_5::10032001687B7302" providerId="ADAL" clId="{83494E2A-B164-4171-BD3D-E883EF984708}" dt="2023-04-27T11:06:43.242" v="1384" actId="478"/>
          <ac:spMkLst>
            <pc:docMk/>
            <pc:sldMk cId="155214344" sldId="277"/>
            <ac:spMk id="19" creationId="{394AE91E-5A28-AB3A-4472-FE167CE42862}"/>
          </ac:spMkLst>
        </pc:spChg>
        <pc:spChg chg="del">
          <ac:chgData name="Eòghan Stewart" userId="ccd32ca3-16ce-428f-9541-372d6b051929_5::10032001687B7302" providerId="ADAL" clId="{83494E2A-B164-4171-BD3D-E883EF984708}" dt="2023-04-27T11:06:43.242" v="1384" actId="478"/>
          <ac:spMkLst>
            <pc:docMk/>
            <pc:sldMk cId="155214344" sldId="277"/>
            <ac:spMk id="20" creationId="{B6275EDA-52ED-FB20-D33A-E28F23CB6517}"/>
          </ac:spMkLst>
        </pc:spChg>
        <pc:spChg chg="del">
          <ac:chgData name="Eòghan Stewart" userId="ccd32ca3-16ce-428f-9541-372d6b051929_5::10032001687B7302" providerId="ADAL" clId="{83494E2A-B164-4171-BD3D-E883EF984708}" dt="2023-04-27T11:06:43.242" v="1384" actId="478"/>
          <ac:spMkLst>
            <pc:docMk/>
            <pc:sldMk cId="155214344" sldId="277"/>
            <ac:spMk id="21" creationId="{E22360F7-54B5-52CB-7B2C-10DBA3587991}"/>
          </ac:spMkLst>
        </pc:spChg>
        <pc:spChg chg="del">
          <ac:chgData name="Eòghan Stewart" userId="ccd32ca3-16ce-428f-9541-372d6b051929_5::10032001687B7302" providerId="ADAL" clId="{83494E2A-B164-4171-BD3D-E883EF984708}" dt="2023-04-27T11:06:43.242" v="1384" actId="478"/>
          <ac:spMkLst>
            <pc:docMk/>
            <pc:sldMk cId="155214344" sldId="277"/>
            <ac:spMk id="22" creationId="{2251DB41-86F7-E1D5-5F90-AAC50D777A4E}"/>
          </ac:spMkLst>
        </pc:spChg>
        <pc:spChg chg="del">
          <ac:chgData name="Eòghan Stewart" userId="ccd32ca3-16ce-428f-9541-372d6b051929_5::10032001687B7302" providerId="ADAL" clId="{83494E2A-B164-4171-BD3D-E883EF984708}" dt="2023-04-27T11:06:43.242" v="1384" actId="478"/>
          <ac:spMkLst>
            <pc:docMk/>
            <pc:sldMk cId="155214344" sldId="277"/>
            <ac:spMk id="23" creationId="{4217D5C3-D3F3-717F-EF7A-712D5D392597}"/>
          </ac:spMkLst>
        </pc:spChg>
        <pc:spChg chg="del">
          <ac:chgData name="Eòghan Stewart" userId="ccd32ca3-16ce-428f-9541-372d6b051929_5::10032001687B7302" providerId="ADAL" clId="{83494E2A-B164-4171-BD3D-E883EF984708}" dt="2023-04-27T11:06:40.233" v="1383" actId="478"/>
          <ac:spMkLst>
            <pc:docMk/>
            <pc:sldMk cId="155214344" sldId="277"/>
            <ac:spMk id="24" creationId="{1E5CD5AD-2A60-86C8-8688-CFF79B707126}"/>
          </ac:spMkLst>
        </pc:spChg>
        <pc:spChg chg="del">
          <ac:chgData name="Eòghan Stewart" userId="ccd32ca3-16ce-428f-9541-372d6b051929_5::10032001687B7302" providerId="ADAL" clId="{83494E2A-B164-4171-BD3D-E883EF984708}" dt="2023-04-27T11:06:40.233" v="1383" actId="478"/>
          <ac:spMkLst>
            <pc:docMk/>
            <pc:sldMk cId="155214344" sldId="277"/>
            <ac:spMk id="25" creationId="{36949B28-A420-92E1-AB7C-C04658A9D0EF}"/>
          </ac:spMkLst>
        </pc:spChg>
        <pc:spChg chg="add del mod">
          <ac:chgData name="Eòghan Stewart" userId="ccd32ca3-16ce-428f-9541-372d6b051929_5::10032001687B7302" providerId="ADAL" clId="{83494E2A-B164-4171-BD3D-E883EF984708}" dt="2023-04-27T11:13:27.314" v="2084" actId="478"/>
          <ac:spMkLst>
            <pc:docMk/>
            <pc:sldMk cId="155214344" sldId="277"/>
            <ac:spMk id="26" creationId="{4175C16B-850E-AE35-BF57-5DB829DE32AC}"/>
          </ac:spMkLst>
        </pc:spChg>
        <pc:spChg chg="mod">
          <ac:chgData name="Eòghan Stewart" userId="ccd32ca3-16ce-428f-9541-372d6b051929_5::10032001687B7302" providerId="ADAL" clId="{83494E2A-B164-4171-BD3D-E883EF984708}" dt="2023-04-27T13:33:48.881" v="11753" actId="164"/>
          <ac:spMkLst>
            <pc:docMk/>
            <pc:sldMk cId="155214344" sldId="277"/>
            <ac:spMk id="28" creationId="{5AC02363-53CC-3EA2-64DA-0C17DFE8F9BC}"/>
          </ac:spMkLst>
        </pc:spChg>
        <pc:spChg chg="add mod">
          <ac:chgData name="Eòghan Stewart" userId="ccd32ca3-16ce-428f-9541-372d6b051929_5::10032001687B7302" providerId="ADAL" clId="{83494E2A-B164-4171-BD3D-E883EF984708}" dt="2023-04-27T11:24:05.988" v="2520" actId="1076"/>
          <ac:spMkLst>
            <pc:docMk/>
            <pc:sldMk cId="155214344" sldId="277"/>
            <ac:spMk id="29" creationId="{4121E87D-67C9-9724-03F5-30056413F6C0}"/>
          </ac:spMkLst>
        </pc:spChg>
        <pc:spChg chg="add mod">
          <ac:chgData name="Eòghan Stewart" userId="ccd32ca3-16ce-428f-9541-372d6b051929_5::10032001687B7302" providerId="ADAL" clId="{83494E2A-B164-4171-BD3D-E883EF984708}" dt="2023-04-27T11:24:05.988" v="2520" actId="1076"/>
          <ac:spMkLst>
            <pc:docMk/>
            <pc:sldMk cId="155214344" sldId="277"/>
            <ac:spMk id="30" creationId="{EB9F2A97-83DF-57C0-F025-346F9171B8B7}"/>
          </ac:spMkLst>
        </pc:spChg>
        <pc:spChg chg="add mod">
          <ac:chgData name="Eòghan Stewart" userId="ccd32ca3-16ce-428f-9541-372d6b051929_5::10032001687B7302" providerId="ADAL" clId="{83494E2A-B164-4171-BD3D-E883EF984708}" dt="2023-04-27T11:24:05.988" v="2520" actId="1076"/>
          <ac:spMkLst>
            <pc:docMk/>
            <pc:sldMk cId="155214344" sldId="277"/>
            <ac:spMk id="31" creationId="{6D6B21BB-DA0B-2044-CFFC-1D34114255A7}"/>
          </ac:spMkLst>
        </pc:spChg>
        <pc:spChg chg="add mod">
          <ac:chgData name="Eòghan Stewart" userId="ccd32ca3-16ce-428f-9541-372d6b051929_5::10032001687B7302" providerId="ADAL" clId="{83494E2A-B164-4171-BD3D-E883EF984708}" dt="2023-04-27T11:24:05.988" v="2520" actId="1076"/>
          <ac:spMkLst>
            <pc:docMk/>
            <pc:sldMk cId="155214344" sldId="277"/>
            <ac:spMk id="32" creationId="{8BCBAEEF-894D-560F-E8AE-3B6CCF6428BF}"/>
          </ac:spMkLst>
        </pc:spChg>
        <pc:spChg chg="add mod">
          <ac:chgData name="Eòghan Stewart" userId="ccd32ca3-16ce-428f-9541-372d6b051929_5::10032001687B7302" providerId="ADAL" clId="{83494E2A-B164-4171-BD3D-E883EF984708}" dt="2023-04-27T13:33:26.147" v="11751" actId="164"/>
          <ac:spMkLst>
            <pc:docMk/>
            <pc:sldMk cId="155214344" sldId="277"/>
            <ac:spMk id="35" creationId="{73948D12-32A2-5CEA-00D6-E8F65416ED9C}"/>
          </ac:spMkLst>
        </pc:spChg>
        <pc:spChg chg="add mod">
          <ac:chgData name="Eòghan Stewart" userId="ccd32ca3-16ce-428f-9541-372d6b051929_5::10032001687B7302" providerId="ADAL" clId="{83494E2A-B164-4171-BD3D-E883EF984708}" dt="2023-04-27T13:34:02.029" v="11755" actId="164"/>
          <ac:spMkLst>
            <pc:docMk/>
            <pc:sldMk cId="155214344" sldId="277"/>
            <ac:spMk id="38" creationId="{9111F985-B03F-E0C0-08CB-D5B7B15BAB0A}"/>
          </ac:spMkLst>
        </pc:spChg>
        <pc:spChg chg="add mod">
          <ac:chgData name="Eòghan Stewart" userId="ccd32ca3-16ce-428f-9541-372d6b051929_5::10032001687B7302" providerId="ADAL" clId="{83494E2A-B164-4171-BD3D-E883EF984708}" dt="2023-04-27T13:34:39.033" v="11757" actId="164"/>
          <ac:spMkLst>
            <pc:docMk/>
            <pc:sldMk cId="155214344" sldId="277"/>
            <ac:spMk id="40" creationId="{22F16F45-A843-61AA-FA88-FB55FBC771B4}"/>
          </ac:spMkLst>
        </pc:spChg>
        <pc:grpChg chg="add mod">
          <ac:chgData name="Eòghan Stewart" userId="ccd32ca3-16ce-428f-9541-372d6b051929_5::10032001687B7302" providerId="ADAL" clId="{83494E2A-B164-4171-BD3D-E883EF984708}" dt="2023-04-27T11:24:05.988" v="2520" actId="1076"/>
          <ac:grpSpMkLst>
            <pc:docMk/>
            <pc:sldMk cId="155214344" sldId="277"/>
            <ac:grpSpMk id="36" creationId="{528A36F5-6415-00FC-694C-8F1027C9675B}"/>
          </ac:grpSpMkLst>
        </pc:grpChg>
        <pc:grpChg chg="add mod">
          <ac:chgData name="Eòghan Stewart" userId="ccd32ca3-16ce-428f-9541-372d6b051929_5::10032001687B7302" providerId="ADAL" clId="{83494E2A-B164-4171-BD3D-E883EF984708}" dt="2023-04-27T13:33:26.147" v="11751" actId="164"/>
          <ac:grpSpMkLst>
            <pc:docMk/>
            <pc:sldMk cId="155214344" sldId="277"/>
            <ac:grpSpMk id="41" creationId="{88E9081E-F6BC-34DB-B1FF-8F468841E7B5}"/>
          </ac:grpSpMkLst>
        </pc:grpChg>
        <pc:grpChg chg="add mod">
          <ac:chgData name="Eòghan Stewart" userId="ccd32ca3-16ce-428f-9541-372d6b051929_5::10032001687B7302" providerId="ADAL" clId="{83494E2A-B164-4171-BD3D-E883EF984708}" dt="2023-04-27T13:33:48.881" v="11753" actId="164"/>
          <ac:grpSpMkLst>
            <pc:docMk/>
            <pc:sldMk cId="155214344" sldId="277"/>
            <ac:grpSpMk id="42" creationId="{3BE07AB5-A85E-7D1D-CBCC-90E24524AFCE}"/>
          </ac:grpSpMkLst>
        </pc:grpChg>
        <pc:grpChg chg="add mod">
          <ac:chgData name="Eòghan Stewart" userId="ccd32ca3-16ce-428f-9541-372d6b051929_5::10032001687B7302" providerId="ADAL" clId="{83494E2A-B164-4171-BD3D-E883EF984708}" dt="2023-04-27T13:34:02.029" v="11755" actId="164"/>
          <ac:grpSpMkLst>
            <pc:docMk/>
            <pc:sldMk cId="155214344" sldId="277"/>
            <ac:grpSpMk id="43" creationId="{B0E1ED67-41A4-6FE1-BEF1-C95EF6A7800D}"/>
          </ac:grpSpMkLst>
        </pc:grpChg>
        <pc:grpChg chg="add mod">
          <ac:chgData name="Eòghan Stewart" userId="ccd32ca3-16ce-428f-9541-372d6b051929_5::10032001687B7302" providerId="ADAL" clId="{83494E2A-B164-4171-BD3D-E883EF984708}" dt="2023-04-27T13:34:39.033" v="11757" actId="164"/>
          <ac:grpSpMkLst>
            <pc:docMk/>
            <pc:sldMk cId="155214344" sldId="277"/>
            <ac:grpSpMk id="44" creationId="{05B94561-C8F5-9C0E-7F08-923FC5EC379A}"/>
          </ac:grpSpMkLst>
        </pc:grpChg>
        <pc:picChg chg="del">
          <ac:chgData name="Eòghan Stewart" userId="ccd32ca3-16ce-428f-9541-372d6b051929_5::10032001687B7302" providerId="ADAL" clId="{83494E2A-B164-4171-BD3D-E883EF984708}" dt="2023-04-27T11:06:40.233" v="1383" actId="478"/>
          <ac:picMkLst>
            <pc:docMk/>
            <pc:sldMk cId="155214344" sldId="277"/>
            <ac:picMk id="2" creationId="{5BB36306-7F4C-BBB7-AB85-69DF8E4268D8}"/>
          </ac:picMkLst>
        </pc:picChg>
        <pc:picChg chg="del">
          <ac:chgData name="Eòghan Stewart" userId="ccd32ca3-16ce-428f-9541-372d6b051929_5::10032001687B7302" providerId="ADAL" clId="{83494E2A-B164-4171-BD3D-E883EF984708}" dt="2023-04-27T11:06:40.233" v="1383" actId="478"/>
          <ac:picMkLst>
            <pc:docMk/>
            <pc:sldMk cId="155214344" sldId="277"/>
            <ac:picMk id="3" creationId="{F438B67F-6F22-4F3D-30E1-D8D628EC648B}"/>
          </ac:picMkLst>
        </pc:picChg>
        <pc:picChg chg="add del mod">
          <ac:chgData name="Eòghan Stewart" userId="ccd32ca3-16ce-428f-9541-372d6b051929_5::10032001687B7302" providerId="ADAL" clId="{83494E2A-B164-4171-BD3D-E883EF984708}" dt="2023-04-27T11:12:25.919" v="2070" actId="21"/>
          <ac:picMkLst>
            <pc:docMk/>
            <pc:sldMk cId="155214344" sldId="277"/>
            <ac:picMk id="5" creationId="{A9BFDFD9-E7BC-4E21-E002-A897A20502FA}"/>
          </ac:picMkLst>
        </pc:picChg>
        <pc:picChg chg="add mod">
          <ac:chgData name="Eòghan Stewart" userId="ccd32ca3-16ce-428f-9541-372d6b051929_5::10032001687B7302" providerId="ADAL" clId="{83494E2A-B164-4171-BD3D-E883EF984708}" dt="2023-04-27T11:24:05.988" v="2520" actId="1076"/>
          <ac:picMkLst>
            <pc:docMk/>
            <pc:sldMk cId="155214344" sldId="277"/>
            <ac:picMk id="6" creationId="{BBF21244-8490-B9CC-3FD7-070964BD0B87}"/>
          </ac:picMkLst>
        </pc:picChg>
        <pc:picChg chg="add mod">
          <ac:chgData name="Eòghan Stewart" userId="ccd32ca3-16ce-428f-9541-372d6b051929_5::10032001687B7302" providerId="ADAL" clId="{83494E2A-B164-4171-BD3D-E883EF984708}" dt="2023-04-27T11:24:05.988" v="2520" actId="1076"/>
          <ac:picMkLst>
            <pc:docMk/>
            <pc:sldMk cId="155214344" sldId="277"/>
            <ac:picMk id="7" creationId="{DF5FFFE8-2FAA-5290-F77F-1BA1971A47A4}"/>
          </ac:picMkLst>
        </pc:picChg>
        <pc:picChg chg="add mod">
          <ac:chgData name="Eòghan Stewart" userId="ccd32ca3-16ce-428f-9541-372d6b051929_5::10032001687B7302" providerId="ADAL" clId="{83494E2A-B164-4171-BD3D-E883EF984708}" dt="2023-04-27T11:24:05.988" v="2520" actId="1076"/>
          <ac:picMkLst>
            <pc:docMk/>
            <pc:sldMk cId="155214344" sldId="277"/>
            <ac:picMk id="8" creationId="{0D6B13A4-418D-8C1E-941B-3361634FA01B}"/>
          </ac:picMkLst>
        </pc:picChg>
        <pc:picChg chg="add mod">
          <ac:chgData name="Eòghan Stewart" userId="ccd32ca3-16ce-428f-9541-372d6b051929_5::10032001687B7302" providerId="ADAL" clId="{83494E2A-B164-4171-BD3D-E883EF984708}" dt="2023-04-27T11:24:05.988" v="2520" actId="1076"/>
          <ac:picMkLst>
            <pc:docMk/>
            <pc:sldMk cId="155214344" sldId="277"/>
            <ac:picMk id="9" creationId="{2064B65A-CECC-8126-DA7C-B54FC2033142}"/>
          </ac:picMkLst>
        </pc:picChg>
        <pc:picChg chg="add mod">
          <ac:chgData name="Eòghan Stewart" userId="ccd32ca3-16ce-428f-9541-372d6b051929_5::10032001687B7302" providerId="ADAL" clId="{83494E2A-B164-4171-BD3D-E883EF984708}" dt="2023-04-27T11:24:05.988" v="2520" actId="1076"/>
          <ac:picMkLst>
            <pc:docMk/>
            <pc:sldMk cId="155214344" sldId="277"/>
            <ac:picMk id="10" creationId="{3CF9C294-E7E9-DD2A-D3BF-3C51609E79FD}"/>
          </ac:picMkLst>
        </pc:picChg>
        <pc:picChg chg="add mod">
          <ac:chgData name="Eòghan Stewart" userId="ccd32ca3-16ce-428f-9541-372d6b051929_5::10032001687B7302" providerId="ADAL" clId="{83494E2A-B164-4171-BD3D-E883EF984708}" dt="2023-04-27T11:24:05.988" v="2520" actId="1076"/>
          <ac:picMkLst>
            <pc:docMk/>
            <pc:sldMk cId="155214344" sldId="277"/>
            <ac:picMk id="11" creationId="{49B41DE0-2C1D-D83C-DACF-B6F8661158B3}"/>
          </ac:picMkLst>
        </pc:picChg>
        <pc:picChg chg="del">
          <ac:chgData name="Eòghan Stewart" userId="ccd32ca3-16ce-428f-9541-372d6b051929_5::10032001687B7302" providerId="ADAL" clId="{83494E2A-B164-4171-BD3D-E883EF984708}" dt="2023-04-27T11:06:43.242" v="1384" actId="478"/>
          <ac:picMkLst>
            <pc:docMk/>
            <pc:sldMk cId="155214344" sldId="277"/>
            <ac:picMk id="14" creationId="{D93EBDE2-1536-F5C9-736C-A0C295D5950E}"/>
          </ac:picMkLst>
        </pc:picChg>
        <pc:picChg chg="del">
          <ac:chgData name="Eòghan Stewart" userId="ccd32ca3-16ce-428f-9541-372d6b051929_5::10032001687B7302" providerId="ADAL" clId="{83494E2A-B164-4171-BD3D-E883EF984708}" dt="2023-04-27T11:06:43.242" v="1384" actId="478"/>
          <ac:picMkLst>
            <pc:docMk/>
            <pc:sldMk cId="155214344" sldId="277"/>
            <ac:picMk id="15" creationId="{68546A2B-DCF0-97E1-1E40-249E42E8D592}"/>
          </ac:picMkLst>
        </pc:picChg>
        <pc:picChg chg="del">
          <ac:chgData name="Eòghan Stewart" userId="ccd32ca3-16ce-428f-9541-372d6b051929_5::10032001687B7302" providerId="ADAL" clId="{83494E2A-B164-4171-BD3D-E883EF984708}" dt="2023-04-27T11:06:43.242" v="1384" actId="478"/>
          <ac:picMkLst>
            <pc:docMk/>
            <pc:sldMk cId="155214344" sldId="277"/>
            <ac:picMk id="16" creationId="{2DE92334-40AE-6932-7266-C80955E0A324}"/>
          </ac:picMkLst>
        </pc:picChg>
        <pc:picChg chg="del">
          <ac:chgData name="Eòghan Stewart" userId="ccd32ca3-16ce-428f-9541-372d6b051929_5::10032001687B7302" providerId="ADAL" clId="{83494E2A-B164-4171-BD3D-E883EF984708}" dt="2023-04-27T11:06:43.242" v="1384" actId="478"/>
          <ac:picMkLst>
            <pc:docMk/>
            <pc:sldMk cId="155214344" sldId="277"/>
            <ac:picMk id="17" creationId="{990A59B4-A496-4B6C-CB23-3832F239C0A5}"/>
          </ac:picMkLst>
        </pc:picChg>
        <pc:picChg chg="del">
          <ac:chgData name="Eòghan Stewart" userId="ccd32ca3-16ce-428f-9541-372d6b051929_5::10032001687B7302" providerId="ADAL" clId="{83494E2A-B164-4171-BD3D-E883EF984708}" dt="2023-04-27T11:06:43.242" v="1384" actId="478"/>
          <ac:picMkLst>
            <pc:docMk/>
            <pc:sldMk cId="155214344" sldId="277"/>
            <ac:picMk id="18" creationId="{D37B9635-19B4-DCCE-7BD8-E8FE93AB22ED}"/>
          </ac:picMkLst>
        </pc:picChg>
        <pc:picChg chg="del mod">
          <ac:chgData name="Eòghan Stewart" userId="ccd32ca3-16ce-428f-9541-372d6b051929_5::10032001687B7302" providerId="ADAL" clId="{83494E2A-B164-4171-BD3D-E883EF984708}" dt="2023-04-27T11:06:36.758" v="1382" actId="478"/>
          <ac:picMkLst>
            <pc:docMk/>
            <pc:sldMk cId="155214344" sldId="277"/>
            <ac:picMk id="27" creationId="{3E2B4D95-C383-6FE7-F637-1E9206270C13}"/>
          </ac:picMkLst>
        </pc:picChg>
        <pc:picChg chg="add mod">
          <ac:chgData name="Eòghan Stewart" userId="ccd32ca3-16ce-428f-9541-372d6b051929_5::10032001687B7302" providerId="ADAL" clId="{83494E2A-B164-4171-BD3D-E883EF984708}" dt="2023-04-27T13:33:26.147" v="11751" actId="164"/>
          <ac:picMkLst>
            <pc:docMk/>
            <pc:sldMk cId="155214344" sldId="277"/>
            <ac:picMk id="33" creationId="{3C4F55A9-D0C1-6B89-6C9D-7C0937A46B54}"/>
          </ac:picMkLst>
        </pc:picChg>
        <pc:picChg chg="add mod">
          <ac:chgData name="Eòghan Stewart" userId="ccd32ca3-16ce-428f-9541-372d6b051929_5::10032001687B7302" providerId="ADAL" clId="{83494E2A-B164-4171-BD3D-E883EF984708}" dt="2023-04-27T13:33:48.881" v="11753" actId="164"/>
          <ac:picMkLst>
            <pc:docMk/>
            <pc:sldMk cId="155214344" sldId="277"/>
            <ac:picMk id="34" creationId="{65EE0ECC-82DC-D340-5F82-0B3C95CB4CD5}"/>
          </ac:picMkLst>
        </pc:picChg>
        <pc:picChg chg="add mod">
          <ac:chgData name="Eòghan Stewart" userId="ccd32ca3-16ce-428f-9541-372d6b051929_5::10032001687B7302" providerId="ADAL" clId="{83494E2A-B164-4171-BD3D-E883EF984708}" dt="2023-04-27T13:34:02.029" v="11755" actId="164"/>
          <ac:picMkLst>
            <pc:docMk/>
            <pc:sldMk cId="155214344" sldId="277"/>
            <ac:picMk id="37" creationId="{857C6A17-D2DA-419C-A314-D193A6C5FD37}"/>
          </ac:picMkLst>
        </pc:picChg>
        <pc:picChg chg="add mod ord">
          <ac:chgData name="Eòghan Stewart" userId="ccd32ca3-16ce-428f-9541-372d6b051929_5::10032001687B7302" providerId="ADAL" clId="{83494E2A-B164-4171-BD3D-E883EF984708}" dt="2023-04-27T13:34:39.033" v="11757" actId="164"/>
          <ac:picMkLst>
            <pc:docMk/>
            <pc:sldMk cId="155214344" sldId="277"/>
            <ac:picMk id="39" creationId="{76ECDC3B-66BC-98BD-0822-75186B1BDFCC}"/>
          </ac:picMkLst>
        </pc:picChg>
      </pc:sldChg>
      <pc:sldChg chg="del">
        <pc:chgData name="Eòghan Stewart" userId="ccd32ca3-16ce-428f-9541-372d6b051929_5::10032001687B7302" providerId="ADAL" clId="{83494E2A-B164-4171-BD3D-E883EF984708}" dt="2023-04-27T10:46:57.820" v="0" actId="47"/>
        <pc:sldMkLst>
          <pc:docMk/>
          <pc:sldMk cId="3732417515" sldId="277"/>
        </pc:sldMkLst>
      </pc:sldChg>
      <pc:sldChg chg="del">
        <pc:chgData name="Eòghan Stewart" userId="ccd32ca3-16ce-428f-9541-372d6b051929_5::10032001687B7302" providerId="ADAL" clId="{83494E2A-B164-4171-BD3D-E883EF984708}" dt="2023-04-27T10:46:57.820" v="0" actId="47"/>
        <pc:sldMkLst>
          <pc:docMk/>
          <pc:sldMk cId="1222134804" sldId="278"/>
        </pc:sldMkLst>
      </pc:sldChg>
      <pc:sldChg chg="add del">
        <pc:chgData name="Eòghan Stewart" userId="ccd32ca3-16ce-428f-9541-372d6b051929_5::10032001687B7302" providerId="ADAL" clId="{83494E2A-B164-4171-BD3D-E883EF984708}" dt="2023-04-27T13:35:32.362" v="11759" actId="47"/>
        <pc:sldMkLst>
          <pc:docMk/>
          <pc:sldMk cId="3730191098" sldId="278"/>
        </pc:sldMkLst>
      </pc:sldChg>
      <pc:sldChg chg="del">
        <pc:chgData name="Eòghan Stewart" userId="ccd32ca3-16ce-428f-9541-372d6b051929_5::10032001687B7302" providerId="ADAL" clId="{83494E2A-B164-4171-BD3D-E883EF984708}" dt="2023-04-27T10:46:57.820" v="0" actId="47"/>
        <pc:sldMkLst>
          <pc:docMk/>
          <pc:sldMk cId="388466275" sldId="279"/>
        </pc:sldMkLst>
      </pc:sldChg>
      <pc:sldChg chg="modSp mod">
        <pc:chgData name="Eòghan Stewart" userId="ccd32ca3-16ce-428f-9541-372d6b051929_5::10032001687B7302" providerId="ADAL" clId="{83494E2A-B164-4171-BD3D-E883EF984708}" dt="2023-04-27T13:25:40.712" v="11046" actId="20577"/>
        <pc:sldMkLst>
          <pc:docMk/>
          <pc:sldMk cId="2817347895" sldId="279"/>
        </pc:sldMkLst>
        <pc:spChg chg="mod">
          <ac:chgData name="Eòghan Stewart" userId="ccd32ca3-16ce-428f-9541-372d6b051929_5::10032001687B7302" providerId="ADAL" clId="{83494E2A-B164-4171-BD3D-E883EF984708}" dt="2023-04-27T13:24:14.656" v="10924" actId="20577"/>
          <ac:spMkLst>
            <pc:docMk/>
            <pc:sldMk cId="2817347895" sldId="279"/>
            <ac:spMk id="2" creationId="{7881C259-3499-2D34-0C92-61995103236F}"/>
          </ac:spMkLst>
        </pc:spChg>
        <pc:spChg chg="mod">
          <ac:chgData name="Eòghan Stewart" userId="ccd32ca3-16ce-428f-9541-372d6b051929_5::10032001687B7302" providerId="ADAL" clId="{83494E2A-B164-4171-BD3D-E883EF984708}" dt="2023-04-27T13:25:40.712" v="11046" actId="20577"/>
          <ac:spMkLst>
            <pc:docMk/>
            <pc:sldMk cId="2817347895" sldId="279"/>
            <ac:spMk id="4" creationId="{296B07EF-2297-52ED-6EC9-2FAF4F1D39B6}"/>
          </ac:spMkLst>
        </pc:spChg>
        <pc:spChg chg="mod">
          <ac:chgData name="Eòghan Stewart" userId="ccd32ca3-16ce-428f-9541-372d6b051929_5::10032001687B7302" providerId="ADAL" clId="{83494E2A-B164-4171-BD3D-E883EF984708}" dt="2023-04-27T13:24:34.956" v="10958" actId="113"/>
          <ac:spMkLst>
            <pc:docMk/>
            <pc:sldMk cId="2817347895" sldId="279"/>
            <ac:spMk id="5" creationId="{B0FA28FF-171B-CA80-7253-1FBBA9D7F7BD}"/>
          </ac:spMkLst>
        </pc:spChg>
      </pc:sldChg>
      <pc:sldChg chg="del">
        <pc:chgData name="Eòghan Stewart" userId="ccd32ca3-16ce-428f-9541-372d6b051929_5::10032001687B7302" providerId="ADAL" clId="{83494E2A-B164-4171-BD3D-E883EF984708}" dt="2023-04-27T10:46:57.820" v="0" actId="47"/>
        <pc:sldMkLst>
          <pc:docMk/>
          <pc:sldMk cId="128684425" sldId="280"/>
        </pc:sldMkLst>
      </pc:sldChg>
      <pc:sldChg chg="addSp delSp modSp add mod ord modClrScheme modAnim chgLayout">
        <pc:chgData name="Eòghan Stewart" userId="ccd32ca3-16ce-428f-9541-372d6b051929_5::10032001687B7302" providerId="ADAL" clId="{83494E2A-B164-4171-BD3D-E883EF984708}" dt="2023-04-27T13:36:22.363" v="11768"/>
        <pc:sldMkLst>
          <pc:docMk/>
          <pc:sldMk cId="3553652232" sldId="280"/>
        </pc:sldMkLst>
        <pc:spChg chg="mod ord">
          <ac:chgData name="Eòghan Stewart" userId="ccd32ca3-16ce-428f-9541-372d6b051929_5::10032001687B7302" providerId="ADAL" clId="{83494E2A-B164-4171-BD3D-E883EF984708}" dt="2023-04-27T11:31:07.162" v="2618" actId="700"/>
          <ac:spMkLst>
            <pc:docMk/>
            <pc:sldMk cId="3553652232" sldId="280"/>
            <ac:spMk id="2" creationId="{00000000-0000-0000-0000-000000000000}"/>
          </ac:spMkLst>
        </pc:spChg>
        <pc:spChg chg="add mod ord">
          <ac:chgData name="Eòghan Stewart" userId="ccd32ca3-16ce-428f-9541-372d6b051929_5::10032001687B7302" providerId="ADAL" clId="{83494E2A-B164-4171-BD3D-E883EF984708}" dt="2023-04-27T11:36:19.532" v="2949" actId="20577"/>
          <ac:spMkLst>
            <pc:docMk/>
            <pc:sldMk cId="3553652232" sldId="280"/>
            <ac:spMk id="3" creationId="{9016A5C4-5ABD-BE1B-7BBD-C7F3E6760773}"/>
          </ac:spMkLst>
        </pc:spChg>
        <pc:spChg chg="mod">
          <ac:chgData name="Eòghan Stewart" userId="ccd32ca3-16ce-428f-9541-372d6b051929_5::10032001687B7302" providerId="ADAL" clId="{83494E2A-B164-4171-BD3D-E883EF984708}" dt="2023-04-27T11:35:54.137" v="2894" actId="404"/>
          <ac:spMkLst>
            <pc:docMk/>
            <pc:sldMk cId="3553652232" sldId="280"/>
            <ac:spMk id="5" creationId="{FAF7AF29-FD6D-030A-0BF8-0373CC032345}"/>
          </ac:spMkLst>
        </pc:spChg>
        <pc:spChg chg="add del mod ord">
          <ac:chgData name="Eòghan Stewart" userId="ccd32ca3-16ce-428f-9541-372d6b051929_5::10032001687B7302" providerId="ADAL" clId="{83494E2A-B164-4171-BD3D-E883EF984708}" dt="2023-04-27T11:33:46.676" v="2704" actId="478"/>
          <ac:spMkLst>
            <pc:docMk/>
            <pc:sldMk cId="3553652232" sldId="280"/>
            <ac:spMk id="6" creationId="{4E8C58AD-E2CA-0641-3BA2-1769A8B1B711}"/>
          </ac:spMkLst>
        </pc:spChg>
        <pc:spChg chg="mod">
          <ac:chgData name="Eòghan Stewart" userId="ccd32ca3-16ce-428f-9541-372d6b051929_5::10032001687B7302" providerId="ADAL" clId="{83494E2A-B164-4171-BD3D-E883EF984708}" dt="2023-04-27T11:33:09.109" v="2690" actId="1076"/>
          <ac:spMkLst>
            <pc:docMk/>
            <pc:sldMk cId="3553652232" sldId="280"/>
            <ac:spMk id="7" creationId="{202B696B-14CD-9E93-158B-B1D7DDF44574}"/>
          </ac:spMkLst>
        </pc:spChg>
        <pc:spChg chg="mod">
          <ac:chgData name="Eòghan Stewart" userId="ccd32ca3-16ce-428f-9541-372d6b051929_5::10032001687B7302" providerId="ADAL" clId="{83494E2A-B164-4171-BD3D-E883EF984708}" dt="2023-04-27T11:33:40.327" v="2703" actId="1076"/>
          <ac:spMkLst>
            <pc:docMk/>
            <pc:sldMk cId="3553652232" sldId="280"/>
            <ac:spMk id="13" creationId="{162C2CFC-95FA-69CA-1638-B4095B7BA8A4}"/>
          </ac:spMkLst>
        </pc:spChg>
        <pc:spChg chg="add mod">
          <ac:chgData name="Eòghan Stewart" userId="ccd32ca3-16ce-428f-9541-372d6b051929_5::10032001687B7302" providerId="ADAL" clId="{83494E2A-B164-4171-BD3D-E883EF984708}" dt="2023-04-27T11:33:19.486" v="2695" actId="1076"/>
          <ac:spMkLst>
            <pc:docMk/>
            <pc:sldMk cId="3553652232" sldId="280"/>
            <ac:spMk id="14" creationId="{F174FC29-43B3-57F6-063B-B329BAF9B86F}"/>
          </ac:spMkLst>
        </pc:spChg>
        <pc:spChg chg="add mod">
          <ac:chgData name="Eòghan Stewart" userId="ccd32ca3-16ce-428f-9541-372d6b051929_5::10032001687B7302" providerId="ADAL" clId="{83494E2A-B164-4171-BD3D-E883EF984708}" dt="2023-04-27T12:14:10.205" v="7280" actId="20577"/>
          <ac:spMkLst>
            <pc:docMk/>
            <pc:sldMk cId="3553652232" sldId="280"/>
            <ac:spMk id="17" creationId="{E227A035-7933-7753-C67A-E75DC0779CCB}"/>
          </ac:spMkLst>
        </pc:spChg>
        <pc:picChg chg="add mod">
          <ac:chgData name="Eòghan Stewart" userId="ccd32ca3-16ce-428f-9541-372d6b051929_5::10032001687B7302" providerId="ADAL" clId="{83494E2A-B164-4171-BD3D-E883EF984708}" dt="2023-04-27T11:33:12.604" v="2692" actId="1076"/>
          <ac:picMkLst>
            <pc:docMk/>
            <pc:sldMk cId="3553652232" sldId="280"/>
            <ac:picMk id="8" creationId="{95C9F714-D695-A3A5-9B63-D4F4058DE0B8}"/>
          </ac:picMkLst>
        </pc:picChg>
        <pc:picChg chg="add mod">
          <ac:chgData name="Eòghan Stewart" userId="ccd32ca3-16ce-428f-9541-372d6b051929_5::10032001687B7302" providerId="ADAL" clId="{83494E2A-B164-4171-BD3D-E883EF984708}" dt="2023-04-27T12:13:30.214" v="7262" actId="14100"/>
          <ac:picMkLst>
            <pc:docMk/>
            <pc:sldMk cId="3553652232" sldId="280"/>
            <ac:picMk id="9" creationId="{504FDF48-C4E5-8DFA-5DD2-A4CC24BE7452}"/>
          </ac:picMkLst>
        </pc:picChg>
        <pc:picChg chg="mod">
          <ac:chgData name="Eòghan Stewart" userId="ccd32ca3-16ce-428f-9541-372d6b051929_5::10032001687B7302" providerId="ADAL" clId="{83494E2A-B164-4171-BD3D-E883EF984708}" dt="2023-04-27T11:33:52.846" v="2706" actId="1076"/>
          <ac:picMkLst>
            <pc:docMk/>
            <pc:sldMk cId="3553652232" sldId="280"/>
            <ac:picMk id="10" creationId="{68D93DC8-991F-3F1B-3032-570F80D8FDA1}"/>
          </ac:picMkLst>
        </pc:picChg>
        <pc:picChg chg="mod">
          <ac:chgData name="Eòghan Stewart" userId="ccd32ca3-16ce-428f-9541-372d6b051929_5::10032001687B7302" providerId="ADAL" clId="{83494E2A-B164-4171-BD3D-E883EF984708}" dt="2023-04-27T11:36:35.694" v="2954" actId="1076"/>
          <ac:picMkLst>
            <pc:docMk/>
            <pc:sldMk cId="3553652232" sldId="280"/>
            <ac:picMk id="11" creationId="{41ED8AF7-1FEB-7476-907A-C9C1B6E9EAD8}"/>
          </ac:picMkLst>
        </pc:picChg>
        <pc:picChg chg="del mod">
          <ac:chgData name="Eòghan Stewart" userId="ccd32ca3-16ce-428f-9541-372d6b051929_5::10032001687B7302" providerId="ADAL" clId="{83494E2A-B164-4171-BD3D-E883EF984708}" dt="2023-04-27T11:33:31.901" v="2701" actId="478"/>
          <ac:picMkLst>
            <pc:docMk/>
            <pc:sldMk cId="3553652232" sldId="280"/>
            <ac:picMk id="12" creationId="{FE930047-A799-5216-012B-0F490C649D68}"/>
          </ac:picMkLst>
        </pc:picChg>
        <pc:picChg chg="add mod">
          <ac:chgData name="Eòghan Stewart" userId="ccd32ca3-16ce-428f-9541-372d6b051929_5::10032001687B7302" providerId="ADAL" clId="{83494E2A-B164-4171-BD3D-E883EF984708}" dt="2023-04-27T11:35:23.038" v="2880" actId="1076"/>
          <ac:picMkLst>
            <pc:docMk/>
            <pc:sldMk cId="3553652232" sldId="280"/>
            <ac:picMk id="15" creationId="{B9E83266-370D-486A-ECC9-9F02BE1053F0}"/>
          </ac:picMkLst>
        </pc:picChg>
        <pc:picChg chg="add mod">
          <ac:chgData name="Eòghan Stewart" userId="ccd32ca3-16ce-428f-9541-372d6b051929_5::10032001687B7302" providerId="ADAL" clId="{83494E2A-B164-4171-BD3D-E883EF984708}" dt="2023-04-27T12:13:37.380" v="7266" actId="1076"/>
          <ac:picMkLst>
            <pc:docMk/>
            <pc:sldMk cId="3553652232" sldId="280"/>
            <ac:picMk id="16" creationId="{AE169B21-B2A2-5519-9D7A-7C5E9A63D442}"/>
          </ac:picMkLst>
        </pc:picChg>
      </pc:sldChg>
      <pc:sldChg chg="del">
        <pc:chgData name="Eòghan Stewart" userId="ccd32ca3-16ce-428f-9541-372d6b051929_5::10032001687B7302" providerId="ADAL" clId="{83494E2A-B164-4171-BD3D-E883EF984708}" dt="2023-04-27T10:48:18.073" v="185" actId="47"/>
        <pc:sldMkLst>
          <pc:docMk/>
          <pc:sldMk cId="201449505" sldId="281"/>
        </pc:sldMkLst>
      </pc:sldChg>
      <pc:sldChg chg="addSp delSp modSp add mod modAnim chgLayout">
        <pc:chgData name="Eòghan Stewart" userId="ccd32ca3-16ce-428f-9541-372d6b051929_5::10032001687B7302" providerId="ADAL" clId="{83494E2A-B164-4171-BD3D-E883EF984708}" dt="2023-04-27T14:50:00.813" v="12545"/>
        <pc:sldMkLst>
          <pc:docMk/>
          <pc:sldMk cId="2512011635" sldId="281"/>
        </pc:sldMkLst>
        <pc:spChg chg="mod ord">
          <ac:chgData name="Eòghan Stewart" userId="ccd32ca3-16ce-428f-9541-372d6b051929_5::10032001687B7302" providerId="ADAL" clId="{83494E2A-B164-4171-BD3D-E883EF984708}" dt="2023-04-27T13:48:42.779" v="11809" actId="20577"/>
          <ac:spMkLst>
            <pc:docMk/>
            <pc:sldMk cId="2512011635" sldId="281"/>
            <ac:spMk id="2" creationId="{00000000-0000-0000-0000-000000000000}"/>
          </ac:spMkLst>
        </pc:spChg>
        <pc:spChg chg="mod ord">
          <ac:chgData name="Eòghan Stewart" userId="ccd32ca3-16ce-428f-9541-372d6b051929_5::10032001687B7302" providerId="ADAL" clId="{83494E2A-B164-4171-BD3D-E883EF984708}" dt="2023-04-27T12:35:50.971" v="8985" actId="404"/>
          <ac:spMkLst>
            <pc:docMk/>
            <pc:sldMk cId="2512011635" sldId="281"/>
            <ac:spMk id="3" creationId="{9016A5C4-5ABD-BE1B-7BBD-C7F3E6760773}"/>
          </ac:spMkLst>
        </pc:spChg>
        <pc:spChg chg="del">
          <ac:chgData name="Eòghan Stewart" userId="ccd32ca3-16ce-428f-9541-372d6b051929_5::10032001687B7302" providerId="ADAL" clId="{83494E2A-B164-4171-BD3D-E883EF984708}" dt="2023-04-27T11:37:41.384" v="2981" actId="478"/>
          <ac:spMkLst>
            <pc:docMk/>
            <pc:sldMk cId="2512011635" sldId="281"/>
            <ac:spMk id="5" creationId="{FAF7AF29-FD6D-030A-0BF8-0373CC032345}"/>
          </ac:spMkLst>
        </pc:spChg>
        <pc:spChg chg="add mod ord">
          <ac:chgData name="Eòghan Stewart" userId="ccd32ca3-16ce-428f-9541-372d6b051929_5::10032001687B7302" providerId="ADAL" clId="{83494E2A-B164-4171-BD3D-E883EF984708}" dt="2023-04-27T13:48:35.849" v="11785" actId="2711"/>
          <ac:spMkLst>
            <pc:docMk/>
            <pc:sldMk cId="2512011635" sldId="281"/>
            <ac:spMk id="6" creationId="{7DC724AF-21AD-6C10-5E8E-041B034476E6}"/>
          </ac:spMkLst>
        </pc:spChg>
        <pc:spChg chg="del">
          <ac:chgData name="Eòghan Stewart" userId="ccd32ca3-16ce-428f-9541-372d6b051929_5::10032001687B7302" providerId="ADAL" clId="{83494E2A-B164-4171-BD3D-E883EF984708}" dt="2023-04-27T11:37:43.559" v="2982" actId="478"/>
          <ac:spMkLst>
            <pc:docMk/>
            <pc:sldMk cId="2512011635" sldId="281"/>
            <ac:spMk id="7" creationId="{202B696B-14CD-9E93-158B-B1D7DDF44574}"/>
          </ac:spMkLst>
        </pc:spChg>
        <pc:spChg chg="del">
          <ac:chgData name="Eòghan Stewart" userId="ccd32ca3-16ce-428f-9541-372d6b051929_5::10032001687B7302" providerId="ADAL" clId="{83494E2A-B164-4171-BD3D-E883EF984708}" dt="2023-04-27T11:37:45.587" v="2983" actId="478"/>
          <ac:spMkLst>
            <pc:docMk/>
            <pc:sldMk cId="2512011635" sldId="281"/>
            <ac:spMk id="13" creationId="{162C2CFC-95FA-69CA-1638-B4095B7BA8A4}"/>
          </ac:spMkLst>
        </pc:spChg>
        <pc:spChg chg="del">
          <ac:chgData name="Eòghan Stewart" userId="ccd32ca3-16ce-428f-9541-372d6b051929_5::10032001687B7302" providerId="ADAL" clId="{83494E2A-B164-4171-BD3D-E883EF984708}" dt="2023-04-27T11:37:47.283" v="2984" actId="478"/>
          <ac:spMkLst>
            <pc:docMk/>
            <pc:sldMk cId="2512011635" sldId="281"/>
            <ac:spMk id="14" creationId="{F174FC29-43B3-57F6-063B-B329BAF9B86F}"/>
          </ac:spMkLst>
        </pc:spChg>
        <pc:picChg chg="mod">
          <ac:chgData name="Eòghan Stewart" userId="ccd32ca3-16ce-428f-9541-372d6b051929_5::10032001687B7302" providerId="ADAL" clId="{83494E2A-B164-4171-BD3D-E883EF984708}" dt="2023-04-27T11:37:55.832" v="2987" actId="1076"/>
          <ac:picMkLst>
            <pc:docMk/>
            <pc:sldMk cId="2512011635" sldId="281"/>
            <ac:picMk id="8" creationId="{95C9F714-D695-A3A5-9B63-D4F4058DE0B8}"/>
          </ac:picMkLst>
        </pc:picChg>
        <pc:picChg chg="mod">
          <ac:chgData name="Eòghan Stewart" userId="ccd32ca3-16ce-428f-9541-372d6b051929_5::10032001687B7302" providerId="ADAL" clId="{83494E2A-B164-4171-BD3D-E883EF984708}" dt="2023-04-27T11:38:02.551" v="2991" actId="1076"/>
          <ac:picMkLst>
            <pc:docMk/>
            <pc:sldMk cId="2512011635" sldId="281"/>
            <ac:picMk id="9" creationId="{504FDF48-C4E5-8DFA-5DD2-A4CC24BE7452}"/>
          </ac:picMkLst>
        </pc:picChg>
        <pc:picChg chg="mod">
          <ac:chgData name="Eòghan Stewart" userId="ccd32ca3-16ce-428f-9541-372d6b051929_5::10032001687B7302" providerId="ADAL" clId="{83494E2A-B164-4171-BD3D-E883EF984708}" dt="2023-04-27T11:37:52.408" v="2986" actId="1076"/>
          <ac:picMkLst>
            <pc:docMk/>
            <pc:sldMk cId="2512011635" sldId="281"/>
            <ac:picMk id="10" creationId="{68D93DC8-991F-3F1B-3032-570F80D8FDA1}"/>
          </ac:picMkLst>
        </pc:picChg>
        <pc:picChg chg="mod">
          <ac:chgData name="Eòghan Stewart" userId="ccd32ca3-16ce-428f-9541-372d6b051929_5::10032001687B7302" providerId="ADAL" clId="{83494E2A-B164-4171-BD3D-E883EF984708}" dt="2023-04-27T12:35:53.930" v="8986" actId="1076"/>
          <ac:picMkLst>
            <pc:docMk/>
            <pc:sldMk cId="2512011635" sldId="281"/>
            <ac:picMk id="11" creationId="{41ED8AF7-1FEB-7476-907A-C9C1B6E9EAD8}"/>
          </ac:picMkLst>
        </pc:picChg>
        <pc:picChg chg="mod">
          <ac:chgData name="Eòghan Stewart" userId="ccd32ca3-16ce-428f-9541-372d6b051929_5::10032001687B7302" providerId="ADAL" clId="{83494E2A-B164-4171-BD3D-E883EF984708}" dt="2023-04-27T11:37:50.519" v="2985" actId="1076"/>
          <ac:picMkLst>
            <pc:docMk/>
            <pc:sldMk cId="2512011635" sldId="281"/>
            <ac:picMk id="15" creationId="{B9E83266-370D-486A-ECC9-9F02BE1053F0}"/>
          </ac:picMkLst>
        </pc:picChg>
      </pc:sldChg>
      <pc:sldChg chg="delSp del mod">
        <pc:chgData name="Eòghan Stewart" userId="ccd32ca3-16ce-428f-9541-372d6b051929_5::10032001687B7302" providerId="ADAL" clId="{83494E2A-B164-4171-BD3D-E883EF984708}" dt="2023-04-27T10:48:18.073" v="185" actId="47"/>
        <pc:sldMkLst>
          <pc:docMk/>
          <pc:sldMk cId="1634664085" sldId="282"/>
        </pc:sldMkLst>
        <pc:spChg chg="del">
          <ac:chgData name="Eòghan Stewart" userId="ccd32ca3-16ce-428f-9541-372d6b051929_5::10032001687B7302" providerId="ADAL" clId="{83494E2A-B164-4171-BD3D-E883EF984708}" dt="2023-04-27T10:48:12.674" v="182" actId="478"/>
          <ac:spMkLst>
            <pc:docMk/>
            <pc:sldMk cId="1634664085" sldId="282"/>
            <ac:spMk id="6" creationId="{C484E11C-2816-4D1A-9484-2C88E472AF9C}"/>
          </ac:spMkLst>
        </pc:spChg>
        <pc:spChg chg="del">
          <ac:chgData name="Eòghan Stewart" userId="ccd32ca3-16ce-428f-9541-372d6b051929_5::10032001687B7302" providerId="ADAL" clId="{83494E2A-B164-4171-BD3D-E883EF984708}" dt="2023-04-27T10:48:12.674" v="182" actId="478"/>
          <ac:spMkLst>
            <pc:docMk/>
            <pc:sldMk cId="1634664085" sldId="282"/>
            <ac:spMk id="10" creationId="{D642BD56-2829-D18D-D253-BA8A4DF80D7E}"/>
          </ac:spMkLst>
        </pc:spChg>
        <pc:picChg chg="del">
          <ac:chgData name="Eòghan Stewart" userId="ccd32ca3-16ce-428f-9541-372d6b051929_5::10032001687B7302" providerId="ADAL" clId="{83494E2A-B164-4171-BD3D-E883EF984708}" dt="2023-04-27T10:48:12.674" v="182" actId="478"/>
          <ac:picMkLst>
            <pc:docMk/>
            <pc:sldMk cId="1634664085" sldId="282"/>
            <ac:picMk id="12" creationId="{2E6972BA-2674-7C04-E00D-10F78F941745}"/>
          </ac:picMkLst>
        </pc:picChg>
      </pc:sldChg>
      <pc:sldChg chg="addSp delSp modSp new mod modAnim">
        <pc:chgData name="Eòghan Stewart" userId="ccd32ca3-16ce-428f-9541-372d6b051929_5::10032001687B7302" providerId="ADAL" clId="{83494E2A-B164-4171-BD3D-E883EF984708}" dt="2023-04-27T13:36:36.835" v="11771"/>
        <pc:sldMkLst>
          <pc:docMk/>
          <pc:sldMk cId="2513477245" sldId="282"/>
        </pc:sldMkLst>
        <pc:spChg chg="mod">
          <ac:chgData name="Eòghan Stewart" userId="ccd32ca3-16ce-428f-9541-372d6b051929_5::10032001687B7302" providerId="ADAL" clId="{83494E2A-B164-4171-BD3D-E883EF984708}" dt="2023-04-27T11:42:45.841" v="3462" actId="20577"/>
          <ac:spMkLst>
            <pc:docMk/>
            <pc:sldMk cId="2513477245" sldId="282"/>
            <ac:spMk id="2" creationId="{B10CECD7-DCF7-FDF0-7D33-FE88168DFA79}"/>
          </ac:spMkLst>
        </pc:spChg>
        <pc:spChg chg="mod">
          <ac:chgData name="Eòghan Stewart" userId="ccd32ca3-16ce-428f-9541-372d6b051929_5::10032001687B7302" providerId="ADAL" clId="{83494E2A-B164-4171-BD3D-E883EF984708}" dt="2023-04-27T13:21:57.497" v="10822" actId="255"/>
          <ac:spMkLst>
            <pc:docMk/>
            <pc:sldMk cId="2513477245" sldId="282"/>
            <ac:spMk id="3" creationId="{C7B93571-1ECF-8626-65FA-5DF940761C1E}"/>
          </ac:spMkLst>
        </pc:spChg>
        <pc:spChg chg="mod">
          <ac:chgData name="Eòghan Stewart" userId="ccd32ca3-16ce-428f-9541-372d6b051929_5::10032001687B7302" providerId="ADAL" clId="{83494E2A-B164-4171-BD3D-E883EF984708}" dt="2023-04-27T11:51:50.135" v="4452" actId="404"/>
          <ac:spMkLst>
            <pc:docMk/>
            <pc:sldMk cId="2513477245" sldId="282"/>
            <ac:spMk id="4" creationId="{FED35A73-44B8-A9B4-48E3-E0FBF41B13F5}"/>
          </ac:spMkLst>
        </pc:spChg>
        <pc:spChg chg="add del mod">
          <ac:chgData name="Eòghan Stewart" userId="ccd32ca3-16ce-428f-9541-372d6b051929_5::10032001687B7302" providerId="ADAL" clId="{83494E2A-B164-4171-BD3D-E883EF984708}" dt="2023-04-27T13:22:59.629" v="10841"/>
          <ac:spMkLst>
            <pc:docMk/>
            <pc:sldMk cId="2513477245" sldId="282"/>
            <ac:spMk id="7" creationId="{217AD345-6AAA-7303-2850-0FC28073FD55}"/>
          </ac:spMkLst>
        </pc:spChg>
        <pc:spChg chg="add mod">
          <ac:chgData name="Eòghan Stewart" userId="ccd32ca3-16ce-428f-9541-372d6b051929_5::10032001687B7302" providerId="ADAL" clId="{83494E2A-B164-4171-BD3D-E883EF984708}" dt="2023-04-27T13:22:58.306" v="10839" actId="1076"/>
          <ac:spMkLst>
            <pc:docMk/>
            <pc:sldMk cId="2513477245" sldId="282"/>
            <ac:spMk id="8" creationId="{E1E5B825-843E-1DED-5395-77D552057C14}"/>
          </ac:spMkLst>
        </pc:spChg>
        <pc:picChg chg="add mod">
          <ac:chgData name="Eòghan Stewart" userId="ccd32ca3-16ce-428f-9541-372d6b051929_5::10032001687B7302" providerId="ADAL" clId="{83494E2A-B164-4171-BD3D-E883EF984708}" dt="2023-04-27T13:22:55.530" v="10838" actId="1076"/>
          <ac:picMkLst>
            <pc:docMk/>
            <pc:sldMk cId="2513477245" sldId="282"/>
            <ac:picMk id="5" creationId="{0F6ECDA7-1266-33D1-D33D-95E9D46A7F9C}"/>
          </ac:picMkLst>
        </pc:picChg>
      </pc:sldChg>
      <pc:sldChg chg="addSp delSp modSp add mod ord modAnim">
        <pc:chgData name="Eòghan Stewart" userId="ccd32ca3-16ce-428f-9541-372d6b051929_5::10032001687B7302" providerId="ADAL" clId="{83494E2A-B164-4171-BD3D-E883EF984708}" dt="2023-04-27T13:36:30.978" v="11770"/>
        <pc:sldMkLst>
          <pc:docMk/>
          <pc:sldMk cId="3486678049" sldId="283"/>
        </pc:sldMkLst>
        <pc:spChg chg="mod">
          <ac:chgData name="Eòghan Stewart" userId="ccd32ca3-16ce-428f-9541-372d6b051929_5::10032001687B7302" providerId="ADAL" clId="{83494E2A-B164-4171-BD3D-E883EF984708}" dt="2023-04-27T11:42:05.497" v="3423" actId="20577"/>
          <ac:spMkLst>
            <pc:docMk/>
            <pc:sldMk cId="3486678049" sldId="283"/>
            <ac:spMk id="2" creationId="{00000000-0000-0000-0000-000000000000}"/>
          </ac:spMkLst>
        </pc:spChg>
        <pc:spChg chg="mod">
          <ac:chgData name="Eòghan Stewart" userId="ccd32ca3-16ce-428f-9541-372d6b051929_5::10032001687B7302" providerId="ADAL" clId="{83494E2A-B164-4171-BD3D-E883EF984708}" dt="2023-04-27T11:42:12.409" v="3425" actId="113"/>
          <ac:spMkLst>
            <pc:docMk/>
            <pc:sldMk cId="3486678049" sldId="283"/>
            <ac:spMk id="5" creationId="{FAF7AF29-FD6D-030A-0BF8-0373CC032345}"/>
          </ac:spMkLst>
        </pc:spChg>
        <pc:spChg chg="mod">
          <ac:chgData name="Eòghan Stewart" userId="ccd32ca3-16ce-428f-9541-372d6b051929_5::10032001687B7302" providerId="ADAL" clId="{83494E2A-B164-4171-BD3D-E883EF984708}" dt="2023-04-27T11:40:57.970" v="3342" actId="14100"/>
          <ac:spMkLst>
            <pc:docMk/>
            <pc:sldMk cId="3486678049" sldId="283"/>
            <ac:spMk id="7" creationId="{202B696B-14CD-9E93-158B-B1D7DDF44574}"/>
          </ac:spMkLst>
        </pc:spChg>
        <pc:spChg chg="mod">
          <ac:chgData name="Eòghan Stewart" userId="ccd32ca3-16ce-428f-9541-372d6b051929_5::10032001687B7302" providerId="ADAL" clId="{83494E2A-B164-4171-BD3D-E883EF984708}" dt="2023-04-27T11:41:02.402" v="3344" actId="1076"/>
          <ac:spMkLst>
            <pc:docMk/>
            <pc:sldMk cId="3486678049" sldId="283"/>
            <ac:spMk id="13" creationId="{162C2CFC-95FA-69CA-1638-B4095B7BA8A4}"/>
          </ac:spMkLst>
        </pc:spChg>
        <pc:picChg chg="add mod">
          <ac:chgData name="Eòghan Stewart" userId="ccd32ca3-16ce-428f-9541-372d6b051929_5::10032001687B7302" providerId="ADAL" clId="{83494E2A-B164-4171-BD3D-E883EF984708}" dt="2023-04-27T11:40:47.337" v="3323" actId="1076"/>
          <ac:picMkLst>
            <pc:docMk/>
            <pc:sldMk cId="3486678049" sldId="283"/>
            <ac:picMk id="3" creationId="{F93CD07F-9767-DFF5-9FF9-66997131E68C}"/>
          </ac:picMkLst>
        </pc:picChg>
        <pc:picChg chg="del mod">
          <ac:chgData name="Eòghan Stewart" userId="ccd32ca3-16ce-428f-9541-372d6b051929_5::10032001687B7302" providerId="ADAL" clId="{83494E2A-B164-4171-BD3D-E883EF984708}" dt="2023-04-27T11:40:44.987" v="3322" actId="478"/>
          <ac:picMkLst>
            <pc:docMk/>
            <pc:sldMk cId="3486678049" sldId="283"/>
            <ac:picMk id="10" creationId="{68D93DC8-991F-3F1B-3032-570F80D8FDA1}"/>
          </ac:picMkLst>
        </pc:picChg>
        <pc:picChg chg="mod">
          <ac:chgData name="Eòghan Stewart" userId="ccd32ca3-16ce-428f-9541-372d6b051929_5::10032001687B7302" providerId="ADAL" clId="{83494E2A-B164-4171-BD3D-E883EF984708}" dt="2023-04-27T11:41:04.928" v="3345" actId="14100"/>
          <ac:picMkLst>
            <pc:docMk/>
            <pc:sldMk cId="3486678049" sldId="283"/>
            <ac:picMk id="12" creationId="{FE930047-A799-5216-012B-0F490C649D68}"/>
          </ac:picMkLst>
        </pc:picChg>
      </pc:sldChg>
      <pc:sldChg chg="del">
        <pc:chgData name="Eòghan Stewart" userId="ccd32ca3-16ce-428f-9541-372d6b051929_5::10032001687B7302" providerId="ADAL" clId="{83494E2A-B164-4171-BD3D-E883EF984708}" dt="2023-04-27T10:47:03.102" v="1" actId="47"/>
        <pc:sldMkLst>
          <pc:docMk/>
          <pc:sldMk cId="727934551" sldId="284"/>
        </pc:sldMkLst>
      </pc:sldChg>
      <pc:sldChg chg="modSp add mod">
        <pc:chgData name="Eòghan Stewart" userId="ccd32ca3-16ce-428f-9541-372d6b051929_5::10032001687B7302" providerId="ADAL" clId="{83494E2A-B164-4171-BD3D-E883EF984708}" dt="2023-04-27T13:24:27.556" v="10957" actId="113"/>
        <pc:sldMkLst>
          <pc:docMk/>
          <pc:sldMk cId="3942138020" sldId="284"/>
        </pc:sldMkLst>
        <pc:spChg chg="mod">
          <ac:chgData name="Eòghan Stewart" userId="ccd32ca3-16ce-428f-9541-372d6b051929_5::10032001687B7302" providerId="ADAL" clId="{83494E2A-B164-4171-BD3D-E883EF984708}" dt="2023-04-27T13:24:23.577" v="10956" actId="20577"/>
          <ac:spMkLst>
            <pc:docMk/>
            <pc:sldMk cId="3942138020" sldId="284"/>
            <ac:spMk id="2" creationId="{7881C259-3499-2D34-0C92-61995103236F}"/>
          </ac:spMkLst>
        </pc:spChg>
        <pc:spChg chg="mod">
          <ac:chgData name="Eòghan Stewart" userId="ccd32ca3-16ce-428f-9541-372d6b051929_5::10032001687B7302" providerId="ADAL" clId="{83494E2A-B164-4171-BD3D-E883EF984708}" dt="2023-04-27T13:24:27.556" v="10957" actId="113"/>
          <ac:spMkLst>
            <pc:docMk/>
            <pc:sldMk cId="3942138020" sldId="284"/>
            <ac:spMk id="4" creationId="{296B07EF-2297-52ED-6EC9-2FAF4F1D39B6}"/>
          </ac:spMkLst>
        </pc:spChg>
        <pc:spChg chg="mod">
          <ac:chgData name="Eòghan Stewart" userId="ccd32ca3-16ce-428f-9541-372d6b051929_5::10032001687B7302" providerId="ADAL" clId="{83494E2A-B164-4171-BD3D-E883EF984708}" dt="2023-04-27T12:10:34.498" v="6772" actId="113"/>
          <ac:spMkLst>
            <pc:docMk/>
            <pc:sldMk cId="3942138020" sldId="284"/>
            <ac:spMk id="5" creationId="{B0FA28FF-171B-CA80-7253-1FBBA9D7F7BD}"/>
          </ac:spMkLst>
        </pc:spChg>
      </pc:sldChg>
      <pc:sldChg chg="modSp add mod">
        <pc:chgData name="Eòghan Stewart" userId="ccd32ca3-16ce-428f-9541-372d6b051929_5::10032001687B7302" providerId="ADAL" clId="{83494E2A-B164-4171-BD3D-E883EF984708}" dt="2023-04-27T13:06:53.766" v="9363" actId="20577"/>
        <pc:sldMkLst>
          <pc:docMk/>
          <pc:sldMk cId="457284258" sldId="285"/>
        </pc:sldMkLst>
        <pc:spChg chg="mod">
          <ac:chgData name="Eòghan Stewart" userId="ccd32ca3-16ce-428f-9541-372d6b051929_5::10032001687B7302" providerId="ADAL" clId="{83494E2A-B164-4171-BD3D-E883EF984708}" dt="2023-04-27T13:06:53.766" v="9363" actId="20577"/>
          <ac:spMkLst>
            <pc:docMk/>
            <pc:sldMk cId="457284258" sldId="285"/>
            <ac:spMk id="3" creationId="{9016A5C4-5ABD-BE1B-7BBD-C7F3E6760773}"/>
          </ac:spMkLst>
        </pc:spChg>
        <pc:spChg chg="mod">
          <ac:chgData name="Eòghan Stewart" userId="ccd32ca3-16ce-428f-9541-372d6b051929_5::10032001687B7302" providerId="ADAL" clId="{83494E2A-B164-4171-BD3D-E883EF984708}" dt="2023-04-27T12:40:13.102" v="9241" actId="20577"/>
          <ac:spMkLst>
            <pc:docMk/>
            <pc:sldMk cId="457284258" sldId="285"/>
            <ac:spMk id="6" creationId="{7DC724AF-21AD-6C10-5E8E-041B034476E6}"/>
          </ac:spMkLst>
        </pc:spChg>
        <pc:picChg chg="mod">
          <ac:chgData name="Eòghan Stewart" userId="ccd32ca3-16ce-428f-9541-372d6b051929_5::10032001687B7302" providerId="ADAL" clId="{83494E2A-B164-4171-BD3D-E883EF984708}" dt="2023-04-27T12:26:19.609" v="8164" actId="1076"/>
          <ac:picMkLst>
            <pc:docMk/>
            <pc:sldMk cId="457284258" sldId="285"/>
            <ac:picMk id="11" creationId="{41ED8AF7-1FEB-7476-907A-C9C1B6E9EAD8}"/>
          </ac:picMkLst>
        </pc:picChg>
      </pc:sldChg>
      <pc:sldChg chg="modSp add mod ord modAnim">
        <pc:chgData name="Eòghan Stewart" userId="ccd32ca3-16ce-428f-9541-372d6b051929_5::10032001687B7302" providerId="ADAL" clId="{83494E2A-B164-4171-BD3D-E883EF984708}" dt="2023-04-27T14:01:33.716" v="12543" actId="1076"/>
        <pc:sldMkLst>
          <pc:docMk/>
          <pc:sldMk cId="1430287795" sldId="286"/>
        </pc:sldMkLst>
        <pc:spChg chg="mod">
          <ac:chgData name="Eòghan Stewart" userId="ccd32ca3-16ce-428f-9541-372d6b051929_5::10032001687B7302" providerId="ADAL" clId="{83494E2A-B164-4171-BD3D-E883EF984708}" dt="2023-04-27T13:50:11.165" v="11920" actId="1076"/>
          <ac:spMkLst>
            <pc:docMk/>
            <pc:sldMk cId="1430287795" sldId="286"/>
            <ac:spMk id="2" creationId="{00000000-0000-0000-0000-000000000000}"/>
          </ac:spMkLst>
        </pc:spChg>
        <pc:spChg chg="mod">
          <ac:chgData name="Eòghan Stewart" userId="ccd32ca3-16ce-428f-9541-372d6b051929_5::10032001687B7302" providerId="ADAL" clId="{83494E2A-B164-4171-BD3D-E883EF984708}" dt="2023-04-27T13:20:04.379" v="10669"/>
          <ac:spMkLst>
            <pc:docMk/>
            <pc:sldMk cId="1430287795" sldId="286"/>
            <ac:spMk id="3" creationId="{9016A5C4-5ABD-BE1B-7BBD-C7F3E6760773}"/>
          </ac:spMkLst>
        </pc:spChg>
        <pc:spChg chg="mod">
          <ac:chgData name="Eòghan Stewart" userId="ccd32ca3-16ce-428f-9541-372d6b051929_5::10032001687B7302" providerId="ADAL" clId="{83494E2A-B164-4171-BD3D-E883EF984708}" dt="2023-04-27T12:15:02.068" v="7300" actId="14100"/>
          <ac:spMkLst>
            <pc:docMk/>
            <pc:sldMk cId="1430287795" sldId="286"/>
            <ac:spMk id="7" creationId="{202B696B-14CD-9E93-158B-B1D7DDF44574}"/>
          </ac:spMkLst>
        </pc:spChg>
        <pc:spChg chg="mod">
          <ac:chgData name="Eòghan Stewart" userId="ccd32ca3-16ce-428f-9541-372d6b051929_5::10032001687B7302" providerId="ADAL" clId="{83494E2A-B164-4171-BD3D-E883EF984708}" dt="2023-04-27T12:15:17.213" v="7307" actId="14100"/>
          <ac:spMkLst>
            <pc:docMk/>
            <pc:sldMk cId="1430287795" sldId="286"/>
            <ac:spMk id="13" creationId="{162C2CFC-95FA-69CA-1638-B4095B7BA8A4}"/>
          </ac:spMkLst>
        </pc:spChg>
        <pc:spChg chg="mod">
          <ac:chgData name="Eòghan Stewart" userId="ccd32ca3-16ce-428f-9541-372d6b051929_5::10032001687B7302" providerId="ADAL" clId="{83494E2A-B164-4171-BD3D-E883EF984708}" dt="2023-04-27T12:15:36.046" v="7327" actId="14100"/>
          <ac:spMkLst>
            <pc:docMk/>
            <pc:sldMk cId="1430287795" sldId="286"/>
            <ac:spMk id="14" creationId="{F174FC29-43B3-57F6-063B-B329BAF9B86F}"/>
          </ac:spMkLst>
        </pc:spChg>
        <pc:spChg chg="mod">
          <ac:chgData name="Eòghan Stewart" userId="ccd32ca3-16ce-428f-9541-372d6b051929_5::10032001687B7302" providerId="ADAL" clId="{83494E2A-B164-4171-BD3D-E883EF984708}" dt="2023-04-27T12:15:44.611" v="7331" actId="14100"/>
          <ac:spMkLst>
            <pc:docMk/>
            <pc:sldMk cId="1430287795" sldId="286"/>
            <ac:spMk id="17" creationId="{E227A035-7933-7753-C67A-E75DC0779CCB}"/>
          </ac:spMkLst>
        </pc:spChg>
        <pc:picChg chg="mod">
          <ac:chgData name="Eòghan Stewart" userId="ccd32ca3-16ce-428f-9541-372d6b051929_5::10032001687B7302" providerId="ADAL" clId="{83494E2A-B164-4171-BD3D-E883EF984708}" dt="2023-04-27T14:01:33.716" v="12543" actId="1076"/>
          <ac:picMkLst>
            <pc:docMk/>
            <pc:sldMk cId="1430287795" sldId="286"/>
            <ac:picMk id="11" creationId="{41ED8AF7-1FEB-7476-907A-C9C1B6E9EAD8}"/>
          </ac:picMkLst>
        </pc:picChg>
      </pc:sldChg>
      <pc:sldChg chg="del">
        <pc:chgData name="Eòghan Stewart" userId="ccd32ca3-16ce-428f-9541-372d6b051929_5::10032001687B7302" providerId="ADAL" clId="{83494E2A-B164-4171-BD3D-E883EF984708}" dt="2023-04-27T10:46:57.820" v="0" actId="47"/>
        <pc:sldMkLst>
          <pc:docMk/>
          <pc:sldMk cId="3149642476" sldId="286"/>
        </pc:sldMkLst>
      </pc:sldChg>
      <pc:sldChg chg="del">
        <pc:chgData name="Eòghan Stewart" userId="ccd32ca3-16ce-428f-9541-372d6b051929_5::10032001687B7302" providerId="ADAL" clId="{83494E2A-B164-4171-BD3D-E883EF984708}" dt="2023-04-27T10:46:57.820" v="0" actId="47"/>
        <pc:sldMkLst>
          <pc:docMk/>
          <pc:sldMk cId="1885259729" sldId="287"/>
        </pc:sldMkLst>
      </pc:sldChg>
      <pc:sldChg chg="modSp add mod ord modAnim">
        <pc:chgData name="Eòghan Stewart" userId="ccd32ca3-16ce-428f-9541-372d6b051929_5::10032001687B7302" providerId="ADAL" clId="{83494E2A-B164-4171-BD3D-E883EF984708}" dt="2023-04-27T14:49:47.848" v="12544"/>
        <pc:sldMkLst>
          <pc:docMk/>
          <pc:sldMk cId="3209680718" sldId="287"/>
        </pc:sldMkLst>
        <pc:spChg chg="mod">
          <ac:chgData name="Eòghan Stewart" userId="ccd32ca3-16ce-428f-9541-372d6b051929_5::10032001687B7302" providerId="ADAL" clId="{83494E2A-B164-4171-BD3D-E883EF984708}" dt="2023-04-27T13:49:05.633" v="11826" actId="20577"/>
          <ac:spMkLst>
            <pc:docMk/>
            <pc:sldMk cId="3209680718" sldId="287"/>
            <ac:spMk id="2" creationId="{00000000-0000-0000-0000-000000000000}"/>
          </ac:spMkLst>
        </pc:spChg>
        <pc:spChg chg="mod">
          <ac:chgData name="Eòghan Stewart" userId="ccd32ca3-16ce-428f-9541-372d6b051929_5::10032001687B7302" providerId="ADAL" clId="{83494E2A-B164-4171-BD3D-E883EF984708}" dt="2023-04-27T13:18:34.248" v="10667" actId="20577"/>
          <ac:spMkLst>
            <pc:docMk/>
            <pc:sldMk cId="3209680718" sldId="287"/>
            <ac:spMk id="3" creationId="{9016A5C4-5ABD-BE1B-7BBD-C7F3E6760773}"/>
          </ac:spMkLst>
        </pc:spChg>
        <pc:spChg chg="mod">
          <ac:chgData name="Eòghan Stewart" userId="ccd32ca3-16ce-428f-9541-372d6b051929_5::10032001687B7302" providerId="ADAL" clId="{83494E2A-B164-4171-BD3D-E883EF984708}" dt="2023-04-27T13:48:26.519" v="11784" actId="2711"/>
          <ac:spMkLst>
            <pc:docMk/>
            <pc:sldMk cId="3209680718" sldId="287"/>
            <ac:spMk id="6" creationId="{7DC724AF-21AD-6C10-5E8E-041B034476E6}"/>
          </ac:spMkLst>
        </pc:spChg>
        <pc:picChg chg="mod">
          <ac:chgData name="Eòghan Stewart" userId="ccd32ca3-16ce-428f-9541-372d6b051929_5::10032001687B7302" providerId="ADAL" clId="{83494E2A-B164-4171-BD3D-E883EF984708}" dt="2023-04-27T13:06:43.224" v="9349" actId="1076"/>
          <ac:picMkLst>
            <pc:docMk/>
            <pc:sldMk cId="3209680718" sldId="287"/>
            <ac:picMk id="11" creationId="{41ED8AF7-1FEB-7476-907A-C9C1B6E9EAD8}"/>
          </ac:picMkLst>
        </pc:picChg>
      </pc:sldChg>
      <pc:sldChg chg="del">
        <pc:chgData name="Eòghan Stewart" userId="ccd32ca3-16ce-428f-9541-372d6b051929_5::10032001687B7302" providerId="ADAL" clId="{83494E2A-B164-4171-BD3D-E883EF984708}" dt="2023-04-27T10:46:57.820" v="0" actId="47"/>
        <pc:sldMkLst>
          <pc:docMk/>
          <pc:sldMk cId="1681871941" sldId="288"/>
        </pc:sldMkLst>
      </pc:sldChg>
      <pc:sldChg chg="modSp add mod modAnim">
        <pc:chgData name="Eòghan Stewart" userId="ccd32ca3-16ce-428f-9541-372d6b051929_5::10032001687B7302" providerId="ADAL" clId="{83494E2A-B164-4171-BD3D-E883EF984708}" dt="2023-04-27T13:37:08.372" v="11778"/>
        <pc:sldMkLst>
          <pc:docMk/>
          <pc:sldMk cId="3593138605" sldId="288"/>
        </pc:sldMkLst>
        <pc:spChg chg="mod">
          <ac:chgData name="Eòghan Stewart" userId="ccd32ca3-16ce-428f-9541-372d6b051929_5::10032001687B7302" providerId="ADAL" clId="{83494E2A-B164-4171-BD3D-E883EF984708}" dt="2023-04-27T13:18:15.404" v="10656" actId="20577"/>
          <ac:spMkLst>
            <pc:docMk/>
            <pc:sldMk cId="3593138605" sldId="288"/>
            <ac:spMk id="2" creationId="{00000000-0000-0000-0000-000000000000}"/>
          </ac:spMkLst>
        </pc:spChg>
        <pc:spChg chg="mod">
          <ac:chgData name="Eòghan Stewart" userId="ccd32ca3-16ce-428f-9541-372d6b051929_5::10032001687B7302" providerId="ADAL" clId="{83494E2A-B164-4171-BD3D-E883EF984708}" dt="2023-04-27T13:08:43.055" v="9568" actId="1076"/>
          <ac:spMkLst>
            <pc:docMk/>
            <pc:sldMk cId="3593138605" sldId="288"/>
            <ac:spMk id="7" creationId="{202B696B-14CD-9E93-158B-B1D7DDF44574}"/>
          </ac:spMkLst>
        </pc:spChg>
        <pc:picChg chg="mod">
          <ac:chgData name="Eòghan Stewart" userId="ccd32ca3-16ce-428f-9541-372d6b051929_5::10032001687B7302" providerId="ADAL" clId="{83494E2A-B164-4171-BD3D-E883EF984708}" dt="2023-04-27T13:08:44.528" v="9569" actId="1076"/>
          <ac:picMkLst>
            <pc:docMk/>
            <pc:sldMk cId="3593138605" sldId="288"/>
            <ac:picMk id="10" creationId="{68D93DC8-991F-3F1B-3032-570F80D8FDA1}"/>
          </ac:picMkLst>
        </pc:picChg>
      </pc:sldChg>
      <pc:sldChg chg="addSp delSp modSp new mod modClrScheme chgLayout">
        <pc:chgData name="Eòghan Stewart" userId="ccd32ca3-16ce-428f-9541-372d6b051929_5::10032001687B7302" providerId="ADAL" clId="{83494E2A-B164-4171-BD3D-E883EF984708}" dt="2023-04-27T13:08:36.280" v="9567" actId="1076"/>
        <pc:sldMkLst>
          <pc:docMk/>
          <pc:sldMk cId="2896524708" sldId="289"/>
        </pc:sldMkLst>
        <pc:spChg chg="del">
          <ac:chgData name="Eòghan Stewart" userId="ccd32ca3-16ce-428f-9541-372d6b051929_5::10032001687B7302" providerId="ADAL" clId="{83494E2A-B164-4171-BD3D-E883EF984708}" dt="2023-04-27T13:07:20.466" v="9366" actId="700"/>
          <ac:spMkLst>
            <pc:docMk/>
            <pc:sldMk cId="2896524708" sldId="289"/>
            <ac:spMk id="2" creationId="{4B76B918-CA4A-EC7B-4FAA-E3747D3EAA9B}"/>
          </ac:spMkLst>
        </pc:spChg>
        <pc:spChg chg="del">
          <ac:chgData name="Eòghan Stewart" userId="ccd32ca3-16ce-428f-9541-372d6b051929_5::10032001687B7302" providerId="ADAL" clId="{83494E2A-B164-4171-BD3D-E883EF984708}" dt="2023-04-27T13:07:20.466" v="9366" actId="700"/>
          <ac:spMkLst>
            <pc:docMk/>
            <pc:sldMk cId="2896524708" sldId="289"/>
            <ac:spMk id="3" creationId="{D1F8CE7F-8C59-6332-A81C-E685CE5A50E4}"/>
          </ac:spMkLst>
        </pc:spChg>
        <pc:spChg chg="del">
          <ac:chgData name="Eòghan Stewart" userId="ccd32ca3-16ce-428f-9541-372d6b051929_5::10032001687B7302" providerId="ADAL" clId="{83494E2A-B164-4171-BD3D-E883EF984708}" dt="2023-04-27T13:07:20.466" v="9366" actId="700"/>
          <ac:spMkLst>
            <pc:docMk/>
            <pc:sldMk cId="2896524708" sldId="289"/>
            <ac:spMk id="4" creationId="{C05C5605-F8E6-041F-E359-7293CDCBE381}"/>
          </ac:spMkLst>
        </pc:spChg>
        <pc:spChg chg="add mod">
          <ac:chgData name="Eòghan Stewart" userId="ccd32ca3-16ce-428f-9541-372d6b051929_5::10032001687B7302" providerId="ADAL" clId="{83494E2A-B164-4171-BD3D-E883EF984708}" dt="2023-04-27T13:08:03.353" v="9483" actId="1076"/>
          <ac:spMkLst>
            <pc:docMk/>
            <pc:sldMk cId="2896524708" sldId="289"/>
            <ac:spMk id="6" creationId="{4BB77B48-309A-78C9-F96F-A8A7E9BA01C0}"/>
          </ac:spMkLst>
        </pc:spChg>
        <pc:spChg chg="add mod">
          <ac:chgData name="Eòghan Stewart" userId="ccd32ca3-16ce-428f-9541-372d6b051929_5::10032001687B7302" providerId="ADAL" clId="{83494E2A-B164-4171-BD3D-E883EF984708}" dt="2023-04-27T13:08:36.280" v="9567" actId="1076"/>
          <ac:spMkLst>
            <pc:docMk/>
            <pc:sldMk cId="2896524708" sldId="289"/>
            <ac:spMk id="8" creationId="{15C272FF-DCA4-29A4-5108-D927105132EA}"/>
          </ac:spMkLst>
        </pc:spChg>
        <pc:picChg chg="add mod">
          <ac:chgData name="Eòghan Stewart" userId="ccd32ca3-16ce-428f-9541-372d6b051929_5::10032001687B7302" providerId="ADAL" clId="{83494E2A-B164-4171-BD3D-E883EF984708}" dt="2023-04-27T13:07:33.642" v="9374" actId="1076"/>
          <ac:picMkLst>
            <pc:docMk/>
            <pc:sldMk cId="2896524708" sldId="289"/>
            <ac:picMk id="5" creationId="{FDCA88B5-4B30-45F2-E32E-D9D8C382B1DE}"/>
          </ac:picMkLst>
        </pc:picChg>
        <pc:picChg chg="add mod">
          <ac:chgData name="Eòghan Stewart" userId="ccd32ca3-16ce-428f-9541-372d6b051929_5::10032001687B7302" providerId="ADAL" clId="{83494E2A-B164-4171-BD3D-E883EF984708}" dt="2023-04-27T13:08:13.266" v="9486" actId="14100"/>
          <ac:picMkLst>
            <pc:docMk/>
            <pc:sldMk cId="2896524708" sldId="289"/>
            <ac:picMk id="7" creationId="{AB643019-D541-9737-71CA-4D99DC7D16C4}"/>
          </ac:picMkLst>
        </pc:picChg>
      </pc:sldChg>
      <pc:sldChg chg="del">
        <pc:chgData name="Eòghan Stewart" userId="ccd32ca3-16ce-428f-9541-372d6b051929_5::10032001687B7302" providerId="ADAL" clId="{83494E2A-B164-4171-BD3D-E883EF984708}" dt="2023-04-27T10:46:57.820" v="0" actId="47"/>
        <pc:sldMkLst>
          <pc:docMk/>
          <pc:sldMk cId="2103647252" sldId="290"/>
        </pc:sldMkLst>
      </pc:sldChg>
      <pc:sldChg chg="addSp delSp modSp add mod modClrScheme modAnim chgLayout">
        <pc:chgData name="Eòghan Stewart" userId="ccd32ca3-16ce-428f-9541-372d6b051929_5::10032001687B7302" providerId="ADAL" clId="{83494E2A-B164-4171-BD3D-E883EF984708}" dt="2023-04-27T13:37:20.003" v="11782"/>
        <pc:sldMkLst>
          <pc:docMk/>
          <pc:sldMk cId="3086288683" sldId="290"/>
        </pc:sldMkLst>
        <pc:spChg chg="mod ord">
          <ac:chgData name="Eòghan Stewart" userId="ccd32ca3-16ce-428f-9541-372d6b051929_5::10032001687B7302" providerId="ADAL" clId="{83494E2A-B164-4171-BD3D-E883EF984708}" dt="2023-04-27T13:16:54.455" v="10530" actId="1076"/>
          <ac:spMkLst>
            <pc:docMk/>
            <pc:sldMk cId="3086288683" sldId="290"/>
            <ac:spMk id="2" creationId="{00000000-0000-0000-0000-000000000000}"/>
          </ac:spMkLst>
        </pc:spChg>
        <pc:spChg chg="add del mod ord">
          <ac:chgData name="Eòghan Stewart" userId="ccd32ca3-16ce-428f-9541-372d6b051929_5::10032001687B7302" providerId="ADAL" clId="{83494E2A-B164-4171-BD3D-E883EF984708}" dt="2023-04-27T13:09:09.601" v="9578" actId="700"/>
          <ac:spMkLst>
            <pc:docMk/>
            <pc:sldMk cId="3086288683" sldId="290"/>
            <ac:spMk id="3" creationId="{5AD4E8D5-1A1A-4A38-3380-8EBB183A678E}"/>
          </ac:spMkLst>
        </pc:spChg>
        <pc:spChg chg="mod">
          <ac:chgData name="Eòghan Stewart" userId="ccd32ca3-16ce-428f-9541-372d6b051929_5::10032001687B7302" providerId="ADAL" clId="{83494E2A-B164-4171-BD3D-E883EF984708}" dt="2023-04-27T13:12:02.244" v="10041" actId="20577"/>
          <ac:spMkLst>
            <pc:docMk/>
            <pc:sldMk cId="3086288683" sldId="290"/>
            <ac:spMk id="5" creationId="{FAF7AF29-FD6D-030A-0BF8-0373CC032345}"/>
          </ac:spMkLst>
        </pc:spChg>
        <pc:spChg chg="add del mod ord">
          <ac:chgData name="Eòghan Stewart" userId="ccd32ca3-16ce-428f-9541-372d6b051929_5::10032001687B7302" providerId="ADAL" clId="{83494E2A-B164-4171-BD3D-E883EF984708}" dt="2023-04-27T13:09:09.601" v="9578" actId="700"/>
          <ac:spMkLst>
            <pc:docMk/>
            <pc:sldMk cId="3086288683" sldId="290"/>
            <ac:spMk id="6" creationId="{08E2F648-2E7C-8C8F-E15C-9AD88643158C}"/>
          </ac:spMkLst>
        </pc:spChg>
        <pc:spChg chg="mod">
          <ac:chgData name="Eòghan Stewart" userId="ccd32ca3-16ce-428f-9541-372d6b051929_5::10032001687B7302" providerId="ADAL" clId="{83494E2A-B164-4171-BD3D-E883EF984708}" dt="2023-04-27T13:12:50.705" v="10089" actId="1076"/>
          <ac:spMkLst>
            <pc:docMk/>
            <pc:sldMk cId="3086288683" sldId="290"/>
            <ac:spMk id="7" creationId="{202B696B-14CD-9E93-158B-B1D7DDF44574}"/>
          </ac:spMkLst>
        </pc:spChg>
        <pc:spChg chg="add del mod ord">
          <ac:chgData name="Eòghan Stewart" userId="ccd32ca3-16ce-428f-9541-372d6b051929_5::10032001687B7302" providerId="ADAL" clId="{83494E2A-B164-4171-BD3D-E883EF984708}" dt="2023-04-27T13:09:09.601" v="9578" actId="700"/>
          <ac:spMkLst>
            <pc:docMk/>
            <pc:sldMk cId="3086288683" sldId="290"/>
            <ac:spMk id="8" creationId="{2686C1CE-E1FF-ACC2-B218-0BEBD179CD55}"/>
          </ac:spMkLst>
        </pc:spChg>
        <pc:spChg chg="add del mod ord">
          <ac:chgData name="Eòghan Stewart" userId="ccd32ca3-16ce-428f-9541-372d6b051929_5::10032001687B7302" providerId="ADAL" clId="{83494E2A-B164-4171-BD3D-E883EF984708}" dt="2023-04-27T13:09:09.601" v="9578" actId="700"/>
          <ac:spMkLst>
            <pc:docMk/>
            <pc:sldMk cId="3086288683" sldId="290"/>
            <ac:spMk id="9" creationId="{EE5B3746-E1EA-0A4B-7207-5ABC466E99B1}"/>
          </ac:spMkLst>
        </pc:spChg>
        <pc:spChg chg="mod">
          <ac:chgData name="Eòghan Stewart" userId="ccd32ca3-16ce-428f-9541-372d6b051929_5::10032001687B7302" providerId="ADAL" clId="{83494E2A-B164-4171-BD3D-E883EF984708}" dt="2023-04-27T13:13:39.184" v="10134" actId="1076"/>
          <ac:spMkLst>
            <pc:docMk/>
            <pc:sldMk cId="3086288683" sldId="290"/>
            <ac:spMk id="13" creationId="{162C2CFC-95FA-69CA-1638-B4095B7BA8A4}"/>
          </ac:spMkLst>
        </pc:spChg>
        <pc:spChg chg="add mod ord">
          <ac:chgData name="Eòghan Stewart" userId="ccd32ca3-16ce-428f-9541-372d6b051929_5::10032001687B7302" providerId="ADAL" clId="{83494E2A-B164-4171-BD3D-E883EF984708}" dt="2023-04-27T13:17:55.747" v="10577" actId="113"/>
          <ac:spMkLst>
            <pc:docMk/>
            <pc:sldMk cId="3086288683" sldId="290"/>
            <ac:spMk id="14" creationId="{8EEDC228-E31F-AAAD-E812-194C176B7803}"/>
          </ac:spMkLst>
        </pc:spChg>
        <pc:spChg chg="add del mod ord">
          <ac:chgData name="Eòghan Stewart" userId="ccd32ca3-16ce-428f-9541-372d6b051929_5::10032001687B7302" providerId="ADAL" clId="{83494E2A-B164-4171-BD3D-E883EF984708}" dt="2023-04-27T13:09:21.195" v="9580" actId="478"/>
          <ac:spMkLst>
            <pc:docMk/>
            <pc:sldMk cId="3086288683" sldId="290"/>
            <ac:spMk id="15" creationId="{A2048161-B750-0099-A541-194EA3764F51}"/>
          </ac:spMkLst>
        </pc:spChg>
        <pc:spChg chg="add mod">
          <ac:chgData name="Eòghan Stewart" userId="ccd32ca3-16ce-428f-9541-372d6b051929_5::10032001687B7302" providerId="ADAL" clId="{83494E2A-B164-4171-BD3D-E883EF984708}" dt="2023-04-27T13:13:34.109" v="10133" actId="20577"/>
          <ac:spMkLst>
            <pc:docMk/>
            <pc:sldMk cId="3086288683" sldId="290"/>
            <ac:spMk id="18" creationId="{9B3789C2-C865-A265-E750-E8EAE7DE2772}"/>
          </ac:spMkLst>
        </pc:spChg>
        <pc:picChg chg="mod">
          <ac:chgData name="Eòghan Stewart" userId="ccd32ca3-16ce-428f-9541-372d6b051929_5::10032001687B7302" providerId="ADAL" clId="{83494E2A-B164-4171-BD3D-E883EF984708}" dt="2023-04-27T13:09:23.207" v="9581" actId="1076"/>
          <ac:picMkLst>
            <pc:docMk/>
            <pc:sldMk cId="3086288683" sldId="290"/>
            <ac:picMk id="10" creationId="{68D93DC8-991F-3F1B-3032-570F80D8FDA1}"/>
          </ac:picMkLst>
        </pc:picChg>
        <pc:picChg chg="del mod">
          <ac:chgData name="Eòghan Stewart" userId="ccd32ca3-16ce-428f-9541-372d6b051929_5::10032001687B7302" providerId="ADAL" clId="{83494E2A-B164-4171-BD3D-E883EF984708}" dt="2023-04-27T13:11:53.842" v="10032" actId="478"/>
          <ac:picMkLst>
            <pc:docMk/>
            <pc:sldMk cId="3086288683" sldId="290"/>
            <ac:picMk id="11" creationId="{41ED8AF7-1FEB-7476-907A-C9C1B6E9EAD8}"/>
          </ac:picMkLst>
        </pc:picChg>
        <pc:picChg chg="mod">
          <ac:chgData name="Eòghan Stewart" userId="ccd32ca3-16ce-428f-9541-372d6b051929_5::10032001687B7302" providerId="ADAL" clId="{83494E2A-B164-4171-BD3D-E883EF984708}" dt="2023-04-27T13:12:53.800" v="10091" actId="1076"/>
          <ac:picMkLst>
            <pc:docMk/>
            <pc:sldMk cId="3086288683" sldId="290"/>
            <ac:picMk id="12" creationId="{FE930047-A799-5216-012B-0F490C649D68}"/>
          </ac:picMkLst>
        </pc:picChg>
        <pc:picChg chg="add mod">
          <ac:chgData name="Eòghan Stewart" userId="ccd32ca3-16ce-428f-9541-372d6b051929_5::10032001687B7302" providerId="ADAL" clId="{83494E2A-B164-4171-BD3D-E883EF984708}" dt="2023-04-27T13:11:58.057" v="10035" actId="1076"/>
          <ac:picMkLst>
            <pc:docMk/>
            <pc:sldMk cId="3086288683" sldId="290"/>
            <ac:picMk id="16" creationId="{257180C7-29B6-F1A4-8EF1-903F77FBDD25}"/>
          </ac:picMkLst>
        </pc:picChg>
        <pc:picChg chg="add mod">
          <ac:chgData name="Eòghan Stewart" userId="ccd32ca3-16ce-428f-9541-372d6b051929_5::10032001687B7302" providerId="ADAL" clId="{83494E2A-B164-4171-BD3D-E883EF984708}" dt="2023-04-27T13:13:19.936" v="10126" actId="1076"/>
          <ac:picMkLst>
            <pc:docMk/>
            <pc:sldMk cId="3086288683" sldId="290"/>
            <ac:picMk id="17" creationId="{F5115A4F-4EF7-E7E4-B33C-BF64E11405D4}"/>
          </ac:picMkLst>
        </pc:picChg>
      </pc:sldChg>
      <pc:sldChg chg="addSp delSp modSp add mod">
        <pc:chgData name="Eòghan Stewart" userId="ccd32ca3-16ce-428f-9541-372d6b051929_5::10032001687B7302" providerId="ADAL" clId="{83494E2A-B164-4171-BD3D-E883EF984708}" dt="2023-04-27T13:48:50.040" v="11816" actId="20577"/>
        <pc:sldMkLst>
          <pc:docMk/>
          <pc:sldMk cId="2979737397" sldId="291"/>
        </pc:sldMkLst>
        <pc:spChg chg="mod">
          <ac:chgData name="Eòghan Stewart" userId="ccd32ca3-16ce-428f-9541-372d6b051929_5::10032001687B7302" providerId="ADAL" clId="{83494E2A-B164-4171-BD3D-E883EF984708}" dt="2023-04-27T13:48:50.040" v="11816" actId="20577"/>
          <ac:spMkLst>
            <pc:docMk/>
            <pc:sldMk cId="2979737397" sldId="291"/>
            <ac:spMk id="2" creationId="{00000000-0000-0000-0000-000000000000}"/>
          </ac:spMkLst>
        </pc:spChg>
        <pc:spChg chg="mod">
          <ac:chgData name="Eòghan Stewart" userId="ccd32ca3-16ce-428f-9541-372d6b051929_5::10032001687B7302" providerId="ADAL" clId="{83494E2A-B164-4171-BD3D-E883EF984708}" dt="2023-04-27T13:17:50.512" v="10576" actId="20577"/>
          <ac:spMkLst>
            <pc:docMk/>
            <pc:sldMk cId="2979737397" sldId="291"/>
            <ac:spMk id="3" creationId="{9016A5C4-5ABD-BE1B-7BBD-C7F3E6760773}"/>
          </ac:spMkLst>
        </pc:spChg>
        <pc:spChg chg="add del mod">
          <ac:chgData name="Eòghan Stewart" userId="ccd32ca3-16ce-428f-9541-372d6b051929_5::10032001687B7302" providerId="ADAL" clId="{83494E2A-B164-4171-BD3D-E883EF984708}" dt="2023-04-27T13:17:10.110" v="10532" actId="478"/>
          <ac:spMkLst>
            <pc:docMk/>
            <pc:sldMk cId="2979737397" sldId="291"/>
            <ac:spMk id="5" creationId="{5B8035F9-431A-50DC-F43D-81E8373AB33A}"/>
          </ac:spMkLst>
        </pc:spChg>
        <pc:spChg chg="del">
          <ac:chgData name="Eòghan Stewart" userId="ccd32ca3-16ce-428f-9541-372d6b051929_5::10032001687B7302" providerId="ADAL" clId="{83494E2A-B164-4171-BD3D-E883EF984708}" dt="2023-04-27T13:17:05.625" v="10531" actId="478"/>
          <ac:spMkLst>
            <pc:docMk/>
            <pc:sldMk cId="2979737397" sldId="291"/>
            <ac:spMk id="6" creationId="{7DC724AF-21AD-6C10-5E8E-041B034476E6}"/>
          </ac:spMkLst>
        </pc:spChg>
        <pc:spChg chg="add mod">
          <ac:chgData name="Eòghan Stewart" userId="ccd32ca3-16ce-428f-9541-372d6b051929_5::10032001687B7302" providerId="ADAL" clId="{83494E2A-B164-4171-BD3D-E883EF984708}" dt="2023-04-27T13:17:10.493" v="10533"/>
          <ac:spMkLst>
            <pc:docMk/>
            <pc:sldMk cId="2979737397" sldId="291"/>
            <ac:spMk id="7" creationId="{A45C757F-4ECE-4A44-FDFD-A91A6EDF662B}"/>
          </ac:spMkLst>
        </pc:spChg>
        <pc:spChg chg="add mod">
          <ac:chgData name="Eòghan Stewart" userId="ccd32ca3-16ce-428f-9541-372d6b051929_5::10032001687B7302" providerId="ADAL" clId="{83494E2A-B164-4171-BD3D-E883EF984708}" dt="2023-04-27T13:17:10.493" v="10533"/>
          <ac:spMkLst>
            <pc:docMk/>
            <pc:sldMk cId="2979737397" sldId="291"/>
            <ac:spMk id="12" creationId="{839C3FFF-06C1-4BB3-A89A-BCC4E92334C9}"/>
          </ac:spMkLst>
        </pc:spChg>
        <pc:spChg chg="add mod">
          <ac:chgData name="Eòghan Stewart" userId="ccd32ca3-16ce-428f-9541-372d6b051929_5::10032001687B7302" providerId="ADAL" clId="{83494E2A-B164-4171-BD3D-E883EF984708}" dt="2023-04-27T13:17:10.493" v="10533"/>
          <ac:spMkLst>
            <pc:docMk/>
            <pc:sldMk cId="2979737397" sldId="291"/>
            <ac:spMk id="16" creationId="{A3FD08AB-8548-24A6-CBCE-130ADF470642}"/>
          </ac:spMkLst>
        </pc:spChg>
        <pc:spChg chg="add mod">
          <ac:chgData name="Eòghan Stewart" userId="ccd32ca3-16ce-428f-9541-372d6b051929_5::10032001687B7302" providerId="ADAL" clId="{83494E2A-B164-4171-BD3D-E883EF984708}" dt="2023-04-27T13:17:10.493" v="10533"/>
          <ac:spMkLst>
            <pc:docMk/>
            <pc:sldMk cId="2979737397" sldId="291"/>
            <ac:spMk id="19" creationId="{55DF6F0C-D94A-6728-4E80-360E343EEB24}"/>
          </ac:spMkLst>
        </pc:spChg>
        <pc:picChg chg="del">
          <ac:chgData name="Eòghan Stewart" userId="ccd32ca3-16ce-428f-9541-372d6b051929_5::10032001687B7302" providerId="ADAL" clId="{83494E2A-B164-4171-BD3D-E883EF984708}" dt="2023-04-27T13:17:14.812" v="10536" actId="478"/>
          <ac:picMkLst>
            <pc:docMk/>
            <pc:sldMk cId="2979737397" sldId="291"/>
            <ac:picMk id="8" creationId="{95C9F714-D695-A3A5-9B63-D4F4058DE0B8}"/>
          </ac:picMkLst>
        </pc:picChg>
        <pc:picChg chg="del">
          <ac:chgData name="Eòghan Stewart" userId="ccd32ca3-16ce-428f-9541-372d6b051929_5::10032001687B7302" providerId="ADAL" clId="{83494E2A-B164-4171-BD3D-E883EF984708}" dt="2023-04-27T13:17:15.730" v="10537" actId="478"/>
          <ac:picMkLst>
            <pc:docMk/>
            <pc:sldMk cId="2979737397" sldId="291"/>
            <ac:picMk id="9" creationId="{504FDF48-C4E5-8DFA-5DD2-A4CC24BE7452}"/>
          </ac:picMkLst>
        </pc:picChg>
        <pc:picChg chg="del">
          <ac:chgData name="Eòghan Stewart" userId="ccd32ca3-16ce-428f-9541-372d6b051929_5::10032001687B7302" providerId="ADAL" clId="{83494E2A-B164-4171-BD3D-E883EF984708}" dt="2023-04-27T13:17:13.951" v="10535" actId="478"/>
          <ac:picMkLst>
            <pc:docMk/>
            <pc:sldMk cId="2979737397" sldId="291"/>
            <ac:picMk id="10" creationId="{68D93DC8-991F-3F1B-3032-570F80D8FDA1}"/>
          </ac:picMkLst>
        </pc:picChg>
        <pc:picChg chg="del">
          <ac:chgData name="Eòghan Stewart" userId="ccd32ca3-16ce-428f-9541-372d6b051929_5::10032001687B7302" providerId="ADAL" clId="{83494E2A-B164-4171-BD3D-E883EF984708}" dt="2023-04-27T13:17:21.303" v="10539" actId="478"/>
          <ac:picMkLst>
            <pc:docMk/>
            <pc:sldMk cId="2979737397" sldId="291"/>
            <ac:picMk id="11" creationId="{41ED8AF7-1FEB-7476-907A-C9C1B6E9EAD8}"/>
          </ac:picMkLst>
        </pc:picChg>
        <pc:picChg chg="add mod">
          <ac:chgData name="Eòghan Stewart" userId="ccd32ca3-16ce-428f-9541-372d6b051929_5::10032001687B7302" providerId="ADAL" clId="{83494E2A-B164-4171-BD3D-E883EF984708}" dt="2023-04-27T13:17:10.493" v="10533"/>
          <ac:picMkLst>
            <pc:docMk/>
            <pc:sldMk cId="2979737397" sldId="291"/>
            <ac:picMk id="13" creationId="{F871242B-478C-8E1B-8078-174F0DE2D93D}"/>
          </ac:picMkLst>
        </pc:picChg>
        <pc:picChg chg="add mod">
          <ac:chgData name="Eòghan Stewart" userId="ccd32ca3-16ce-428f-9541-372d6b051929_5::10032001687B7302" providerId="ADAL" clId="{83494E2A-B164-4171-BD3D-E883EF984708}" dt="2023-04-27T13:17:10.493" v="10533"/>
          <ac:picMkLst>
            <pc:docMk/>
            <pc:sldMk cId="2979737397" sldId="291"/>
            <ac:picMk id="14" creationId="{8D8CB9A4-23FC-4F8F-6975-86551FA1AF0D}"/>
          </ac:picMkLst>
        </pc:picChg>
        <pc:picChg chg="del">
          <ac:chgData name="Eòghan Stewart" userId="ccd32ca3-16ce-428f-9541-372d6b051929_5::10032001687B7302" providerId="ADAL" clId="{83494E2A-B164-4171-BD3D-E883EF984708}" dt="2023-04-27T13:17:12.894" v="10534" actId="478"/>
          <ac:picMkLst>
            <pc:docMk/>
            <pc:sldMk cId="2979737397" sldId="291"/>
            <ac:picMk id="15" creationId="{B9E83266-370D-486A-ECC9-9F02BE1053F0}"/>
          </ac:picMkLst>
        </pc:picChg>
        <pc:picChg chg="add mod">
          <ac:chgData name="Eòghan Stewart" userId="ccd32ca3-16ce-428f-9541-372d6b051929_5::10032001687B7302" providerId="ADAL" clId="{83494E2A-B164-4171-BD3D-E883EF984708}" dt="2023-04-27T13:17:10.493" v="10533"/>
          <ac:picMkLst>
            <pc:docMk/>
            <pc:sldMk cId="2979737397" sldId="291"/>
            <ac:picMk id="17" creationId="{C57B76AA-4528-00D1-5F1A-0ED210BA6513}"/>
          </ac:picMkLst>
        </pc:picChg>
        <pc:picChg chg="add mod">
          <ac:chgData name="Eòghan Stewart" userId="ccd32ca3-16ce-428f-9541-372d6b051929_5::10032001687B7302" providerId="ADAL" clId="{83494E2A-B164-4171-BD3D-E883EF984708}" dt="2023-04-27T13:17:23.987" v="10540" actId="1076"/>
          <ac:picMkLst>
            <pc:docMk/>
            <pc:sldMk cId="2979737397" sldId="291"/>
            <ac:picMk id="18" creationId="{B33476C8-62D0-9A4A-FF64-A55978552F18}"/>
          </ac:picMkLst>
        </pc:picChg>
      </pc:sldChg>
      <pc:sldChg chg="addSp delSp modSp add mod delAnim modAnim">
        <pc:chgData name="Eòghan Stewart" userId="ccd32ca3-16ce-428f-9541-372d6b051929_5::10032001687B7302" providerId="ADAL" clId="{83494E2A-B164-4171-BD3D-E883EF984708}" dt="2023-04-27T13:53:45.940" v="12112" actId="20577"/>
        <pc:sldMkLst>
          <pc:docMk/>
          <pc:sldMk cId="3772445824" sldId="292"/>
        </pc:sldMkLst>
        <pc:spChg chg="mod">
          <ac:chgData name="Eòghan Stewart" userId="ccd32ca3-16ce-428f-9541-372d6b051929_5::10032001687B7302" providerId="ADAL" clId="{83494E2A-B164-4171-BD3D-E883EF984708}" dt="2023-04-27T13:49:38.057" v="11845" actId="20577"/>
          <ac:spMkLst>
            <pc:docMk/>
            <pc:sldMk cId="3772445824" sldId="292"/>
            <ac:spMk id="2" creationId="{00000000-0000-0000-0000-000000000000}"/>
          </ac:spMkLst>
        </pc:spChg>
        <pc:spChg chg="mod">
          <ac:chgData name="Eòghan Stewart" userId="ccd32ca3-16ce-428f-9541-372d6b051929_5::10032001687B7302" providerId="ADAL" clId="{83494E2A-B164-4171-BD3D-E883EF984708}" dt="2023-04-27T13:53:45.940" v="12112" actId="20577"/>
          <ac:spMkLst>
            <pc:docMk/>
            <pc:sldMk cId="3772445824" sldId="292"/>
            <ac:spMk id="3" creationId="{9016A5C4-5ABD-BE1B-7BBD-C7F3E6760773}"/>
          </ac:spMkLst>
        </pc:spChg>
        <pc:spChg chg="add del mod">
          <ac:chgData name="Eòghan Stewart" userId="ccd32ca3-16ce-428f-9541-372d6b051929_5::10032001687B7302" providerId="ADAL" clId="{83494E2A-B164-4171-BD3D-E883EF984708}" dt="2023-04-27T13:50:25.544" v="11922" actId="478"/>
          <ac:spMkLst>
            <pc:docMk/>
            <pc:sldMk cId="3772445824" sldId="292"/>
            <ac:spMk id="5" creationId="{6A6B0B22-393A-8E79-3EBF-F1BB079F183A}"/>
          </ac:spMkLst>
        </pc:spChg>
        <pc:spChg chg="del">
          <ac:chgData name="Eòghan Stewart" userId="ccd32ca3-16ce-428f-9541-372d6b051929_5::10032001687B7302" providerId="ADAL" clId="{83494E2A-B164-4171-BD3D-E883EF984708}" dt="2023-04-27T13:50:23.118" v="11921" actId="478"/>
          <ac:spMkLst>
            <pc:docMk/>
            <pc:sldMk cId="3772445824" sldId="292"/>
            <ac:spMk id="6" creationId="{7DC724AF-21AD-6C10-5E8E-041B034476E6}"/>
          </ac:spMkLst>
        </pc:spChg>
        <pc:spChg chg="add mod">
          <ac:chgData name="Eòghan Stewart" userId="ccd32ca3-16ce-428f-9541-372d6b051929_5::10032001687B7302" providerId="ADAL" clId="{83494E2A-B164-4171-BD3D-E883EF984708}" dt="2023-04-27T13:53:11.016" v="12072" actId="20577"/>
          <ac:spMkLst>
            <pc:docMk/>
            <pc:sldMk cId="3772445824" sldId="292"/>
            <ac:spMk id="7" creationId="{938DB09B-A0C0-6ECD-BF8E-8F039659DA2F}"/>
          </ac:spMkLst>
        </pc:spChg>
        <pc:spChg chg="add mod">
          <ac:chgData name="Eòghan Stewart" userId="ccd32ca3-16ce-428f-9541-372d6b051929_5::10032001687B7302" providerId="ADAL" clId="{83494E2A-B164-4171-BD3D-E883EF984708}" dt="2023-04-27T13:53:23.932" v="12075" actId="14100"/>
          <ac:spMkLst>
            <pc:docMk/>
            <pc:sldMk cId="3772445824" sldId="292"/>
            <ac:spMk id="12" creationId="{065302CA-1E59-57B1-7861-B2BE2907D648}"/>
          </ac:spMkLst>
        </pc:spChg>
        <pc:spChg chg="add del mod">
          <ac:chgData name="Eòghan Stewart" userId="ccd32ca3-16ce-428f-9541-372d6b051929_5::10032001687B7302" providerId="ADAL" clId="{83494E2A-B164-4171-BD3D-E883EF984708}" dt="2023-04-27T13:51:36.713" v="11971" actId="478"/>
          <ac:spMkLst>
            <pc:docMk/>
            <pc:sldMk cId="3772445824" sldId="292"/>
            <ac:spMk id="14" creationId="{41D310F7-73DC-4AD2-685F-337D46A66107}"/>
          </ac:spMkLst>
        </pc:spChg>
        <pc:spChg chg="add del mod">
          <ac:chgData name="Eòghan Stewart" userId="ccd32ca3-16ce-428f-9541-372d6b051929_5::10032001687B7302" providerId="ADAL" clId="{83494E2A-B164-4171-BD3D-E883EF984708}" dt="2023-04-27T13:51:36.713" v="11971" actId="478"/>
          <ac:spMkLst>
            <pc:docMk/>
            <pc:sldMk cId="3772445824" sldId="292"/>
            <ac:spMk id="18" creationId="{8E8E4E20-F1F9-B1F3-E4C7-9C74A90E3547}"/>
          </ac:spMkLst>
        </pc:spChg>
        <pc:spChg chg="add del mod">
          <ac:chgData name="Eòghan Stewart" userId="ccd32ca3-16ce-428f-9541-372d6b051929_5::10032001687B7302" providerId="ADAL" clId="{83494E2A-B164-4171-BD3D-E883EF984708}" dt="2023-04-27T13:51:36.713" v="11971" actId="478"/>
          <ac:spMkLst>
            <pc:docMk/>
            <pc:sldMk cId="3772445824" sldId="292"/>
            <ac:spMk id="21" creationId="{04F0EB45-BFBF-8828-7FAD-B515A676859B}"/>
          </ac:spMkLst>
        </pc:spChg>
        <pc:spChg chg="add mod">
          <ac:chgData name="Eòghan Stewart" userId="ccd32ca3-16ce-428f-9541-372d6b051929_5::10032001687B7302" providerId="ADAL" clId="{83494E2A-B164-4171-BD3D-E883EF984708}" dt="2023-04-27T13:53:29.249" v="12078" actId="1076"/>
          <ac:spMkLst>
            <pc:docMk/>
            <pc:sldMk cId="3772445824" sldId="292"/>
            <ac:spMk id="22" creationId="{2E226323-7FEE-FDA2-B3CC-2D34865A26A0}"/>
          </ac:spMkLst>
        </pc:spChg>
        <pc:picChg chg="del">
          <ac:chgData name="Eòghan Stewart" userId="ccd32ca3-16ce-428f-9541-372d6b051929_5::10032001687B7302" providerId="ADAL" clId="{83494E2A-B164-4171-BD3D-E883EF984708}" dt="2023-04-27T13:50:33.091" v="11926" actId="478"/>
          <ac:picMkLst>
            <pc:docMk/>
            <pc:sldMk cId="3772445824" sldId="292"/>
            <ac:picMk id="8" creationId="{95C9F714-D695-A3A5-9B63-D4F4058DE0B8}"/>
          </ac:picMkLst>
        </pc:picChg>
        <pc:picChg chg="del">
          <ac:chgData name="Eòghan Stewart" userId="ccd32ca3-16ce-428f-9541-372d6b051929_5::10032001687B7302" providerId="ADAL" clId="{83494E2A-B164-4171-BD3D-E883EF984708}" dt="2023-04-27T13:50:31.608" v="11925" actId="478"/>
          <ac:picMkLst>
            <pc:docMk/>
            <pc:sldMk cId="3772445824" sldId="292"/>
            <ac:picMk id="9" creationId="{504FDF48-C4E5-8DFA-5DD2-A4CC24BE7452}"/>
          </ac:picMkLst>
        </pc:picChg>
        <pc:picChg chg="del">
          <ac:chgData name="Eòghan Stewart" userId="ccd32ca3-16ce-428f-9541-372d6b051929_5::10032001687B7302" providerId="ADAL" clId="{83494E2A-B164-4171-BD3D-E883EF984708}" dt="2023-04-27T13:50:34.980" v="11927" actId="478"/>
          <ac:picMkLst>
            <pc:docMk/>
            <pc:sldMk cId="3772445824" sldId="292"/>
            <ac:picMk id="10" creationId="{68D93DC8-991F-3F1B-3032-570F80D8FDA1}"/>
          </ac:picMkLst>
        </pc:picChg>
        <pc:picChg chg="del">
          <ac:chgData name="Eòghan Stewart" userId="ccd32ca3-16ce-428f-9541-372d6b051929_5::10032001687B7302" providerId="ADAL" clId="{83494E2A-B164-4171-BD3D-E883EF984708}" dt="2023-04-27T13:50:30.015" v="11924" actId="478"/>
          <ac:picMkLst>
            <pc:docMk/>
            <pc:sldMk cId="3772445824" sldId="292"/>
            <ac:picMk id="11" creationId="{41ED8AF7-1FEB-7476-907A-C9C1B6E9EAD8}"/>
          </ac:picMkLst>
        </pc:picChg>
        <pc:picChg chg="add mod">
          <ac:chgData name="Eòghan Stewart" userId="ccd32ca3-16ce-428f-9541-372d6b051929_5::10032001687B7302" providerId="ADAL" clId="{83494E2A-B164-4171-BD3D-E883EF984708}" dt="2023-04-27T13:51:38.928" v="11972" actId="1076"/>
          <ac:picMkLst>
            <pc:docMk/>
            <pc:sldMk cId="3772445824" sldId="292"/>
            <ac:picMk id="13" creationId="{02EC4A63-2C31-5145-0884-2682210E0A3D}"/>
          </ac:picMkLst>
        </pc:picChg>
        <pc:picChg chg="mod">
          <ac:chgData name="Eòghan Stewart" userId="ccd32ca3-16ce-428f-9541-372d6b051929_5::10032001687B7302" providerId="ADAL" clId="{83494E2A-B164-4171-BD3D-E883EF984708}" dt="2023-04-27T13:53:31.488" v="12079" actId="1076"/>
          <ac:picMkLst>
            <pc:docMk/>
            <pc:sldMk cId="3772445824" sldId="292"/>
            <ac:picMk id="15" creationId="{B9E83266-370D-486A-ECC9-9F02BE1053F0}"/>
          </ac:picMkLst>
        </pc:picChg>
        <pc:picChg chg="add del mod">
          <ac:chgData name="Eòghan Stewart" userId="ccd32ca3-16ce-428f-9541-372d6b051929_5::10032001687B7302" providerId="ADAL" clId="{83494E2A-B164-4171-BD3D-E883EF984708}" dt="2023-04-27T13:51:36.713" v="11971" actId="478"/>
          <ac:picMkLst>
            <pc:docMk/>
            <pc:sldMk cId="3772445824" sldId="292"/>
            <ac:picMk id="16" creationId="{541D0E1F-B3CF-0009-0325-00EFCB22357D}"/>
          </ac:picMkLst>
        </pc:picChg>
        <pc:picChg chg="add del mod">
          <ac:chgData name="Eòghan Stewart" userId="ccd32ca3-16ce-428f-9541-372d6b051929_5::10032001687B7302" providerId="ADAL" clId="{83494E2A-B164-4171-BD3D-E883EF984708}" dt="2023-04-27T13:51:36.713" v="11971" actId="478"/>
          <ac:picMkLst>
            <pc:docMk/>
            <pc:sldMk cId="3772445824" sldId="292"/>
            <ac:picMk id="17" creationId="{DF333CFF-A5B1-80DD-73C7-C7F9595EAE1F}"/>
          </ac:picMkLst>
        </pc:picChg>
        <pc:picChg chg="add mod">
          <ac:chgData name="Eòghan Stewart" userId="ccd32ca3-16ce-428f-9541-372d6b051929_5::10032001687B7302" providerId="ADAL" clId="{83494E2A-B164-4171-BD3D-E883EF984708}" dt="2023-04-27T13:50:37.386" v="11929" actId="1076"/>
          <ac:picMkLst>
            <pc:docMk/>
            <pc:sldMk cId="3772445824" sldId="292"/>
            <ac:picMk id="19" creationId="{370DEE69-5DCF-0C8A-78F9-E69DA749EAAE}"/>
          </ac:picMkLst>
        </pc:picChg>
        <pc:picChg chg="add del mod">
          <ac:chgData name="Eòghan Stewart" userId="ccd32ca3-16ce-428f-9541-372d6b051929_5::10032001687B7302" providerId="ADAL" clId="{83494E2A-B164-4171-BD3D-E883EF984708}" dt="2023-04-27T13:51:36.713" v="11971" actId="478"/>
          <ac:picMkLst>
            <pc:docMk/>
            <pc:sldMk cId="3772445824" sldId="292"/>
            <ac:picMk id="20" creationId="{A06DBD17-94AD-DDC8-33A1-7A347215C907}"/>
          </ac:picMkLst>
        </pc:picChg>
      </pc:sldChg>
      <pc:sldChg chg="addSp modSp add mod">
        <pc:chgData name="Eòghan Stewart" userId="ccd32ca3-16ce-428f-9541-372d6b051929_5::10032001687B7302" providerId="ADAL" clId="{83494E2A-B164-4171-BD3D-E883EF984708}" dt="2023-04-27T14:01:25.188" v="12542" actId="1076"/>
        <pc:sldMkLst>
          <pc:docMk/>
          <pc:sldMk cId="3419223247" sldId="293"/>
        </pc:sldMkLst>
        <pc:spChg chg="mod">
          <ac:chgData name="Eòghan Stewart" userId="ccd32ca3-16ce-428f-9541-372d6b051929_5::10032001687B7302" providerId="ADAL" clId="{83494E2A-B164-4171-BD3D-E883EF984708}" dt="2023-04-27T13:54:17.347" v="12132" actId="20577"/>
          <ac:spMkLst>
            <pc:docMk/>
            <pc:sldMk cId="3419223247" sldId="293"/>
            <ac:spMk id="2" creationId="{7881C259-3499-2D34-0C92-61995103236F}"/>
          </ac:spMkLst>
        </pc:spChg>
        <pc:spChg chg="mod">
          <ac:chgData name="Eòghan Stewart" userId="ccd32ca3-16ce-428f-9541-372d6b051929_5::10032001687B7302" providerId="ADAL" clId="{83494E2A-B164-4171-BD3D-E883EF984708}" dt="2023-04-27T14:00:57.642" v="12538" actId="20577"/>
          <ac:spMkLst>
            <pc:docMk/>
            <pc:sldMk cId="3419223247" sldId="293"/>
            <ac:spMk id="4" creationId="{296B07EF-2297-52ED-6EC9-2FAF4F1D39B6}"/>
          </ac:spMkLst>
        </pc:spChg>
        <pc:spChg chg="mod">
          <ac:chgData name="Eòghan Stewart" userId="ccd32ca3-16ce-428f-9541-372d6b051929_5::10032001687B7302" providerId="ADAL" clId="{83494E2A-B164-4171-BD3D-E883EF984708}" dt="2023-04-27T13:54:40.434" v="12215" actId="27636"/>
          <ac:spMkLst>
            <pc:docMk/>
            <pc:sldMk cId="3419223247" sldId="293"/>
            <ac:spMk id="5" creationId="{B0FA28FF-171B-CA80-7253-1FBBA9D7F7BD}"/>
          </ac:spMkLst>
        </pc:spChg>
        <pc:picChg chg="add mod">
          <ac:chgData name="Eòghan Stewart" userId="ccd32ca3-16ce-428f-9541-372d6b051929_5::10032001687B7302" providerId="ADAL" clId="{83494E2A-B164-4171-BD3D-E883EF984708}" dt="2023-04-27T13:56:15.905" v="12466" actId="1076"/>
          <ac:picMkLst>
            <pc:docMk/>
            <pc:sldMk cId="3419223247" sldId="293"/>
            <ac:picMk id="3" creationId="{0616AAAE-5056-3A3A-6825-C78BFC7874CF}"/>
          </ac:picMkLst>
        </pc:picChg>
        <pc:picChg chg="add mod">
          <ac:chgData name="Eòghan Stewart" userId="ccd32ca3-16ce-428f-9541-372d6b051929_5::10032001687B7302" providerId="ADAL" clId="{83494E2A-B164-4171-BD3D-E883EF984708}" dt="2023-04-27T14:01:25.188" v="12542" actId="1076"/>
          <ac:picMkLst>
            <pc:docMk/>
            <pc:sldMk cId="3419223247" sldId="293"/>
            <ac:picMk id="6" creationId="{4948657F-723E-256F-F32B-F9652A628F8E}"/>
          </ac:picMkLst>
        </pc:picChg>
      </pc:sldChg>
    </pc:docChg>
  </pc:docChgLst>
  <pc:docChgLst>
    <pc:chgData name="Eòghan Stewart" userId="62148dbb-c328-4d6f-b3ec-33dfea998c15" providerId="ADAL" clId="{83494E2A-B164-4171-BD3D-E883EF984708}"/>
    <pc:docChg chg="undo redo custSel addSld delSld modSld">
      <pc:chgData name="Eòghan Stewart" userId="62148dbb-c328-4d6f-b3ec-33dfea998c15" providerId="ADAL" clId="{83494E2A-B164-4171-BD3D-E883EF984708}" dt="2023-05-02T15:10:40.908" v="2890" actId="20577"/>
      <pc:docMkLst>
        <pc:docMk/>
      </pc:docMkLst>
      <pc:sldChg chg="addSp modSp mod">
        <pc:chgData name="Eòghan Stewart" userId="62148dbb-c328-4d6f-b3ec-33dfea998c15" providerId="ADAL" clId="{83494E2A-B164-4171-BD3D-E883EF984708}" dt="2023-05-02T10:04:56.988" v="1387" actId="113"/>
        <pc:sldMkLst>
          <pc:docMk/>
          <pc:sldMk cId="2817347895" sldId="279"/>
        </pc:sldMkLst>
        <pc:spChg chg="mod">
          <ac:chgData name="Eòghan Stewart" userId="62148dbb-c328-4d6f-b3ec-33dfea998c15" providerId="ADAL" clId="{83494E2A-B164-4171-BD3D-E883EF984708}" dt="2023-05-02T10:04:56.988" v="1387" actId="113"/>
          <ac:spMkLst>
            <pc:docMk/>
            <pc:sldMk cId="2817347895" sldId="279"/>
            <ac:spMk id="4" creationId="{296B07EF-2297-52ED-6EC9-2FAF4F1D39B6}"/>
          </ac:spMkLst>
        </pc:spChg>
        <pc:spChg chg="mod">
          <ac:chgData name="Eòghan Stewart" userId="62148dbb-c328-4d6f-b3ec-33dfea998c15" providerId="ADAL" clId="{83494E2A-B164-4171-BD3D-E883EF984708}" dt="2023-05-02T08:40:15.015" v="17" actId="27636"/>
          <ac:spMkLst>
            <pc:docMk/>
            <pc:sldMk cId="2817347895" sldId="279"/>
            <ac:spMk id="5" creationId="{B0FA28FF-171B-CA80-7253-1FBBA9D7F7BD}"/>
          </ac:spMkLst>
        </pc:spChg>
        <pc:picChg chg="add mod">
          <ac:chgData name="Eòghan Stewart" userId="62148dbb-c328-4d6f-b3ec-33dfea998c15" providerId="ADAL" clId="{83494E2A-B164-4171-BD3D-E883EF984708}" dt="2023-05-02T09:40:16.068" v="760" actId="1076"/>
          <ac:picMkLst>
            <pc:docMk/>
            <pc:sldMk cId="2817347895" sldId="279"/>
            <ac:picMk id="6" creationId="{9A28A57F-7208-D566-A1FC-630DE20109AC}"/>
          </ac:picMkLst>
        </pc:picChg>
        <pc:picChg chg="add mod">
          <ac:chgData name="Eòghan Stewart" userId="62148dbb-c328-4d6f-b3ec-33dfea998c15" providerId="ADAL" clId="{83494E2A-B164-4171-BD3D-E883EF984708}" dt="2023-05-02T09:40:18.692" v="762" actId="1076"/>
          <ac:picMkLst>
            <pc:docMk/>
            <pc:sldMk cId="2817347895" sldId="279"/>
            <ac:picMk id="8" creationId="{92CCB594-2410-D697-CE2E-45CF77AFFF82}"/>
          </ac:picMkLst>
        </pc:picChg>
        <pc:picChg chg="add mod">
          <ac:chgData name="Eòghan Stewart" userId="62148dbb-c328-4d6f-b3ec-33dfea998c15" providerId="ADAL" clId="{83494E2A-B164-4171-BD3D-E883EF984708}" dt="2023-05-02T09:40:17.597" v="761" actId="1076"/>
          <ac:picMkLst>
            <pc:docMk/>
            <pc:sldMk cId="2817347895" sldId="279"/>
            <ac:picMk id="10" creationId="{778CF79C-677B-4DE2-548C-366723EA2A62}"/>
          </ac:picMkLst>
        </pc:picChg>
      </pc:sldChg>
      <pc:sldChg chg="addSp modSp mod">
        <pc:chgData name="Eòghan Stewart" userId="62148dbb-c328-4d6f-b3ec-33dfea998c15" providerId="ADAL" clId="{83494E2A-B164-4171-BD3D-E883EF984708}" dt="2023-05-02T09:56:54.395" v="1383" actId="1076"/>
        <pc:sldMkLst>
          <pc:docMk/>
          <pc:sldMk cId="3942138020" sldId="284"/>
        </pc:sldMkLst>
        <pc:spChg chg="mod">
          <ac:chgData name="Eòghan Stewart" userId="62148dbb-c328-4d6f-b3ec-33dfea998c15" providerId="ADAL" clId="{83494E2A-B164-4171-BD3D-E883EF984708}" dt="2023-05-02T09:35:33.591" v="432" actId="255"/>
          <ac:spMkLst>
            <pc:docMk/>
            <pc:sldMk cId="3942138020" sldId="284"/>
            <ac:spMk id="4" creationId="{296B07EF-2297-52ED-6EC9-2FAF4F1D39B6}"/>
          </ac:spMkLst>
        </pc:spChg>
        <pc:spChg chg="mod">
          <ac:chgData name="Eòghan Stewart" userId="62148dbb-c328-4d6f-b3ec-33dfea998c15" providerId="ADAL" clId="{83494E2A-B164-4171-BD3D-E883EF984708}" dt="2023-05-02T08:39:26.488" v="9" actId="27636"/>
          <ac:spMkLst>
            <pc:docMk/>
            <pc:sldMk cId="3942138020" sldId="284"/>
            <ac:spMk id="5" creationId="{B0FA28FF-171B-CA80-7253-1FBBA9D7F7BD}"/>
          </ac:spMkLst>
        </pc:spChg>
        <pc:picChg chg="add mod">
          <ac:chgData name="Eòghan Stewart" userId="62148dbb-c328-4d6f-b3ec-33dfea998c15" providerId="ADAL" clId="{83494E2A-B164-4171-BD3D-E883EF984708}" dt="2023-05-02T09:54:46.172" v="1376" actId="1076"/>
          <ac:picMkLst>
            <pc:docMk/>
            <pc:sldMk cId="3942138020" sldId="284"/>
            <ac:picMk id="6" creationId="{C671EF78-C11E-9E1C-3159-A54E73689247}"/>
          </ac:picMkLst>
        </pc:picChg>
        <pc:picChg chg="add mod">
          <ac:chgData name="Eòghan Stewart" userId="62148dbb-c328-4d6f-b3ec-33dfea998c15" providerId="ADAL" clId="{83494E2A-B164-4171-BD3D-E883EF984708}" dt="2023-05-02T09:56:54.395" v="1383" actId="1076"/>
          <ac:picMkLst>
            <pc:docMk/>
            <pc:sldMk cId="3942138020" sldId="284"/>
            <ac:picMk id="8" creationId="{A05ABB39-5A4B-3A05-9C39-37BDA85EB2B3}"/>
          </ac:picMkLst>
        </pc:picChg>
        <pc:picChg chg="add mod">
          <ac:chgData name="Eòghan Stewart" userId="62148dbb-c328-4d6f-b3ec-33dfea998c15" providerId="ADAL" clId="{83494E2A-B164-4171-BD3D-E883EF984708}" dt="2023-05-02T09:53:32.283" v="1369" actId="1076"/>
          <ac:picMkLst>
            <pc:docMk/>
            <pc:sldMk cId="3942138020" sldId="284"/>
            <ac:picMk id="1026" creationId="{9B884413-37B3-B4D4-8F47-FC50009F223D}"/>
          </ac:picMkLst>
        </pc:picChg>
      </pc:sldChg>
      <pc:sldChg chg="addSp delSp modSp add mod">
        <pc:chgData name="Eòghan Stewart" userId="62148dbb-c328-4d6f-b3ec-33dfea998c15" providerId="ADAL" clId="{83494E2A-B164-4171-BD3D-E883EF984708}" dt="2023-05-02T10:01:58.890" v="1386" actId="962"/>
        <pc:sldMkLst>
          <pc:docMk/>
          <pc:sldMk cId="2786492217" sldId="294"/>
        </pc:sldMkLst>
        <pc:spChg chg="mod">
          <ac:chgData name="Eòghan Stewart" userId="62148dbb-c328-4d6f-b3ec-33dfea998c15" providerId="ADAL" clId="{83494E2A-B164-4171-BD3D-E883EF984708}" dt="2023-05-02T08:39:14.207" v="5" actId="21"/>
          <ac:spMkLst>
            <pc:docMk/>
            <pc:sldMk cId="2786492217" sldId="294"/>
            <ac:spMk id="4" creationId="{296B07EF-2297-52ED-6EC9-2FAF4F1D39B6}"/>
          </ac:spMkLst>
        </pc:spChg>
        <pc:spChg chg="del mod">
          <ac:chgData name="Eòghan Stewart" userId="62148dbb-c328-4d6f-b3ec-33dfea998c15" providerId="ADAL" clId="{83494E2A-B164-4171-BD3D-E883EF984708}" dt="2023-05-02T10:01:56.282" v="1384" actId="931"/>
          <ac:spMkLst>
            <pc:docMk/>
            <pc:sldMk cId="2786492217" sldId="294"/>
            <ac:spMk id="5" creationId="{B0FA28FF-171B-CA80-7253-1FBBA9D7F7BD}"/>
          </ac:spMkLst>
        </pc:spChg>
        <pc:picChg chg="add mod">
          <ac:chgData name="Eòghan Stewart" userId="62148dbb-c328-4d6f-b3ec-33dfea998c15" providerId="ADAL" clId="{83494E2A-B164-4171-BD3D-E883EF984708}" dt="2023-05-02T10:01:58.890" v="1386" actId="962"/>
          <ac:picMkLst>
            <pc:docMk/>
            <pc:sldMk cId="2786492217" sldId="294"/>
            <ac:picMk id="6" creationId="{F3F29D34-225C-98F8-1114-A9B2233BB7BD}"/>
          </ac:picMkLst>
        </pc:picChg>
      </pc:sldChg>
      <pc:sldChg chg="addSp modSp add mod">
        <pc:chgData name="Eòghan Stewart" userId="62148dbb-c328-4d6f-b3ec-33dfea998c15" providerId="ADAL" clId="{83494E2A-B164-4171-BD3D-E883EF984708}" dt="2023-05-02T09:45:32.423" v="1366" actId="113"/>
        <pc:sldMkLst>
          <pc:docMk/>
          <pc:sldMk cId="2649243326" sldId="295"/>
        </pc:sldMkLst>
        <pc:spChg chg="mod">
          <ac:chgData name="Eòghan Stewart" userId="62148dbb-c328-4d6f-b3ec-33dfea998c15" providerId="ADAL" clId="{83494E2A-B164-4171-BD3D-E883EF984708}" dt="2023-05-02T09:45:32.423" v="1366" actId="113"/>
          <ac:spMkLst>
            <pc:docMk/>
            <pc:sldMk cId="2649243326" sldId="295"/>
            <ac:spMk id="4" creationId="{296B07EF-2297-52ED-6EC9-2FAF4F1D39B6}"/>
          </ac:spMkLst>
        </pc:spChg>
        <pc:spChg chg="mod">
          <ac:chgData name="Eòghan Stewart" userId="62148dbb-c328-4d6f-b3ec-33dfea998c15" providerId="ADAL" clId="{83494E2A-B164-4171-BD3D-E883EF984708}" dt="2023-05-02T08:40:01.566" v="14" actId="27636"/>
          <ac:spMkLst>
            <pc:docMk/>
            <pc:sldMk cId="2649243326" sldId="295"/>
            <ac:spMk id="5" creationId="{B0FA28FF-171B-CA80-7253-1FBBA9D7F7BD}"/>
          </ac:spMkLst>
        </pc:spChg>
        <pc:picChg chg="add mod">
          <ac:chgData name="Eòghan Stewart" userId="62148dbb-c328-4d6f-b3ec-33dfea998c15" providerId="ADAL" clId="{83494E2A-B164-4171-BD3D-E883EF984708}" dt="2023-05-02T09:37:15.460" v="633" actId="962"/>
          <ac:picMkLst>
            <pc:docMk/>
            <pc:sldMk cId="2649243326" sldId="295"/>
            <ac:picMk id="6" creationId="{8C46A6CD-722F-787E-93D0-C49FB268B2AB}"/>
          </ac:picMkLst>
        </pc:picChg>
      </pc:sldChg>
      <pc:sldChg chg="addSp modSp add mod">
        <pc:chgData name="Eòghan Stewart" userId="62148dbb-c328-4d6f-b3ec-33dfea998c15" providerId="ADAL" clId="{83494E2A-B164-4171-BD3D-E883EF984708}" dt="2023-05-02T11:02:27.496" v="2105" actId="113"/>
        <pc:sldMkLst>
          <pc:docMk/>
          <pc:sldMk cId="2194152631" sldId="296"/>
        </pc:sldMkLst>
        <pc:spChg chg="mod">
          <ac:chgData name="Eòghan Stewart" userId="62148dbb-c328-4d6f-b3ec-33dfea998c15" providerId="ADAL" clId="{83494E2A-B164-4171-BD3D-E883EF984708}" dt="2023-05-02T11:02:27.496" v="2105" actId="113"/>
          <ac:spMkLst>
            <pc:docMk/>
            <pc:sldMk cId="2194152631" sldId="296"/>
            <ac:spMk id="4" creationId="{296B07EF-2297-52ED-6EC9-2FAF4F1D39B6}"/>
          </ac:spMkLst>
        </pc:spChg>
        <pc:picChg chg="add mod">
          <ac:chgData name="Eòghan Stewart" userId="62148dbb-c328-4d6f-b3ec-33dfea998c15" providerId="ADAL" clId="{83494E2A-B164-4171-BD3D-E883EF984708}" dt="2023-05-02T09:39:29.443" v="745" actId="1076"/>
          <ac:picMkLst>
            <pc:docMk/>
            <pc:sldMk cId="2194152631" sldId="296"/>
            <ac:picMk id="6" creationId="{B3596956-1A7D-80AF-6B45-B46CD7156C1A}"/>
          </ac:picMkLst>
        </pc:picChg>
      </pc:sldChg>
      <pc:sldChg chg="modSp add mod">
        <pc:chgData name="Eòghan Stewart" userId="62148dbb-c328-4d6f-b3ec-33dfea998c15" providerId="ADAL" clId="{83494E2A-B164-4171-BD3D-E883EF984708}" dt="2023-05-02T15:10:40.908" v="2890" actId="20577"/>
        <pc:sldMkLst>
          <pc:docMk/>
          <pc:sldMk cId="2427182896" sldId="297"/>
        </pc:sldMkLst>
        <pc:spChg chg="mod">
          <ac:chgData name="Eòghan Stewart" userId="62148dbb-c328-4d6f-b3ec-33dfea998c15" providerId="ADAL" clId="{83494E2A-B164-4171-BD3D-E883EF984708}" dt="2023-05-02T15:10:40.908" v="2890" actId="20577"/>
          <ac:spMkLst>
            <pc:docMk/>
            <pc:sldMk cId="2427182896" sldId="297"/>
            <ac:spMk id="4" creationId="{296B07EF-2297-52ED-6EC9-2FAF4F1D39B6}"/>
          </ac:spMkLst>
        </pc:spChg>
      </pc:sldChg>
      <pc:sldChg chg="addSp delSp modSp new del mod modClrScheme chgLayout">
        <pc:chgData name="Eòghan Stewart" userId="62148dbb-c328-4d6f-b3ec-33dfea998c15" providerId="ADAL" clId="{83494E2A-B164-4171-BD3D-E883EF984708}" dt="2023-05-02T10:57:43.656" v="1391" actId="680"/>
        <pc:sldMkLst>
          <pc:docMk/>
          <pc:sldMk cId="3322217022" sldId="297"/>
        </pc:sldMkLst>
        <pc:spChg chg="add del mod ord">
          <ac:chgData name="Eòghan Stewart" userId="62148dbb-c328-4d6f-b3ec-33dfea998c15" providerId="ADAL" clId="{83494E2A-B164-4171-BD3D-E883EF984708}" dt="2023-05-02T10:57:42.466" v="1390" actId="700"/>
          <ac:spMkLst>
            <pc:docMk/>
            <pc:sldMk cId="3322217022" sldId="297"/>
            <ac:spMk id="2" creationId="{B24193D9-E27C-4B83-F330-5C2A9E5782CC}"/>
          </ac:spMkLst>
        </pc:spChg>
        <pc:spChg chg="add del mod ord">
          <ac:chgData name="Eòghan Stewart" userId="62148dbb-c328-4d6f-b3ec-33dfea998c15" providerId="ADAL" clId="{83494E2A-B164-4171-BD3D-E883EF984708}" dt="2023-05-02T10:57:42.466" v="1390" actId="700"/>
          <ac:spMkLst>
            <pc:docMk/>
            <pc:sldMk cId="3322217022" sldId="297"/>
            <ac:spMk id="3" creationId="{97BDF56C-F78A-F21E-5D3D-9475F147639E}"/>
          </ac:spMkLst>
        </pc:spChg>
        <pc:spChg chg="add del">
          <ac:chgData name="Eòghan Stewart" userId="62148dbb-c328-4d6f-b3ec-33dfea998c15" providerId="ADAL" clId="{83494E2A-B164-4171-BD3D-E883EF984708}" dt="2023-05-02T10:57:42.466" v="1390" actId="700"/>
          <ac:spMkLst>
            <pc:docMk/>
            <pc:sldMk cId="3322217022" sldId="297"/>
            <ac:spMk id="4" creationId="{26B973AD-3F09-0327-992B-A86D643A874A}"/>
          </ac:spMkLst>
        </pc:spChg>
        <pc:spChg chg="add del mod ord">
          <ac:chgData name="Eòghan Stewart" userId="62148dbb-c328-4d6f-b3ec-33dfea998c15" providerId="ADAL" clId="{83494E2A-B164-4171-BD3D-E883EF984708}" dt="2023-05-02T10:57:42.466" v="1390" actId="700"/>
          <ac:spMkLst>
            <pc:docMk/>
            <pc:sldMk cId="3322217022" sldId="297"/>
            <ac:spMk id="5" creationId="{441BE9C2-E410-8461-1C64-2E1F514F80C3}"/>
          </ac:spMkLst>
        </pc:spChg>
        <pc:spChg chg="add del mod ord">
          <ac:chgData name="Eòghan Stewart" userId="62148dbb-c328-4d6f-b3ec-33dfea998c15" providerId="ADAL" clId="{83494E2A-B164-4171-BD3D-E883EF984708}" dt="2023-05-02T10:57:42.466" v="1390" actId="700"/>
          <ac:spMkLst>
            <pc:docMk/>
            <pc:sldMk cId="3322217022" sldId="297"/>
            <ac:spMk id="6" creationId="{FA2A9E4F-4DD1-F5AB-DA59-C32B6E304075}"/>
          </ac:spMkLst>
        </pc:spChg>
      </pc:sldChg>
      <pc:sldChg chg="modSp add mod">
        <pc:chgData name="Eòghan Stewart" userId="62148dbb-c328-4d6f-b3ec-33dfea998c15" providerId="ADAL" clId="{83494E2A-B164-4171-BD3D-E883EF984708}" dt="2023-05-02T11:03:47.616" v="2317" actId="403"/>
        <pc:sldMkLst>
          <pc:docMk/>
          <pc:sldMk cId="4145033881" sldId="298"/>
        </pc:sldMkLst>
        <pc:spChg chg="mod">
          <ac:chgData name="Eòghan Stewart" userId="62148dbb-c328-4d6f-b3ec-33dfea998c15" providerId="ADAL" clId="{83494E2A-B164-4171-BD3D-E883EF984708}" dt="2023-05-02T11:03:47.616" v="2317" actId="403"/>
          <ac:spMkLst>
            <pc:docMk/>
            <pc:sldMk cId="4145033881" sldId="298"/>
            <ac:spMk id="4" creationId="{296B07EF-2297-52ED-6EC9-2FAF4F1D39B6}"/>
          </ac:spMkLst>
        </pc:spChg>
      </pc:sldChg>
      <pc:sldChg chg="modSp add mod">
        <pc:chgData name="Eòghan Stewart" userId="62148dbb-c328-4d6f-b3ec-33dfea998c15" providerId="ADAL" clId="{83494E2A-B164-4171-BD3D-E883EF984708}" dt="2023-05-02T11:05:34.828" v="2520" actId="403"/>
        <pc:sldMkLst>
          <pc:docMk/>
          <pc:sldMk cId="460614914" sldId="299"/>
        </pc:sldMkLst>
        <pc:spChg chg="mod">
          <ac:chgData name="Eòghan Stewart" userId="62148dbb-c328-4d6f-b3ec-33dfea998c15" providerId="ADAL" clId="{83494E2A-B164-4171-BD3D-E883EF984708}" dt="2023-05-02T11:05:34.828" v="2520" actId="403"/>
          <ac:spMkLst>
            <pc:docMk/>
            <pc:sldMk cId="460614914" sldId="299"/>
            <ac:spMk id="4" creationId="{296B07EF-2297-52ED-6EC9-2FAF4F1D39B6}"/>
          </ac:spMkLst>
        </pc:spChg>
      </pc:sldChg>
      <pc:sldChg chg="modSp add mod">
        <pc:chgData name="Eòghan Stewart" userId="62148dbb-c328-4d6f-b3ec-33dfea998c15" providerId="ADAL" clId="{83494E2A-B164-4171-BD3D-E883EF984708}" dt="2023-05-02T11:07:15.417" v="2763" actId="113"/>
        <pc:sldMkLst>
          <pc:docMk/>
          <pc:sldMk cId="3657292469" sldId="300"/>
        </pc:sldMkLst>
        <pc:spChg chg="mod">
          <ac:chgData name="Eòghan Stewart" userId="62148dbb-c328-4d6f-b3ec-33dfea998c15" providerId="ADAL" clId="{83494E2A-B164-4171-BD3D-E883EF984708}" dt="2023-05-02T11:07:15.417" v="2763" actId="113"/>
          <ac:spMkLst>
            <pc:docMk/>
            <pc:sldMk cId="3657292469" sldId="300"/>
            <ac:spMk id="4" creationId="{296B07EF-2297-52ED-6EC9-2FAF4F1D39B6}"/>
          </ac:spMkLst>
        </pc:spChg>
      </pc:sldChg>
      <pc:sldChg chg="modSp add mod">
        <pc:chgData name="Eòghan Stewart" userId="62148dbb-c328-4d6f-b3ec-33dfea998c15" providerId="ADAL" clId="{83494E2A-B164-4171-BD3D-E883EF984708}" dt="2023-05-02T11:08:08.118" v="2887" actId="403"/>
        <pc:sldMkLst>
          <pc:docMk/>
          <pc:sldMk cId="1420238879" sldId="301"/>
        </pc:sldMkLst>
        <pc:spChg chg="mod">
          <ac:chgData name="Eòghan Stewart" userId="62148dbb-c328-4d6f-b3ec-33dfea998c15" providerId="ADAL" clId="{83494E2A-B164-4171-BD3D-E883EF984708}" dt="2023-05-02T11:08:08.118" v="2887" actId="403"/>
          <ac:spMkLst>
            <pc:docMk/>
            <pc:sldMk cId="1420238879" sldId="301"/>
            <ac:spMk id="4" creationId="{296B07EF-2297-52ED-6EC9-2FAF4F1D39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09/02/2024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01464"/>
            <a:ext cx="2751858" cy="276999"/>
          </a:xfrm>
          <a:prstGeom prst="rect">
            <a:avLst/>
          </a:prstGeom>
          <a:noFill/>
        </p:spPr>
        <p:txBody>
          <a:bodyPr wrap="square" rtlCol="0">
            <a:spAutoFit/>
          </a:bodyPr>
          <a:lstStyle/>
          <a:p>
            <a:r>
              <a:rPr lang="en-GB" sz="1200" dirty="0">
                <a:solidFill>
                  <a:schemeClr val="bg1">
                    <a:lumMod val="50000"/>
                  </a:schemeClr>
                </a:solidFill>
                <a:latin typeface="+mn-lt"/>
              </a:rPr>
              <a:t>National Numeracy Day 2023</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n.wikipedia.org/wiki/List_of_Scottish_Gaelic_given_nam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cotlandinfo.eu/scotland-clan-map/"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hyperlink" Target="https://en.wikipedia.org/wiki/List_of_Scottish_Gaelic_surnames" TargetMode="Externa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ducation Scotland Logo&#10;">
            <a:extLst>
              <a:ext uri="{FF2B5EF4-FFF2-40B4-BE49-F238E27FC236}">
                <a16:creationId xmlns:a16="http://schemas.microsoft.com/office/drawing/2014/main" id="{536E3CF5-45DB-0C25-D2B5-9B1FBCBB8299}"/>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532" y="547701"/>
            <a:ext cx="3392718" cy="1428664"/>
          </a:xfrm>
          <a:prstGeom prst="rect">
            <a:avLst/>
          </a:prstGeom>
        </p:spPr>
      </p:pic>
      <p:sp>
        <p:nvSpPr>
          <p:cNvPr id="7" name="Title 6"/>
          <p:cNvSpPr>
            <a:spLocks noGrp="1"/>
          </p:cNvSpPr>
          <p:nvPr>
            <p:ph type="title" idx="4294967295"/>
          </p:nvPr>
        </p:nvSpPr>
        <p:spPr>
          <a:xfrm>
            <a:off x="666532" y="2289451"/>
            <a:ext cx="106332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00ABB5"/>
                </a:solidFill>
                <a:effectLst/>
                <a:uLnTx/>
                <a:uFillTx/>
                <a:latin typeface="+mn-lt"/>
                <a:ea typeface="+mn-ea"/>
                <a:cs typeface="+mn-cs"/>
              </a:rPr>
              <a:t>Na </a:t>
            </a:r>
            <a:r>
              <a:rPr kumimoji="0" lang="en-GB" sz="3600" b="0" i="1" u="none" strike="noStrike" kern="1200" cap="none" spc="0" normalizeH="0" baseline="0" noProof="0" dirty="0" err="1">
                <a:ln>
                  <a:noFill/>
                </a:ln>
                <a:solidFill>
                  <a:srgbClr val="00ABB5"/>
                </a:solidFill>
                <a:effectLst/>
                <a:uLnTx/>
                <a:uFillTx/>
                <a:latin typeface="+mn-lt"/>
                <a:ea typeface="+mn-ea"/>
                <a:cs typeface="+mn-cs"/>
              </a:rPr>
              <a:t>Seumasaich</a:t>
            </a:r>
            <a:r>
              <a:rPr kumimoji="0" lang="en-GB" sz="3600" b="0" i="0" u="none" strike="noStrike" kern="1200" cap="none" spc="0" normalizeH="0" baseline="0" noProof="0" dirty="0">
                <a:ln>
                  <a:noFill/>
                </a:ln>
                <a:solidFill>
                  <a:srgbClr val="00ABB5"/>
                </a:solidFill>
                <a:effectLst/>
                <a:uLnTx/>
                <a:uFillTx/>
                <a:latin typeface="+mn-lt"/>
                <a:ea typeface="+mn-ea"/>
                <a:cs typeface="+mn-cs"/>
              </a:rPr>
              <a:t> – The </a:t>
            </a:r>
            <a:r>
              <a:rPr kumimoji="0" lang="en-GB" sz="3600" b="0" i="0" u="none" strike="noStrike" kern="1200" cap="none" spc="0" normalizeH="0" baseline="0" noProof="0" dirty="0" err="1">
                <a:ln>
                  <a:noFill/>
                </a:ln>
                <a:solidFill>
                  <a:srgbClr val="00ABB5"/>
                </a:solidFill>
                <a:effectLst/>
                <a:uLnTx/>
                <a:uFillTx/>
                <a:latin typeface="+mn-lt"/>
                <a:ea typeface="+mn-ea"/>
                <a:cs typeface="+mn-cs"/>
              </a:rPr>
              <a:t>Jacobites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666532" y="3049649"/>
            <a:ext cx="10633257" cy="707886"/>
          </a:xfrm>
          <a:prstGeom prst="rect">
            <a:avLst/>
          </a:prstGeom>
        </p:spPr>
        <p:txBody>
          <a:bodyPr wrap="square" lIns="91440" tIns="45720" rIns="91440" bIns="45720" anchor="t">
            <a:spAutoFit/>
          </a:bodyPr>
          <a:lstStyle/>
          <a:p>
            <a:r>
              <a:rPr lang="en-GB" sz="2000" b="1" dirty="0">
                <a:solidFill>
                  <a:srgbClr val="B3D236"/>
                </a:solidFill>
              </a:rPr>
              <a:t>Learning about Gaelic Language and Culture Resource</a:t>
            </a:r>
          </a:p>
          <a:p>
            <a:r>
              <a:rPr lang="en-GB" sz="2000" b="1" dirty="0">
                <a:solidFill>
                  <a:srgbClr val="B3D236"/>
                </a:solidFill>
              </a:rPr>
              <a:t>Lesson 1 – Who were the </a:t>
            </a:r>
            <a:r>
              <a:rPr lang="en-GB" sz="2000" b="1" err="1">
                <a:solidFill>
                  <a:srgbClr val="B3D236"/>
                </a:solidFill>
              </a:rPr>
              <a:t>Jacobites</a:t>
            </a:r>
            <a:r>
              <a:rPr lang="en-GB" sz="2000" b="1" dirty="0">
                <a:solidFill>
                  <a:srgbClr val="B3D236"/>
                </a:solidFill>
              </a:rPr>
              <a:t>? and Saying your name in Gaelic.</a:t>
            </a:r>
            <a:endParaRPr lang="en-US" sz="2000" b="1" dirty="0">
              <a:solidFill>
                <a:srgbClr val="B3D236"/>
              </a:solidFill>
              <a:cs typeface="Arial"/>
            </a:endParaRPr>
          </a:p>
        </p:txBody>
      </p:sp>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p>
          <a:p>
            <a:pPr marR="259715" algn="r">
              <a:tabLst>
                <a:tab pos="3330575" algn="l"/>
              </a:tabLst>
            </a:pPr>
            <a:r>
              <a:rPr lang="en-GB" sz="1400" dirty="0">
                <a:solidFill>
                  <a:srgbClr val="FFFFFF"/>
                </a:solidFill>
                <a:latin typeface="Arial Bold"/>
                <a:ea typeface="ＭＳ 明朝"/>
                <a:cs typeface="Times New Roman"/>
              </a:rPr>
              <a:t>Do </a:t>
            </a:r>
            <a:r>
              <a:rPr lang="en-GB" sz="1400" dirty="0" err="1">
                <a:solidFill>
                  <a:srgbClr val="FFFFFF"/>
                </a:solidFill>
                <a:latin typeface="Arial Bold"/>
                <a:ea typeface="ＭＳ 明朝"/>
                <a:cs typeface="Times New Roman"/>
              </a:rPr>
              <a:t>luchd-ionnsachaidh</a:t>
            </a:r>
            <a:r>
              <a:rPr lang="en-GB" sz="1400" dirty="0">
                <a:solidFill>
                  <a:srgbClr val="FFFFFF"/>
                </a:solidFill>
                <a:latin typeface="Arial Bold"/>
                <a:ea typeface="ＭＳ 明朝"/>
                <a:cs typeface="Times New Roman"/>
              </a:rPr>
              <a:t> </a:t>
            </a:r>
            <a:r>
              <a:rPr lang="en-GB" sz="1400" dirty="0" err="1">
                <a:solidFill>
                  <a:srgbClr val="FFFFFF"/>
                </a:solidFill>
                <a:latin typeface="Arial Bold"/>
                <a:ea typeface="ＭＳ 明朝"/>
                <a:cs typeface="Times New Roman"/>
              </a:rPr>
              <a:t>na</a:t>
            </a:r>
            <a:r>
              <a:rPr lang="en-GB" sz="1400" dirty="0">
                <a:solidFill>
                  <a:srgbClr val="FFFFFF"/>
                </a:solidFill>
                <a:latin typeface="Arial Bold"/>
                <a:ea typeface="ＭＳ 明朝"/>
                <a:cs typeface="Times New Roman"/>
              </a:rPr>
              <a:t> h-Alba le </a:t>
            </a:r>
            <a:r>
              <a:rPr lang="en-GB" sz="1400" dirty="0" err="1">
                <a:solidFill>
                  <a:srgbClr val="FFFFFF"/>
                </a:solidFill>
                <a:latin typeface="Arial Bold"/>
                <a:ea typeface="ＭＳ 明朝"/>
                <a:cs typeface="Times New Roman"/>
              </a:rPr>
              <a:t>luchd-foghlaim</a:t>
            </a:r>
            <a:r>
              <a:rPr lang="en-GB" sz="1400" dirty="0">
                <a:solidFill>
                  <a:srgbClr val="FFFFFF"/>
                </a:solidFill>
                <a:latin typeface="Arial Bold"/>
                <a:ea typeface="ＭＳ 明朝"/>
                <a:cs typeface="Times New Roman"/>
              </a:rPr>
              <a:t> Alba</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75439"/>
            <a:ext cx="12189842" cy="2382561"/>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Jacobites come about – Religion and the Stuarts 2 – Questions</a:t>
            </a:r>
            <a:br>
              <a:rPr lang="en-GB" dirty="0"/>
            </a:b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800" dirty="0" err="1"/>
              <a:t>Q1</a:t>
            </a:r>
            <a:r>
              <a:rPr lang="en-GB" sz="1800" dirty="0"/>
              <a:t> – Why did Mary Queen of Scots change the spelling of her surname?</a:t>
            </a:r>
          </a:p>
          <a:p>
            <a:endParaRPr lang="en-GB" sz="1800" dirty="0"/>
          </a:p>
          <a:p>
            <a:r>
              <a:rPr lang="en-GB" sz="1800" dirty="0" err="1"/>
              <a:t>Q2</a:t>
            </a:r>
            <a:r>
              <a:rPr lang="en-GB" sz="1800" dirty="0"/>
              <a:t> – Use the internet to find out what the word </a:t>
            </a:r>
            <a:r>
              <a:rPr lang="en-GB" sz="1800" b="1" dirty="0"/>
              <a:t>abdicate</a:t>
            </a:r>
            <a:r>
              <a:rPr lang="en-GB" sz="1800" dirty="0"/>
              <a:t> means?</a:t>
            </a:r>
          </a:p>
          <a:p>
            <a:endParaRPr lang="en-GB" sz="1800" dirty="0"/>
          </a:p>
          <a:p>
            <a:r>
              <a:rPr lang="en-GB" sz="1800" dirty="0" err="1"/>
              <a:t>Q3</a:t>
            </a:r>
            <a:r>
              <a:rPr lang="en-GB" sz="1800" dirty="0"/>
              <a:t> – How did Mary Queen of Scots die?</a:t>
            </a:r>
          </a:p>
          <a:p>
            <a:endParaRPr lang="en-GB" sz="1800" dirty="0"/>
          </a:p>
          <a:p>
            <a:r>
              <a:rPr lang="en-GB" sz="1800" dirty="0" err="1"/>
              <a:t>Q4</a:t>
            </a:r>
            <a:r>
              <a:rPr lang="en-GB" sz="1800" dirty="0"/>
              <a:t> – What does the term “Divine Right of Kings” mean?</a:t>
            </a:r>
          </a:p>
        </p:txBody>
      </p:sp>
      <p:pic>
        <p:nvPicPr>
          <p:cNvPr id="6" name="Picture 5" descr="Mary Queen of Scots">
            <a:extLst>
              <a:ext uri="{FF2B5EF4-FFF2-40B4-BE49-F238E27FC236}">
                <a16:creationId xmlns:a16="http://schemas.microsoft.com/office/drawing/2014/main" id="{B3596956-1A7D-80AF-6B45-B46CD7156C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9926" y="1325367"/>
            <a:ext cx="4592548" cy="4592548"/>
          </a:xfrm>
          <a:prstGeom prst="rect">
            <a:avLst/>
          </a:prstGeom>
        </p:spPr>
      </p:pic>
    </p:spTree>
    <p:extLst>
      <p:ext uri="{BB962C8B-B14F-4D97-AF65-F5344CB8AC3E}">
        <p14:creationId xmlns:p14="http://schemas.microsoft.com/office/powerpoint/2010/main" val="414503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a:t>
            </a:r>
            <a:r>
              <a:rPr lang="en-GB" dirty="0" err="1"/>
              <a:t>Jacobites</a:t>
            </a:r>
            <a:r>
              <a:rPr lang="en-GB" dirty="0"/>
              <a:t> come about – Religion and the Stuarts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800" y="1887538"/>
            <a:ext cx="5384800" cy="4140198"/>
          </a:xfrm>
        </p:spPr>
        <p:txBody>
          <a:bodyPr>
            <a:noAutofit/>
          </a:bodyPr>
          <a:lstStyle/>
          <a:p>
            <a:r>
              <a:rPr lang="en-GB" sz="1400" dirty="0"/>
              <a:t>As a </a:t>
            </a:r>
            <a:r>
              <a:rPr lang="en-GB" sz="1400" b="1" dirty="0"/>
              <a:t>Protestant</a:t>
            </a:r>
            <a:r>
              <a:rPr lang="en-GB" sz="1400" dirty="0"/>
              <a:t> King, </a:t>
            </a:r>
            <a:r>
              <a:rPr lang="en-GB" sz="1400" b="1" dirty="0"/>
              <a:t>James VI and I (VI of Scotland and I of England) </a:t>
            </a:r>
            <a:r>
              <a:rPr lang="en-GB" sz="1400" dirty="0"/>
              <a:t>lived a long life and ruled Scotland and England as separate Kingdoms. He liked burning witches and also commissioned a famous English translation of the Bible, called the King James Version. </a:t>
            </a:r>
          </a:p>
          <a:p>
            <a:endParaRPr lang="en-GB" sz="1400" dirty="0"/>
          </a:p>
          <a:p>
            <a:r>
              <a:rPr lang="en-GB" sz="1400" dirty="0"/>
              <a:t>However, his son </a:t>
            </a:r>
            <a:r>
              <a:rPr lang="en-GB" sz="1400" b="1" dirty="0"/>
              <a:t>Charles I </a:t>
            </a:r>
            <a:r>
              <a:rPr lang="en-GB" sz="1400" dirty="0"/>
              <a:t>was removed from power and had his head chopped off in 1649 by </a:t>
            </a:r>
            <a:r>
              <a:rPr lang="en-GB" sz="1400" b="1" dirty="0"/>
              <a:t>Oliver Cromwell </a:t>
            </a:r>
            <a:r>
              <a:rPr lang="en-GB" sz="1400" dirty="0"/>
              <a:t>who ran England and Scotland as religious commonwealths.</a:t>
            </a:r>
          </a:p>
          <a:p>
            <a:endParaRPr lang="en-GB" sz="1400" dirty="0"/>
          </a:p>
          <a:p>
            <a:r>
              <a:rPr lang="en-GB" sz="1400" dirty="0"/>
              <a:t>Charles I son </a:t>
            </a:r>
            <a:r>
              <a:rPr lang="en-GB" sz="1400" b="1" dirty="0"/>
              <a:t>Charles II </a:t>
            </a:r>
            <a:r>
              <a:rPr lang="en-GB" sz="1400" dirty="0"/>
              <a:t>had to run away, but was eventually returned to the throne in 1660. He would have lots of children, but none with his wife so they couldn’t take the throne.</a:t>
            </a:r>
          </a:p>
          <a:p>
            <a:endParaRPr lang="en-GB" sz="1400" dirty="0"/>
          </a:p>
          <a:p>
            <a:r>
              <a:rPr lang="en-GB" sz="1400" dirty="0"/>
              <a:t>The throne fell to his brother </a:t>
            </a:r>
            <a:r>
              <a:rPr lang="en-GB" sz="1400" b="1" dirty="0"/>
              <a:t>James VII and II </a:t>
            </a:r>
            <a:r>
              <a:rPr lang="en-GB" sz="1400" dirty="0"/>
              <a:t>in 1685, and this is where the trouble really began and the </a:t>
            </a:r>
            <a:r>
              <a:rPr lang="en-GB" sz="1400" dirty="0" err="1"/>
              <a:t>Jacobites</a:t>
            </a:r>
            <a:r>
              <a:rPr lang="en-GB" sz="1400" dirty="0"/>
              <a:t> came about.</a:t>
            </a:r>
          </a:p>
          <a:p>
            <a:endParaRPr lang="en-GB" sz="1400" dirty="0"/>
          </a:p>
        </p:txBody>
      </p:sp>
      <p:sp>
        <p:nvSpPr>
          <p:cNvPr id="5" name="Content Placeholder 4" descr="3 Stuart Kings&#10;">
            <a:extLst>
              <a:ext uri="{FF2B5EF4-FFF2-40B4-BE49-F238E27FC236}">
                <a16:creationId xmlns:a16="http://schemas.microsoft.com/office/drawing/2014/main" id="{B0FA28FF-171B-CA80-7253-1FBBA9D7F7BD}"/>
              </a:ext>
            </a:extLst>
          </p:cNvPr>
          <p:cNvSpPr>
            <a:spLocks noGrp="1"/>
          </p:cNvSpPr>
          <p:nvPr>
            <p:ph sz="half" idx="2"/>
          </p:nvPr>
        </p:nvSpPr>
        <p:spPr>
          <a:xfrm>
            <a:off x="6273800" y="1887537"/>
            <a:ext cx="5384800" cy="4140199"/>
          </a:xfrm>
        </p:spPr>
        <p:txBody>
          <a:bodyPr>
            <a:normAutofit/>
          </a:bodyPr>
          <a:lstStyle/>
          <a:p>
            <a:endParaRPr lang="en-GB" sz="3400" dirty="0"/>
          </a:p>
          <a:p>
            <a:endParaRPr lang="en-GB" dirty="0"/>
          </a:p>
          <a:p>
            <a:endParaRPr lang="en-GB" dirty="0"/>
          </a:p>
        </p:txBody>
      </p:sp>
      <p:pic>
        <p:nvPicPr>
          <p:cNvPr id="6" name="Picture 5" descr="King James VI and I, King Charles I and King Charles II">
            <a:extLst>
              <a:ext uri="{FF2B5EF4-FFF2-40B4-BE49-F238E27FC236}">
                <a16:creationId xmlns:a16="http://schemas.microsoft.com/office/drawing/2014/main" id="{8C46A6CD-722F-787E-93D0-C49FB268B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6506" y="1654140"/>
            <a:ext cx="3971063" cy="3955551"/>
          </a:xfrm>
          <a:prstGeom prst="rect">
            <a:avLst/>
          </a:prstGeom>
        </p:spPr>
      </p:pic>
    </p:spTree>
    <p:extLst>
      <p:ext uri="{BB962C8B-B14F-4D97-AF65-F5344CB8AC3E}">
        <p14:creationId xmlns:p14="http://schemas.microsoft.com/office/powerpoint/2010/main" val="264924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Jacobites come about – Religion and the Stuarts 3 -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800" y="1887538"/>
            <a:ext cx="5384800" cy="4140198"/>
          </a:xfrm>
        </p:spPr>
        <p:txBody>
          <a:bodyPr>
            <a:noAutofit/>
          </a:bodyPr>
          <a:lstStyle/>
          <a:p>
            <a:r>
              <a:rPr lang="en-GB" sz="2400" dirty="0" err="1"/>
              <a:t>Q1</a:t>
            </a:r>
            <a:r>
              <a:rPr lang="en-GB" sz="2400" dirty="0"/>
              <a:t> – What two things did James VI &amp; I do?</a:t>
            </a:r>
          </a:p>
          <a:p>
            <a:endParaRPr lang="en-GB" sz="2400" dirty="0"/>
          </a:p>
          <a:p>
            <a:r>
              <a:rPr lang="en-GB" sz="2400" dirty="0" err="1"/>
              <a:t>Q2</a:t>
            </a:r>
            <a:r>
              <a:rPr lang="en-GB" sz="2400" dirty="0"/>
              <a:t> – How did Charles I die?</a:t>
            </a:r>
          </a:p>
          <a:p>
            <a:endParaRPr lang="en-GB" sz="2400" dirty="0"/>
          </a:p>
          <a:p>
            <a:r>
              <a:rPr lang="en-GB" sz="2400" dirty="0" err="1"/>
              <a:t>Q3</a:t>
            </a:r>
            <a:r>
              <a:rPr lang="en-GB" sz="2400" dirty="0"/>
              <a:t> – Why did James VII and II become king after his brother Charles II died?</a:t>
            </a:r>
          </a:p>
        </p:txBody>
      </p:sp>
      <p:pic>
        <p:nvPicPr>
          <p:cNvPr id="6" name="Picture 5" descr="King James VI and I, King Charles I and King Charles II">
            <a:extLst>
              <a:ext uri="{FF2B5EF4-FFF2-40B4-BE49-F238E27FC236}">
                <a16:creationId xmlns:a16="http://schemas.microsoft.com/office/drawing/2014/main" id="{8C46A6CD-722F-787E-93D0-C49FB268B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6506" y="1654140"/>
            <a:ext cx="3971063" cy="3955551"/>
          </a:xfrm>
          <a:prstGeom prst="rect">
            <a:avLst/>
          </a:prstGeom>
        </p:spPr>
      </p:pic>
    </p:spTree>
    <p:extLst>
      <p:ext uri="{BB962C8B-B14F-4D97-AF65-F5344CB8AC3E}">
        <p14:creationId xmlns:p14="http://schemas.microsoft.com/office/powerpoint/2010/main" val="46061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a:t>
            </a:r>
            <a:r>
              <a:rPr lang="en-GB" dirty="0" err="1"/>
              <a:t>Jacobites</a:t>
            </a:r>
            <a:r>
              <a:rPr lang="en-GB" dirty="0"/>
              <a:t> come about? Religion and the Stuarts 4</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400" b="1" dirty="0"/>
              <a:t>James VII and II </a:t>
            </a:r>
            <a:r>
              <a:rPr lang="en-GB" sz="1400" dirty="0"/>
              <a:t>became a believer in </a:t>
            </a:r>
            <a:r>
              <a:rPr lang="en-GB" sz="1400" b="1" dirty="0"/>
              <a:t>Roman Catholicism </a:t>
            </a:r>
            <a:r>
              <a:rPr lang="en-GB" sz="1400" dirty="0"/>
              <a:t>in the late </a:t>
            </a:r>
            <a:r>
              <a:rPr lang="en-GB" sz="1400" dirty="0" err="1"/>
              <a:t>1660s</a:t>
            </a:r>
            <a:r>
              <a:rPr lang="en-GB" sz="1400" dirty="0"/>
              <a:t>. This was controversial as the country was still very anti-Catholic. His daughters Mary and Anne were ordered by their Uncle Charles II to be raised as protestant.</a:t>
            </a:r>
          </a:p>
          <a:p>
            <a:endParaRPr lang="en-GB" sz="1400" dirty="0"/>
          </a:p>
          <a:p>
            <a:r>
              <a:rPr lang="en-GB" sz="1400" dirty="0"/>
              <a:t>However, James then had a son, also called James, and he was to be raised as a Catholic. This caused a lot of trouble, and eventually James was thrown of the throne and replaced by his daughter </a:t>
            </a:r>
            <a:r>
              <a:rPr lang="en-GB" sz="1400" b="1" dirty="0"/>
              <a:t>Mary</a:t>
            </a:r>
            <a:r>
              <a:rPr lang="en-GB" sz="1400" dirty="0"/>
              <a:t>, and her Dutch Protestant husband </a:t>
            </a:r>
            <a:r>
              <a:rPr lang="en-GB" sz="1400" b="1" dirty="0"/>
              <a:t>William of Orange </a:t>
            </a:r>
            <a:r>
              <a:rPr lang="en-GB" sz="1400" dirty="0"/>
              <a:t>(who was also Mary’s first cousin) in 1689.</a:t>
            </a:r>
          </a:p>
          <a:p>
            <a:endParaRPr lang="en-GB" sz="1400" dirty="0"/>
          </a:p>
          <a:p>
            <a:r>
              <a:rPr lang="en-GB" sz="1400" dirty="0"/>
              <a:t>This was the reason for the very first Jacobite rebellion, which </a:t>
            </a:r>
            <a:r>
              <a:rPr lang="en-GB" sz="1400"/>
              <a:t>in 1689 </a:t>
            </a:r>
            <a:r>
              <a:rPr lang="en-GB" sz="1400" dirty="0"/>
              <a:t>saw the </a:t>
            </a:r>
            <a:r>
              <a:rPr lang="en-GB" sz="1400" dirty="0" err="1"/>
              <a:t>Jacobites</a:t>
            </a:r>
            <a:r>
              <a:rPr lang="en-GB" sz="1400" dirty="0"/>
              <a:t> win at </a:t>
            </a:r>
            <a:r>
              <a:rPr lang="en-GB" sz="1400" dirty="0" err="1"/>
              <a:t>Killecrankie</a:t>
            </a:r>
            <a:r>
              <a:rPr lang="en-GB" sz="1400" dirty="0"/>
              <a:t>, but their leader </a:t>
            </a:r>
            <a:r>
              <a:rPr lang="en-GB" sz="1400" b="1" dirty="0"/>
              <a:t>Bonnie Dundee </a:t>
            </a:r>
            <a:r>
              <a:rPr lang="en-GB" sz="1400" dirty="0"/>
              <a:t>killed.</a:t>
            </a:r>
          </a:p>
          <a:p>
            <a:endParaRPr lang="en-GB" sz="1400" dirty="0"/>
          </a:p>
          <a:p>
            <a:r>
              <a:rPr lang="en-GB" sz="1400" dirty="0"/>
              <a:t>In 1691, William made all the Clan Chiefs in Scotland sign a pledge of allegiance. In 1692, he ordered the </a:t>
            </a:r>
            <a:r>
              <a:rPr lang="en-GB" sz="1400" b="1" dirty="0"/>
              <a:t>Massacre of Glencoe </a:t>
            </a:r>
            <a:r>
              <a:rPr lang="en-GB" sz="1400" dirty="0"/>
              <a:t>against the </a:t>
            </a:r>
            <a:r>
              <a:rPr lang="en-GB" sz="1400" dirty="0" err="1"/>
              <a:t>Macdonalds</a:t>
            </a:r>
            <a:r>
              <a:rPr lang="en-GB" sz="1400" dirty="0"/>
              <a:t> of Glencoe who had been late in making their pledge.</a:t>
            </a:r>
          </a:p>
          <a:p>
            <a:endParaRPr lang="en-GB" sz="1600" dirty="0"/>
          </a:p>
        </p:txBody>
      </p:sp>
      <p:pic>
        <p:nvPicPr>
          <p:cNvPr id="1026" name="Picture 2" descr="The Massacre of Glencoe">
            <a:extLst>
              <a:ext uri="{FF2B5EF4-FFF2-40B4-BE49-F238E27FC236}">
                <a16:creationId xmlns:a16="http://schemas.microsoft.com/office/drawing/2014/main" id="{9B884413-37B3-B4D4-8F47-FC50009F22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99096" y="3213136"/>
            <a:ext cx="5066711" cy="2951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artoon of a person wearing a crown">
            <a:extLst>
              <a:ext uri="{FF2B5EF4-FFF2-40B4-BE49-F238E27FC236}">
                <a16:creationId xmlns:a16="http://schemas.microsoft.com/office/drawing/2014/main" id="{C671EF78-C11E-9E1C-3159-A54E736892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717" y="1312630"/>
            <a:ext cx="1945483" cy="2116370"/>
          </a:xfrm>
          <a:prstGeom prst="rect">
            <a:avLst/>
          </a:prstGeom>
        </p:spPr>
      </p:pic>
      <p:pic>
        <p:nvPicPr>
          <p:cNvPr id="8" name="Picture 7" descr="A person wearing a garment&#10;&#10;">
            <a:extLst>
              <a:ext uri="{FF2B5EF4-FFF2-40B4-BE49-F238E27FC236}">
                <a16:creationId xmlns:a16="http://schemas.microsoft.com/office/drawing/2014/main" id="{A05ABB39-5A4B-3A05-9C39-37BDA85EB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3117" y="1042074"/>
            <a:ext cx="2288059" cy="2386926"/>
          </a:xfrm>
          <a:prstGeom prst="rect">
            <a:avLst/>
          </a:prstGeom>
        </p:spPr>
      </p:pic>
    </p:spTree>
    <p:extLst>
      <p:ext uri="{BB962C8B-B14F-4D97-AF65-F5344CB8AC3E}">
        <p14:creationId xmlns:p14="http://schemas.microsoft.com/office/powerpoint/2010/main" val="394213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a:t>
            </a:r>
            <a:r>
              <a:rPr lang="en-GB" dirty="0" err="1"/>
              <a:t>Jacobites</a:t>
            </a:r>
            <a:r>
              <a:rPr lang="en-GB" dirty="0"/>
              <a:t> come about? Religion and the Stuarts 4 -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000" dirty="0" err="1"/>
              <a:t>Q1</a:t>
            </a:r>
            <a:r>
              <a:rPr lang="en-GB" sz="2000" dirty="0"/>
              <a:t> – Why was James VII &amp; II removed from power?</a:t>
            </a:r>
          </a:p>
          <a:p>
            <a:endParaRPr lang="en-GB" sz="2000" dirty="0"/>
          </a:p>
          <a:p>
            <a:r>
              <a:rPr lang="en-GB" sz="2000" dirty="0" err="1"/>
              <a:t>Q2</a:t>
            </a:r>
            <a:r>
              <a:rPr lang="en-GB" sz="2000" dirty="0"/>
              <a:t> – Who was King William of Orange?</a:t>
            </a:r>
          </a:p>
          <a:p>
            <a:endParaRPr lang="en-GB" sz="2000" dirty="0"/>
          </a:p>
          <a:p>
            <a:r>
              <a:rPr lang="en-GB" sz="2000" dirty="0" err="1"/>
              <a:t>Q3</a:t>
            </a:r>
            <a:r>
              <a:rPr lang="en-GB" sz="2000" dirty="0"/>
              <a:t> – Why was the Massacre of Glencoe ordered?</a:t>
            </a:r>
          </a:p>
          <a:p>
            <a:endParaRPr lang="en-GB" sz="1600" dirty="0"/>
          </a:p>
        </p:txBody>
      </p:sp>
      <p:pic>
        <p:nvPicPr>
          <p:cNvPr id="1026" name="Picture 2" descr="The Massacre of Glencoe">
            <a:extLst>
              <a:ext uri="{FF2B5EF4-FFF2-40B4-BE49-F238E27FC236}">
                <a16:creationId xmlns:a16="http://schemas.microsoft.com/office/drawing/2014/main" id="{9B884413-37B3-B4D4-8F47-FC50009F22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99096" y="3213136"/>
            <a:ext cx="5066711" cy="2951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artoon of a person wearing a crown&#10;&#10;">
            <a:extLst>
              <a:ext uri="{FF2B5EF4-FFF2-40B4-BE49-F238E27FC236}">
                <a16:creationId xmlns:a16="http://schemas.microsoft.com/office/drawing/2014/main" id="{C671EF78-C11E-9E1C-3159-A54E736892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717" y="1312630"/>
            <a:ext cx="1945483" cy="2116370"/>
          </a:xfrm>
          <a:prstGeom prst="rect">
            <a:avLst/>
          </a:prstGeom>
        </p:spPr>
      </p:pic>
      <p:pic>
        <p:nvPicPr>
          <p:cNvPr id="8" name="Picture 7" descr="A person wearing a garment&#10;&#10;">
            <a:extLst>
              <a:ext uri="{FF2B5EF4-FFF2-40B4-BE49-F238E27FC236}">
                <a16:creationId xmlns:a16="http://schemas.microsoft.com/office/drawing/2014/main" id="{A05ABB39-5A4B-3A05-9C39-37BDA85EB2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3117" y="1042074"/>
            <a:ext cx="2288059" cy="2386926"/>
          </a:xfrm>
          <a:prstGeom prst="rect">
            <a:avLst/>
          </a:prstGeom>
        </p:spPr>
      </p:pic>
    </p:spTree>
    <p:extLst>
      <p:ext uri="{BB962C8B-B14F-4D97-AF65-F5344CB8AC3E}">
        <p14:creationId xmlns:p14="http://schemas.microsoft.com/office/powerpoint/2010/main" val="365729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a:t>
            </a:r>
            <a:r>
              <a:rPr lang="en-GB" dirty="0" err="1"/>
              <a:t>Jacobites</a:t>
            </a:r>
            <a:r>
              <a:rPr lang="en-GB" dirty="0"/>
              <a:t> come about? Religion and the Stuarts 5</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endParaRPr lang="en-GB" sz="1600" dirty="0"/>
          </a:p>
          <a:p>
            <a:r>
              <a:rPr lang="en-GB" sz="1600" dirty="0"/>
              <a:t>In 1701, the </a:t>
            </a:r>
            <a:r>
              <a:rPr lang="en-GB" sz="1600" b="1" dirty="0"/>
              <a:t>Act of Succession </a:t>
            </a:r>
            <a:r>
              <a:rPr lang="en-GB" sz="1600" dirty="0"/>
              <a:t>banned any member of the Royal Family who was a Roman Catholic from becoming monarch. (This rule stills applies today!). James VII also died this year.</a:t>
            </a:r>
          </a:p>
          <a:p>
            <a:endParaRPr lang="en-GB" sz="1600" dirty="0"/>
          </a:p>
          <a:p>
            <a:r>
              <a:rPr lang="en-GB" sz="1600" dirty="0"/>
              <a:t>William and Mary did not have children either. So </a:t>
            </a:r>
            <a:r>
              <a:rPr lang="en-GB" sz="1600" b="1" dirty="0"/>
              <a:t>Anne</a:t>
            </a:r>
            <a:r>
              <a:rPr lang="en-GB" sz="1600" dirty="0"/>
              <a:t> took the throne. In 1707, she became the first monarch of the United Kingdom of Great Britain with the </a:t>
            </a:r>
            <a:r>
              <a:rPr lang="en-GB" sz="1600" b="1" dirty="0"/>
              <a:t>Act of Union </a:t>
            </a:r>
            <a:r>
              <a:rPr lang="en-GB" sz="1600" dirty="0"/>
              <a:t>between the English and Scottish Parliaments.</a:t>
            </a:r>
          </a:p>
          <a:p>
            <a:endParaRPr lang="en-GB" sz="1600" dirty="0"/>
          </a:p>
          <a:p>
            <a:r>
              <a:rPr lang="en-GB" sz="1600" dirty="0"/>
              <a:t>Although Anne had 17 children, they all died before her and so in 1714, the rule of Great Britain skipped over her Catholic brother James VIII and went to a cousin from Germany,</a:t>
            </a:r>
            <a:r>
              <a:rPr lang="en-GB" sz="1600" b="1" dirty="0"/>
              <a:t> George</a:t>
            </a:r>
            <a:r>
              <a:rPr lang="en-GB" sz="1600" dirty="0"/>
              <a:t>. We’ll find out more about him and his family next lesson.</a:t>
            </a:r>
          </a:p>
          <a:p>
            <a:endParaRPr lang="en-GB" sz="1600" dirty="0"/>
          </a:p>
        </p:txBody>
      </p:sp>
      <p:pic>
        <p:nvPicPr>
          <p:cNvPr id="6" name="Content Placeholder 5" descr="Union Jack Artwork">
            <a:extLst>
              <a:ext uri="{FF2B5EF4-FFF2-40B4-BE49-F238E27FC236}">
                <a16:creationId xmlns:a16="http://schemas.microsoft.com/office/drawing/2014/main" id="{F3F29D34-225C-98F8-1114-A9B2233BB7BD}"/>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96100" y="1887538"/>
            <a:ext cx="4140200" cy="4140200"/>
          </a:xfrm>
        </p:spPr>
      </p:pic>
    </p:spTree>
    <p:extLst>
      <p:ext uri="{BB962C8B-B14F-4D97-AF65-F5344CB8AC3E}">
        <p14:creationId xmlns:p14="http://schemas.microsoft.com/office/powerpoint/2010/main" val="278649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a:t>
            </a:r>
            <a:r>
              <a:rPr lang="en-GB" dirty="0" err="1"/>
              <a:t>Jacobites</a:t>
            </a:r>
            <a:r>
              <a:rPr lang="en-GB" dirty="0"/>
              <a:t> come about? Religion and the Stuarts 5 -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400" dirty="0" err="1"/>
              <a:t>Q1</a:t>
            </a:r>
            <a:r>
              <a:rPr lang="en-GB" sz="2400" dirty="0"/>
              <a:t> - What does the Act of Succession ban?</a:t>
            </a:r>
          </a:p>
          <a:p>
            <a:endParaRPr lang="en-GB" sz="2400" dirty="0"/>
          </a:p>
          <a:p>
            <a:r>
              <a:rPr lang="en-GB" sz="2400" dirty="0" err="1"/>
              <a:t>Q2</a:t>
            </a:r>
            <a:r>
              <a:rPr lang="en-GB" sz="2400" dirty="0"/>
              <a:t> - What happened in 1707?</a:t>
            </a:r>
          </a:p>
          <a:p>
            <a:endParaRPr lang="en-GB" sz="2400" dirty="0"/>
          </a:p>
          <a:p>
            <a:r>
              <a:rPr lang="en-GB" sz="2400" dirty="0" err="1"/>
              <a:t>Q3</a:t>
            </a:r>
            <a:r>
              <a:rPr lang="en-GB" sz="2400" dirty="0"/>
              <a:t> - When did Queen Anne die?</a:t>
            </a:r>
          </a:p>
          <a:p>
            <a:endParaRPr lang="en-GB" sz="1600" dirty="0"/>
          </a:p>
        </p:txBody>
      </p:sp>
      <p:pic>
        <p:nvPicPr>
          <p:cNvPr id="6" name="Content Placeholder 5" descr="Union Jack Artwork">
            <a:extLst>
              <a:ext uri="{FF2B5EF4-FFF2-40B4-BE49-F238E27FC236}">
                <a16:creationId xmlns:a16="http://schemas.microsoft.com/office/drawing/2014/main" id="{F3F29D34-225C-98F8-1114-A9B2233BB7BD}"/>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96100" y="1887538"/>
            <a:ext cx="4140200" cy="4140200"/>
          </a:xfrm>
        </p:spPr>
      </p:pic>
    </p:spTree>
    <p:extLst>
      <p:ext uri="{BB962C8B-B14F-4D97-AF65-F5344CB8AC3E}">
        <p14:creationId xmlns:p14="http://schemas.microsoft.com/office/powerpoint/2010/main" val="142023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your name in Gaelic.</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dirty="0"/>
              <a:t>To say I am in Gaelic, you say </a:t>
            </a:r>
            <a:r>
              <a:rPr lang="en-GB" b="1" dirty="0"/>
              <a:t>Is mise…</a:t>
            </a:r>
            <a:r>
              <a:rPr lang="en-GB" dirty="0"/>
              <a:t> or </a:t>
            </a:r>
            <a:r>
              <a:rPr lang="en-GB" b="1" dirty="0"/>
              <a:t>’S mise…</a:t>
            </a:r>
          </a:p>
          <a:p>
            <a:endParaRPr lang="en-GB" b="1" dirty="0"/>
          </a:p>
          <a:p>
            <a:r>
              <a:rPr lang="en-GB" dirty="0"/>
              <a:t>To ask someone their name, you ask </a:t>
            </a:r>
          </a:p>
          <a:p>
            <a:r>
              <a:rPr lang="en-GB" b="1" dirty="0" err="1"/>
              <a:t>Dè</a:t>
            </a:r>
            <a:r>
              <a:rPr lang="en-GB" b="1" dirty="0"/>
              <a:t> an t-</a:t>
            </a:r>
            <a:r>
              <a:rPr lang="en-GB" b="1" dirty="0" err="1"/>
              <a:t>ainm</a:t>
            </a:r>
            <a:r>
              <a:rPr lang="en-GB" b="1" dirty="0"/>
              <a:t> a </a:t>
            </a:r>
            <a:r>
              <a:rPr lang="en-GB" b="1" dirty="0" err="1"/>
              <a:t>th</a:t>
            </a:r>
            <a:r>
              <a:rPr lang="en-GB" b="1" dirty="0"/>
              <a:t>’ ort? </a:t>
            </a:r>
          </a:p>
          <a:p>
            <a:r>
              <a:rPr lang="en-GB" dirty="0"/>
              <a:t>Or if they are older or there is more than one</a:t>
            </a:r>
          </a:p>
          <a:p>
            <a:r>
              <a:rPr lang="en-GB" b="1" dirty="0" err="1"/>
              <a:t>Dè</a:t>
            </a:r>
            <a:r>
              <a:rPr lang="en-GB" b="1" dirty="0"/>
              <a:t> an t-</a:t>
            </a:r>
            <a:r>
              <a:rPr lang="en-GB" b="1" dirty="0" err="1"/>
              <a:t>ainm</a:t>
            </a:r>
            <a:r>
              <a:rPr lang="en-GB" b="1" dirty="0"/>
              <a:t> a </a:t>
            </a:r>
            <a:r>
              <a:rPr lang="en-GB" b="1" dirty="0" err="1"/>
              <a:t>th</a:t>
            </a:r>
            <a:r>
              <a:rPr lang="en-GB" b="1" dirty="0"/>
              <a:t>’ </a:t>
            </a:r>
            <a:r>
              <a:rPr lang="en-GB" b="1" dirty="0" err="1"/>
              <a:t>oirbh</a:t>
            </a:r>
            <a:r>
              <a:rPr lang="en-GB" b="1" dirty="0"/>
              <a:t>?</a:t>
            </a:r>
          </a:p>
          <a:p>
            <a:endParaRPr lang="en-GB" b="1" dirty="0"/>
          </a:p>
          <a:p>
            <a:endParaRPr lang="en-GB" b="1" dirty="0"/>
          </a:p>
        </p:txBody>
      </p:sp>
      <p:pic>
        <p:nvPicPr>
          <p:cNvPr id="15" name="Picture 14" descr="A cartoon of a person">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7806525" y="1221410"/>
            <a:ext cx="4095477"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Dè</a:t>
            </a:r>
            <a:r>
              <a:rPr lang="en-GB" sz="2800" dirty="0">
                <a:solidFill>
                  <a:schemeClr val="tx1"/>
                </a:solidFill>
              </a:rPr>
              <a:t> an t-</a:t>
            </a:r>
            <a:r>
              <a:rPr lang="en-GB" sz="2800" dirty="0" err="1">
                <a:solidFill>
                  <a:schemeClr val="tx1"/>
                </a:solidFill>
              </a:rPr>
              <a:t>ainm</a:t>
            </a:r>
            <a:r>
              <a:rPr lang="en-GB" sz="2800" dirty="0">
                <a:solidFill>
                  <a:schemeClr val="tx1"/>
                </a:solidFill>
              </a:rPr>
              <a:t> a </a:t>
            </a:r>
            <a:r>
              <a:rPr lang="en-GB" sz="2800" dirty="0" err="1">
                <a:solidFill>
                  <a:schemeClr val="tx1"/>
                </a:solidFill>
              </a:rPr>
              <a:t>th</a:t>
            </a:r>
            <a:r>
              <a:rPr lang="en-GB" sz="2800" dirty="0">
                <a:solidFill>
                  <a:schemeClr val="tx1"/>
                </a:solidFill>
              </a:rPr>
              <a:t>’ </a:t>
            </a:r>
            <a:r>
              <a:rPr lang="en-GB" sz="2800" dirty="0" err="1">
                <a:solidFill>
                  <a:schemeClr val="tx1"/>
                </a:solidFill>
              </a:rPr>
              <a:t>oirbh</a:t>
            </a:r>
            <a:r>
              <a:rPr lang="en-GB" sz="2800" dirty="0">
                <a:solidFill>
                  <a:schemeClr val="tx1"/>
                </a:solidFill>
              </a:rPr>
              <a:t>?</a:t>
            </a:r>
          </a:p>
        </p:txBody>
      </p:sp>
      <p:pic>
        <p:nvPicPr>
          <p:cNvPr id="10" name="Picture 9" descr="A cartoon of a person">
            <a:extLst>
              <a:ext uri="{FF2B5EF4-FFF2-40B4-BE49-F238E27FC236}">
                <a16:creationId xmlns:a16="http://schemas.microsoft.com/office/drawing/2014/main" id="{68D93DC8-991F-3F1B-3032-570F80D8F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3943" y="2561274"/>
            <a:ext cx="1161870" cy="1735452"/>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8931919" y="2431422"/>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Calum</a:t>
            </a:r>
          </a:p>
        </p:txBody>
      </p:sp>
      <p:pic>
        <p:nvPicPr>
          <p:cNvPr id="9" name="Picture 8" descr="A cartoon of a person with her mouth open">
            <a:extLst>
              <a:ext uri="{FF2B5EF4-FFF2-40B4-BE49-F238E27FC236}">
                <a16:creationId xmlns:a16="http://schemas.microsoft.com/office/drawing/2014/main" id="{504FDF48-C4E5-8DFA-5DD2-A4CC24BE74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386741" y="3837093"/>
            <a:ext cx="135004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7806526" y="3487440"/>
            <a:ext cx="212546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Eilidh</a:t>
            </a:r>
          </a:p>
        </p:txBody>
      </p:sp>
      <p:pic>
        <p:nvPicPr>
          <p:cNvPr id="8" name="Picture 7" descr="Another man talking">
            <a:extLst>
              <a:ext uri="{FF2B5EF4-FFF2-40B4-BE49-F238E27FC236}">
                <a16:creationId xmlns:a16="http://schemas.microsoft.com/office/drawing/2014/main" id="{95C9F714-D695-A3A5-9B63-D4F4058DE0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6918" y="4980742"/>
            <a:ext cx="1328895" cy="1746548"/>
          </a:xfrm>
          <a:prstGeom prst="rect">
            <a:avLst/>
          </a:prstGeom>
        </p:spPr>
      </p:pic>
      <p:sp>
        <p:nvSpPr>
          <p:cNvPr id="14" name="Speech Bubble: Rectangle 13">
            <a:extLst>
              <a:ext uri="{FF2B5EF4-FFF2-40B4-BE49-F238E27FC236}">
                <a16:creationId xmlns:a16="http://schemas.microsoft.com/office/drawing/2014/main" id="{F174FC29-43B3-57F6-063B-B329BAF9B86F}"/>
              </a:ext>
            </a:extLst>
          </p:cNvPr>
          <p:cNvSpPr/>
          <p:nvPr/>
        </p:nvSpPr>
        <p:spPr>
          <a:xfrm>
            <a:off x="8374073" y="4625142"/>
            <a:ext cx="2794438" cy="711200"/>
          </a:xfrm>
          <a:prstGeom prst="wedgeRectCallout">
            <a:avLst>
              <a:gd name="adj1" fmla="val 35711"/>
              <a:gd name="adj2" fmla="val 895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Ruairidh</a:t>
            </a:r>
          </a:p>
        </p:txBody>
      </p:sp>
      <p:pic>
        <p:nvPicPr>
          <p:cNvPr id="16" name="Picture 15" descr="A picture  of a woman">
            <a:extLst>
              <a:ext uri="{FF2B5EF4-FFF2-40B4-BE49-F238E27FC236}">
                <a16:creationId xmlns:a16="http://schemas.microsoft.com/office/drawing/2014/main" id="{AE169B21-B2A2-5519-9D7A-7C5E9A63D4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7076" y="5531200"/>
            <a:ext cx="1319714" cy="1213445"/>
          </a:xfrm>
          <a:prstGeom prst="rect">
            <a:avLst/>
          </a:prstGeom>
        </p:spPr>
      </p:pic>
      <p:sp>
        <p:nvSpPr>
          <p:cNvPr id="17" name="Speech Bubble: Rectangle 16">
            <a:extLst>
              <a:ext uri="{FF2B5EF4-FFF2-40B4-BE49-F238E27FC236}">
                <a16:creationId xmlns:a16="http://schemas.microsoft.com/office/drawing/2014/main" id="{E227A035-7933-7753-C67A-E75DC0779CCB}"/>
              </a:ext>
            </a:extLst>
          </p:cNvPr>
          <p:cNvSpPr/>
          <p:nvPr/>
        </p:nvSpPr>
        <p:spPr>
          <a:xfrm>
            <a:off x="7879462" y="5615608"/>
            <a:ext cx="2535513" cy="711200"/>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a:t>
            </a:r>
            <a:r>
              <a:rPr lang="en-GB" sz="2400" dirty="0" err="1">
                <a:solidFill>
                  <a:schemeClr val="tx1"/>
                </a:solidFill>
              </a:rPr>
              <a:t>Catrìona</a:t>
            </a:r>
            <a:endParaRPr lang="en-GB" sz="2400" dirty="0">
              <a:solidFill>
                <a:schemeClr val="tx1"/>
              </a:solidFill>
            </a:endParaRPr>
          </a:p>
        </p:txBody>
      </p:sp>
    </p:spTree>
    <p:extLst>
      <p:ext uri="{BB962C8B-B14F-4D97-AF65-F5344CB8AC3E}">
        <p14:creationId xmlns:p14="http://schemas.microsoft.com/office/powerpoint/2010/main" val="355365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 – Asking and saying our names in Gaelic </a:t>
            </a:r>
          </a:p>
        </p:txBody>
      </p:sp>
      <p:pic>
        <p:nvPicPr>
          <p:cNvPr id="11" name="Picture 10" descr="Woman tal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Dè</a:t>
            </a:r>
            <a:r>
              <a:rPr lang="en-GB" sz="2400" b="1" dirty="0">
                <a:solidFill>
                  <a:schemeClr val="tx1"/>
                </a:solidFill>
              </a:rPr>
              <a:t> an t-</a:t>
            </a:r>
            <a:r>
              <a:rPr lang="en-GB" sz="2400" b="1" dirty="0" err="1">
                <a:solidFill>
                  <a:schemeClr val="tx1"/>
                </a:solidFill>
              </a:rPr>
              <a:t>ainm</a:t>
            </a:r>
            <a:r>
              <a:rPr lang="en-GB" sz="2400" b="1" dirty="0">
                <a:solidFill>
                  <a:schemeClr val="tx1"/>
                </a:solidFill>
              </a:rPr>
              <a:t> a </a:t>
            </a:r>
            <a:r>
              <a:rPr lang="en-GB" sz="2400" b="1" dirty="0" err="1">
                <a:solidFill>
                  <a:schemeClr val="tx1"/>
                </a:solidFill>
              </a:rPr>
              <a:t>th</a:t>
            </a:r>
            <a:r>
              <a:rPr lang="en-GB" sz="2400" b="1" dirty="0">
                <a:solidFill>
                  <a:schemeClr val="tx1"/>
                </a:solidFill>
              </a:rPr>
              <a:t>’ ort? </a:t>
            </a:r>
            <a:r>
              <a:rPr lang="en-GB" sz="2400" dirty="0">
                <a:solidFill>
                  <a:schemeClr val="tx1"/>
                </a:solidFill>
              </a:rPr>
              <a:t>Reply with </a:t>
            </a:r>
            <a:r>
              <a:rPr lang="en-GB" sz="2400" b="1" dirty="0">
                <a:solidFill>
                  <a:schemeClr val="tx1"/>
                </a:solidFill>
              </a:rPr>
              <a:t>’S mise</a:t>
            </a:r>
            <a:r>
              <a:rPr lang="en-GB" sz="2400" dirty="0">
                <a:solidFill>
                  <a:schemeClr val="tx1"/>
                </a:solidFill>
              </a:rPr>
              <a:t> and then your name. If you already know the Gaelic version of your name use that, but if not don’t worry. See below for an example.</a:t>
            </a:r>
          </a:p>
        </p:txBody>
      </p:sp>
      <p:pic>
        <p:nvPicPr>
          <p:cNvPr id="12" name="Picture 11" descr="A cartoon of a person">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a:t>
            </a:r>
          </a:p>
        </p:txBody>
      </p:sp>
      <p:pic>
        <p:nvPicPr>
          <p:cNvPr id="3" name="Picture 2" descr="A person with braids in hair">
            <a:extLst>
              <a:ext uri="{FF2B5EF4-FFF2-40B4-BE49-F238E27FC236}">
                <a16:creationId xmlns:a16="http://schemas.microsoft.com/office/drawing/2014/main" id="{F93CD07F-9767-DFF5-9FF9-66997131E6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80796" y="4538542"/>
            <a:ext cx="1609950" cy="2133898"/>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7635734" y="4551825"/>
            <a:ext cx="2576476" cy="945584"/>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Caleb</a:t>
            </a:r>
          </a:p>
        </p:txBody>
      </p:sp>
    </p:spTree>
    <p:extLst>
      <p:ext uri="{BB962C8B-B14F-4D97-AF65-F5344CB8AC3E}">
        <p14:creationId xmlns:p14="http://schemas.microsoft.com/office/powerpoint/2010/main" val="34866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CD7-DCF7-FDF0-7D33-FE88168DFA79}"/>
              </a:ext>
            </a:extLst>
          </p:cNvPr>
          <p:cNvSpPr>
            <a:spLocks noGrp="1"/>
          </p:cNvSpPr>
          <p:nvPr>
            <p:ph type="title"/>
          </p:nvPr>
        </p:nvSpPr>
        <p:spPr/>
        <p:txBody>
          <a:bodyPr/>
          <a:lstStyle/>
          <a:p>
            <a:r>
              <a:rPr lang="en-GB" dirty="0"/>
              <a:t>Finding out our first names in Gaelic</a:t>
            </a:r>
          </a:p>
        </p:txBody>
      </p:sp>
      <p:sp>
        <p:nvSpPr>
          <p:cNvPr id="3" name="Content Placeholder 2">
            <a:extLst>
              <a:ext uri="{FF2B5EF4-FFF2-40B4-BE49-F238E27FC236}">
                <a16:creationId xmlns:a16="http://schemas.microsoft.com/office/drawing/2014/main" id="{C7B93571-1ECF-8626-65FA-5DF940761C1E}"/>
              </a:ext>
            </a:extLst>
          </p:cNvPr>
          <p:cNvSpPr>
            <a:spLocks noGrp="1"/>
          </p:cNvSpPr>
          <p:nvPr>
            <p:ph sz="half" idx="1"/>
          </p:nvPr>
        </p:nvSpPr>
        <p:spPr/>
        <p:txBody>
          <a:bodyPr/>
          <a:lstStyle/>
          <a:p>
            <a:r>
              <a:rPr lang="en-GB" sz="1800" dirty="0"/>
              <a:t>At one time, many Gaelic speaking people were discouraged from using their Gaelic name. They would have their name registered in an English version. This was sometimes a version of the same name, but sometime instead they would take a name from the Bible or Greek mythology to replace the traditional Gaelic name. This had the effect of making people feel that their own names and culture were worth less than English and Lowland Scottish culture. </a:t>
            </a:r>
          </a:p>
          <a:p>
            <a:endParaRPr lang="en-GB" sz="1800" dirty="0"/>
          </a:p>
          <a:p>
            <a:r>
              <a:rPr lang="en-GB" sz="1800" b="1" dirty="0"/>
              <a:t>Research</a:t>
            </a:r>
            <a:r>
              <a:rPr lang="en-GB" sz="1800" dirty="0"/>
              <a:t> – use the internet to find a Gaelic version of your name or of people in your friends and family.</a:t>
            </a:r>
          </a:p>
          <a:p>
            <a:r>
              <a:rPr lang="en-GB" sz="1800" dirty="0">
                <a:hlinkClick r:id="rId2"/>
              </a:rPr>
              <a:t>List of Scottish Gaelic given names - Wikipedia</a:t>
            </a:r>
            <a:endParaRPr lang="en-GB" sz="1800" dirty="0"/>
          </a:p>
        </p:txBody>
      </p:sp>
      <p:sp>
        <p:nvSpPr>
          <p:cNvPr id="4" name="Content Placeholder 3">
            <a:extLst>
              <a:ext uri="{FF2B5EF4-FFF2-40B4-BE49-F238E27FC236}">
                <a16:creationId xmlns:a16="http://schemas.microsoft.com/office/drawing/2014/main" id="{FED35A73-44B8-A9B4-48E3-E0FBF41B13F5}"/>
              </a:ext>
            </a:extLst>
          </p:cNvPr>
          <p:cNvSpPr>
            <a:spLocks noGrp="1"/>
          </p:cNvSpPr>
          <p:nvPr>
            <p:ph sz="half" idx="2"/>
          </p:nvPr>
        </p:nvSpPr>
        <p:spPr/>
        <p:txBody>
          <a:bodyPr/>
          <a:lstStyle/>
          <a:p>
            <a:r>
              <a:rPr lang="en-GB" sz="1800" b="1" dirty="0"/>
              <a:t>Some Gaelic Names</a:t>
            </a:r>
          </a:p>
          <a:p>
            <a:pPr marL="342900" indent="-342900">
              <a:buFont typeface="Arial" panose="020B0604020202020204" pitchFamily="34" charset="0"/>
              <a:buChar char="•"/>
            </a:pPr>
            <a:r>
              <a:rPr lang="en-GB" sz="1800" b="1" dirty="0"/>
              <a:t>Iain</a:t>
            </a:r>
            <a:r>
              <a:rPr lang="en-GB" sz="1800" dirty="0"/>
              <a:t> – John</a:t>
            </a:r>
          </a:p>
          <a:p>
            <a:pPr marL="342900" indent="-342900">
              <a:buFont typeface="Arial" panose="020B0604020202020204" pitchFamily="34" charset="0"/>
              <a:buChar char="•"/>
            </a:pPr>
            <a:r>
              <a:rPr lang="en-GB" sz="1800" b="1" dirty="0"/>
              <a:t>Seumas</a:t>
            </a:r>
            <a:r>
              <a:rPr lang="en-GB" sz="1800" dirty="0"/>
              <a:t> – James</a:t>
            </a:r>
          </a:p>
          <a:p>
            <a:pPr marL="342900" indent="-342900">
              <a:buFont typeface="Arial" panose="020B0604020202020204" pitchFamily="34" charset="0"/>
              <a:buChar char="•"/>
            </a:pPr>
            <a:r>
              <a:rPr lang="en-GB" sz="1800" b="1" dirty="0"/>
              <a:t>Eilidh </a:t>
            </a:r>
            <a:r>
              <a:rPr lang="en-GB" sz="1800" dirty="0"/>
              <a:t>– Helen</a:t>
            </a:r>
          </a:p>
          <a:p>
            <a:pPr marL="342900" indent="-342900">
              <a:buFont typeface="Arial" panose="020B0604020202020204" pitchFamily="34" charset="0"/>
              <a:buChar char="•"/>
            </a:pPr>
            <a:r>
              <a:rPr lang="en-GB" sz="1800" b="1" dirty="0"/>
              <a:t>Calum</a:t>
            </a:r>
            <a:r>
              <a:rPr lang="en-GB" sz="1800" dirty="0"/>
              <a:t> – Malcolm</a:t>
            </a:r>
          </a:p>
          <a:p>
            <a:pPr marL="342900" indent="-342900">
              <a:buFont typeface="Arial" panose="020B0604020202020204" pitchFamily="34" charset="0"/>
              <a:buChar char="•"/>
            </a:pPr>
            <a:r>
              <a:rPr lang="en-GB" sz="1800" b="1" dirty="0" err="1"/>
              <a:t>Màiri</a:t>
            </a:r>
            <a:r>
              <a:rPr lang="en-GB" sz="1800" b="1" dirty="0"/>
              <a:t> </a:t>
            </a:r>
            <a:r>
              <a:rPr lang="en-GB" sz="1800" dirty="0"/>
              <a:t>– Mary</a:t>
            </a:r>
          </a:p>
          <a:p>
            <a:pPr marL="342900" indent="-342900">
              <a:buFont typeface="Arial" panose="020B0604020202020204" pitchFamily="34" charset="0"/>
              <a:buChar char="•"/>
            </a:pPr>
            <a:r>
              <a:rPr lang="en-GB" sz="1800" b="1" dirty="0" err="1"/>
              <a:t>Coinneach</a:t>
            </a:r>
            <a:r>
              <a:rPr lang="en-GB" sz="1800" dirty="0"/>
              <a:t> – Kenneth</a:t>
            </a:r>
          </a:p>
          <a:p>
            <a:pPr marL="342900" indent="-342900">
              <a:buFont typeface="Arial" panose="020B0604020202020204" pitchFamily="34" charset="0"/>
              <a:buChar char="•"/>
            </a:pPr>
            <a:r>
              <a:rPr lang="en-GB" sz="1800" b="1" dirty="0" err="1"/>
              <a:t>Teàrlach</a:t>
            </a:r>
            <a:r>
              <a:rPr lang="en-GB" sz="1800" dirty="0"/>
              <a:t> – Charles</a:t>
            </a:r>
          </a:p>
          <a:p>
            <a:pPr marL="342900" indent="-342900">
              <a:buFont typeface="Arial" panose="020B0604020202020204" pitchFamily="34" charset="0"/>
              <a:buChar char="•"/>
            </a:pPr>
            <a:r>
              <a:rPr lang="en-GB" sz="1800" b="1" dirty="0" err="1"/>
              <a:t>Catrìona</a:t>
            </a:r>
            <a:r>
              <a:rPr lang="en-GB" sz="1800" dirty="0"/>
              <a:t> – Catherine</a:t>
            </a:r>
          </a:p>
          <a:p>
            <a:pPr marL="342900" indent="-342900">
              <a:buFont typeface="Arial" panose="020B0604020202020204" pitchFamily="34" charset="0"/>
              <a:buChar char="•"/>
            </a:pPr>
            <a:r>
              <a:rPr lang="en-GB" sz="1800" b="1" dirty="0" err="1"/>
              <a:t>Eachann</a:t>
            </a:r>
            <a:r>
              <a:rPr lang="en-GB" sz="1800" dirty="0"/>
              <a:t> – Hector</a:t>
            </a:r>
          </a:p>
          <a:p>
            <a:pPr marL="342900" indent="-342900">
              <a:buFont typeface="Arial" panose="020B0604020202020204" pitchFamily="34" charset="0"/>
              <a:buChar char="•"/>
            </a:pPr>
            <a:r>
              <a:rPr lang="en-GB" sz="1800" b="1" dirty="0" err="1"/>
              <a:t>Daibhidh</a:t>
            </a:r>
            <a:r>
              <a:rPr lang="en-GB" sz="1800" dirty="0"/>
              <a:t> – David</a:t>
            </a:r>
          </a:p>
          <a:p>
            <a:pPr marL="342900" indent="-342900">
              <a:buFont typeface="Arial" panose="020B0604020202020204" pitchFamily="34" charset="0"/>
              <a:buChar char="•"/>
            </a:pPr>
            <a:r>
              <a:rPr lang="en-GB" sz="1800" b="1" dirty="0" err="1"/>
              <a:t>Mòrag</a:t>
            </a:r>
            <a:r>
              <a:rPr lang="en-GB" sz="1800" b="1" dirty="0"/>
              <a:t> </a:t>
            </a:r>
            <a:r>
              <a:rPr lang="en-GB" sz="1800" dirty="0"/>
              <a:t>- Marion</a:t>
            </a:r>
          </a:p>
        </p:txBody>
      </p:sp>
      <p:pic>
        <p:nvPicPr>
          <p:cNvPr id="5" name="Picture 4" descr="A cartoon of a person">
            <a:extLst>
              <a:ext uri="{FF2B5EF4-FFF2-40B4-BE49-F238E27FC236}">
                <a16:creationId xmlns:a16="http://schemas.microsoft.com/office/drawing/2014/main" id="{0F6ECDA7-1266-33D1-D33D-95E9D46A7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2905" y="1541463"/>
            <a:ext cx="1328895" cy="1746548"/>
          </a:xfrm>
          <a:prstGeom prst="rect">
            <a:avLst/>
          </a:prstGeom>
        </p:spPr>
      </p:pic>
      <p:sp>
        <p:nvSpPr>
          <p:cNvPr id="8" name="Speech Bubble: Oval 7">
            <a:extLst>
              <a:ext uri="{FF2B5EF4-FFF2-40B4-BE49-F238E27FC236}">
                <a16:creationId xmlns:a16="http://schemas.microsoft.com/office/drawing/2014/main" id="{E1E5B825-843E-1DED-5395-77D552057C14}"/>
              </a:ext>
            </a:extLst>
          </p:cNvPr>
          <p:cNvSpPr/>
          <p:nvPr/>
        </p:nvSpPr>
        <p:spPr>
          <a:xfrm>
            <a:off x="7531043" y="0"/>
            <a:ext cx="3972679" cy="1982913"/>
          </a:xfrm>
          <a:prstGeom prst="wedgeEllipseCallout">
            <a:avLst>
              <a:gd name="adj1" fmla="val 33873"/>
              <a:gd name="adj2" fmla="val 490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Discuss </a:t>
            </a:r>
            <a:r>
              <a:rPr lang="en-GB" sz="1600" dirty="0">
                <a:solidFill>
                  <a:schemeClr val="tx1"/>
                </a:solidFill>
              </a:rPr>
              <a:t>– how would you feel if you were banned from using your own name or made to change it against your will?</a:t>
            </a:r>
            <a:endParaRPr lang="en-GB" dirty="0">
              <a:solidFill>
                <a:schemeClr val="tx1"/>
              </a:solidFill>
            </a:endParaRPr>
          </a:p>
          <a:p>
            <a:pPr algn="ctr"/>
            <a:endParaRPr lang="en-GB" dirty="0">
              <a:solidFill>
                <a:schemeClr val="tx1"/>
              </a:solidFill>
            </a:endParaRPr>
          </a:p>
        </p:txBody>
      </p:sp>
    </p:spTree>
    <p:extLst>
      <p:ext uri="{BB962C8B-B14F-4D97-AF65-F5344CB8AC3E}">
        <p14:creationId xmlns:p14="http://schemas.microsoft.com/office/powerpoint/2010/main" val="25134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Na </a:t>
            </a:r>
            <a:r>
              <a:rPr lang="en-GB" i="1" dirty="0" err="1"/>
              <a:t>Seumasaich</a:t>
            </a:r>
            <a:r>
              <a:rPr lang="en-GB" dirty="0"/>
              <a:t> – Lesson 1</a:t>
            </a:r>
          </a:p>
        </p:txBody>
      </p:sp>
      <p:sp>
        <p:nvSpPr>
          <p:cNvPr id="6" name="AutoShape 6" descr="https://euc-powerpoint.officeapps.live.com/pods/GetClipboardImage.ashx?Id=64a3ed11-a6b0-4233-987d-88e029c97122&amp;DC=GEU6&amp;pkey=63d2f266-a274-462e-b652-a437d6e48659&amp;wdwaccluster=GEU6"/>
          <p:cNvSpPr>
            <a:spLocks noGrp="1" noChangeAspect="1" noChangeArrowheads="1"/>
          </p:cNvSpPr>
          <p:nvPr>
            <p:ph idx="1"/>
          </p:nvPr>
        </p:nvSpPr>
        <p:spPr/>
        <p:txBody>
          <a:bodyPr/>
          <a:lstStyle/>
          <a:p>
            <a:r>
              <a:rPr lang="en-GB" dirty="0"/>
              <a:t>In this Learning about Gaelic Language and Culture resource lesson we will learn:</a:t>
            </a:r>
          </a:p>
          <a:p>
            <a:pPr marL="342900" indent="-342900">
              <a:buFont typeface="Arial" panose="020B0604020202020204" pitchFamily="34" charset="0"/>
              <a:buChar char="•"/>
            </a:pPr>
            <a:r>
              <a:rPr lang="en-GB" dirty="0"/>
              <a:t>about the Stuart Royal Family and why their supporters were called </a:t>
            </a:r>
            <a:r>
              <a:rPr lang="en-GB" dirty="0" err="1"/>
              <a:t>Jacobites</a:t>
            </a:r>
            <a:endParaRPr lang="en-GB" dirty="0"/>
          </a:p>
          <a:p>
            <a:pPr marL="342900" indent="-342900">
              <a:buFont typeface="Arial" panose="020B0604020202020204" pitchFamily="34" charset="0"/>
              <a:buChar char="•"/>
            </a:pPr>
            <a:r>
              <a:rPr lang="en-GB" dirty="0"/>
              <a:t>to say our name in Gaelic</a:t>
            </a:r>
          </a:p>
          <a:p>
            <a:pPr marL="342900" indent="-342900">
              <a:buFont typeface="Arial" panose="020B0604020202020204" pitchFamily="34" charset="0"/>
              <a:buChar char="•"/>
            </a:pPr>
            <a:r>
              <a:rPr lang="en-GB" dirty="0"/>
              <a:t>to ask someone their name in Gaelic</a:t>
            </a:r>
          </a:p>
          <a:p>
            <a:pPr marL="342900" indent="-342900">
              <a:buFont typeface="Arial" panose="020B0604020202020204" pitchFamily="34" charset="0"/>
              <a:buChar char="•"/>
            </a:pPr>
            <a:r>
              <a:rPr lang="en-GB" dirty="0"/>
              <a:t>to address someone by name in Gaelic</a:t>
            </a:r>
          </a:p>
          <a:p>
            <a:pPr marL="342900" indent="-342900">
              <a:buFont typeface="Arial" panose="020B0604020202020204" pitchFamily="34" charset="0"/>
              <a:buChar char="•"/>
            </a:pPr>
            <a:r>
              <a:rPr lang="en-GB" dirty="0"/>
              <a:t>about discrimination against Gaelic names</a:t>
            </a:r>
          </a:p>
          <a:p>
            <a:pPr marL="342900" indent="-342900">
              <a:buFont typeface="Arial" panose="020B0604020202020204" pitchFamily="34" charset="0"/>
              <a:buChar char="•"/>
            </a:pPr>
            <a:r>
              <a:rPr lang="en-GB" dirty="0"/>
              <a:t>about the clan system in the Highlands of Scotland</a:t>
            </a:r>
          </a:p>
          <a:p>
            <a:pPr marL="342900" indent="-342900">
              <a:buFont typeface="Arial" panose="020B0604020202020204" pitchFamily="34" charset="0"/>
              <a:buChar char="•"/>
            </a:pPr>
            <a:r>
              <a:rPr lang="en-GB" dirty="0"/>
              <a:t>some common Gaelic first names and surnames</a:t>
            </a:r>
          </a:p>
          <a:p>
            <a:pPr marL="342900" indent="-342900">
              <a:buFont typeface="Arial" panose="020B0604020202020204" pitchFamily="34" charset="0"/>
              <a:buChar char="•"/>
            </a:pPr>
            <a:r>
              <a:rPr lang="en-GB" dirty="0"/>
              <a:t>to create short texts about ourselves and others in Gaelic</a:t>
            </a:r>
          </a:p>
          <a:p>
            <a:endParaRPr lang="en-GB" dirty="0"/>
          </a:p>
          <a:p>
            <a:endParaRPr lang="en-GB" dirty="0"/>
          </a:p>
        </p:txBody>
      </p:sp>
    </p:spTree>
    <p:extLst>
      <p:ext uri="{BB962C8B-B14F-4D97-AF65-F5344CB8AC3E}">
        <p14:creationId xmlns:p14="http://schemas.microsoft.com/office/powerpoint/2010/main" val="358657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two - writing </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You are going to create two profiles – one for yourself, and one for a Highlander boy or girl from the time of the </a:t>
            </a:r>
            <a:r>
              <a:rPr lang="en-GB" sz="2400" dirty="0" err="1"/>
              <a:t>Jacobites</a:t>
            </a:r>
            <a:r>
              <a:rPr lang="en-GB" sz="2400" dirty="0"/>
              <a:t>.</a:t>
            </a:r>
          </a:p>
          <a:p>
            <a:endParaRPr lang="en-GB" sz="2400" dirty="0"/>
          </a:p>
          <a:p>
            <a:r>
              <a:rPr lang="en-GB" sz="2400" dirty="0"/>
              <a:t>Write a sentence in Gaelic stating your first name</a:t>
            </a:r>
          </a:p>
          <a:p>
            <a:endParaRPr lang="en-GB" sz="2400" dirty="0"/>
          </a:p>
          <a:p>
            <a:r>
              <a:rPr lang="en-GB" sz="2400" dirty="0"/>
              <a:t>Write a sentence in Gaelic stating the first name of your Highlander</a:t>
            </a:r>
          </a:p>
          <a:p>
            <a:endParaRPr lang="en-GB" dirty="0"/>
          </a:p>
          <a:p>
            <a:endParaRPr lang="en-GB" b="1" dirty="0"/>
          </a:p>
          <a:p>
            <a:endParaRPr lang="en-GB" b="1" dirty="0"/>
          </a:p>
          <a:p>
            <a:endParaRPr lang="en-GB" b="1" dirty="0"/>
          </a:p>
          <a:p>
            <a:endParaRPr lang="en-GB" b="1" dirty="0"/>
          </a:p>
        </p:txBody>
      </p:sp>
      <p:sp>
        <p:nvSpPr>
          <p:cNvPr id="6" name="Content Placeholder 5">
            <a:extLst>
              <a:ext uri="{FF2B5EF4-FFF2-40B4-BE49-F238E27FC236}">
                <a16:creationId xmlns:a16="http://schemas.microsoft.com/office/drawing/2014/main" id="{7DC724AF-21AD-6C10-5E8E-041B034476E6}"/>
              </a:ext>
            </a:extLst>
          </p:cNvPr>
          <p:cNvSpPr>
            <a:spLocks noGrp="1"/>
          </p:cNvSpPr>
          <p:nvPr>
            <p:ph sz="half" idx="2"/>
          </p:nvPr>
        </p:nvSpPr>
        <p:spPr/>
        <p:txBody>
          <a:bodyPr/>
          <a:lstStyle/>
          <a:p>
            <a:r>
              <a:rPr lang="en-GB" dirty="0"/>
              <a:t>Example</a:t>
            </a:r>
          </a:p>
          <a:p>
            <a:endParaRPr lang="en-GB" dirty="0"/>
          </a:p>
          <a:p>
            <a:r>
              <a:rPr lang="en-GB" dirty="0">
                <a:latin typeface="Comic Sans MS" panose="030F0702030302020204" pitchFamily="66" charset="0"/>
              </a:rPr>
              <a:t>’S mise Mohammed</a:t>
            </a:r>
          </a:p>
          <a:p>
            <a:endParaRPr lang="en-GB" dirty="0">
              <a:latin typeface="Comic Sans MS" panose="030F0702030302020204" pitchFamily="66" charset="0"/>
            </a:endParaRPr>
          </a:p>
          <a:p>
            <a:r>
              <a:rPr lang="en-GB" dirty="0">
                <a:latin typeface="Comic Sans MS" panose="030F0702030302020204" pitchFamily="66" charset="0"/>
              </a:rPr>
              <a:t>’S mise </a:t>
            </a:r>
            <a:r>
              <a:rPr lang="en-GB" dirty="0" err="1">
                <a:latin typeface="Comic Sans MS" panose="030F0702030302020204" pitchFamily="66" charset="0"/>
              </a:rPr>
              <a:t>Cailean</a:t>
            </a:r>
            <a:endParaRPr lang="en-GB" dirty="0">
              <a:latin typeface="Comic Sans MS" panose="030F0702030302020204" pitchFamily="66" charset="0"/>
            </a:endParaRPr>
          </a:p>
        </p:txBody>
      </p:sp>
      <p:sp>
        <p:nvSpPr>
          <p:cNvPr id="4" name="AutoShape 2">
            <a:extLst>
              <a:ext uri="{C183D7F6-B498-43B3-948B-1728B52AA6E4}">
                <adec:decorative xmlns:adec="http://schemas.microsoft.com/office/drawing/2017/decorative" val="1"/>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11" name="Picture 10">
            <a:extLst>
              <a:ext uri="{FF2B5EF4-FFF2-40B4-BE49-F238E27FC236}">
                <a16:creationId xmlns:a16="http://schemas.microsoft.com/office/drawing/2014/main" id="{41ED8AF7-1FEB-7476-907A-C9C1B6E9EA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33126" y="4146645"/>
            <a:ext cx="1101500" cy="1588791"/>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251201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Gaelic surnames</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In this unit we’ll talk a lot about </a:t>
            </a:r>
            <a:r>
              <a:rPr lang="en-GB" sz="2000" b="1" dirty="0"/>
              <a:t>clans</a:t>
            </a:r>
            <a:r>
              <a:rPr lang="en-GB" sz="2000" dirty="0"/>
              <a:t> – clans were big extended families that ruled much of the Scottish Highlands. In fact the word clan comes from the Gaelic word </a:t>
            </a:r>
            <a:r>
              <a:rPr lang="en-GB" sz="2000" b="1" dirty="0" err="1"/>
              <a:t>clann</a:t>
            </a:r>
            <a:r>
              <a:rPr lang="en-GB" sz="2000" b="1" dirty="0"/>
              <a:t> </a:t>
            </a:r>
            <a:r>
              <a:rPr lang="en-GB" sz="2000" dirty="0"/>
              <a:t>– meaning children.</a:t>
            </a:r>
          </a:p>
          <a:p>
            <a:r>
              <a:rPr lang="en-GB" sz="2000" dirty="0"/>
              <a:t>They were all ruled by a chief who was seen as the father of the whole clan. </a:t>
            </a:r>
          </a:p>
          <a:p>
            <a:r>
              <a:rPr lang="en-GB" sz="2000" dirty="0"/>
              <a:t>Small clans would sometimes befriend a larger clan for protection.</a:t>
            </a:r>
          </a:p>
          <a:p>
            <a:r>
              <a:rPr lang="en-GB" sz="2000" dirty="0"/>
              <a:t>They tended to be identified with one particular area, but through marriage and travel certain names spread – see the map</a:t>
            </a:r>
          </a:p>
          <a:p>
            <a:r>
              <a:rPr lang="en-GB" sz="1400" dirty="0">
                <a:hlinkClick r:id="rId2"/>
              </a:rPr>
              <a:t>Scotland Clan Map – Scotland Info Guide</a:t>
            </a:r>
            <a:endParaRPr lang="en-GB" sz="2000" b="1" dirty="0"/>
          </a:p>
          <a:p>
            <a:endParaRPr lang="en-GB" b="1" dirty="0"/>
          </a:p>
        </p:txBody>
      </p:sp>
      <p:sp>
        <p:nvSpPr>
          <p:cNvPr id="6" name="Content Placeholder 5">
            <a:extLst>
              <a:ext uri="{FF2B5EF4-FFF2-40B4-BE49-F238E27FC236}">
                <a16:creationId xmlns:a16="http://schemas.microsoft.com/office/drawing/2014/main" id="{7DC724AF-21AD-6C10-5E8E-041B034476E6}"/>
              </a:ext>
            </a:extLst>
          </p:cNvPr>
          <p:cNvSpPr>
            <a:spLocks noGrp="1"/>
          </p:cNvSpPr>
          <p:nvPr>
            <p:ph sz="half" idx="2"/>
          </p:nvPr>
        </p:nvSpPr>
        <p:spPr/>
        <p:txBody>
          <a:bodyPr/>
          <a:lstStyle/>
          <a:p>
            <a:r>
              <a:rPr lang="en-GB" sz="1800" b="1" dirty="0"/>
              <a:t>Clan Donald – The </a:t>
            </a:r>
            <a:r>
              <a:rPr lang="en-GB" sz="1800" b="1" dirty="0" err="1"/>
              <a:t>Macdonalds</a:t>
            </a:r>
            <a:r>
              <a:rPr lang="en-GB" sz="1800" b="1" dirty="0"/>
              <a:t> </a:t>
            </a:r>
            <a:r>
              <a:rPr lang="en-GB" sz="1800" dirty="0"/>
              <a:t>– Skye, </a:t>
            </a:r>
            <a:r>
              <a:rPr lang="en-GB" sz="1800" dirty="0" err="1"/>
              <a:t>Uist</a:t>
            </a:r>
            <a:r>
              <a:rPr lang="en-GB" sz="1800" dirty="0"/>
              <a:t>, Islay, and Mainland </a:t>
            </a:r>
          </a:p>
          <a:p>
            <a:r>
              <a:rPr lang="en-GB" sz="1800" b="1" dirty="0"/>
              <a:t>Clan MacLeod </a:t>
            </a:r>
            <a:r>
              <a:rPr lang="en-GB" sz="1800" dirty="0"/>
              <a:t>– Lewis and Skye</a:t>
            </a:r>
          </a:p>
          <a:p>
            <a:r>
              <a:rPr lang="en-GB" sz="1800" b="1" dirty="0"/>
              <a:t>Clan Cameron </a:t>
            </a:r>
            <a:r>
              <a:rPr lang="en-GB" sz="1800" dirty="0"/>
              <a:t>- Lochaber</a:t>
            </a:r>
          </a:p>
          <a:p>
            <a:r>
              <a:rPr lang="en-GB" sz="1800" b="1" dirty="0"/>
              <a:t>Clan MacKay </a:t>
            </a:r>
            <a:r>
              <a:rPr lang="en-GB" sz="1800" dirty="0"/>
              <a:t>- Sutherland</a:t>
            </a:r>
          </a:p>
          <a:p>
            <a:r>
              <a:rPr lang="en-GB" sz="1800" b="1" dirty="0"/>
              <a:t>Clan Campbell </a:t>
            </a:r>
            <a:r>
              <a:rPr lang="en-GB" sz="1800" dirty="0"/>
              <a:t>- Argyll</a:t>
            </a:r>
          </a:p>
          <a:p>
            <a:r>
              <a:rPr lang="en-GB" sz="1800" b="1" dirty="0"/>
              <a:t>Clan </a:t>
            </a:r>
            <a:r>
              <a:rPr lang="en-GB" sz="1800" b="1" dirty="0" err="1"/>
              <a:t>Chattan</a:t>
            </a:r>
            <a:r>
              <a:rPr lang="en-GB" sz="1800" b="1" dirty="0"/>
              <a:t> </a:t>
            </a:r>
            <a:r>
              <a:rPr lang="en-GB" sz="1800" dirty="0"/>
              <a:t>– A grouping of small clans who worked together in Inverness-shire, including </a:t>
            </a:r>
            <a:r>
              <a:rPr lang="en-GB" sz="1800" b="1" dirty="0"/>
              <a:t>MacPhersons, </a:t>
            </a:r>
            <a:r>
              <a:rPr lang="en-GB" sz="1800" b="1" dirty="0" err="1"/>
              <a:t>MacKintoshes</a:t>
            </a:r>
            <a:r>
              <a:rPr lang="en-GB" sz="1800" b="1" dirty="0"/>
              <a:t> and </a:t>
            </a:r>
            <a:r>
              <a:rPr lang="en-GB" sz="1800" b="1" dirty="0" err="1"/>
              <a:t>MacGillvarys</a:t>
            </a:r>
            <a:endParaRPr lang="en-GB" sz="1800" b="1" dirty="0"/>
          </a:p>
          <a:p>
            <a:r>
              <a:rPr lang="en-GB" sz="1800" b="1" dirty="0"/>
              <a:t>Clan Fraser </a:t>
            </a:r>
            <a:r>
              <a:rPr lang="en-GB" sz="1800" dirty="0"/>
              <a:t>– Inverness-shire</a:t>
            </a:r>
          </a:p>
          <a:p>
            <a:r>
              <a:rPr lang="en-GB" sz="1800" b="1" dirty="0"/>
              <a:t>Clan MacKenzie </a:t>
            </a:r>
            <a:r>
              <a:rPr lang="en-GB" sz="1800" dirty="0"/>
              <a:t>– Ross-shire</a:t>
            </a:r>
          </a:p>
          <a:p>
            <a:r>
              <a:rPr lang="en-GB" sz="1800" b="1" dirty="0"/>
              <a:t>Clan MacLean </a:t>
            </a:r>
            <a:r>
              <a:rPr lang="en-GB" sz="1800" dirty="0"/>
              <a:t>– Mull and the Inner Hebrides</a:t>
            </a:r>
          </a:p>
          <a:p>
            <a:r>
              <a:rPr lang="en-GB" sz="1800" b="1" dirty="0"/>
              <a:t>Clan MacGregor </a:t>
            </a:r>
            <a:r>
              <a:rPr lang="en-GB" sz="1800" dirty="0"/>
              <a:t>– Highland Perthshire and Rannoch</a:t>
            </a:r>
          </a:p>
          <a:p>
            <a:endParaRPr lang="en-GB" sz="2000" dirty="0"/>
          </a:p>
          <a:p>
            <a:endParaRPr lang="en-GB" dirty="0"/>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45728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4393" y="497285"/>
            <a:ext cx="10836972" cy="711200"/>
          </a:xfrm>
        </p:spPr>
        <p:txBody>
          <a:bodyPr/>
          <a:lstStyle/>
          <a:p>
            <a:r>
              <a:rPr lang="en-GB" dirty="0"/>
              <a:t>How to talk about your surname in Gaelic.</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a:xfrm>
            <a:off x="668079" y="1694202"/>
            <a:ext cx="5384800" cy="3702050"/>
          </a:xfrm>
        </p:spPr>
        <p:txBody>
          <a:bodyPr/>
          <a:lstStyle/>
          <a:p>
            <a:r>
              <a:rPr lang="en-GB" sz="2000" dirty="0"/>
              <a:t>In Gaelic, there are two types of surname.</a:t>
            </a:r>
          </a:p>
          <a:p>
            <a:r>
              <a:rPr lang="en-GB" sz="2000" dirty="0"/>
              <a:t>Many surnames in Gaelic begin with Mac.</a:t>
            </a:r>
          </a:p>
          <a:p>
            <a:r>
              <a:rPr lang="en-GB" sz="2000" dirty="0"/>
              <a:t>As Mac means “son”, for those who are daughters it gets replaced by “Nic”</a:t>
            </a:r>
          </a:p>
          <a:p>
            <a:r>
              <a:rPr lang="en-GB" sz="2000" b="1" dirty="0" err="1"/>
              <a:t>Dòmhnall</a:t>
            </a:r>
            <a:r>
              <a:rPr lang="en-GB" sz="2000" b="1" dirty="0"/>
              <a:t> </a:t>
            </a:r>
            <a:r>
              <a:rPr lang="en-GB" sz="2000" b="1" dirty="0" err="1"/>
              <a:t>MacDhòmhnaill</a:t>
            </a:r>
            <a:endParaRPr lang="en-GB" sz="2000" b="1" dirty="0"/>
          </a:p>
          <a:p>
            <a:r>
              <a:rPr lang="en-GB" sz="2000" b="1" dirty="0"/>
              <a:t>Anna </a:t>
            </a:r>
            <a:r>
              <a:rPr lang="en-GB" sz="2000" b="1" dirty="0" err="1"/>
              <a:t>NicDhòmhnaill</a:t>
            </a:r>
            <a:endParaRPr lang="en-GB" sz="2000" b="1" dirty="0"/>
          </a:p>
          <a:p>
            <a:r>
              <a:rPr lang="en-GB" sz="2000" dirty="0"/>
              <a:t>For surnames that don’t use Mac or Nic, where possible, they “lenite” (they add an h after the second letter to show the sound has changed) for women’s surnames</a:t>
            </a:r>
          </a:p>
          <a:p>
            <a:r>
              <a:rPr lang="en-GB" sz="2000" b="1" dirty="0"/>
              <a:t>Seumas </a:t>
            </a:r>
            <a:r>
              <a:rPr lang="en-GB" sz="2000" b="1" dirty="0" err="1"/>
              <a:t>Caimbeul</a:t>
            </a:r>
            <a:endParaRPr lang="en-GB" sz="2000" b="1" dirty="0"/>
          </a:p>
          <a:p>
            <a:r>
              <a:rPr lang="en-GB" sz="2000" b="1" dirty="0" err="1"/>
              <a:t>Iseabail</a:t>
            </a:r>
            <a:r>
              <a:rPr lang="en-GB" sz="2000" b="1" dirty="0"/>
              <a:t> Chaimbeul</a:t>
            </a:r>
          </a:p>
          <a:p>
            <a:r>
              <a:rPr lang="en-GB" sz="1400" dirty="0">
                <a:hlinkClick r:id="rId2"/>
              </a:rPr>
              <a:t>List of Scottish Gaelic surnames - Wikipedia</a:t>
            </a:r>
            <a:endParaRPr lang="en-GB" sz="2000" b="1" dirty="0"/>
          </a:p>
          <a:p>
            <a:endParaRPr lang="en-GB" sz="2000" dirty="0"/>
          </a:p>
          <a:p>
            <a:endParaRPr lang="en-GB" b="1" dirty="0"/>
          </a:p>
          <a:p>
            <a:endParaRPr lang="en-GB" b="1" dirty="0"/>
          </a:p>
        </p:txBody>
      </p:sp>
      <p:pic>
        <p:nvPicPr>
          <p:cNvPr id="15" name="Picture 14" descr="Woman talking">
            <a:extLst>
              <a:ext uri="{FF2B5EF4-FFF2-40B4-BE49-F238E27FC236}">
                <a16:creationId xmlns:a16="http://schemas.microsoft.com/office/drawing/2014/main" id="{B9E83266-370D-486A-ECC9-9F02BE1053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7806525" y="1221410"/>
            <a:ext cx="4095477"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Dè</a:t>
            </a:r>
            <a:r>
              <a:rPr lang="en-GB" sz="2800" dirty="0">
                <a:solidFill>
                  <a:schemeClr val="tx1"/>
                </a:solidFill>
              </a:rPr>
              <a:t> an t-</a:t>
            </a:r>
            <a:r>
              <a:rPr lang="en-GB" sz="2800" dirty="0" err="1">
                <a:solidFill>
                  <a:schemeClr val="tx1"/>
                </a:solidFill>
              </a:rPr>
              <a:t>ainm</a:t>
            </a:r>
            <a:r>
              <a:rPr lang="en-GB" sz="2800" dirty="0">
                <a:solidFill>
                  <a:schemeClr val="tx1"/>
                </a:solidFill>
              </a:rPr>
              <a:t> a </a:t>
            </a:r>
            <a:r>
              <a:rPr lang="en-GB" sz="2800" dirty="0" err="1">
                <a:solidFill>
                  <a:schemeClr val="tx1"/>
                </a:solidFill>
              </a:rPr>
              <a:t>th</a:t>
            </a:r>
            <a:r>
              <a:rPr lang="en-GB" sz="2800" dirty="0">
                <a:solidFill>
                  <a:schemeClr val="tx1"/>
                </a:solidFill>
              </a:rPr>
              <a:t>’ </a:t>
            </a:r>
            <a:r>
              <a:rPr lang="en-GB" sz="2800" dirty="0" err="1">
                <a:solidFill>
                  <a:schemeClr val="tx1"/>
                </a:solidFill>
              </a:rPr>
              <a:t>oirbh</a:t>
            </a:r>
            <a:r>
              <a:rPr lang="en-GB" sz="2800" dirty="0">
                <a:solidFill>
                  <a:schemeClr val="tx1"/>
                </a:solidFill>
              </a:rPr>
              <a:t>?</a:t>
            </a:r>
          </a:p>
        </p:txBody>
      </p:sp>
      <p:pic>
        <p:nvPicPr>
          <p:cNvPr id="10" name="Picture 9" descr="Man talking">
            <a:extLst>
              <a:ext uri="{FF2B5EF4-FFF2-40B4-BE49-F238E27FC236}">
                <a16:creationId xmlns:a16="http://schemas.microsoft.com/office/drawing/2014/main" id="{68D93DC8-991F-3F1B-3032-570F80D8FD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3943" y="2561274"/>
            <a:ext cx="1161870" cy="1735452"/>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7501260" y="2431422"/>
            <a:ext cx="364927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Calum </a:t>
            </a:r>
            <a:r>
              <a:rPr lang="en-GB" sz="2400" dirty="0" err="1">
                <a:solidFill>
                  <a:schemeClr val="tx1"/>
                </a:solidFill>
              </a:rPr>
              <a:t>MacLeòid</a:t>
            </a:r>
            <a:endParaRPr lang="en-GB" sz="2400" dirty="0">
              <a:solidFill>
                <a:schemeClr val="tx1"/>
              </a:solidFill>
            </a:endParaRPr>
          </a:p>
        </p:txBody>
      </p:sp>
      <p:pic>
        <p:nvPicPr>
          <p:cNvPr id="9" name="Picture 8" descr="Another woman talking">
            <a:extLst>
              <a:ext uri="{FF2B5EF4-FFF2-40B4-BE49-F238E27FC236}">
                <a16:creationId xmlns:a16="http://schemas.microsoft.com/office/drawing/2014/main" id="{504FDF48-C4E5-8DFA-5DD2-A4CC24BE74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386741" y="3837093"/>
            <a:ext cx="135004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7806525" y="3826638"/>
            <a:ext cx="3402947" cy="606386"/>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Eilidh </a:t>
            </a:r>
            <a:r>
              <a:rPr lang="en-GB" sz="2400" dirty="0" err="1">
                <a:solidFill>
                  <a:schemeClr val="tx1"/>
                </a:solidFill>
              </a:rPr>
              <a:t>NicLeòid</a:t>
            </a:r>
            <a:endParaRPr lang="en-GB" sz="2400" dirty="0">
              <a:solidFill>
                <a:schemeClr val="tx1"/>
              </a:solidFill>
            </a:endParaRPr>
          </a:p>
        </p:txBody>
      </p:sp>
      <p:pic>
        <p:nvPicPr>
          <p:cNvPr id="8" name="Picture 7" descr="Another man talking">
            <a:extLst>
              <a:ext uri="{FF2B5EF4-FFF2-40B4-BE49-F238E27FC236}">
                <a16:creationId xmlns:a16="http://schemas.microsoft.com/office/drawing/2014/main" id="{95C9F714-D695-A3A5-9B63-D4F4058DE0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6918" y="4980742"/>
            <a:ext cx="1328895" cy="1746548"/>
          </a:xfrm>
          <a:prstGeom prst="rect">
            <a:avLst/>
          </a:prstGeom>
        </p:spPr>
      </p:pic>
      <p:sp>
        <p:nvSpPr>
          <p:cNvPr id="14" name="Speech Bubble: Rectangle 13">
            <a:extLst>
              <a:ext uri="{FF2B5EF4-FFF2-40B4-BE49-F238E27FC236}">
                <a16:creationId xmlns:a16="http://schemas.microsoft.com/office/drawing/2014/main" id="{F174FC29-43B3-57F6-063B-B329BAF9B86F}"/>
              </a:ext>
            </a:extLst>
          </p:cNvPr>
          <p:cNvSpPr/>
          <p:nvPr/>
        </p:nvSpPr>
        <p:spPr>
          <a:xfrm>
            <a:off x="7879462" y="4625142"/>
            <a:ext cx="2927456" cy="711200"/>
          </a:xfrm>
          <a:prstGeom prst="wedgeRectCallout">
            <a:avLst>
              <a:gd name="adj1" fmla="val 53954"/>
              <a:gd name="adj2" fmla="val 722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Ruairidh </a:t>
            </a:r>
            <a:r>
              <a:rPr lang="en-GB" sz="2400" dirty="0" err="1">
                <a:solidFill>
                  <a:schemeClr val="tx1"/>
                </a:solidFill>
              </a:rPr>
              <a:t>Camshron</a:t>
            </a:r>
            <a:endParaRPr lang="en-GB" sz="2400" dirty="0">
              <a:solidFill>
                <a:schemeClr val="tx1"/>
              </a:solidFill>
            </a:endParaRPr>
          </a:p>
        </p:txBody>
      </p:sp>
      <p:pic>
        <p:nvPicPr>
          <p:cNvPr id="16" name="Picture 15" descr="Third woman talking">
            <a:extLst>
              <a:ext uri="{FF2B5EF4-FFF2-40B4-BE49-F238E27FC236}">
                <a16:creationId xmlns:a16="http://schemas.microsoft.com/office/drawing/2014/main" id="{AE169B21-B2A2-5519-9D7A-7C5E9A63D4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17076" y="5531200"/>
            <a:ext cx="1319714" cy="1213445"/>
          </a:xfrm>
          <a:prstGeom prst="rect">
            <a:avLst/>
          </a:prstGeom>
        </p:spPr>
      </p:pic>
      <p:sp>
        <p:nvSpPr>
          <p:cNvPr id="17" name="Speech Bubble: Rectangle 16">
            <a:extLst>
              <a:ext uri="{FF2B5EF4-FFF2-40B4-BE49-F238E27FC236}">
                <a16:creationId xmlns:a16="http://schemas.microsoft.com/office/drawing/2014/main" id="{E227A035-7933-7753-C67A-E75DC0779CCB}"/>
              </a:ext>
            </a:extLst>
          </p:cNvPr>
          <p:cNvSpPr/>
          <p:nvPr/>
        </p:nvSpPr>
        <p:spPr>
          <a:xfrm>
            <a:off x="7879462" y="5615608"/>
            <a:ext cx="2528259" cy="711200"/>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a:t>
            </a:r>
            <a:r>
              <a:rPr lang="en-GB" sz="2400" dirty="0" err="1">
                <a:solidFill>
                  <a:schemeClr val="tx1"/>
                </a:solidFill>
              </a:rPr>
              <a:t>Catrìona</a:t>
            </a:r>
            <a:r>
              <a:rPr lang="en-GB" sz="2400" dirty="0">
                <a:solidFill>
                  <a:schemeClr val="tx1"/>
                </a:solidFill>
              </a:rPr>
              <a:t> </a:t>
            </a:r>
            <a:r>
              <a:rPr lang="en-GB" sz="2400" dirty="0" err="1">
                <a:solidFill>
                  <a:schemeClr val="tx1"/>
                </a:solidFill>
              </a:rPr>
              <a:t>Chamshron</a:t>
            </a:r>
            <a:endParaRPr lang="en-GB" sz="2400" dirty="0">
              <a:solidFill>
                <a:schemeClr val="tx1"/>
              </a:solidFill>
            </a:endParaRPr>
          </a:p>
        </p:txBody>
      </p:sp>
    </p:spTree>
    <p:extLst>
      <p:ext uri="{BB962C8B-B14F-4D97-AF65-F5344CB8AC3E}">
        <p14:creationId xmlns:p14="http://schemas.microsoft.com/office/powerpoint/2010/main" val="14302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three - writing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You are going to add to your two profiles – one for yourself, and one for a Highlander boy or girl from the time of the </a:t>
            </a:r>
            <a:r>
              <a:rPr lang="en-GB" sz="2400" dirty="0" err="1"/>
              <a:t>Jacobites</a:t>
            </a:r>
            <a:r>
              <a:rPr lang="en-GB" sz="2400" dirty="0"/>
              <a:t>.</a:t>
            </a:r>
          </a:p>
          <a:p>
            <a:endParaRPr lang="en-GB" sz="2400" dirty="0"/>
          </a:p>
          <a:p>
            <a:r>
              <a:rPr lang="en-GB" sz="2400" dirty="0"/>
              <a:t>Write a sentence in Gaelic stating your first name and surname</a:t>
            </a:r>
          </a:p>
          <a:p>
            <a:endParaRPr lang="en-GB" sz="2400" dirty="0"/>
          </a:p>
          <a:p>
            <a:r>
              <a:rPr lang="en-GB" sz="2400" dirty="0"/>
              <a:t>Write a sentence in Gaelic stating the first name and clan name of your Highlander</a:t>
            </a:r>
          </a:p>
          <a:p>
            <a:endParaRPr lang="en-GB" dirty="0"/>
          </a:p>
          <a:p>
            <a:endParaRPr lang="en-GB" b="1" dirty="0"/>
          </a:p>
          <a:p>
            <a:endParaRPr lang="en-GB" b="1" dirty="0"/>
          </a:p>
          <a:p>
            <a:endParaRPr lang="en-GB" b="1" dirty="0"/>
          </a:p>
          <a:p>
            <a:endParaRPr lang="en-GB" b="1" dirty="0"/>
          </a:p>
        </p:txBody>
      </p:sp>
      <p:sp>
        <p:nvSpPr>
          <p:cNvPr id="6" name="Content Placeholder 5">
            <a:extLst>
              <a:ext uri="{FF2B5EF4-FFF2-40B4-BE49-F238E27FC236}">
                <a16:creationId xmlns:a16="http://schemas.microsoft.com/office/drawing/2014/main" id="{7DC724AF-21AD-6C10-5E8E-041B034476E6}"/>
              </a:ext>
            </a:extLst>
          </p:cNvPr>
          <p:cNvSpPr>
            <a:spLocks noGrp="1"/>
          </p:cNvSpPr>
          <p:nvPr>
            <p:ph sz="half" idx="2"/>
          </p:nvPr>
        </p:nvSpPr>
        <p:spPr/>
        <p:txBody>
          <a:bodyPr/>
          <a:lstStyle/>
          <a:p>
            <a:r>
              <a:rPr lang="en-GB" dirty="0"/>
              <a:t>Example</a:t>
            </a:r>
          </a:p>
          <a:p>
            <a:endParaRPr lang="en-GB" dirty="0"/>
          </a:p>
          <a:p>
            <a:r>
              <a:rPr lang="en-GB" dirty="0">
                <a:latin typeface="Comic Sans MS" panose="030F0702030302020204" pitchFamily="66" charset="0"/>
              </a:rPr>
              <a:t>’S mise Chloe </a:t>
            </a:r>
            <a:r>
              <a:rPr lang="en-GB" dirty="0" err="1">
                <a:latin typeface="Comic Sans MS" panose="030F0702030302020204" pitchFamily="66" charset="0"/>
              </a:rPr>
              <a:t>Kowalcyk</a:t>
            </a:r>
            <a:endParaRPr lang="en-GB" dirty="0">
              <a:latin typeface="Comic Sans MS" panose="030F0702030302020204" pitchFamily="66" charset="0"/>
            </a:endParaRPr>
          </a:p>
          <a:p>
            <a:r>
              <a:rPr lang="en-GB" dirty="0">
                <a:latin typeface="Comic Sans MS" panose="030F0702030302020204" pitchFamily="66" charset="0"/>
              </a:rPr>
              <a:t>’S mise Mairead </a:t>
            </a:r>
            <a:r>
              <a:rPr lang="en-GB" dirty="0" err="1">
                <a:latin typeface="Comic Sans MS" panose="030F0702030302020204" pitchFamily="66" charset="0"/>
              </a:rPr>
              <a:t>NicLeòid</a:t>
            </a:r>
            <a:endParaRPr lang="en-GB" dirty="0">
              <a:latin typeface="Comic Sans MS" panose="030F0702030302020204" pitchFamily="66" charset="0"/>
            </a:endParaRPr>
          </a:p>
          <a:p>
            <a:endParaRPr lang="en-GB" dirty="0"/>
          </a:p>
          <a:p>
            <a:r>
              <a:rPr lang="en-GB" dirty="0">
                <a:latin typeface="Comic Sans MS" panose="030F0702030302020204" pitchFamily="66" charset="0"/>
              </a:rPr>
              <a:t>’S mise Ruairidh </a:t>
            </a:r>
            <a:r>
              <a:rPr lang="en-GB" dirty="0" err="1">
                <a:latin typeface="Comic Sans MS" panose="030F0702030302020204" pitchFamily="66" charset="0"/>
              </a:rPr>
              <a:t>Caimbeul</a:t>
            </a:r>
            <a:endParaRPr lang="en-GB" dirty="0">
              <a:latin typeface="Comic Sans MS" panose="030F0702030302020204" pitchFamily="66" charset="0"/>
            </a:endParaRPr>
          </a:p>
          <a:p>
            <a:r>
              <a:rPr lang="en-GB" dirty="0">
                <a:latin typeface="Comic Sans MS" panose="030F0702030302020204" pitchFamily="66" charset="0"/>
              </a:rPr>
              <a:t>’S mise </a:t>
            </a:r>
            <a:r>
              <a:rPr lang="en-GB" dirty="0" err="1">
                <a:latin typeface="Comic Sans MS" panose="030F0702030302020204" pitchFamily="66" charset="0"/>
              </a:rPr>
              <a:t>Iseabail</a:t>
            </a:r>
            <a:r>
              <a:rPr lang="en-GB" dirty="0">
                <a:latin typeface="Comic Sans MS" panose="030F0702030302020204" pitchFamily="66" charset="0"/>
              </a:rPr>
              <a:t> </a:t>
            </a:r>
            <a:r>
              <a:rPr lang="en-GB" dirty="0" err="1">
                <a:latin typeface="Comic Sans MS" panose="030F0702030302020204" pitchFamily="66" charset="0"/>
              </a:rPr>
              <a:t>Stiùbhart</a:t>
            </a:r>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3209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four - talking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Go around the class and follow this example.</a:t>
            </a:r>
          </a:p>
          <a:p>
            <a:r>
              <a:rPr lang="en-GB" sz="2400" dirty="0"/>
              <a:t>Greet each other with a simple </a:t>
            </a:r>
            <a:r>
              <a:rPr lang="en-GB" sz="2400" b="1" dirty="0"/>
              <a:t>Hai </a:t>
            </a:r>
            <a:r>
              <a:rPr lang="en-GB" sz="2400" dirty="0"/>
              <a:t>or </a:t>
            </a:r>
            <a:r>
              <a:rPr lang="en-GB" sz="2400" b="1" dirty="0" err="1"/>
              <a:t>Halò</a:t>
            </a:r>
            <a:endParaRPr lang="en-GB" sz="2400" b="1" dirty="0"/>
          </a:p>
          <a:p>
            <a:endParaRPr lang="en-GB" sz="2400" dirty="0"/>
          </a:p>
          <a:p>
            <a:r>
              <a:rPr lang="en-GB" sz="2400" dirty="0"/>
              <a:t>Ask each other your name using </a:t>
            </a:r>
            <a:r>
              <a:rPr lang="en-GB" sz="2400" b="1" dirty="0" err="1"/>
              <a:t>Dè</a:t>
            </a:r>
            <a:r>
              <a:rPr lang="en-GB" sz="2400" b="1" dirty="0"/>
              <a:t> an t-</a:t>
            </a:r>
            <a:r>
              <a:rPr lang="en-GB" sz="2400" b="1" dirty="0" err="1"/>
              <a:t>ainm</a:t>
            </a:r>
            <a:r>
              <a:rPr lang="en-GB" sz="2400" b="1" dirty="0"/>
              <a:t> a </a:t>
            </a:r>
            <a:r>
              <a:rPr lang="en-GB" sz="2400" b="1" dirty="0" err="1"/>
              <a:t>th</a:t>
            </a:r>
            <a:r>
              <a:rPr lang="en-GB" sz="2400" b="1" dirty="0"/>
              <a:t>’ ort?</a:t>
            </a:r>
          </a:p>
          <a:p>
            <a:endParaRPr lang="en-GB" sz="2400" b="1" dirty="0"/>
          </a:p>
          <a:p>
            <a:r>
              <a:rPr lang="en-GB" sz="2400" dirty="0"/>
              <a:t>If you ask the name second say </a:t>
            </a:r>
            <a:r>
              <a:rPr lang="en-GB" sz="2400" b="1" dirty="0" err="1"/>
              <a:t>Dè</a:t>
            </a:r>
            <a:r>
              <a:rPr lang="en-GB" sz="2400" b="1" dirty="0"/>
              <a:t> an t-</a:t>
            </a:r>
            <a:r>
              <a:rPr lang="en-GB" sz="2400" b="1" dirty="0" err="1"/>
              <a:t>ainm</a:t>
            </a:r>
            <a:r>
              <a:rPr lang="en-GB" sz="2400" b="1" dirty="0"/>
              <a:t> a </a:t>
            </a:r>
            <a:r>
              <a:rPr lang="en-GB" sz="2400" b="1" dirty="0" err="1"/>
              <a:t>th</a:t>
            </a:r>
            <a:r>
              <a:rPr lang="en-GB" sz="2400" b="1" dirty="0"/>
              <a:t>’ ort </a:t>
            </a:r>
            <a:r>
              <a:rPr lang="en-GB" sz="2400" b="1" dirty="0" err="1"/>
              <a:t>fhèin</a:t>
            </a:r>
            <a:r>
              <a:rPr lang="en-GB" sz="2400" b="1" dirty="0"/>
              <a:t>?</a:t>
            </a:r>
          </a:p>
          <a:p>
            <a:endParaRPr lang="en-GB" sz="2400" b="1" dirty="0"/>
          </a:p>
          <a:p>
            <a:endParaRPr lang="en-GB" sz="2400" b="1" dirty="0"/>
          </a:p>
          <a:p>
            <a:endParaRPr lang="en-GB" sz="2400" b="1" dirty="0"/>
          </a:p>
          <a:p>
            <a:endParaRPr lang="en-GB" dirty="0"/>
          </a:p>
          <a:p>
            <a:endParaRPr lang="en-GB" b="1" dirty="0"/>
          </a:p>
          <a:p>
            <a:endParaRPr lang="en-GB" b="1" dirty="0"/>
          </a:p>
          <a:p>
            <a:endParaRPr lang="en-GB" b="1" dirty="0"/>
          </a:p>
          <a:p>
            <a:endParaRPr lang="en-GB" b="1" dirty="0"/>
          </a:p>
        </p:txBody>
      </p:sp>
      <p:pic>
        <p:nvPicPr>
          <p:cNvPr id="19" name="Picture 18" descr="Woman talking">
            <a:extLst>
              <a:ext uri="{FF2B5EF4-FFF2-40B4-BE49-F238E27FC236}">
                <a16:creationId xmlns:a16="http://schemas.microsoft.com/office/drawing/2014/main" id="{370DEE69-5DCF-0C8A-78F9-E69DA749EA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876" y="963156"/>
            <a:ext cx="1032379" cy="1588791"/>
          </a:xfrm>
          <a:prstGeom prst="rect">
            <a:avLst/>
          </a:prstGeom>
        </p:spPr>
      </p:pic>
      <p:sp>
        <p:nvSpPr>
          <p:cNvPr id="7" name="Speech Bubble: Rectangle 6">
            <a:extLst>
              <a:ext uri="{FF2B5EF4-FFF2-40B4-BE49-F238E27FC236}">
                <a16:creationId xmlns:a16="http://schemas.microsoft.com/office/drawing/2014/main" id="{938DB09B-A0C0-6ECD-BF8E-8F039659DA2F}"/>
              </a:ext>
            </a:extLst>
          </p:cNvPr>
          <p:cNvSpPr/>
          <p:nvPr/>
        </p:nvSpPr>
        <p:spPr>
          <a:xfrm>
            <a:off x="7576521" y="357471"/>
            <a:ext cx="4259308" cy="1210012"/>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Hai. </a:t>
            </a: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a:t>
            </a:r>
          </a:p>
        </p:txBody>
      </p:sp>
      <p:pic>
        <p:nvPicPr>
          <p:cNvPr id="13" name="Picture 12" descr="Man talking">
            <a:extLst>
              <a:ext uri="{FF2B5EF4-FFF2-40B4-BE49-F238E27FC236}">
                <a16:creationId xmlns:a16="http://schemas.microsoft.com/office/drawing/2014/main" id="{02EC4A63-2C31-5145-0884-2682210E0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4487" y="3049601"/>
            <a:ext cx="1161870" cy="1735452"/>
          </a:xfrm>
          <a:prstGeom prst="rect">
            <a:avLst/>
          </a:prstGeom>
        </p:spPr>
      </p:pic>
      <p:sp>
        <p:nvSpPr>
          <p:cNvPr id="12" name="Speech Bubble: Rectangle 11">
            <a:extLst>
              <a:ext uri="{FF2B5EF4-FFF2-40B4-BE49-F238E27FC236}">
                <a16:creationId xmlns:a16="http://schemas.microsoft.com/office/drawing/2014/main" id="{065302CA-1E59-57B1-7861-B2BE2907D648}"/>
              </a:ext>
            </a:extLst>
          </p:cNvPr>
          <p:cNvSpPr/>
          <p:nvPr/>
        </p:nvSpPr>
        <p:spPr>
          <a:xfrm>
            <a:off x="6238876" y="2717800"/>
            <a:ext cx="4525611" cy="1210012"/>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endParaRPr lang="en-GB" sz="2400" dirty="0">
              <a:solidFill>
                <a:schemeClr val="tx1"/>
              </a:solidFill>
            </a:endParaRPr>
          </a:p>
          <a:p>
            <a:pPr algn="ctr"/>
            <a:r>
              <a:rPr lang="en-GB" sz="2400" dirty="0">
                <a:solidFill>
                  <a:schemeClr val="tx1"/>
                </a:solidFill>
              </a:rPr>
              <a:t>’S mise Calum </a:t>
            </a:r>
            <a:r>
              <a:rPr lang="en-GB" sz="2400" dirty="0" err="1">
                <a:solidFill>
                  <a:schemeClr val="tx1"/>
                </a:solidFill>
              </a:rPr>
              <a:t>MacLeòid</a:t>
            </a:r>
            <a:r>
              <a:rPr lang="en-GB" sz="2400" dirty="0">
                <a:solidFill>
                  <a:schemeClr val="tx1"/>
                </a:solidFill>
              </a:rPr>
              <a:t>. </a:t>
            </a: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a:t>
            </a:r>
          </a:p>
        </p:txBody>
      </p:sp>
      <p:pic>
        <p:nvPicPr>
          <p:cNvPr id="15" name="Picture 14" descr="Woman tal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7863" y="4836359"/>
            <a:ext cx="1032379" cy="1588791"/>
          </a:xfrm>
          <a:prstGeom prst="rect">
            <a:avLst/>
          </a:prstGeom>
        </p:spPr>
      </p:pic>
      <p:sp>
        <p:nvSpPr>
          <p:cNvPr id="22" name="Speech Bubble: Rectangle 21">
            <a:extLst>
              <a:ext uri="{FF2B5EF4-FFF2-40B4-BE49-F238E27FC236}">
                <a16:creationId xmlns:a16="http://schemas.microsoft.com/office/drawing/2014/main" id="{2E226323-7FEE-FDA2-B3CC-2D34865A26A0}"/>
              </a:ext>
            </a:extLst>
          </p:cNvPr>
          <p:cNvSpPr/>
          <p:nvPr/>
        </p:nvSpPr>
        <p:spPr>
          <a:xfrm>
            <a:off x="7576521" y="4916405"/>
            <a:ext cx="4167927" cy="79602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 mise </a:t>
            </a:r>
            <a:r>
              <a:rPr lang="en-GB" sz="2400" dirty="0" err="1">
                <a:solidFill>
                  <a:schemeClr val="tx1"/>
                </a:solidFill>
              </a:rPr>
              <a:t>Màiri</a:t>
            </a:r>
            <a:r>
              <a:rPr lang="en-GB" sz="2400" dirty="0">
                <a:solidFill>
                  <a:schemeClr val="tx1"/>
                </a:solidFill>
              </a:rPr>
              <a:t> </a:t>
            </a:r>
            <a:r>
              <a:rPr lang="en-GB" sz="2400" dirty="0" err="1">
                <a:solidFill>
                  <a:schemeClr val="tx1"/>
                </a:solidFill>
              </a:rPr>
              <a:t>NicDhòmhnaill</a:t>
            </a:r>
            <a:r>
              <a:rPr lang="en-GB" sz="2400" dirty="0">
                <a:solidFill>
                  <a:schemeClr val="tx1"/>
                </a:solidFill>
              </a:rPr>
              <a:t>. </a:t>
            </a:r>
          </a:p>
        </p:txBody>
      </p:sp>
    </p:spTree>
    <p:extLst>
      <p:ext uri="{BB962C8B-B14F-4D97-AF65-F5344CB8AC3E}">
        <p14:creationId xmlns:p14="http://schemas.microsoft.com/office/powerpoint/2010/main" val="37724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69A9-4F5A-4A00-C9C0-CF06DE7124E4}"/>
              </a:ext>
            </a:extLst>
          </p:cNvPr>
          <p:cNvSpPr>
            <a:spLocks noGrp="1"/>
          </p:cNvSpPr>
          <p:nvPr>
            <p:ph type="title" idx="4294967295"/>
          </p:nvPr>
        </p:nvSpPr>
        <p:spPr/>
        <p:txBody>
          <a:bodyPr/>
          <a:lstStyle/>
          <a:p>
            <a:r>
              <a:rPr lang="en-GB" dirty="0"/>
              <a:t>Conversation time</a:t>
            </a:r>
          </a:p>
        </p:txBody>
      </p:sp>
      <p:pic>
        <p:nvPicPr>
          <p:cNvPr id="5" name="Picture 4" descr="Woman talking">
            <a:extLst>
              <a:ext uri="{FF2B5EF4-FFF2-40B4-BE49-F238E27FC236}">
                <a16:creationId xmlns:a16="http://schemas.microsoft.com/office/drawing/2014/main" id="{FDCA88B5-4B30-45F2-E32E-D9D8C382B1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1040" y="2147198"/>
            <a:ext cx="1903687" cy="2109491"/>
          </a:xfrm>
          <a:prstGeom prst="rect">
            <a:avLst/>
          </a:prstGeom>
        </p:spPr>
      </p:pic>
      <p:sp>
        <p:nvSpPr>
          <p:cNvPr id="6" name="Speech Bubble: Rectangle 5">
            <a:extLst>
              <a:ext uri="{FF2B5EF4-FFF2-40B4-BE49-F238E27FC236}">
                <a16:creationId xmlns:a16="http://schemas.microsoft.com/office/drawing/2014/main" id="{4BB77B48-309A-78C9-F96F-A8A7E9BA01C0}"/>
              </a:ext>
            </a:extLst>
          </p:cNvPr>
          <p:cNvSpPr/>
          <p:nvPr/>
        </p:nvSpPr>
        <p:spPr>
          <a:xfrm>
            <a:off x="3331403" y="1409997"/>
            <a:ext cx="4803604"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Let’s go back to the very first conversation you heard me and Calum have.</a:t>
            </a:r>
          </a:p>
        </p:txBody>
      </p:sp>
      <p:pic>
        <p:nvPicPr>
          <p:cNvPr id="7" name="Picture 6" descr="Man talking">
            <a:extLst>
              <a:ext uri="{FF2B5EF4-FFF2-40B4-BE49-F238E27FC236}">
                <a16:creationId xmlns:a16="http://schemas.microsoft.com/office/drawing/2014/main" id="{AB643019-D541-9737-71CA-4D99DC7D16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6086" y="3429000"/>
            <a:ext cx="1548919" cy="2313576"/>
          </a:xfrm>
          <a:prstGeom prst="rect">
            <a:avLst/>
          </a:prstGeom>
        </p:spPr>
      </p:pic>
      <p:sp>
        <p:nvSpPr>
          <p:cNvPr id="8" name="Speech Bubble: Rectangle 7">
            <a:extLst>
              <a:ext uri="{FF2B5EF4-FFF2-40B4-BE49-F238E27FC236}">
                <a16:creationId xmlns:a16="http://schemas.microsoft.com/office/drawing/2014/main" id="{15C272FF-DCA4-29A4-5108-D927105132EA}"/>
              </a:ext>
            </a:extLst>
          </p:cNvPr>
          <p:cNvSpPr/>
          <p:nvPr/>
        </p:nvSpPr>
        <p:spPr>
          <a:xfrm>
            <a:off x="4407590" y="3364460"/>
            <a:ext cx="4803604" cy="1474401"/>
          </a:xfrm>
          <a:prstGeom prst="wedgeRectCallout">
            <a:avLst>
              <a:gd name="adj1" fmla="val 63499"/>
              <a:gd name="adj2" fmla="val 807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Take note of how we change each other’s names when we speak to each other.</a:t>
            </a:r>
          </a:p>
        </p:txBody>
      </p:sp>
    </p:spTree>
    <p:extLst>
      <p:ext uri="{BB962C8B-B14F-4D97-AF65-F5344CB8AC3E}">
        <p14:creationId xmlns:p14="http://schemas.microsoft.com/office/powerpoint/2010/main" val="289652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 </a:t>
            </a:r>
            <a:r>
              <a:rPr lang="en-GB" dirty="0" err="1"/>
              <a:t>Màiri</a:t>
            </a:r>
            <a:r>
              <a:rPr lang="en-GB" dirty="0"/>
              <a:t> and Calum – revision – notice how they respond to each other’s names.</a:t>
            </a:r>
          </a:p>
        </p:txBody>
      </p:sp>
      <p:pic>
        <p:nvPicPr>
          <p:cNvPr id="11" name="Picture 10" descr="Woman tal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1081" y="2290783"/>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4210616" y="2049573"/>
            <a:ext cx="352642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a:t>
            </a:r>
            <a:r>
              <a:rPr lang="en-GB" sz="2400" dirty="0" err="1">
                <a:solidFill>
                  <a:schemeClr val="tx1"/>
                </a:solidFill>
              </a:rPr>
              <a:t>Màiri</a:t>
            </a:r>
            <a:r>
              <a:rPr lang="en-GB" sz="2400" dirty="0">
                <a:solidFill>
                  <a:schemeClr val="tx1"/>
                </a:solidFill>
              </a:rPr>
              <a:t>.</a:t>
            </a:r>
          </a:p>
          <a:p>
            <a:pPr algn="ct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 </a:t>
            </a:r>
          </a:p>
        </p:txBody>
      </p:sp>
      <p:pic>
        <p:nvPicPr>
          <p:cNvPr id="10" name="Picture 9" descr="Man talking">
            <a:extLst>
              <a:ext uri="{FF2B5EF4-FFF2-40B4-BE49-F238E27FC236}">
                <a16:creationId xmlns:a16="http://schemas.microsoft.com/office/drawing/2014/main" id="{68D93DC8-991F-3F1B-3032-570F80D8F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2406" y="2995157"/>
            <a:ext cx="1161870" cy="1735452"/>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6842188" y="3168374"/>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a </a:t>
            </a:r>
            <a:r>
              <a:rPr lang="en-GB" sz="2400" dirty="0" err="1">
                <a:solidFill>
                  <a:schemeClr val="tx1"/>
                </a:solidFill>
              </a:rPr>
              <a:t>Mhàiri</a:t>
            </a:r>
            <a:r>
              <a:rPr lang="en-GB" sz="2400" dirty="0">
                <a:solidFill>
                  <a:schemeClr val="tx1"/>
                </a:solidFill>
              </a:rPr>
              <a:t>. ’S mise Calum</a:t>
            </a:r>
          </a:p>
        </p:txBody>
      </p:sp>
      <p:pic>
        <p:nvPicPr>
          <p:cNvPr id="12" name="Picture 11" descr="Woman talking">
            <a:extLst>
              <a:ext uri="{FF2B5EF4-FFF2-40B4-BE49-F238E27FC236}">
                <a16:creationId xmlns:a16="http://schemas.microsoft.com/office/drawing/2014/main" id="{FE930047-A799-5216-012B-0F490C649D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207" y="4576911"/>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4183468" y="437494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Fàilte</a:t>
            </a:r>
            <a:r>
              <a:rPr lang="en-GB" sz="2400" dirty="0">
                <a:solidFill>
                  <a:schemeClr val="tx1"/>
                </a:solidFill>
              </a:rPr>
              <a:t> </a:t>
            </a:r>
            <a:r>
              <a:rPr lang="en-GB" sz="2400" dirty="0" err="1">
                <a:solidFill>
                  <a:schemeClr val="tx1"/>
                </a:solidFill>
              </a:rPr>
              <a:t>gu</a:t>
            </a:r>
            <a:r>
              <a:rPr lang="en-GB" sz="2400" dirty="0">
                <a:solidFill>
                  <a:schemeClr val="tx1"/>
                </a:solidFill>
              </a:rPr>
              <a:t> na </a:t>
            </a:r>
            <a:r>
              <a:rPr lang="en-GB" sz="2400" dirty="0" err="1">
                <a:solidFill>
                  <a:schemeClr val="tx1"/>
                </a:solidFill>
              </a:rPr>
              <a:t>Seumasaich</a:t>
            </a:r>
            <a:r>
              <a:rPr lang="en-GB" sz="2400" dirty="0">
                <a:solidFill>
                  <a:schemeClr val="tx1"/>
                </a:solidFill>
              </a:rPr>
              <a:t> a </a:t>
            </a:r>
            <a:r>
              <a:rPr lang="en-GB" sz="2400" dirty="0" err="1">
                <a:solidFill>
                  <a:schemeClr val="tx1"/>
                </a:solidFill>
              </a:rPr>
              <a:t>Chaluim</a:t>
            </a:r>
            <a:endParaRPr lang="en-GB" sz="2400" dirty="0">
              <a:solidFill>
                <a:schemeClr val="tx1"/>
              </a:solidFill>
            </a:endParaRPr>
          </a:p>
          <a:p>
            <a:pPr algn="ctr"/>
            <a:r>
              <a:rPr lang="en-GB" sz="2400" dirty="0">
                <a:solidFill>
                  <a:schemeClr val="tx1"/>
                </a:solidFill>
              </a:rPr>
              <a:t>Welcome to the </a:t>
            </a:r>
            <a:r>
              <a:rPr lang="en-GB" sz="2400" dirty="0" err="1">
                <a:solidFill>
                  <a:schemeClr val="tx1"/>
                </a:solidFill>
              </a:rPr>
              <a:t>Jacobites</a:t>
            </a:r>
            <a:r>
              <a:rPr lang="en-GB" sz="2400" dirty="0">
                <a:solidFill>
                  <a:schemeClr val="tx1"/>
                </a:solidFill>
              </a:rPr>
              <a:t>.</a:t>
            </a:r>
          </a:p>
        </p:txBody>
      </p:sp>
    </p:spTree>
    <p:extLst>
      <p:ext uri="{BB962C8B-B14F-4D97-AF65-F5344CB8AC3E}">
        <p14:creationId xmlns:p14="http://schemas.microsoft.com/office/powerpoint/2010/main" val="359313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vocative case</a:t>
            </a:r>
          </a:p>
        </p:txBody>
      </p:sp>
      <p:sp>
        <p:nvSpPr>
          <p:cNvPr id="14" name="Content Placeholder 13">
            <a:extLst>
              <a:ext uri="{FF2B5EF4-FFF2-40B4-BE49-F238E27FC236}">
                <a16:creationId xmlns:a16="http://schemas.microsoft.com/office/drawing/2014/main" id="{8EEDC228-E31F-AAAD-E812-194C176B7803}"/>
              </a:ext>
            </a:extLst>
          </p:cNvPr>
          <p:cNvSpPr>
            <a:spLocks noGrp="1"/>
          </p:cNvSpPr>
          <p:nvPr>
            <p:ph sz="half" idx="1"/>
          </p:nvPr>
        </p:nvSpPr>
        <p:spPr/>
        <p:txBody>
          <a:bodyPr/>
          <a:lstStyle/>
          <a:p>
            <a:r>
              <a:rPr lang="en-GB" sz="2000" dirty="0"/>
              <a:t>When we address someone by name in Gaelic, we change the way their name sounds. This also changes the spelling when it is written. This is called the vocative case.</a:t>
            </a:r>
          </a:p>
          <a:p>
            <a:r>
              <a:rPr lang="en-GB" sz="2000" dirty="0"/>
              <a:t>We usually put an ‘a’ in front of their name, change the sound and the start of the word – shown by adding an ‘h’ and with boys, we add an i after the last vowel</a:t>
            </a:r>
          </a:p>
          <a:p>
            <a:r>
              <a:rPr lang="en-GB" sz="2000" dirty="0"/>
              <a:t>Seems like a lot? It’s not too bad if we think about the name Seumas.</a:t>
            </a:r>
          </a:p>
          <a:p>
            <a:br>
              <a:rPr lang="en-GB" sz="2000" dirty="0"/>
            </a:br>
            <a:r>
              <a:rPr lang="en-GB" sz="2000" b="1" dirty="0"/>
              <a:t>Seumas &gt; A </a:t>
            </a:r>
            <a:r>
              <a:rPr lang="en-GB" sz="2000" b="1" dirty="0" err="1"/>
              <a:t>Sheumais</a:t>
            </a:r>
            <a:r>
              <a:rPr lang="en-GB" sz="2000" b="1" dirty="0"/>
              <a:t>!</a:t>
            </a:r>
          </a:p>
          <a:p>
            <a:r>
              <a:rPr lang="en-GB" sz="2000" b="1" dirty="0" err="1"/>
              <a:t>Màiri</a:t>
            </a:r>
            <a:r>
              <a:rPr lang="en-GB" sz="2000" b="1" dirty="0"/>
              <a:t> &gt; A </a:t>
            </a:r>
            <a:r>
              <a:rPr lang="en-GB" sz="2000" b="1" dirty="0" err="1"/>
              <a:t>Mhàiri</a:t>
            </a:r>
            <a:r>
              <a:rPr lang="en-GB" sz="2000" b="1" dirty="0"/>
              <a:t>! </a:t>
            </a:r>
          </a:p>
        </p:txBody>
      </p:sp>
      <p:pic>
        <p:nvPicPr>
          <p:cNvPr id="16" name="Picture 15" descr="King James VI &amp; I">
            <a:extLst>
              <a:ext uri="{FF2B5EF4-FFF2-40B4-BE49-F238E27FC236}">
                <a16:creationId xmlns:a16="http://schemas.microsoft.com/office/drawing/2014/main" id="{257180C7-29B6-F1A4-8EF1-903F77FBDD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5394" y="1723549"/>
            <a:ext cx="1307565" cy="1609788"/>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7449247" y="1155759"/>
            <a:ext cx="352642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Seumas </a:t>
            </a:r>
          </a:p>
        </p:txBody>
      </p:sp>
      <p:pic>
        <p:nvPicPr>
          <p:cNvPr id="10" name="Picture 9" descr="Man talking">
            <a:extLst>
              <a:ext uri="{FF2B5EF4-FFF2-40B4-BE49-F238E27FC236}">
                <a16:creationId xmlns:a16="http://schemas.microsoft.com/office/drawing/2014/main" id="{68D93DC8-991F-3F1B-3032-570F80D8F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4314" y="2588426"/>
            <a:ext cx="1161870" cy="1735452"/>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8092402" y="2508556"/>
            <a:ext cx="2719106"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a </a:t>
            </a:r>
            <a:r>
              <a:rPr lang="en-GB" sz="2400" dirty="0" err="1">
                <a:solidFill>
                  <a:schemeClr val="tx1"/>
                </a:solidFill>
              </a:rPr>
              <a:t>Sheumais</a:t>
            </a:r>
            <a:r>
              <a:rPr lang="en-GB" sz="2400" dirty="0">
                <a:solidFill>
                  <a:schemeClr val="tx1"/>
                </a:solidFill>
              </a:rPr>
              <a:t>!</a:t>
            </a:r>
          </a:p>
        </p:txBody>
      </p:sp>
      <p:pic>
        <p:nvPicPr>
          <p:cNvPr id="12" name="Picture 11" descr="Woman talking">
            <a:extLst>
              <a:ext uri="{FF2B5EF4-FFF2-40B4-BE49-F238E27FC236}">
                <a16:creationId xmlns:a16="http://schemas.microsoft.com/office/drawing/2014/main" id="{FE930047-A799-5216-012B-0F490C649D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2986" y="4266719"/>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7592180" y="3638245"/>
            <a:ext cx="3285731"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a </a:t>
            </a:r>
            <a:r>
              <a:rPr lang="en-GB" sz="2400" dirty="0" err="1">
                <a:solidFill>
                  <a:schemeClr val="tx1"/>
                </a:solidFill>
              </a:rPr>
              <a:t>Sheumais</a:t>
            </a:r>
            <a:r>
              <a:rPr lang="en-GB" sz="2400" dirty="0">
                <a:solidFill>
                  <a:schemeClr val="tx1"/>
                </a:solidFill>
              </a:rPr>
              <a:t>!</a:t>
            </a:r>
          </a:p>
        </p:txBody>
      </p:sp>
      <p:pic>
        <p:nvPicPr>
          <p:cNvPr id="17" name="Picture 16" descr="King James VI &amp; I">
            <a:extLst>
              <a:ext uri="{FF2B5EF4-FFF2-40B4-BE49-F238E27FC236}">
                <a16:creationId xmlns:a16="http://schemas.microsoft.com/office/drawing/2014/main" id="{F5115A4F-4EF7-E7E4-B33C-BF64E11405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720553" y="4744548"/>
            <a:ext cx="1289256" cy="1609788"/>
          </a:xfrm>
          <a:prstGeom prst="rect">
            <a:avLst/>
          </a:prstGeom>
        </p:spPr>
      </p:pic>
      <p:sp>
        <p:nvSpPr>
          <p:cNvPr id="18" name="Speech Bubble: Rectangle 17">
            <a:extLst>
              <a:ext uri="{FF2B5EF4-FFF2-40B4-BE49-F238E27FC236}">
                <a16:creationId xmlns:a16="http://schemas.microsoft.com/office/drawing/2014/main" id="{9B3789C2-C865-A265-E750-E8EAE7DE2772}"/>
              </a:ext>
            </a:extLst>
          </p:cNvPr>
          <p:cNvSpPr/>
          <p:nvPr/>
        </p:nvSpPr>
        <p:spPr>
          <a:xfrm>
            <a:off x="7773017" y="5061114"/>
            <a:ext cx="2719106"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a </a:t>
            </a:r>
            <a:r>
              <a:rPr lang="en-GB" sz="2400" dirty="0" err="1">
                <a:solidFill>
                  <a:schemeClr val="tx1"/>
                </a:solidFill>
              </a:rPr>
              <a:t>Mhàiri</a:t>
            </a:r>
            <a:r>
              <a:rPr lang="en-GB" sz="2400" dirty="0">
                <a:solidFill>
                  <a:schemeClr val="tx1"/>
                </a:solidFill>
              </a:rPr>
              <a:t>!</a:t>
            </a:r>
          </a:p>
        </p:txBody>
      </p:sp>
    </p:spTree>
    <p:extLst>
      <p:ext uri="{BB962C8B-B14F-4D97-AF65-F5344CB8AC3E}">
        <p14:creationId xmlns:p14="http://schemas.microsoft.com/office/powerpoint/2010/main" val="30862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five - talk</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Choose the name</a:t>
            </a:r>
            <a:r>
              <a:rPr lang="en-GB" sz="2400" b="1" dirty="0"/>
              <a:t> </a:t>
            </a:r>
            <a:r>
              <a:rPr lang="en-GB" sz="2400" b="1" dirty="0" err="1"/>
              <a:t>Màiri</a:t>
            </a:r>
            <a:r>
              <a:rPr lang="en-GB" sz="2400" b="1" dirty="0"/>
              <a:t> </a:t>
            </a:r>
            <a:r>
              <a:rPr lang="en-GB" sz="2400" dirty="0"/>
              <a:t>or</a:t>
            </a:r>
            <a:r>
              <a:rPr lang="en-GB" sz="2400" b="1" dirty="0"/>
              <a:t> Seumas</a:t>
            </a:r>
            <a:r>
              <a:rPr lang="en-GB" sz="2400" dirty="0"/>
              <a:t>.</a:t>
            </a:r>
          </a:p>
          <a:p>
            <a:r>
              <a:rPr lang="en-GB" sz="2400" dirty="0"/>
              <a:t>It doesn’t matter what gender you are.</a:t>
            </a:r>
          </a:p>
          <a:p>
            <a:r>
              <a:rPr lang="en-GB" sz="2400" dirty="0"/>
              <a:t>Go round the class and introduce yourself with </a:t>
            </a:r>
            <a:r>
              <a:rPr lang="en-GB" sz="2400" b="1" dirty="0"/>
              <a:t>’S mise </a:t>
            </a:r>
            <a:r>
              <a:rPr lang="en-GB" sz="2400" b="1" dirty="0" err="1"/>
              <a:t>Màiri</a:t>
            </a:r>
            <a:r>
              <a:rPr lang="en-GB" sz="2400" b="1" dirty="0"/>
              <a:t> </a:t>
            </a:r>
            <a:r>
              <a:rPr lang="en-GB" sz="2400" dirty="0"/>
              <a:t>or </a:t>
            </a:r>
            <a:r>
              <a:rPr lang="en-GB" sz="2400" b="1" dirty="0"/>
              <a:t>’S mise Seumas</a:t>
            </a:r>
            <a:r>
              <a:rPr lang="en-GB" sz="2400" dirty="0"/>
              <a:t>.</a:t>
            </a:r>
          </a:p>
          <a:p>
            <a:r>
              <a:rPr lang="en-GB" sz="2400" dirty="0"/>
              <a:t>When someone introduces themselves remember to use the vocative case </a:t>
            </a:r>
            <a:r>
              <a:rPr lang="en-GB" sz="2400" b="1" dirty="0"/>
              <a:t>a </a:t>
            </a:r>
            <a:r>
              <a:rPr lang="en-GB" sz="2400" b="1" dirty="0" err="1"/>
              <a:t>Mhàiri</a:t>
            </a:r>
            <a:r>
              <a:rPr lang="en-GB" sz="2400" b="1" dirty="0"/>
              <a:t> </a:t>
            </a:r>
            <a:r>
              <a:rPr lang="en-GB" sz="2400" dirty="0"/>
              <a:t>or </a:t>
            </a:r>
            <a:r>
              <a:rPr lang="en-GB" sz="2400" b="1" dirty="0"/>
              <a:t>a </a:t>
            </a:r>
            <a:r>
              <a:rPr lang="en-GB" sz="2400" b="1" dirty="0" err="1"/>
              <a:t>Sheumais</a:t>
            </a:r>
            <a:r>
              <a:rPr lang="en-GB" sz="2400" b="1" dirty="0"/>
              <a:t>! w</a:t>
            </a:r>
            <a:r>
              <a:rPr lang="en-GB" sz="2400" dirty="0"/>
              <a:t>hen speaking back to them.</a:t>
            </a:r>
          </a:p>
          <a:p>
            <a:endParaRPr lang="en-GB" sz="2400" dirty="0"/>
          </a:p>
          <a:p>
            <a:endParaRPr lang="en-GB" dirty="0"/>
          </a:p>
          <a:p>
            <a:endParaRPr lang="en-GB" b="1" dirty="0"/>
          </a:p>
          <a:p>
            <a:endParaRPr lang="en-GB" b="1" dirty="0"/>
          </a:p>
          <a:p>
            <a:endParaRPr lang="en-GB" b="1" dirty="0"/>
          </a:p>
          <a:p>
            <a:endParaRPr lang="en-GB" b="1" dirty="0"/>
          </a:p>
        </p:txBody>
      </p:sp>
      <p:pic>
        <p:nvPicPr>
          <p:cNvPr id="17" name="Picture 16" descr="King James VI &amp; I">
            <a:extLst>
              <a:ext uri="{FF2B5EF4-FFF2-40B4-BE49-F238E27FC236}">
                <a16:creationId xmlns:a16="http://schemas.microsoft.com/office/drawing/2014/main" id="{C57B76AA-4528-00D1-5F1A-0ED210BA65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5394" y="1723549"/>
            <a:ext cx="1307565" cy="1609788"/>
          </a:xfrm>
          <a:prstGeom prst="rect">
            <a:avLst/>
          </a:prstGeom>
        </p:spPr>
      </p:pic>
      <p:sp>
        <p:nvSpPr>
          <p:cNvPr id="7" name="Speech Bubble: Rectangle 6">
            <a:extLst>
              <a:ext uri="{FF2B5EF4-FFF2-40B4-BE49-F238E27FC236}">
                <a16:creationId xmlns:a16="http://schemas.microsoft.com/office/drawing/2014/main" id="{A45C757F-4ECE-4A44-FDFD-A91A6EDF662B}"/>
              </a:ext>
            </a:extLst>
          </p:cNvPr>
          <p:cNvSpPr/>
          <p:nvPr/>
        </p:nvSpPr>
        <p:spPr>
          <a:xfrm>
            <a:off x="7449247" y="1155759"/>
            <a:ext cx="352642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Seumas </a:t>
            </a:r>
          </a:p>
        </p:txBody>
      </p:sp>
      <p:pic>
        <p:nvPicPr>
          <p:cNvPr id="13" name="Picture 12" descr="Man talking">
            <a:extLst>
              <a:ext uri="{FF2B5EF4-FFF2-40B4-BE49-F238E27FC236}">
                <a16:creationId xmlns:a16="http://schemas.microsoft.com/office/drawing/2014/main" id="{F871242B-478C-8E1B-8078-174F0DE2D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4314" y="2588426"/>
            <a:ext cx="1161870" cy="1735452"/>
          </a:xfrm>
          <a:prstGeom prst="rect">
            <a:avLst/>
          </a:prstGeom>
        </p:spPr>
      </p:pic>
      <p:sp>
        <p:nvSpPr>
          <p:cNvPr id="12" name="Speech Bubble: Rectangle 11">
            <a:extLst>
              <a:ext uri="{FF2B5EF4-FFF2-40B4-BE49-F238E27FC236}">
                <a16:creationId xmlns:a16="http://schemas.microsoft.com/office/drawing/2014/main" id="{839C3FFF-06C1-4BB3-A89A-BCC4E92334C9}"/>
              </a:ext>
            </a:extLst>
          </p:cNvPr>
          <p:cNvSpPr/>
          <p:nvPr/>
        </p:nvSpPr>
        <p:spPr>
          <a:xfrm>
            <a:off x="8092402" y="2508556"/>
            <a:ext cx="2719106"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a </a:t>
            </a:r>
            <a:r>
              <a:rPr lang="en-GB" sz="2400" dirty="0" err="1">
                <a:solidFill>
                  <a:schemeClr val="tx1"/>
                </a:solidFill>
              </a:rPr>
              <a:t>Sheumais</a:t>
            </a:r>
            <a:r>
              <a:rPr lang="en-GB" sz="2400" dirty="0">
                <a:solidFill>
                  <a:schemeClr val="tx1"/>
                </a:solidFill>
              </a:rPr>
              <a:t>!</a:t>
            </a:r>
          </a:p>
        </p:txBody>
      </p:sp>
      <p:pic>
        <p:nvPicPr>
          <p:cNvPr id="14" name="Picture 13" descr="Woman talking">
            <a:extLst>
              <a:ext uri="{FF2B5EF4-FFF2-40B4-BE49-F238E27FC236}">
                <a16:creationId xmlns:a16="http://schemas.microsoft.com/office/drawing/2014/main" id="{8D8CB9A4-23FC-4F8F-6975-86551FA1A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2986" y="4266719"/>
            <a:ext cx="1032379" cy="1588791"/>
          </a:xfrm>
          <a:prstGeom prst="rect">
            <a:avLst/>
          </a:prstGeom>
        </p:spPr>
      </p:pic>
      <p:sp>
        <p:nvSpPr>
          <p:cNvPr id="16" name="Speech Bubble: Rectangle 15">
            <a:extLst>
              <a:ext uri="{FF2B5EF4-FFF2-40B4-BE49-F238E27FC236}">
                <a16:creationId xmlns:a16="http://schemas.microsoft.com/office/drawing/2014/main" id="{A3FD08AB-8548-24A6-CBCE-130ADF470642}"/>
              </a:ext>
            </a:extLst>
          </p:cNvPr>
          <p:cNvSpPr/>
          <p:nvPr/>
        </p:nvSpPr>
        <p:spPr>
          <a:xfrm>
            <a:off x="7592180" y="3638245"/>
            <a:ext cx="3285731"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a </a:t>
            </a:r>
            <a:r>
              <a:rPr lang="en-GB" sz="2400" dirty="0" err="1">
                <a:solidFill>
                  <a:schemeClr val="tx1"/>
                </a:solidFill>
              </a:rPr>
              <a:t>Sheumais</a:t>
            </a:r>
            <a:r>
              <a:rPr lang="en-GB" sz="2400" dirty="0">
                <a:solidFill>
                  <a:schemeClr val="tx1"/>
                </a:solidFill>
              </a:rPr>
              <a:t>!</a:t>
            </a:r>
          </a:p>
        </p:txBody>
      </p:sp>
      <p:pic>
        <p:nvPicPr>
          <p:cNvPr id="18" name="Picture 17" descr="King James VI &amp; i">
            <a:extLst>
              <a:ext uri="{FF2B5EF4-FFF2-40B4-BE49-F238E27FC236}">
                <a16:creationId xmlns:a16="http://schemas.microsoft.com/office/drawing/2014/main" id="{B33476C8-62D0-9A4A-FF64-A55978552F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811508" y="4611820"/>
            <a:ext cx="1289256" cy="1609788"/>
          </a:xfrm>
          <a:prstGeom prst="rect">
            <a:avLst/>
          </a:prstGeom>
        </p:spPr>
      </p:pic>
      <p:sp>
        <p:nvSpPr>
          <p:cNvPr id="19" name="Speech Bubble: Rectangle 18">
            <a:extLst>
              <a:ext uri="{FF2B5EF4-FFF2-40B4-BE49-F238E27FC236}">
                <a16:creationId xmlns:a16="http://schemas.microsoft.com/office/drawing/2014/main" id="{55DF6F0C-D94A-6728-4E80-360E343EEB24}"/>
              </a:ext>
            </a:extLst>
          </p:cNvPr>
          <p:cNvSpPr/>
          <p:nvPr/>
        </p:nvSpPr>
        <p:spPr>
          <a:xfrm>
            <a:off x="7773017" y="5061114"/>
            <a:ext cx="2719106"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a </a:t>
            </a:r>
            <a:r>
              <a:rPr lang="en-GB" sz="2400" dirty="0" err="1">
                <a:solidFill>
                  <a:schemeClr val="tx1"/>
                </a:solidFill>
              </a:rPr>
              <a:t>Mhàiri</a:t>
            </a:r>
            <a:r>
              <a:rPr lang="en-GB" sz="2400" dirty="0">
                <a:solidFill>
                  <a:schemeClr val="tx1"/>
                </a:solidFill>
              </a:rPr>
              <a:t>!</a:t>
            </a:r>
          </a:p>
        </p:txBody>
      </p:sp>
    </p:spTree>
    <p:extLst>
      <p:ext uri="{BB962C8B-B14F-4D97-AF65-F5344CB8AC3E}">
        <p14:creationId xmlns:p14="http://schemas.microsoft.com/office/powerpoint/2010/main" val="2979737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Task six - </a:t>
            </a:r>
            <a:r>
              <a:rPr lang="en-GB" dirty="0" err="1"/>
              <a:t>factfile</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000" b="1" dirty="0"/>
              <a:t>Research a Stuart King or Queen of Scotland, or of Great Britain and present at least 5 facts about their life.</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dirty="0"/>
              <a:t>Where were they born?</a:t>
            </a:r>
          </a:p>
          <a:p>
            <a:pPr marL="285750" indent="-285750">
              <a:buFont typeface="Arial" panose="020B0604020202020204" pitchFamily="34" charset="0"/>
              <a:buChar char="•"/>
            </a:pPr>
            <a:r>
              <a:rPr lang="en-GB" sz="2000" dirty="0"/>
              <a:t>How long did they live for?</a:t>
            </a:r>
          </a:p>
          <a:p>
            <a:pPr marL="285750" indent="-285750">
              <a:buFont typeface="Arial" panose="020B0604020202020204" pitchFamily="34" charset="0"/>
              <a:buChar char="•"/>
            </a:pPr>
            <a:r>
              <a:rPr lang="en-GB" sz="2000" dirty="0"/>
              <a:t>How did they die?</a:t>
            </a:r>
          </a:p>
          <a:p>
            <a:pPr marL="285750" indent="-285750">
              <a:buFont typeface="Arial" panose="020B0604020202020204" pitchFamily="34" charset="0"/>
              <a:buChar char="•"/>
            </a:pPr>
            <a:r>
              <a:rPr lang="en-GB" sz="2000" dirty="0"/>
              <a:t>What are they famous for?</a:t>
            </a:r>
          </a:p>
          <a:p>
            <a:pPr marL="285750" indent="-285750">
              <a:buFont typeface="Arial" panose="020B0604020202020204" pitchFamily="34" charset="0"/>
              <a:buChar char="•"/>
            </a:pPr>
            <a:r>
              <a:rPr lang="en-GB" sz="2000" dirty="0"/>
              <a:t>Any other useful information</a:t>
            </a:r>
          </a:p>
          <a:p>
            <a:pPr marL="285750" indent="-285750">
              <a:buFont typeface="Arial" panose="020B0604020202020204" pitchFamily="34" charset="0"/>
              <a:buChar char="•"/>
            </a:pPr>
            <a:r>
              <a:rPr lang="en-GB" sz="2000" dirty="0"/>
              <a:t>You could use a picture of them to illustrate your </a:t>
            </a:r>
            <a:r>
              <a:rPr lang="en-GB" sz="2000" dirty="0" err="1"/>
              <a:t>factfile</a:t>
            </a:r>
            <a:endParaRPr lang="en-GB" sz="2000" dirty="0"/>
          </a:p>
          <a:p>
            <a:pPr marL="285750" indent="-285750">
              <a:buFont typeface="Arial" panose="020B0604020202020204" pitchFamily="34" charset="0"/>
              <a:buChar char="•"/>
            </a:pPr>
            <a:r>
              <a:rPr lang="en-GB" sz="2000" dirty="0"/>
              <a:t>What was their name in Gaelic?</a:t>
            </a:r>
          </a:p>
        </p:txBody>
      </p:sp>
      <p:pic>
        <p:nvPicPr>
          <p:cNvPr id="3" name="Picture 2" descr="Painting of King Charles I">
            <a:extLst>
              <a:ext uri="{FF2B5EF4-FFF2-40B4-BE49-F238E27FC236}">
                <a16:creationId xmlns:a16="http://schemas.microsoft.com/office/drawing/2014/main" id="{0616AAAE-5056-3A3A-6825-C78BFC7874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4979" y="636554"/>
            <a:ext cx="3582441" cy="5141094"/>
          </a:xfrm>
          <a:prstGeom prst="rect">
            <a:avLst/>
          </a:prstGeom>
        </p:spPr>
      </p:pic>
    </p:spTree>
    <p:extLst>
      <p:ext uri="{BB962C8B-B14F-4D97-AF65-F5344CB8AC3E}">
        <p14:creationId xmlns:p14="http://schemas.microsoft.com/office/powerpoint/2010/main" val="341922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 </a:t>
            </a:r>
            <a:r>
              <a:rPr lang="en-GB" dirty="0" err="1"/>
              <a:t>Màiri</a:t>
            </a:r>
            <a:r>
              <a:rPr lang="en-GB" dirty="0"/>
              <a:t> and Calum</a:t>
            </a:r>
          </a:p>
        </p:txBody>
      </p:sp>
      <p:grpSp>
        <p:nvGrpSpPr>
          <p:cNvPr id="15" name="Group 14" descr="Man speaking">
            <a:extLst>
              <a:ext uri="{FF2B5EF4-FFF2-40B4-BE49-F238E27FC236}">
                <a16:creationId xmlns:a16="http://schemas.microsoft.com/office/drawing/2014/main" id="{6D858225-7CB5-15C9-25E4-339FA57E1EA0}"/>
              </a:ext>
              <a:ext uri="{C183D7F6-B498-43B3-948B-1728B52AA6E4}">
                <adec:decorative xmlns:adec="http://schemas.microsoft.com/office/drawing/2017/decorative" val="0"/>
              </a:ext>
            </a:extLst>
          </p:cNvPr>
          <p:cNvGrpSpPr/>
          <p:nvPr/>
        </p:nvGrpSpPr>
        <p:grpSpPr>
          <a:xfrm>
            <a:off x="6257265" y="2717800"/>
            <a:ext cx="3626474" cy="1791864"/>
            <a:chOff x="6257265" y="2717800"/>
            <a:chExt cx="3626474" cy="1791864"/>
          </a:xfrm>
          <a:noFill/>
        </p:grpSpPr>
        <p:sp>
          <p:nvSpPr>
            <p:cNvPr id="7" name="Speech Bubble: Rectangle 6">
              <a:extLst>
                <a:ext uri="{FF2B5EF4-FFF2-40B4-BE49-F238E27FC236}">
                  <a16:creationId xmlns:a16="http://schemas.microsoft.com/office/drawing/2014/main" id="{202B696B-14CD-9E93-158B-B1D7DDF44574}"/>
                </a:ext>
              </a:extLst>
            </p:cNvPr>
            <p:cNvSpPr/>
            <p:nvPr/>
          </p:nvSpPr>
          <p:spPr>
            <a:xfrm>
              <a:off x="6257265" y="2717800"/>
              <a:ext cx="2218612" cy="711200"/>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a </a:t>
              </a:r>
              <a:r>
                <a:rPr lang="en-GB" sz="2400" dirty="0" err="1">
                  <a:solidFill>
                    <a:schemeClr val="tx1"/>
                  </a:solidFill>
                </a:rPr>
                <a:t>Mhàiri</a:t>
              </a:r>
              <a:r>
                <a:rPr lang="en-GB" sz="2400" dirty="0">
                  <a:solidFill>
                    <a:schemeClr val="tx1"/>
                  </a:solidFill>
                </a:rPr>
                <a:t>. ’S mise Calum</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grpSp>
        <p:nvGrpSpPr>
          <p:cNvPr id="14" name="Group 13" descr="Woman speaking">
            <a:extLst>
              <a:ext uri="{FF2B5EF4-FFF2-40B4-BE49-F238E27FC236}">
                <a16:creationId xmlns:a16="http://schemas.microsoft.com/office/drawing/2014/main" id="{FC1D76D0-1BFD-4113-5B6F-DD93F9B78393}"/>
              </a:ext>
            </a:extLst>
          </p:cNvPr>
          <p:cNvGrpSpPr/>
          <p:nvPr/>
        </p:nvGrpSpPr>
        <p:grpSpPr>
          <a:xfrm>
            <a:off x="666751" y="1598999"/>
            <a:ext cx="5055955" cy="1830001"/>
            <a:chOff x="666751" y="1598999"/>
            <a:chExt cx="5055955" cy="1830001"/>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9"/>
              <a:ext cx="3526420" cy="945584"/>
            </a:xfrm>
            <a:prstGeom prst="wedgeRectCallout">
              <a:avLst>
                <a:gd name="adj1" fmla="val -55310"/>
                <a:gd name="adj2" fmla="val 693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a:t>
              </a:r>
              <a:r>
                <a:rPr lang="en-GB" sz="2400" dirty="0" err="1">
                  <a:solidFill>
                    <a:schemeClr val="tx1"/>
                  </a:solidFill>
                </a:rPr>
                <a:t>Màiri</a:t>
              </a:r>
              <a:r>
                <a:rPr lang="en-GB" sz="2400" dirty="0">
                  <a:solidFill>
                    <a:schemeClr val="tx1"/>
                  </a:solidFill>
                </a:rPr>
                <a:t>.</a:t>
              </a:r>
            </a:p>
            <a:p>
              <a:pPr algn="ct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 </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grpSp>
      <p:grpSp>
        <p:nvGrpSpPr>
          <p:cNvPr id="16" name="Group 15" descr="Woman speaking">
            <a:extLst>
              <a:ext uri="{FF2B5EF4-FFF2-40B4-BE49-F238E27FC236}">
                <a16:creationId xmlns:a16="http://schemas.microsoft.com/office/drawing/2014/main" id="{5806DC39-9E9F-ACA4-36C9-CA7B22EC936A}"/>
              </a:ext>
            </a:extLst>
          </p:cNvPr>
          <p:cNvGrpSpPr/>
          <p:nvPr/>
        </p:nvGrpSpPr>
        <p:grpSpPr>
          <a:xfrm>
            <a:off x="808877" y="3924373"/>
            <a:ext cx="6485775" cy="1790755"/>
            <a:chOff x="808877" y="3924373"/>
            <a:chExt cx="6485775" cy="1790755"/>
          </a:xfrm>
          <a:no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5125514" cy="945584"/>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Fàilte</a:t>
              </a:r>
              <a:r>
                <a:rPr lang="en-GB" sz="2400" dirty="0">
                  <a:solidFill>
                    <a:schemeClr val="tx1"/>
                  </a:solidFill>
                </a:rPr>
                <a:t> </a:t>
              </a:r>
              <a:r>
                <a:rPr lang="en-GB" sz="2400" dirty="0" err="1">
                  <a:solidFill>
                    <a:schemeClr val="tx1"/>
                  </a:solidFill>
                </a:rPr>
                <a:t>gu</a:t>
              </a:r>
              <a:r>
                <a:rPr lang="en-GB" sz="2400" dirty="0">
                  <a:solidFill>
                    <a:schemeClr val="tx1"/>
                  </a:solidFill>
                </a:rPr>
                <a:t> na </a:t>
              </a:r>
              <a:r>
                <a:rPr lang="en-GB" sz="2400" dirty="0" err="1">
                  <a:solidFill>
                    <a:schemeClr val="tx1"/>
                  </a:solidFill>
                </a:rPr>
                <a:t>Seumasaich</a:t>
              </a:r>
              <a:r>
                <a:rPr lang="en-GB" sz="2400" dirty="0">
                  <a:solidFill>
                    <a:schemeClr val="tx1"/>
                  </a:solidFill>
                </a:rPr>
                <a:t> a </a:t>
              </a:r>
              <a:r>
                <a:rPr lang="en-GB" sz="2400" dirty="0" err="1">
                  <a:solidFill>
                    <a:schemeClr val="tx1"/>
                  </a:solidFill>
                </a:rPr>
                <a:t>Chaluim</a:t>
              </a:r>
              <a:endParaRPr lang="en-GB" sz="2400" dirty="0">
                <a:solidFill>
                  <a:schemeClr val="tx1"/>
                </a:solidFill>
              </a:endParaRPr>
            </a:p>
            <a:p>
              <a:pPr algn="ctr"/>
              <a:r>
                <a:rPr lang="en-GB" sz="2400" dirty="0">
                  <a:solidFill>
                    <a:schemeClr val="tx1"/>
                  </a:solidFill>
                </a:rPr>
                <a:t>Welcome to the </a:t>
              </a:r>
              <a:r>
                <a:rPr lang="en-GB" sz="2400" dirty="0" err="1">
                  <a:solidFill>
                    <a:schemeClr val="tx1"/>
                  </a:solidFill>
                </a:rPr>
                <a:t>Jacobites</a:t>
              </a:r>
              <a:r>
                <a:rPr lang="en-GB" sz="2400" dirty="0">
                  <a:solidFill>
                    <a:schemeClr val="tx1"/>
                  </a:solidFill>
                </a:rPr>
                <a:t>.</a:t>
              </a:r>
            </a:p>
          </p:txBody>
        </p:sp>
      </p:grpSp>
    </p:spTree>
    <p:extLst>
      <p:ext uri="{BB962C8B-B14F-4D97-AF65-F5344CB8AC3E}">
        <p14:creationId xmlns:p14="http://schemas.microsoft.com/office/powerpoint/2010/main" val="2135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ducation Scotland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p:cNvSpPr txBox="1">
            <a:spLocks noGrp="1"/>
          </p:cNvSpPr>
          <p:nvPr>
            <p:ph type="title" idx="4294967295"/>
          </p:nvPr>
        </p:nvSpPr>
        <p:spPr>
          <a:xfrm>
            <a:off x="7162800" y="6057900"/>
            <a:ext cx="5029200" cy="800100"/>
          </a:xfrm>
          <a:prstGeom prst="rect">
            <a:avLst/>
          </a:prstGeom>
          <a:noFill/>
          <a:ln>
            <a:noFill/>
            <a:prstDash/>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733F-0EE0-CF97-5587-F52FAEBBE780}"/>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a:t>Meet </a:t>
            </a:r>
            <a:r>
              <a:rPr lang="en-GB" dirty="0" err="1"/>
              <a:t>Màiri</a:t>
            </a:r>
            <a:r>
              <a:rPr lang="en-GB" dirty="0"/>
              <a:t> and Calum 2</a:t>
            </a:r>
          </a:p>
        </p:txBody>
      </p:sp>
      <p:grpSp>
        <p:nvGrpSpPr>
          <p:cNvPr id="14" name="Group 13" descr="Man speaking&#10;">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no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What’s a </a:t>
              </a:r>
              <a:r>
                <a:rPr lang="en-GB" sz="2400" b="1" dirty="0">
                  <a:solidFill>
                    <a:schemeClr val="tx1"/>
                  </a:solidFill>
                </a:rPr>
                <a:t>Jacobite</a:t>
              </a:r>
              <a:r>
                <a:rPr lang="en-GB" sz="2400" dirty="0">
                  <a:solidFill>
                    <a:schemeClr val="tx1"/>
                  </a:solidFill>
                </a:rPr>
                <a:t>? And why are they called </a:t>
              </a:r>
              <a:r>
                <a:rPr lang="en-GB" sz="2400" b="1" dirty="0" err="1">
                  <a:solidFill>
                    <a:schemeClr val="tx1"/>
                  </a:solidFill>
                </a:rPr>
                <a:t>Seumasach</a:t>
              </a:r>
              <a:r>
                <a:rPr lang="en-GB" sz="2400" dirty="0">
                  <a:solidFill>
                    <a:schemeClr val="tx1"/>
                  </a:solidFill>
                </a:rPr>
                <a:t> in Gaelic?</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Woman speaking&#10;">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a:no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a:t>
              </a:r>
              <a:r>
                <a:rPr lang="en-GB" sz="2400" b="1" dirty="0">
                  <a:solidFill>
                    <a:schemeClr val="tx1"/>
                  </a:solidFill>
                </a:rPr>
                <a:t>Jacobite</a:t>
              </a:r>
              <a:r>
                <a:rPr lang="en-GB" sz="2400" dirty="0">
                  <a:solidFill>
                    <a:schemeClr val="tx1"/>
                  </a:solidFill>
                </a:rPr>
                <a:t> was a supporter of the </a:t>
              </a:r>
              <a:r>
                <a:rPr lang="en-GB" sz="2400" b="1" dirty="0">
                  <a:solidFill>
                    <a:schemeClr val="tx1"/>
                  </a:solidFill>
                </a:rPr>
                <a:t>Stuarts</a:t>
              </a:r>
              <a:r>
                <a:rPr lang="en-GB" sz="2400" dirty="0">
                  <a:solidFill>
                    <a:schemeClr val="tx1"/>
                  </a:solidFill>
                </a:rPr>
                <a:t>, a royal family with Scottish origins, who eventually ruled the rest of Britain as well as Ireland.</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a:grpFill/>
          </p:spPr>
        </p:pic>
      </p:grpSp>
      <p:grpSp>
        <p:nvGrpSpPr>
          <p:cNvPr id="16" name="Group 15" descr="Group 15: Man Speaking">
            <a:extLst>
              <a:ext uri="{FF2B5EF4-FFF2-40B4-BE49-F238E27FC236}">
                <a16:creationId xmlns:a16="http://schemas.microsoft.com/office/drawing/2014/main" id="{70509D23-6A78-626B-29E2-1E2DD7BB68A3}"/>
              </a:ext>
            </a:extLst>
          </p:cNvPr>
          <p:cNvGrpSpPr/>
          <p:nvPr/>
        </p:nvGrpSpPr>
        <p:grpSpPr>
          <a:xfrm>
            <a:off x="7365982" y="2480915"/>
            <a:ext cx="3992423" cy="2683537"/>
            <a:chOff x="7365982" y="2480915"/>
            <a:chExt cx="3992423" cy="2683537"/>
          </a:xfrm>
          <a:noFill/>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descr="Man speaking">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were they not called </a:t>
              </a:r>
              <a:r>
                <a:rPr lang="en-GB" sz="2400" dirty="0" err="1">
                  <a:solidFill>
                    <a:schemeClr val="tx1"/>
                  </a:solidFill>
                </a:rPr>
                <a:t>Stuartites</a:t>
              </a:r>
              <a:r>
                <a:rPr lang="en-GB" sz="2400" dirty="0">
                  <a:solidFill>
                    <a:schemeClr val="tx1"/>
                  </a:solidFill>
                </a:rPr>
                <a:t> then?</a:t>
              </a:r>
            </a:p>
          </p:txBody>
        </p:sp>
      </p:grpSp>
      <p:sp>
        <p:nvSpPr>
          <p:cNvPr id="9" name="Speech Bubble: Rectangle 8" descr="Man speaking">
            <a:extLst>
              <a:ext uri="{FF2B5EF4-FFF2-40B4-BE49-F238E27FC236}">
                <a16:creationId xmlns:a16="http://schemas.microsoft.com/office/drawing/2014/main" id="{49DCC83C-0464-C3DF-E57B-AD7BFBCEB9F8}"/>
              </a:ext>
            </a:extLst>
          </p:cNvPr>
          <p:cNvSpPr/>
          <p:nvPr/>
        </p:nvSpPr>
        <p:spPr>
          <a:xfrm>
            <a:off x="7552027" y="4511671"/>
            <a:ext cx="2794571" cy="1644571"/>
          </a:xfrm>
          <a:prstGeom prst="wedgeRectCallout">
            <a:avLst>
              <a:gd name="adj1" fmla="val 55932"/>
              <a:gd name="adj2" fmla="val -368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I’d like to find out more about these Stuarts.</a:t>
            </a:r>
          </a:p>
        </p:txBody>
      </p:sp>
      <p:grpSp>
        <p:nvGrpSpPr>
          <p:cNvPr id="17" name="Group 16" descr="Group 16: Woman spea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p:spPr>
        </p:pic>
        <p:sp>
          <p:nvSpPr>
            <p:cNvPr id="13" name="Speech Bubble: Rectangle 12" descr="woman speaking">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Lots of Stuart kings were called </a:t>
              </a:r>
              <a:r>
                <a:rPr lang="en-GB" sz="2400" b="1" dirty="0">
                  <a:solidFill>
                    <a:schemeClr val="tx1"/>
                  </a:solidFill>
                </a:rPr>
                <a:t>James</a:t>
              </a:r>
              <a:r>
                <a:rPr lang="en-GB" sz="2400" dirty="0">
                  <a:solidFill>
                    <a:schemeClr val="tx1"/>
                  </a:solidFill>
                </a:rPr>
                <a:t>. The Latin for James is Jacobus – so it became </a:t>
              </a:r>
              <a:r>
                <a:rPr lang="en-GB" sz="2400" dirty="0" err="1">
                  <a:solidFill>
                    <a:schemeClr val="tx1"/>
                  </a:solidFill>
                </a:rPr>
                <a:t>Jacobites</a:t>
              </a:r>
              <a:r>
                <a:rPr lang="en-GB" sz="2400" dirty="0">
                  <a:solidFill>
                    <a:schemeClr val="tx1"/>
                  </a:solidFill>
                </a:rPr>
                <a:t>. The Gaelic for James is Seumas – so a Jacobite was a </a:t>
              </a:r>
              <a:r>
                <a:rPr lang="en-GB" sz="2400" b="1" dirty="0" err="1">
                  <a:solidFill>
                    <a:schemeClr val="tx1"/>
                  </a:solidFill>
                </a:rPr>
                <a:t>Seumasach</a:t>
              </a:r>
              <a:r>
                <a:rPr lang="en-GB" sz="2400" dirty="0">
                  <a:solidFill>
                    <a:schemeClr val="tx1"/>
                  </a:solidFill>
                </a:rPr>
                <a:t>.</a:t>
              </a:r>
            </a:p>
          </p:txBody>
        </p:sp>
      </p:grpSp>
    </p:spTree>
    <p:extLst>
      <p:ext uri="{BB962C8B-B14F-4D97-AF65-F5344CB8AC3E}">
        <p14:creationId xmlns:p14="http://schemas.microsoft.com/office/powerpoint/2010/main" val="2677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6A830-3224-F115-79C6-A4FACDB747A4}"/>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a:solidFill>
                  <a:schemeClr val="tx1"/>
                </a:solidFill>
              </a:rPr>
              <a:t>Na </a:t>
            </a:r>
            <a:r>
              <a:rPr lang="en-GB" dirty="0" err="1">
                <a:solidFill>
                  <a:schemeClr val="tx1"/>
                </a:solidFill>
              </a:rPr>
              <a:t>Stiùbhartaich</a:t>
            </a:r>
            <a:r>
              <a:rPr lang="en-GB" dirty="0">
                <a:solidFill>
                  <a:schemeClr val="tx1"/>
                </a:solidFill>
              </a:rPr>
              <a:t> – The Stewarts/Stuarts</a:t>
            </a:r>
            <a:endParaRPr lang="en-GB" dirty="0"/>
          </a:p>
        </p:txBody>
      </p:sp>
      <p:grpSp>
        <p:nvGrpSpPr>
          <p:cNvPr id="34" name="Group 33" descr="Woman speaking The Stuarts were originally called the Stewarts, (Stiùbhart) because they were descended from the Stewards of Scotland. They had married daughters from the family of Robert the Bruce. The first Stewart king was also called Robert, but there were five James in a row before Mary, Queen of Scots">
            <a:extLst>
              <a:ext uri="{FF2B5EF4-FFF2-40B4-BE49-F238E27FC236}">
                <a16:creationId xmlns:a16="http://schemas.microsoft.com/office/drawing/2014/main" id="{861FAB6E-6C13-C6B9-6802-112B29DF726B}"/>
              </a:ext>
            </a:extLst>
          </p:cNvPr>
          <p:cNvGrpSpPr/>
          <p:nvPr/>
        </p:nvGrpSpPr>
        <p:grpSpPr>
          <a:xfrm>
            <a:off x="212725" y="156433"/>
            <a:ext cx="5581900" cy="2699783"/>
            <a:chOff x="212725" y="156433"/>
            <a:chExt cx="5581900" cy="2699783"/>
          </a:xfrm>
          <a:noFill/>
        </p:grpSpPr>
        <p:pic>
          <p:nvPicPr>
            <p:cNvPr id="27" name="Picture 26">
              <a:extLst>
                <a:ext uri="{FF2B5EF4-FFF2-40B4-BE49-F238E27FC236}">
                  <a16:creationId xmlns:a16="http://schemas.microsoft.com/office/drawing/2014/main" id="{3E2B4D95-C383-6FE7-F637-1E9206270C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725" y="156433"/>
              <a:ext cx="1036410" cy="1591194"/>
            </a:xfrm>
            <a:prstGeom prst="rect">
              <a:avLst/>
            </a:prstGeom>
            <a:grpFill/>
          </p:spPr>
        </p:pic>
        <p:sp>
          <p:nvSpPr>
            <p:cNvPr id="28" name="Speech Bubble: Rectangle 27">
              <a:extLst>
                <a:ext uri="{FF2B5EF4-FFF2-40B4-BE49-F238E27FC236}">
                  <a16:creationId xmlns:a16="http://schemas.microsoft.com/office/drawing/2014/main" id="{5AC02363-53CC-3EA2-64DA-0C17DFE8F9BC}"/>
                </a:ext>
              </a:extLst>
            </p:cNvPr>
            <p:cNvSpPr/>
            <p:nvPr/>
          </p:nvSpPr>
          <p:spPr>
            <a:xfrm>
              <a:off x="1592336" y="447559"/>
              <a:ext cx="4202289" cy="2408657"/>
            </a:xfrm>
            <a:prstGeom prst="wedgeRectCallout">
              <a:avLst>
                <a:gd name="adj1" fmla="val -57862"/>
                <a:gd name="adj2" fmla="val -2313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Stuarts were originally called the Stewarts, (</a:t>
              </a:r>
              <a:r>
                <a:rPr lang="en-GB" dirty="0" err="1">
                  <a:solidFill>
                    <a:schemeClr val="tx1"/>
                  </a:solidFill>
                </a:rPr>
                <a:t>Stiùbhart</a:t>
              </a:r>
              <a:r>
                <a:rPr lang="en-GB" dirty="0">
                  <a:solidFill>
                    <a:schemeClr val="tx1"/>
                  </a:solidFill>
                </a:rPr>
                <a:t>) because they were descended from the Stewards of Scotland. They had married daughters from the family of Robert the Bruce. The first Stewart king was also called Robert, but there were five James in a row before Mary, Queen of Scots.</a:t>
              </a:r>
            </a:p>
          </p:txBody>
        </p:sp>
      </p:grpSp>
      <p:grpSp>
        <p:nvGrpSpPr>
          <p:cNvPr id="35" name="Group 34" descr="Group 34: Robert the Second">
            <a:extLst>
              <a:ext uri="{FF2B5EF4-FFF2-40B4-BE49-F238E27FC236}">
                <a16:creationId xmlns:a16="http://schemas.microsoft.com/office/drawing/2014/main" id="{FF44E976-DAB1-4B2C-662C-7E8A76927B7E}"/>
              </a:ext>
            </a:extLst>
          </p:cNvPr>
          <p:cNvGrpSpPr/>
          <p:nvPr/>
        </p:nvGrpSpPr>
        <p:grpSpPr>
          <a:xfrm>
            <a:off x="5887994" y="290517"/>
            <a:ext cx="2772159" cy="2133601"/>
            <a:chOff x="5887994" y="290517"/>
            <a:chExt cx="2772159" cy="2133601"/>
          </a:xfrm>
          <a:solidFill>
            <a:schemeClr val="bg1"/>
          </a:solidFill>
        </p:grpSpPr>
        <p:pic>
          <p:nvPicPr>
            <p:cNvPr id="2" name="Picture 1">
              <a:extLst>
                <a:ext uri="{FF2B5EF4-FFF2-40B4-BE49-F238E27FC236}">
                  <a16:creationId xmlns:a16="http://schemas.microsoft.com/office/drawing/2014/main" id="{5BB36306-7F4C-BBB7-AB85-69DF8E4268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7994" y="290517"/>
              <a:ext cx="1347973" cy="2133601"/>
            </a:xfrm>
            <a:prstGeom prst="rect">
              <a:avLst/>
            </a:prstGeom>
            <a:grpFill/>
          </p:spPr>
        </p:pic>
        <p:sp>
          <p:nvSpPr>
            <p:cNvPr id="24" name="Speech Bubble: Rectangle 23">
              <a:extLst>
                <a:ext uri="{FF2B5EF4-FFF2-40B4-BE49-F238E27FC236}">
                  <a16:creationId xmlns:a16="http://schemas.microsoft.com/office/drawing/2014/main" id="{1E5CD5AD-2A60-86C8-8688-CFF79B707126}"/>
                </a:ext>
              </a:extLst>
            </p:cNvPr>
            <p:cNvSpPr/>
            <p:nvPr/>
          </p:nvSpPr>
          <p:spPr>
            <a:xfrm>
              <a:off x="6492572" y="1509719"/>
              <a:ext cx="2167581" cy="914399"/>
            </a:xfrm>
            <a:prstGeom prst="wedgeRectCallout">
              <a:avLst>
                <a:gd name="adj1" fmla="val -23923"/>
                <a:gd name="adj2" fmla="val -8600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a:t>
              </a:r>
              <a:r>
                <a:rPr lang="en-GB" sz="3600" dirty="0" err="1">
                  <a:solidFill>
                    <a:schemeClr val="tx1"/>
                  </a:solidFill>
                </a:rPr>
                <a:t>Raibeart</a:t>
              </a:r>
              <a:endParaRPr lang="en-GB" sz="3600" dirty="0">
                <a:solidFill>
                  <a:schemeClr val="tx1"/>
                </a:solidFill>
              </a:endParaRPr>
            </a:p>
          </p:txBody>
        </p:sp>
      </p:grpSp>
      <p:grpSp>
        <p:nvGrpSpPr>
          <p:cNvPr id="36" name="Group 35" descr="Group 35: Group 35: Robert the Third">
            <a:extLst>
              <a:ext uri="{FF2B5EF4-FFF2-40B4-BE49-F238E27FC236}">
                <a16:creationId xmlns:a16="http://schemas.microsoft.com/office/drawing/2014/main" id="{AA3F4A76-766A-7766-A903-E52F73DCC918}"/>
              </a:ext>
            </a:extLst>
          </p:cNvPr>
          <p:cNvGrpSpPr/>
          <p:nvPr/>
        </p:nvGrpSpPr>
        <p:grpSpPr>
          <a:xfrm>
            <a:off x="9069931" y="323855"/>
            <a:ext cx="2996014" cy="2214563"/>
            <a:chOff x="9069931" y="323855"/>
            <a:chExt cx="2996014" cy="2214563"/>
          </a:xfrm>
        </p:grpSpPr>
        <p:pic>
          <p:nvPicPr>
            <p:cNvPr id="3" name="Picture 2">
              <a:extLst>
                <a:ext uri="{FF2B5EF4-FFF2-40B4-BE49-F238E27FC236}">
                  <a16:creationId xmlns:a16="http://schemas.microsoft.com/office/drawing/2014/main" id="{F438B67F-6F22-4F3D-30E1-D8D628EC64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9931" y="323855"/>
              <a:ext cx="1200150" cy="2100263"/>
            </a:xfrm>
            <a:prstGeom prst="rect">
              <a:avLst/>
            </a:prstGeom>
          </p:spPr>
        </p:pic>
        <p:sp>
          <p:nvSpPr>
            <p:cNvPr id="25" name="Speech Bubble: Rectangle 24">
              <a:extLst>
                <a:ext uri="{FF2B5EF4-FFF2-40B4-BE49-F238E27FC236}">
                  <a16:creationId xmlns:a16="http://schemas.microsoft.com/office/drawing/2014/main" id="{36949B28-A420-92E1-AB7C-C04658A9D0EF}"/>
                </a:ext>
              </a:extLst>
            </p:cNvPr>
            <p:cNvSpPr/>
            <p:nvPr/>
          </p:nvSpPr>
          <p:spPr>
            <a:xfrm>
              <a:off x="9898364" y="1624019"/>
              <a:ext cx="2167581" cy="914399"/>
            </a:xfrm>
            <a:prstGeom prst="wedgeRectCallout">
              <a:avLst>
                <a:gd name="adj1" fmla="val -40513"/>
                <a:gd name="adj2" fmla="val -949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Is mise </a:t>
              </a:r>
              <a:r>
                <a:rPr lang="en-GB" sz="2000" dirty="0" err="1">
                  <a:solidFill>
                    <a:schemeClr val="tx1"/>
                  </a:solidFill>
                </a:rPr>
                <a:t>Raibeart</a:t>
              </a:r>
              <a:r>
                <a:rPr lang="en-GB" sz="2000" dirty="0">
                  <a:solidFill>
                    <a:schemeClr val="tx1"/>
                  </a:solidFill>
                </a:rPr>
                <a:t> </a:t>
              </a:r>
              <a:r>
                <a:rPr lang="en-GB" sz="2000" dirty="0" err="1">
                  <a:solidFill>
                    <a:schemeClr val="tx1"/>
                  </a:solidFill>
                </a:rPr>
                <a:t>cuideachd</a:t>
              </a:r>
              <a:endParaRPr lang="en-GB" sz="2000" dirty="0">
                <a:solidFill>
                  <a:schemeClr val="tx1"/>
                </a:solidFill>
              </a:endParaRPr>
            </a:p>
          </p:txBody>
        </p:sp>
      </p:grpSp>
      <p:grpSp>
        <p:nvGrpSpPr>
          <p:cNvPr id="33" name="Group 32" descr="Group 36: The Stewart Kings and Queens up to Mary Queen of Scots">
            <a:extLst>
              <a:ext uri="{FF2B5EF4-FFF2-40B4-BE49-F238E27FC236}">
                <a16:creationId xmlns:a16="http://schemas.microsoft.com/office/drawing/2014/main" id="{FFAD9730-F31B-EFF4-DADA-0B78AC83C58E}"/>
              </a:ext>
            </a:extLst>
          </p:cNvPr>
          <p:cNvGrpSpPr/>
          <p:nvPr/>
        </p:nvGrpSpPr>
        <p:grpSpPr>
          <a:xfrm>
            <a:off x="360267" y="3054553"/>
            <a:ext cx="11768705" cy="3647014"/>
            <a:chOff x="360267" y="3054553"/>
            <a:chExt cx="11768705" cy="3647014"/>
          </a:xfrm>
        </p:grpSpPr>
        <p:grpSp>
          <p:nvGrpSpPr>
            <p:cNvPr id="29" name="Group 28">
              <a:extLst>
                <a:ext uri="{FF2B5EF4-FFF2-40B4-BE49-F238E27FC236}">
                  <a16:creationId xmlns:a16="http://schemas.microsoft.com/office/drawing/2014/main" id="{197BEB94-453E-DE00-D41D-882E6E337DA3}"/>
                </a:ext>
              </a:extLst>
            </p:cNvPr>
            <p:cNvGrpSpPr/>
            <p:nvPr/>
          </p:nvGrpSpPr>
          <p:grpSpPr>
            <a:xfrm>
              <a:off x="360267" y="3093773"/>
              <a:ext cx="10129648" cy="3607794"/>
              <a:chOff x="339718" y="3052761"/>
              <a:chExt cx="11751712" cy="3481384"/>
            </a:xfrm>
          </p:grpSpPr>
          <p:pic>
            <p:nvPicPr>
              <p:cNvPr id="14" name="Picture 13">
                <a:extLst>
                  <a:ext uri="{FF2B5EF4-FFF2-40B4-BE49-F238E27FC236}">
                    <a16:creationId xmlns:a16="http://schemas.microsoft.com/office/drawing/2014/main" id="{D93EBDE2-1536-F5C9-736C-A0C295D595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960" y="3100388"/>
                <a:ext cx="2056631" cy="2547938"/>
              </a:xfrm>
              <a:prstGeom prst="rect">
                <a:avLst/>
              </a:prstGeom>
            </p:spPr>
          </p:pic>
          <p:pic>
            <p:nvPicPr>
              <p:cNvPr id="15" name="Picture 2">
                <a:extLst>
                  <a:ext uri="{FF2B5EF4-FFF2-40B4-BE49-F238E27FC236}">
                    <a16:creationId xmlns:a16="http://schemas.microsoft.com/office/drawing/2014/main" id="{68546A2B-DCF0-97E1-1E40-249E42E8D59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9861" y="3100388"/>
                <a:ext cx="2032097" cy="25479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2DE92334-40AE-6932-7266-C80955E0A32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6291" y="3100387"/>
                <a:ext cx="2019706" cy="25479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990A59B4-A496-4B6C-CB23-3832F239C0A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30331" y="3100387"/>
                <a:ext cx="1994038" cy="25479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A painting of kings&#10;&#10;">
                <a:extLst>
                  <a:ext uri="{FF2B5EF4-FFF2-40B4-BE49-F238E27FC236}">
                    <a16:creationId xmlns:a16="http://schemas.microsoft.com/office/drawing/2014/main" id="{D37B9635-19B4-DCCE-7BD8-E8FE93AB22E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999697" y="3052761"/>
                <a:ext cx="2015887" cy="2595563"/>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Rectangle 18">
                <a:extLst>
                  <a:ext uri="{FF2B5EF4-FFF2-40B4-BE49-F238E27FC236}">
                    <a16:creationId xmlns:a16="http://schemas.microsoft.com/office/drawing/2014/main" id="{394AE91E-5A28-AB3A-4472-FE167CE42862}"/>
                  </a:ext>
                </a:extLst>
              </p:cNvPr>
              <p:cNvSpPr/>
              <p:nvPr/>
            </p:nvSpPr>
            <p:spPr>
              <a:xfrm>
                <a:off x="339718" y="5572125"/>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Seumas</a:t>
                </a:r>
              </a:p>
            </p:txBody>
          </p:sp>
          <p:sp>
            <p:nvSpPr>
              <p:cNvPr id="20" name="Speech Bubble: Rectangle 19">
                <a:extLst>
                  <a:ext uri="{FF2B5EF4-FFF2-40B4-BE49-F238E27FC236}">
                    <a16:creationId xmlns:a16="http://schemas.microsoft.com/office/drawing/2014/main" id="{B6275EDA-52ED-FB20-D33A-E28F23CB6517}"/>
                  </a:ext>
                </a:extLst>
              </p:cNvPr>
              <p:cNvSpPr/>
              <p:nvPr/>
            </p:nvSpPr>
            <p:spPr>
              <a:xfrm>
                <a:off x="2720651" y="5581649"/>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Seumas</a:t>
                </a:r>
              </a:p>
            </p:txBody>
          </p:sp>
          <p:sp>
            <p:nvSpPr>
              <p:cNvPr id="21" name="Speech Bubble: Rectangle 20">
                <a:extLst>
                  <a:ext uri="{FF2B5EF4-FFF2-40B4-BE49-F238E27FC236}">
                    <a16:creationId xmlns:a16="http://schemas.microsoft.com/office/drawing/2014/main" id="{E22360F7-54B5-52CB-7B2C-10DBA3587991}"/>
                  </a:ext>
                </a:extLst>
              </p:cNvPr>
              <p:cNvSpPr/>
              <p:nvPr/>
            </p:nvSpPr>
            <p:spPr>
              <a:xfrm>
                <a:off x="5236080" y="5569743"/>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Seumas</a:t>
                </a:r>
              </a:p>
            </p:txBody>
          </p:sp>
          <p:sp>
            <p:nvSpPr>
              <p:cNvPr id="22" name="Speech Bubble: Rectangle 21">
                <a:extLst>
                  <a:ext uri="{FF2B5EF4-FFF2-40B4-BE49-F238E27FC236}">
                    <a16:creationId xmlns:a16="http://schemas.microsoft.com/office/drawing/2014/main" id="{2251DB41-86F7-E1D5-5F90-AAC50D777A4E}"/>
                  </a:ext>
                </a:extLst>
              </p:cNvPr>
              <p:cNvSpPr/>
              <p:nvPr/>
            </p:nvSpPr>
            <p:spPr>
              <a:xfrm>
                <a:off x="7632539" y="5600695"/>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Seumas</a:t>
                </a:r>
              </a:p>
            </p:txBody>
          </p:sp>
          <p:sp>
            <p:nvSpPr>
              <p:cNvPr id="23" name="Speech Bubble: Rectangle 22">
                <a:extLst>
                  <a:ext uri="{FF2B5EF4-FFF2-40B4-BE49-F238E27FC236}">
                    <a16:creationId xmlns:a16="http://schemas.microsoft.com/office/drawing/2014/main" id="{4217D5C3-D3F3-717F-EF7A-712D5D392597}"/>
                  </a:ext>
                </a:extLst>
              </p:cNvPr>
              <p:cNvSpPr/>
              <p:nvPr/>
            </p:nvSpPr>
            <p:spPr>
              <a:xfrm>
                <a:off x="9923849" y="5619746"/>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Seumas</a:t>
                </a:r>
              </a:p>
            </p:txBody>
          </p:sp>
        </p:grpSp>
        <p:pic>
          <p:nvPicPr>
            <p:cNvPr id="31" name="Picture 30">
              <a:extLst>
                <a:ext uri="{FF2B5EF4-FFF2-40B4-BE49-F238E27FC236}">
                  <a16:creationId xmlns:a16="http://schemas.microsoft.com/office/drawing/2014/main" id="{F2D6D4BF-9135-A3DC-8654-528B711ACB8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38520" y="3054553"/>
              <a:ext cx="1527425" cy="2679670"/>
            </a:xfrm>
            <a:prstGeom prst="rect">
              <a:avLst/>
            </a:prstGeom>
          </p:spPr>
        </p:pic>
        <p:sp>
          <p:nvSpPr>
            <p:cNvPr id="32" name="Speech Bubble: Rectangle 31">
              <a:extLst>
                <a:ext uri="{FF2B5EF4-FFF2-40B4-BE49-F238E27FC236}">
                  <a16:creationId xmlns:a16="http://schemas.microsoft.com/office/drawing/2014/main" id="{82755312-04F9-3647-44DC-20018D744E5A}"/>
                </a:ext>
              </a:extLst>
            </p:cNvPr>
            <p:cNvSpPr/>
            <p:nvPr/>
          </p:nvSpPr>
          <p:spPr>
            <a:xfrm>
              <a:off x="10475492" y="5766655"/>
              <a:ext cx="1653480"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Is mise </a:t>
              </a:r>
              <a:r>
                <a:rPr lang="en-GB" sz="3600" dirty="0" err="1">
                  <a:solidFill>
                    <a:schemeClr val="tx1"/>
                  </a:solidFill>
                </a:rPr>
                <a:t>Màiri</a:t>
              </a:r>
              <a:endParaRPr lang="en-GB" sz="3600" dirty="0">
                <a:solidFill>
                  <a:schemeClr val="tx1"/>
                </a:solidFill>
              </a:endParaRPr>
            </a:p>
          </p:txBody>
        </p:sp>
      </p:grpSp>
    </p:spTree>
    <p:extLst>
      <p:ext uri="{BB962C8B-B14F-4D97-AF65-F5344CB8AC3E}">
        <p14:creationId xmlns:p14="http://schemas.microsoft.com/office/powerpoint/2010/main" val="29746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58C8-96C9-4C11-A5CA-16538C20FE53}"/>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a:solidFill>
                  <a:schemeClr val="tx1"/>
                </a:solidFill>
              </a:rPr>
              <a:t>Na </a:t>
            </a:r>
            <a:r>
              <a:rPr lang="en-GB" dirty="0" err="1">
                <a:solidFill>
                  <a:schemeClr val="tx1"/>
                </a:solidFill>
              </a:rPr>
              <a:t>Stiùbhartaich</a:t>
            </a:r>
            <a:r>
              <a:rPr lang="en-GB" dirty="0">
                <a:solidFill>
                  <a:schemeClr val="tx1"/>
                </a:solidFill>
              </a:rPr>
              <a:t> – The Stewarts/Stuarts 2</a:t>
            </a:r>
            <a:endParaRPr lang="en-GB" dirty="0"/>
          </a:p>
        </p:txBody>
      </p:sp>
      <p:grpSp>
        <p:nvGrpSpPr>
          <p:cNvPr id="36" name="Group 35" descr="The Stuart Kings and Queens of England and Great Britain">
            <a:extLst>
              <a:ext uri="{FF2B5EF4-FFF2-40B4-BE49-F238E27FC236}">
                <a16:creationId xmlns:a16="http://schemas.microsoft.com/office/drawing/2014/main" id="{528A36F5-6415-00FC-694C-8F1027C9675B}"/>
              </a:ext>
            </a:extLst>
          </p:cNvPr>
          <p:cNvGrpSpPr/>
          <p:nvPr/>
        </p:nvGrpSpPr>
        <p:grpSpPr>
          <a:xfrm>
            <a:off x="3267636" y="277750"/>
            <a:ext cx="5494119" cy="6405767"/>
            <a:chOff x="1437518" y="207157"/>
            <a:chExt cx="7141739" cy="6434161"/>
          </a:xfrm>
        </p:grpSpPr>
        <p:pic>
          <p:nvPicPr>
            <p:cNvPr id="6" name="Picture 5">
              <a:extLst>
                <a:ext uri="{FF2B5EF4-FFF2-40B4-BE49-F238E27FC236}">
                  <a16:creationId xmlns:a16="http://schemas.microsoft.com/office/drawing/2014/main" id="{BBF21244-8490-B9CC-3FD7-070964BD0B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2609" y="207157"/>
              <a:ext cx="2057400" cy="2571750"/>
            </a:xfrm>
            <a:prstGeom prst="rect">
              <a:avLst/>
            </a:prstGeom>
          </p:spPr>
        </p:pic>
        <p:pic>
          <p:nvPicPr>
            <p:cNvPr id="7" name="Picture 6">
              <a:extLst>
                <a:ext uri="{FF2B5EF4-FFF2-40B4-BE49-F238E27FC236}">
                  <a16:creationId xmlns:a16="http://schemas.microsoft.com/office/drawing/2014/main" id="{DF5FFFE8-2FAA-5290-F77F-1BA1971A4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4350" y="216682"/>
              <a:ext cx="1964024" cy="2585768"/>
            </a:xfrm>
            <a:prstGeom prst="rect">
              <a:avLst/>
            </a:prstGeom>
          </p:spPr>
        </p:pic>
        <p:pic>
          <p:nvPicPr>
            <p:cNvPr id="8" name="Picture 7">
              <a:extLst>
                <a:ext uri="{FF2B5EF4-FFF2-40B4-BE49-F238E27FC236}">
                  <a16:creationId xmlns:a16="http://schemas.microsoft.com/office/drawing/2014/main" id="{0D6B13A4-418D-8C1E-941B-3361634FA0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2715" y="216682"/>
              <a:ext cx="1964023" cy="2585768"/>
            </a:xfrm>
            <a:prstGeom prst="rect">
              <a:avLst/>
            </a:prstGeom>
          </p:spPr>
        </p:pic>
        <p:pic>
          <p:nvPicPr>
            <p:cNvPr id="9" name="Picture 8">
              <a:extLst>
                <a:ext uri="{FF2B5EF4-FFF2-40B4-BE49-F238E27FC236}">
                  <a16:creationId xmlns:a16="http://schemas.microsoft.com/office/drawing/2014/main" id="{2064B65A-CECC-8126-DA7C-B54FC20331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7963" y="3157131"/>
              <a:ext cx="1964025" cy="2441606"/>
            </a:xfrm>
            <a:prstGeom prst="rect">
              <a:avLst/>
            </a:prstGeom>
          </p:spPr>
        </p:pic>
        <p:pic>
          <p:nvPicPr>
            <p:cNvPr id="10" name="Picture 2">
              <a:extLst>
                <a:ext uri="{FF2B5EF4-FFF2-40B4-BE49-F238E27FC236}">
                  <a16:creationId xmlns:a16="http://schemas.microsoft.com/office/drawing/2014/main" id="{3CF9C294-E7E9-DD2A-D3BF-3C51609E79F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86222" y="3157131"/>
              <a:ext cx="2057400" cy="24819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9B41DE0-2C1D-D83C-DACF-B6F8661158B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61666" y="3100404"/>
              <a:ext cx="1950215" cy="2452671"/>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11">
              <a:extLst>
                <a:ext uri="{FF2B5EF4-FFF2-40B4-BE49-F238E27FC236}">
                  <a16:creationId xmlns:a16="http://schemas.microsoft.com/office/drawing/2014/main" id="{BE0B1DF4-EF9E-EADE-A3C6-27220A60B196}"/>
                </a:ext>
              </a:extLst>
            </p:cNvPr>
            <p:cNvSpPr/>
            <p:nvPr/>
          </p:nvSpPr>
          <p:spPr>
            <a:xfrm>
              <a:off x="1437518" y="2126462"/>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Seumas</a:t>
              </a:r>
            </a:p>
          </p:txBody>
        </p:sp>
        <p:sp>
          <p:nvSpPr>
            <p:cNvPr id="13" name="Speech Bubble: Rectangle 12">
              <a:extLst>
                <a:ext uri="{FF2B5EF4-FFF2-40B4-BE49-F238E27FC236}">
                  <a16:creationId xmlns:a16="http://schemas.microsoft.com/office/drawing/2014/main" id="{A226901E-EB13-F2DE-50BB-E8439CE4A84F}"/>
                </a:ext>
              </a:extLst>
            </p:cNvPr>
            <p:cNvSpPr/>
            <p:nvPr/>
          </p:nvSpPr>
          <p:spPr>
            <a:xfrm>
              <a:off x="1481470" y="5612618"/>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Seumas</a:t>
              </a:r>
            </a:p>
          </p:txBody>
        </p:sp>
        <p:sp>
          <p:nvSpPr>
            <p:cNvPr id="29" name="Speech Bubble: Rectangle 28">
              <a:extLst>
                <a:ext uri="{FF2B5EF4-FFF2-40B4-BE49-F238E27FC236}">
                  <a16:creationId xmlns:a16="http://schemas.microsoft.com/office/drawing/2014/main" id="{4121E87D-67C9-9724-03F5-30056413F6C0}"/>
                </a:ext>
              </a:extLst>
            </p:cNvPr>
            <p:cNvSpPr/>
            <p:nvPr/>
          </p:nvSpPr>
          <p:spPr>
            <a:xfrm>
              <a:off x="3886223" y="5676901"/>
              <a:ext cx="2102152"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Is mise </a:t>
              </a:r>
              <a:r>
                <a:rPr lang="en-GB" sz="2000" dirty="0" err="1">
                  <a:solidFill>
                    <a:schemeClr val="tx1"/>
                  </a:solidFill>
                </a:rPr>
                <a:t>Màiri</a:t>
              </a:r>
              <a:r>
                <a:rPr lang="en-GB" sz="2000" dirty="0">
                  <a:solidFill>
                    <a:schemeClr val="tx1"/>
                  </a:solidFill>
                </a:rPr>
                <a:t> </a:t>
              </a:r>
              <a:r>
                <a:rPr lang="en-GB" sz="2000" dirty="0" err="1">
                  <a:solidFill>
                    <a:schemeClr val="tx1"/>
                  </a:solidFill>
                </a:rPr>
                <a:t>cuideachd</a:t>
              </a:r>
              <a:endParaRPr lang="en-GB" sz="2000" dirty="0">
                <a:solidFill>
                  <a:schemeClr val="tx1"/>
                </a:solidFill>
              </a:endParaRPr>
            </a:p>
          </p:txBody>
        </p:sp>
        <p:sp>
          <p:nvSpPr>
            <p:cNvPr id="30" name="Speech Bubble: Rectangle 29">
              <a:extLst>
                <a:ext uri="{FF2B5EF4-FFF2-40B4-BE49-F238E27FC236}">
                  <a16:creationId xmlns:a16="http://schemas.microsoft.com/office/drawing/2014/main" id="{EB9F2A97-83DF-57C0-F025-346F9171B8B7}"/>
                </a:ext>
              </a:extLst>
            </p:cNvPr>
            <p:cNvSpPr/>
            <p:nvPr/>
          </p:nvSpPr>
          <p:spPr>
            <a:xfrm>
              <a:off x="3922438" y="2126461"/>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a:t>
              </a:r>
              <a:r>
                <a:rPr lang="en-GB" sz="2400" dirty="0" err="1">
                  <a:solidFill>
                    <a:schemeClr val="tx1"/>
                  </a:solidFill>
                </a:rPr>
                <a:t>Teàrlach</a:t>
              </a:r>
              <a:endParaRPr lang="en-GB" sz="2400" dirty="0">
                <a:solidFill>
                  <a:schemeClr val="tx1"/>
                </a:solidFill>
              </a:endParaRPr>
            </a:p>
          </p:txBody>
        </p:sp>
        <p:sp>
          <p:nvSpPr>
            <p:cNvPr id="31" name="Speech Bubble: Rectangle 30">
              <a:extLst>
                <a:ext uri="{FF2B5EF4-FFF2-40B4-BE49-F238E27FC236}">
                  <a16:creationId xmlns:a16="http://schemas.microsoft.com/office/drawing/2014/main" id="{6D6B21BB-DA0B-2044-CFFC-1D34114255A7}"/>
                </a:ext>
              </a:extLst>
            </p:cNvPr>
            <p:cNvSpPr/>
            <p:nvPr/>
          </p:nvSpPr>
          <p:spPr>
            <a:xfrm>
              <a:off x="6411676" y="2126461"/>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Is mise </a:t>
              </a:r>
              <a:r>
                <a:rPr lang="en-GB" sz="2000" dirty="0" err="1">
                  <a:solidFill>
                    <a:schemeClr val="tx1"/>
                  </a:solidFill>
                </a:rPr>
                <a:t>Teàrlach</a:t>
              </a:r>
              <a:r>
                <a:rPr lang="en-GB" sz="2000" dirty="0">
                  <a:solidFill>
                    <a:schemeClr val="tx1"/>
                  </a:solidFill>
                </a:rPr>
                <a:t> </a:t>
              </a:r>
              <a:r>
                <a:rPr lang="en-GB" sz="2000" dirty="0" err="1">
                  <a:solidFill>
                    <a:schemeClr val="tx1"/>
                  </a:solidFill>
                </a:rPr>
                <a:t>cuideachd</a:t>
              </a:r>
              <a:endParaRPr lang="en-GB" sz="2000" dirty="0">
                <a:solidFill>
                  <a:schemeClr val="tx1"/>
                </a:solidFill>
              </a:endParaRPr>
            </a:p>
          </p:txBody>
        </p:sp>
        <p:sp>
          <p:nvSpPr>
            <p:cNvPr id="32" name="Speech Bubble: Rectangle 31">
              <a:extLst>
                <a:ext uri="{FF2B5EF4-FFF2-40B4-BE49-F238E27FC236}">
                  <a16:creationId xmlns:a16="http://schemas.microsoft.com/office/drawing/2014/main" id="{8BCBAEEF-894D-560F-E8AE-3B6CCF6428BF}"/>
                </a:ext>
              </a:extLst>
            </p:cNvPr>
            <p:cNvSpPr/>
            <p:nvPr/>
          </p:nvSpPr>
          <p:spPr>
            <a:xfrm>
              <a:off x="6375370" y="5726919"/>
              <a:ext cx="2167581" cy="914399"/>
            </a:xfrm>
            <a:prstGeom prst="wedgeRectCallout">
              <a:avLst>
                <a:gd name="adj1" fmla="val -23923"/>
                <a:gd name="adj2" fmla="val -860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mise Anna</a:t>
              </a:r>
            </a:p>
          </p:txBody>
        </p:sp>
      </p:grpSp>
      <p:grpSp>
        <p:nvGrpSpPr>
          <p:cNvPr id="41" name="Group 40" descr="Man talking - So who are all these guys, and how did they end up ruling England and Ireland as well?">
            <a:extLst>
              <a:ext uri="{FF2B5EF4-FFF2-40B4-BE49-F238E27FC236}">
                <a16:creationId xmlns:a16="http://schemas.microsoft.com/office/drawing/2014/main" id="{88E9081E-F6BC-34DB-B1FF-8F468841E7B5}"/>
              </a:ext>
            </a:extLst>
          </p:cNvPr>
          <p:cNvGrpSpPr/>
          <p:nvPr/>
        </p:nvGrpSpPr>
        <p:grpSpPr>
          <a:xfrm>
            <a:off x="109024" y="152400"/>
            <a:ext cx="2714265" cy="2757596"/>
            <a:chOff x="109024" y="152400"/>
            <a:chExt cx="2714265" cy="2757596"/>
          </a:xfrm>
        </p:grpSpPr>
        <p:pic>
          <p:nvPicPr>
            <p:cNvPr id="33" name="Picture 32">
              <a:extLst>
                <a:ext uri="{FF2B5EF4-FFF2-40B4-BE49-F238E27FC236}">
                  <a16:creationId xmlns:a16="http://schemas.microsoft.com/office/drawing/2014/main" id="{3C4F55A9-D0C1-6B89-6C9D-7C0937A46B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79123" y="152400"/>
              <a:ext cx="1387022" cy="1735452"/>
            </a:xfrm>
            <a:prstGeom prst="rect">
              <a:avLst/>
            </a:prstGeom>
          </p:spPr>
        </p:pic>
        <p:sp>
          <p:nvSpPr>
            <p:cNvPr id="35" name="Speech Bubble: Rectangle 34">
              <a:extLst>
                <a:ext uri="{FF2B5EF4-FFF2-40B4-BE49-F238E27FC236}">
                  <a16:creationId xmlns:a16="http://schemas.microsoft.com/office/drawing/2014/main" id="{73948D12-32A2-5CEA-00D6-E8F65416ED9C}"/>
                </a:ext>
              </a:extLst>
            </p:cNvPr>
            <p:cNvSpPr/>
            <p:nvPr/>
          </p:nvSpPr>
          <p:spPr>
            <a:xfrm flipH="1">
              <a:off x="109024" y="1698457"/>
              <a:ext cx="2714265" cy="1211539"/>
            </a:xfrm>
            <a:prstGeom prst="wedgeRectCallout">
              <a:avLst>
                <a:gd name="adj1" fmla="val -6518"/>
                <a:gd name="adj2" fmla="val -579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So who are all these guys, and how did they end up ruling England and Ireland as well?</a:t>
              </a:r>
            </a:p>
          </p:txBody>
        </p:sp>
      </p:grpSp>
      <p:grpSp>
        <p:nvGrpSpPr>
          <p:cNvPr id="42" name="Group 41" descr="Group 41: Woman talking - The Stuarts were related to the English Royal Family due to marriage. When Queen Elizabeth I died with no heir (no child to take the throne), James VI of Scotland became James I of England as well in 1603. The last Stuart monarch, Queen Anne died in 1714.">
            <a:extLst>
              <a:ext uri="{FF2B5EF4-FFF2-40B4-BE49-F238E27FC236}">
                <a16:creationId xmlns:a16="http://schemas.microsoft.com/office/drawing/2014/main" id="{3BE07AB5-A85E-7D1D-CBCC-90E24524AFCE}"/>
              </a:ext>
            </a:extLst>
          </p:cNvPr>
          <p:cNvGrpSpPr/>
          <p:nvPr/>
        </p:nvGrpSpPr>
        <p:grpSpPr>
          <a:xfrm>
            <a:off x="8880667" y="152400"/>
            <a:ext cx="3255373" cy="4420095"/>
            <a:chOff x="8880667" y="152400"/>
            <a:chExt cx="3255373" cy="4420095"/>
          </a:xfrm>
        </p:grpSpPr>
        <p:sp>
          <p:nvSpPr>
            <p:cNvPr id="28" name="Speech Bubble: Rectangle 27">
              <a:extLst>
                <a:ext uri="{FF2B5EF4-FFF2-40B4-BE49-F238E27FC236}">
                  <a16:creationId xmlns:a16="http://schemas.microsoft.com/office/drawing/2014/main" id="{5AC02363-53CC-3EA2-64DA-0C17DFE8F9BC}"/>
                </a:ext>
              </a:extLst>
            </p:cNvPr>
            <p:cNvSpPr/>
            <p:nvPr/>
          </p:nvSpPr>
          <p:spPr>
            <a:xfrm flipH="1">
              <a:off x="8880667" y="152400"/>
              <a:ext cx="2714265" cy="3276599"/>
            </a:xfrm>
            <a:prstGeom prst="wedgeRectCallout">
              <a:avLst>
                <a:gd name="adj1" fmla="val -37800"/>
                <a:gd name="adj2" fmla="val 594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Stuarts were related to the English Royal Family due to marriage. When Queen Elizabeth I died with no heir (no child to take the throne), James VI of Scotland became James I of England as well in 1603. The last Stuart monarch, Queen Anne died in 1714.</a:t>
              </a:r>
            </a:p>
          </p:txBody>
        </p:sp>
        <p:pic>
          <p:nvPicPr>
            <p:cNvPr id="34" name="Picture 33">
              <a:extLst>
                <a:ext uri="{FF2B5EF4-FFF2-40B4-BE49-F238E27FC236}">
                  <a16:creationId xmlns:a16="http://schemas.microsoft.com/office/drawing/2014/main" id="{65EE0ECC-82DC-D340-5F82-0B3C95CB4C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0950642" y="2981301"/>
              <a:ext cx="1185398" cy="1591194"/>
            </a:xfrm>
            <a:prstGeom prst="rect">
              <a:avLst/>
            </a:prstGeom>
          </p:spPr>
        </p:pic>
      </p:grpSp>
      <p:grpSp>
        <p:nvGrpSpPr>
          <p:cNvPr id="43" name="Group 42" descr="Group 42:That’s a lot of Kings and Queens in a short time. Why were there so many of them? And why did they come to an end?">
            <a:extLst>
              <a:ext uri="{FF2B5EF4-FFF2-40B4-BE49-F238E27FC236}">
                <a16:creationId xmlns:a16="http://schemas.microsoft.com/office/drawing/2014/main" id="{B0E1ED67-41A4-6FE1-BEF1-C95EF6A7800D}"/>
              </a:ext>
            </a:extLst>
          </p:cNvPr>
          <p:cNvGrpSpPr/>
          <p:nvPr/>
        </p:nvGrpSpPr>
        <p:grpSpPr>
          <a:xfrm>
            <a:off x="176344" y="3356871"/>
            <a:ext cx="2714265" cy="3111417"/>
            <a:chOff x="176344" y="3356871"/>
            <a:chExt cx="2714265" cy="3111417"/>
          </a:xfrm>
          <a:solidFill>
            <a:schemeClr val="bg1"/>
          </a:solidFill>
        </p:grpSpPr>
        <p:pic>
          <p:nvPicPr>
            <p:cNvPr id="37" name="Picture 36">
              <a:extLst>
                <a:ext uri="{FF2B5EF4-FFF2-40B4-BE49-F238E27FC236}">
                  <a16:creationId xmlns:a16="http://schemas.microsoft.com/office/drawing/2014/main" id="{857C6A17-D2DA-419C-A314-D193A6C5FD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0436" y="3356871"/>
              <a:ext cx="1387022" cy="1735452"/>
            </a:xfrm>
            <a:prstGeom prst="rect">
              <a:avLst/>
            </a:prstGeom>
            <a:grpFill/>
          </p:spPr>
        </p:pic>
        <p:sp>
          <p:nvSpPr>
            <p:cNvPr id="38" name="Speech Bubble: Rectangle 37">
              <a:extLst>
                <a:ext uri="{FF2B5EF4-FFF2-40B4-BE49-F238E27FC236}">
                  <a16:creationId xmlns:a16="http://schemas.microsoft.com/office/drawing/2014/main" id="{9111F985-B03F-E0C0-08CB-D5B7B15BAB0A}"/>
                </a:ext>
              </a:extLst>
            </p:cNvPr>
            <p:cNvSpPr/>
            <p:nvPr/>
          </p:nvSpPr>
          <p:spPr>
            <a:xfrm flipH="1">
              <a:off x="176344" y="4953233"/>
              <a:ext cx="2714265" cy="1515055"/>
            </a:xfrm>
            <a:prstGeom prst="wedgeRectCallout">
              <a:avLst>
                <a:gd name="adj1" fmla="val -6518"/>
                <a:gd name="adj2" fmla="val -5790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That’s a lot of Kings and Queens in a short time. Why were there so many of them? And why did they come to an end?</a:t>
              </a:r>
            </a:p>
          </p:txBody>
        </p:sp>
      </p:grpSp>
      <p:grpSp>
        <p:nvGrpSpPr>
          <p:cNvPr id="44" name="Group 43" descr="One of the main reasons was the same reason they became kings of England in the first place. Religion!">
            <a:extLst>
              <a:ext uri="{FF2B5EF4-FFF2-40B4-BE49-F238E27FC236}">
                <a16:creationId xmlns:a16="http://schemas.microsoft.com/office/drawing/2014/main" id="{05B94561-C8F5-9C0E-7F08-923FC5EC379A}"/>
              </a:ext>
            </a:extLst>
          </p:cNvPr>
          <p:cNvGrpSpPr/>
          <p:nvPr/>
        </p:nvGrpSpPr>
        <p:grpSpPr>
          <a:xfrm>
            <a:off x="8829075" y="4572494"/>
            <a:ext cx="3362925" cy="2111023"/>
            <a:chOff x="8829075" y="4572494"/>
            <a:chExt cx="3362925" cy="2111023"/>
          </a:xfrm>
        </p:grpSpPr>
        <p:sp>
          <p:nvSpPr>
            <p:cNvPr id="40" name="Speech Bubble: Rectangle 39">
              <a:extLst>
                <a:ext uri="{FF2B5EF4-FFF2-40B4-BE49-F238E27FC236}">
                  <a16:creationId xmlns:a16="http://schemas.microsoft.com/office/drawing/2014/main" id="{22F16F45-A843-61AA-FA88-FB55FBC771B4}"/>
                </a:ext>
              </a:extLst>
            </p:cNvPr>
            <p:cNvSpPr/>
            <p:nvPr/>
          </p:nvSpPr>
          <p:spPr>
            <a:xfrm flipH="1">
              <a:off x="8829075" y="4572494"/>
              <a:ext cx="2714265" cy="1506697"/>
            </a:xfrm>
            <a:prstGeom prst="wedgeRectCallout">
              <a:avLst>
                <a:gd name="adj1" fmla="val -37800"/>
                <a:gd name="adj2" fmla="val 594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One of the main reasons was the same reason they became kings of England in the first place. Religion!</a:t>
              </a:r>
            </a:p>
          </p:txBody>
        </p:sp>
        <p:pic>
          <p:nvPicPr>
            <p:cNvPr id="39" name="Picture 38">
              <a:extLst>
                <a:ext uri="{FF2B5EF4-FFF2-40B4-BE49-F238E27FC236}">
                  <a16:creationId xmlns:a16="http://schemas.microsoft.com/office/drawing/2014/main" id="{76ECDC3B-66BC-98BD-0822-75186B1BDF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1006602" y="5092323"/>
              <a:ext cx="1185398" cy="1591194"/>
            </a:xfrm>
            <a:prstGeom prst="rect">
              <a:avLst/>
            </a:prstGeom>
          </p:spPr>
        </p:pic>
      </p:grpSp>
    </p:spTree>
    <p:extLst>
      <p:ext uri="{BB962C8B-B14F-4D97-AF65-F5344CB8AC3E}">
        <p14:creationId xmlns:p14="http://schemas.microsoft.com/office/powerpoint/2010/main" val="1552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Jacobites come about – Religion and the Stuarts 1</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5737"/>
            <a:ext cx="5384800" cy="3702050"/>
          </a:xfrm>
        </p:spPr>
        <p:txBody>
          <a:bodyPr>
            <a:noAutofit/>
          </a:bodyPr>
          <a:lstStyle/>
          <a:p>
            <a:r>
              <a:rPr lang="en-GB" sz="1400" dirty="0"/>
              <a:t>During the 16</a:t>
            </a:r>
            <a:r>
              <a:rPr lang="en-GB" sz="1400" baseline="30000" dirty="0"/>
              <a:t>th</a:t>
            </a:r>
            <a:r>
              <a:rPr lang="en-GB" sz="1400" dirty="0"/>
              <a:t> and 17</a:t>
            </a:r>
            <a:r>
              <a:rPr lang="en-GB" sz="1400" baseline="30000" dirty="0"/>
              <a:t>th</a:t>
            </a:r>
            <a:r>
              <a:rPr lang="en-GB" sz="1400" dirty="0"/>
              <a:t> Centuries there was a big quarrel between Christians in Europe. This was called the </a:t>
            </a:r>
            <a:r>
              <a:rPr lang="en-GB" sz="1400" b="1" dirty="0"/>
              <a:t>Reformation</a:t>
            </a:r>
            <a:r>
              <a:rPr lang="en-GB" sz="1400" dirty="0"/>
              <a:t>. It saw new groups of Christians called</a:t>
            </a:r>
            <a:r>
              <a:rPr lang="en-GB" sz="1400" b="1" dirty="0"/>
              <a:t> Protestants </a:t>
            </a:r>
            <a:r>
              <a:rPr lang="en-GB" sz="1400" dirty="0"/>
              <a:t>challenge the Roman </a:t>
            </a:r>
            <a:r>
              <a:rPr lang="en-GB" sz="1400" b="1" dirty="0"/>
              <a:t>Catholic </a:t>
            </a:r>
            <a:r>
              <a:rPr lang="en-GB" sz="1400" dirty="0"/>
              <a:t>Church which had been the main form of Christianity in Western Europe for centuries. </a:t>
            </a:r>
            <a:r>
              <a:rPr lang="en-GB" sz="1400" b="1" dirty="0"/>
              <a:t>Martin Luther </a:t>
            </a:r>
            <a:r>
              <a:rPr lang="en-GB" sz="1400" dirty="0"/>
              <a:t>was a German priest who published his new ideas on religion and lots of people agreed with him.</a:t>
            </a:r>
            <a:br>
              <a:rPr lang="en-GB" sz="1400" dirty="0"/>
            </a:br>
            <a:endParaRPr lang="en-GB" sz="1400" dirty="0"/>
          </a:p>
          <a:p>
            <a:r>
              <a:rPr lang="en-GB" sz="1400" dirty="0"/>
              <a:t>Although Catholics and Protestants believed in the same God and in Jesus Christ, they disagreed on how to worship Him and so lots of wars and battles happened. </a:t>
            </a:r>
          </a:p>
          <a:p>
            <a:r>
              <a:rPr lang="en-GB" sz="1400" dirty="0"/>
              <a:t>Some countries stayed Roman Catholic and treated their Protestant populations poorly, but in some countries Protestants took power and treated the Catholics badly as well. In some countries the rulers remained Catholic but the majority of the public became Protestant – this happened in Scotland. </a:t>
            </a:r>
            <a:r>
              <a:rPr lang="en-GB" sz="1400" b="1" dirty="0"/>
              <a:t>Mary Queen of Scots </a:t>
            </a:r>
            <a:r>
              <a:rPr lang="en-GB" sz="1400" dirty="0"/>
              <a:t>was Catholic and this caused problems for her, in particular </a:t>
            </a:r>
            <a:r>
              <a:rPr lang="en-GB" sz="1400" b="1" dirty="0"/>
              <a:t>John Knox</a:t>
            </a:r>
            <a:r>
              <a:rPr lang="en-GB" sz="1400" dirty="0"/>
              <a:t>, a famous Protestant minister.</a:t>
            </a:r>
          </a:p>
          <a:p>
            <a:r>
              <a:rPr lang="en-GB" sz="1400" dirty="0"/>
              <a:t>One worry was that Catholic kings and queens would be loyal to the </a:t>
            </a:r>
            <a:r>
              <a:rPr lang="en-GB" sz="1400" b="1" dirty="0"/>
              <a:t>Pope</a:t>
            </a:r>
            <a:r>
              <a:rPr lang="en-GB" sz="1400" dirty="0"/>
              <a:t>, who was the leader of all Catholics, and ruled in Rome</a:t>
            </a:r>
          </a:p>
          <a:p>
            <a:endParaRPr lang="en-GB" sz="1400" dirty="0"/>
          </a:p>
          <a:p>
            <a:endParaRPr lang="en-GB" sz="1400" dirty="0"/>
          </a:p>
          <a:p>
            <a:r>
              <a:rPr lang="en-GB" sz="1400" dirty="0"/>
              <a:t>.</a:t>
            </a:r>
          </a:p>
          <a:p>
            <a:endParaRPr lang="en-GB" sz="1400" dirty="0"/>
          </a:p>
        </p:txBody>
      </p:sp>
      <p:pic>
        <p:nvPicPr>
          <p:cNvPr id="8" name="Picture 7" descr="A cartoon of a person reading a book - Martin Luther">
            <a:extLst>
              <a:ext uri="{FF2B5EF4-FFF2-40B4-BE49-F238E27FC236}">
                <a16:creationId xmlns:a16="http://schemas.microsoft.com/office/drawing/2014/main" id="{92CCB594-2410-D697-CE2E-45CF77AFFF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2621" y="2010827"/>
            <a:ext cx="2672717" cy="3051870"/>
          </a:xfrm>
          <a:prstGeom prst="rect">
            <a:avLst/>
          </a:prstGeom>
        </p:spPr>
      </p:pic>
      <p:pic>
        <p:nvPicPr>
          <p:cNvPr id="6" name="Picture 5" descr="A person with a beard and hat - John Knox">
            <a:extLst>
              <a:ext uri="{FF2B5EF4-FFF2-40B4-BE49-F238E27FC236}">
                <a16:creationId xmlns:a16="http://schemas.microsoft.com/office/drawing/2014/main" id="{9A28A57F-7208-D566-A1FC-630DE20109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4159" y="3674036"/>
            <a:ext cx="2557641" cy="2452738"/>
          </a:xfrm>
          <a:prstGeom prst="rect">
            <a:avLst/>
          </a:prstGeom>
        </p:spPr>
      </p:pic>
      <p:pic>
        <p:nvPicPr>
          <p:cNvPr id="10" name="Picture 9" descr="A person wearing a religious outfit - The Pope">
            <a:extLst>
              <a:ext uri="{FF2B5EF4-FFF2-40B4-BE49-F238E27FC236}">
                <a16:creationId xmlns:a16="http://schemas.microsoft.com/office/drawing/2014/main" id="{778CF79C-677B-4DE2-548C-366723EA2A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7861" y="1221298"/>
            <a:ext cx="2483397" cy="2452738"/>
          </a:xfrm>
          <a:prstGeom prst="rect">
            <a:avLst/>
          </a:prstGeom>
        </p:spPr>
      </p:pic>
    </p:spTree>
    <p:extLst>
      <p:ext uri="{BB962C8B-B14F-4D97-AF65-F5344CB8AC3E}">
        <p14:creationId xmlns:p14="http://schemas.microsoft.com/office/powerpoint/2010/main" val="281734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Jacobites come about – Religion and the Stuarts 1 -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5737"/>
            <a:ext cx="5384800" cy="3702050"/>
          </a:xfrm>
        </p:spPr>
        <p:txBody>
          <a:bodyPr>
            <a:noAutofit/>
          </a:bodyPr>
          <a:lstStyle/>
          <a:p>
            <a:r>
              <a:rPr lang="en-GB" sz="2000" dirty="0" err="1"/>
              <a:t>Q1</a:t>
            </a:r>
            <a:r>
              <a:rPr lang="en-GB" sz="2000" dirty="0"/>
              <a:t> - Which two groups of Christians fell out during the Reformation?</a:t>
            </a:r>
          </a:p>
          <a:p>
            <a:endParaRPr lang="en-GB" sz="2000" dirty="0"/>
          </a:p>
          <a:p>
            <a:r>
              <a:rPr lang="en-GB" sz="2000" dirty="0" err="1"/>
              <a:t>Q2</a:t>
            </a:r>
            <a:r>
              <a:rPr lang="en-GB" sz="2000" dirty="0"/>
              <a:t> – What religion was Mary Queen of Scots?</a:t>
            </a:r>
          </a:p>
          <a:p>
            <a:br>
              <a:rPr lang="en-GB" sz="2000" dirty="0"/>
            </a:br>
            <a:r>
              <a:rPr lang="en-GB" sz="2000" dirty="0" err="1"/>
              <a:t>Q3</a:t>
            </a:r>
            <a:r>
              <a:rPr lang="en-GB" sz="2000" dirty="0"/>
              <a:t> – Use the internet to find out three facts about John Knox, Martin Luther or Pope Leo X.</a:t>
            </a:r>
          </a:p>
          <a:p>
            <a:r>
              <a:rPr lang="en-GB" sz="1400" dirty="0"/>
              <a:t>.</a:t>
            </a:r>
          </a:p>
          <a:p>
            <a:endParaRPr lang="en-GB" sz="1400" dirty="0"/>
          </a:p>
        </p:txBody>
      </p:sp>
      <p:pic>
        <p:nvPicPr>
          <p:cNvPr id="8" name="Picture 7" descr="A cartoon of a person reading a book - Martin Luther">
            <a:extLst>
              <a:ext uri="{FF2B5EF4-FFF2-40B4-BE49-F238E27FC236}">
                <a16:creationId xmlns:a16="http://schemas.microsoft.com/office/drawing/2014/main" id="{92CCB594-2410-D697-CE2E-45CF77AFFF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2621" y="2010827"/>
            <a:ext cx="2672717" cy="3051870"/>
          </a:xfrm>
          <a:prstGeom prst="rect">
            <a:avLst/>
          </a:prstGeom>
        </p:spPr>
      </p:pic>
      <p:pic>
        <p:nvPicPr>
          <p:cNvPr id="6" name="Picture 5" descr="A person with a beard - John Knox">
            <a:extLst>
              <a:ext uri="{FF2B5EF4-FFF2-40B4-BE49-F238E27FC236}">
                <a16:creationId xmlns:a16="http://schemas.microsoft.com/office/drawing/2014/main" id="{9A28A57F-7208-D566-A1FC-630DE20109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4159" y="3674036"/>
            <a:ext cx="2557641" cy="2452738"/>
          </a:xfrm>
          <a:prstGeom prst="rect">
            <a:avLst/>
          </a:prstGeom>
        </p:spPr>
      </p:pic>
      <p:pic>
        <p:nvPicPr>
          <p:cNvPr id="10" name="Picture 9" descr="A person wearing a garment - The Pope">
            <a:extLst>
              <a:ext uri="{FF2B5EF4-FFF2-40B4-BE49-F238E27FC236}">
                <a16:creationId xmlns:a16="http://schemas.microsoft.com/office/drawing/2014/main" id="{778CF79C-677B-4DE2-548C-366723EA2A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7861" y="1221298"/>
            <a:ext cx="2483397" cy="2452738"/>
          </a:xfrm>
          <a:prstGeom prst="rect">
            <a:avLst/>
          </a:prstGeom>
        </p:spPr>
      </p:pic>
    </p:spTree>
    <p:extLst>
      <p:ext uri="{BB962C8B-B14F-4D97-AF65-F5344CB8AC3E}">
        <p14:creationId xmlns:p14="http://schemas.microsoft.com/office/powerpoint/2010/main" val="242718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Why did the Jacobites come about – Religion and the Stuarts 2</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400" dirty="0"/>
              <a:t>When Mary, Queen of Scots went to France to marry the son of the French king (who then died), she changed the spelling of her name from Stewart to the French spelling Stuart. She was a Catholic and when her husband died she returned to Scotland.</a:t>
            </a:r>
          </a:p>
          <a:p>
            <a:endParaRPr lang="en-GB" sz="1400" dirty="0"/>
          </a:p>
          <a:p>
            <a:r>
              <a:rPr lang="en-GB" sz="1400" dirty="0"/>
              <a:t>She was forced to </a:t>
            </a:r>
            <a:r>
              <a:rPr lang="en-GB" sz="1400" b="1" dirty="0"/>
              <a:t>abdicate</a:t>
            </a:r>
            <a:r>
              <a:rPr lang="en-GB" sz="1400" dirty="0"/>
              <a:t> in 1567 and her son James was made king. Mary would be </a:t>
            </a:r>
            <a:r>
              <a:rPr lang="en-GB" sz="1400" b="1" dirty="0"/>
              <a:t>executed</a:t>
            </a:r>
            <a:r>
              <a:rPr lang="en-GB" sz="1400" dirty="0"/>
              <a:t> by beheading on the order of her cousin Queen Elizabeth I of England in 1587. In 1603 James became King of England as well because he was the closest living relative of Queen Elizabeth when she died. </a:t>
            </a:r>
          </a:p>
          <a:p>
            <a:endParaRPr lang="en-GB" sz="1400" dirty="0"/>
          </a:p>
          <a:p>
            <a:r>
              <a:rPr lang="en-GB" sz="1400" dirty="0"/>
              <a:t>When the Stuarts moved to England they often found themselves in trouble. They believed in the “Divine Right” of Kings. This meant they believed God had chosen them to rule and they could do what they wanted. This meant they often fell out with other powerful people and bodies such as the Church, the nobility and Parliament.</a:t>
            </a:r>
          </a:p>
        </p:txBody>
      </p:sp>
      <p:sp>
        <p:nvSpPr>
          <p:cNvPr id="5" name="Content Placeholder 4" descr="Mary Queen of Scots Cartoon&#10;">
            <a:extLst>
              <a:ext uri="{FF2B5EF4-FFF2-40B4-BE49-F238E27FC236}">
                <a16:creationId xmlns:a16="http://schemas.microsoft.com/office/drawing/2014/main" id="{B0FA28FF-171B-CA80-7253-1FBBA9D7F7BD}"/>
              </a:ext>
            </a:extLst>
          </p:cNvPr>
          <p:cNvSpPr>
            <a:spLocks noGrp="1"/>
          </p:cNvSpPr>
          <p:nvPr>
            <p:ph sz="half" idx="2"/>
          </p:nvPr>
        </p:nvSpPr>
        <p:spPr>
          <a:xfrm>
            <a:off x="6273800" y="1887537"/>
            <a:ext cx="5384800" cy="4140199"/>
          </a:xfrm>
        </p:spPr>
        <p:txBody>
          <a:bodyPr>
            <a:normAutofit/>
          </a:bodyPr>
          <a:lstStyle/>
          <a:p>
            <a:endParaRPr lang="en-GB" sz="3400" dirty="0"/>
          </a:p>
          <a:p>
            <a:endParaRPr lang="en-GB" dirty="0"/>
          </a:p>
          <a:p>
            <a:endParaRPr lang="en-GB" dirty="0"/>
          </a:p>
        </p:txBody>
      </p:sp>
      <p:pic>
        <p:nvPicPr>
          <p:cNvPr id="6" name="Picture 5" descr="Mary Queen of Scots">
            <a:extLst>
              <a:ext uri="{FF2B5EF4-FFF2-40B4-BE49-F238E27FC236}">
                <a16:creationId xmlns:a16="http://schemas.microsoft.com/office/drawing/2014/main" id="{B3596956-1A7D-80AF-6B45-B46CD7156C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9926" y="1325367"/>
            <a:ext cx="4592548" cy="4592548"/>
          </a:xfrm>
          <a:prstGeom prst="rect">
            <a:avLst/>
          </a:prstGeom>
        </p:spPr>
      </p:pic>
    </p:spTree>
    <p:extLst>
      <p:ext uri="{BB962C8B-B14F-4D97-AF65-F5344CB8AC3E}">
        <p14:creationId xmlns:p14="http://schemas.microsoft.com/office/powerpoint/2010/main" val="2194152631"/>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256BBF985DE4EAA2988CFFFE87F66" ma:contentTypeVersion="10" ma:contentTypeDescription="Create a new document." ma:contentTypeScope="" ma:versionID="22fa1fb99355682c7aed8b36b7c2296a">
  <xsd:schema xmlns:xsd="http://www.w3.org/2001/XMLSchema" xmlns:xs="http://www.w3.org/2001/XMLSchema" xmlns:p="http://schemas.microsoft.com/office/2006/metadata/properties" xmlns:ns2="19b8394a-7c20-44cf-83bf-362472d0fb04" targetNamespace="http://schemas.microsoft.com/office/2006/metadata/properties" ma:root="true" ma:fieldsID="628c26ce816b09b1b3cfcd71684cf3d1" ns2:_="">
    <xsd:import namespace="19b8394a-7c20-44cf-83bf-362472d0fb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394a-7c20-44cf-83bf-362472d0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b8394a-7c20-44cf-83bf-362472d0fb0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CD65A9C4-B19C-4B67-8936-A4AB5F11E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394a-7c20-44cf-83bf-362472d0f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67039-C71A-4B84-9858-0728C216CC08}">
  <ds:schemaRef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9b8394a-7c20-44cf-83bf-362472d0fb04"/>
    <ds:schemaRef ds:uri="http://www.w3.org/XML/1998/namespace"/>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ES PP Template</Template>
  <TotalTime>948</TotalTime>
  <Words>2870</Words>
  <Application>Microsoft Office PowerPoint</Application>
  <PresentationFormat>Widescreen</PresentationFormat>
  <Paragraphs>286</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Bold</vt:lpstr>
      <vt:lpstr>Calibri</vt:lpstr>
      <vt:lpstr>Comic Sans MS</vt:lpstr>
      <vt:lpstr>Lucida Grande</vt:lpstr>
      <vt:lpstr>Wingdings</vt:lpstr>
      <vt:lpstr>Powerpoint_template</vt:lpstr>
      <vt:lpstr>Na Seumasaich – The Jacobites</vt:lpstr>
      <vt:lpstr>Na Seumasaich – Lesson 1</vt:lpstr>
      <vt:lpstr>Meet Màiri and Calum</vt:lpstr>
      <vt:lpstr>Meet Màiri and Calum 2</vt:lpstr>
      <vt:lpstr>Na Stiùbhartaich – The Stewarts/Stuarts</vt:lpstr>
      <vt:lpstr>Na Stiùbhartaich – The Stewarts/Stuarts 2</vt:lpstr>
      <vt:lpstr>Why did the Jacobites come about – Religion and the Stuarts 1</vt:lpstr>
      <vt:lpstr>Why did the Jacobites come about – Religion and the Stuarts 1 - Questions</vt:lpstr>
      <vt:lpstr>Why did the Jacobites come about – Religion and the Stuarts 2</vt:lpstr>
      <vt:lpstr>Why did the Jacobites come about – Religion and the Stuarts 2 – Questions </vt:lpstr>
      <vt:lpstr>Why did the Jacobites come about – Religion and the Stuarts</vt:lpstr>
      <vt:lpstr>Why did the Jacobites come about – Religion and the Stuarts 3 - Questions</vt:lpstr>
      <vt:lpstr>Why did the Jacobites come about? Religion and the Stuarts 4</vt:lpstr>
      <vt:lpstr>Why did the Jacobites come about? Religion and the Stuarts 4 - Questions</vt:lpstr>
      <vt:lpstr>Why did the Jacobites come about? Religion and the Stuarts 5</vt:lpstr>
      <vt:lpstr>Why did the Jacobites come about? Religion and the Stuarts 5 - Questions</vt:lpstr>
      <vt:lpstr>How to talk about your name in Gaelic.</vt:lpstr>
      <vt:lpstr>Task one – Asking and saying our names in Gaelic </vt:lpstr>
      <vt:lpstr>Finding out our first names in Gaelic</vt:lpstr>
      <vt:lpstr>Task two - writing </vt:lpstr>
      <vt:lpstr>Gaelic surnames</vt:lpstr>
      <vt:lpstr>How to talk about your surname in Gaelic.</vt:lpstr>
      <vt:lpstr>Task three - writing</vt:lpstr>
      <vt:lpstr>Task four - talking</vt:lpstr>
      <vt:lpstr>Conversation time</vt:lpstr>
      <vt:lpstr>Meet Màiri and Calum – revision – notice how they respond to each other’s names.</vt:lpstr>
      <vt:lpstr>The vocative case</vt:lpstr>
      <vt:lpstr>Task five - talk</vt:lpstr>
      <vt:lpstr>Task six - factfile</vt:lpstr>
      <vt:lpstr>For Scotland's learners, with Scotland's educators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Na Seumasaich – The Jacobites - Lesson 1</dc:title>
  <dc:creator>Epsworth S (Susan)</dc:creator>
  <cp:lastModifiedBy>Jeremy Stevenson</cp:lastModifiedBy>
  <cp:revision>29</cp:revision>
  <cp:lastPrinted>2014-02-19T15:05:01Z</cp:lastPrinted>
  <dcterms:created xsi:type="dcterms:W3CDTF">2019-05-27T11:42:59Z</dcterms:created>
  <dcterms:modified xsi:type="dcterms:W3CDTF">2024-02-09T16:25:23Z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0x0101005E4256BBF985DE4EAA2988CFFFE87F66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