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9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/>
    <p:restoredTop sz="94663"/>
  </p:normalViewPr>
  <p:slideViewPr>
    <p:cSldViewPr snapToGrid="0">
      <p:cViewPr varScale="1">
        <p:scale>
          <a:sx n="83" d="100"/>
          <a:sy n="83" d="100"/>
        </p:scale>
        <p:origin x="4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1C643-D55E-4EEA-A071-400F82D37146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241DF-0B4C-4350-B69D-F35074026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75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241DF-0B4C-4350-B69D-F350740266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479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603" y="1385835"/>
            <a:ext cx="7635499" cy="551454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938" y="2200759"/>
            <a:ext cx="7671661" cy="379708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B8E9D5-8169-214E-B73A-351AFBAEB507}"/>
              </a:ext>
            </a:extLst>
          </p:cNvPr>
          <p:cNvSpPr/>
          <p:nvPr userDrawn="1"/>
        </p:nvSpPr>
        <p:spPr>
          <a:xfrm>
            <a:off x="-154983" y="0"/>
            <a:ext cx="12584624" cy="9763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A0E1B2-69FA-A54E-9DD8-5AC7EAF8AE8C}"/>
              </a:ext>
            </a:extLst>
          </p:cNvPr>
          <p:cNvSpPr txBox="1"/>
          <p:nvPr userDrawn="1"/>
        </p:nvSpPr>
        <p:spPr>
          <a:xfrm>
            <a:off x="449451" y="325464"/>
            <a:ext cx="8787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Light" panose="020B0403020202020204" pitchFamily="34" charset="0"/>
              </a:rPr>
              <a:t>Remote learning entitlements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1C36DD-D9B0-724E-B237-5F765FDB9FD0}"/>
              </a:ext>
            </a:extLst>
          </p:cNvPr>
          <p:cNvCxnSpPr/>
          <p:nvPr userDrawn="1"/>
        </p:nvCxnSpPr>
        <p:spPr>
          <a:xfrm>
            <a:off x="526942" y="6400800"/>
            <a:ext cx="112827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17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45A645E-3A57-A04B-B7F3-05222B16B5A2}"/>
              </a:ext>
            </a:extLst>
          </p:cNvPr>
          <p:cNvCxnSpPr/>
          <p:nvPr userDrawn="1"/>
        </p:nvCxnSpPr>
        <p:spPr>
          <a:xfrm>
            <a:off x="526942" y="6400800"/>
            <a:ext cx="112827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46E4B72D-A922-3641-A3B1-4835BDCC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603" y="1385835"/>
            <a:ext cx="7635499" cy="551454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62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B102CE3-9909-464A-85BF-3440FEA83F0F}"/>
              </a:ext>
            </a:extLst>
          </p:cNvPr>
          <p:cNvSpPr/>
          <p:nvPr userDrawn="1"/>
        </p:nvSpPr>
        <p:spPr>
          <a:xfrm>
            <a:off x="-1" y="1"/>
            <a:ext cx="12192001" cy="6913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57A87D-F018-DA45-8373-ECD8B8656E31}"/>
              </a:ext>
            </a:extLst>
          </p:cNvPr>
          <p:cNvSpPr txBox="1"/>
          <p:nvPr userDrawn="1"/>
        </p:nvSpPr>
        <p:spPr>
          <a:xfrm>
            <a:off x="449451" y="258558"/>
            <a:ext cx="878753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800" dirty="0">
                <a:solidFill>
                  <a:srgbClr val="002060"/>
                </a:solidFill>
                <a:latin typeface="Helvetica" pitchFamily="2" charset="0"/>
                <a:cs typeface="Arial" panose="020B0604020202020204" pitchFamily="34" charset="0"/>
              </a:rPr>
              <a:t>Remote </a:t>
            </a:r>
            <a:r>
              <a:rPr lang="en-GB" sz="1800" dirty="0" smtClean="0">
                <a:solidFill>
                  <a:srgbClr val="002060"/>
                </a:solidFill>
                <a:latin typeface="Helvetica" pitchFamily="2" charset="0"/>
                <a:cs typeface="Arial" panose="020B0604020202020204" pitchFamily="34" charset="0"/>
              </a:rPr>
              <a:t>learning entitlements:</a:t>
            </a:r>
            <a:r>
              <a:rPr lang="en-GB" sz="1800" baseline="0" dirty="0" smtClean="0">
                <a:solidFill>
                  <a:srgbClr val="002060"/>
                </a:solidFill>
                <a:latin typeface="Helvetica" pitchFamily="2" charset="0"/>
                <a:cs typeface="Arial" panose="020B0604020202020204" pitchFamily="34" charset="0"/>
              </a:rPr>
              <a:t> Examples from the national overviews of practice</a:t>
            </a:r>
            <a:endParaRPr lang="en-US" sz="18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78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cid:329CA4BC-69AA-4DC5-A1EB-51BFCA92B4E7@lan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education.gov.scot/improvement/covid-19-education-recovery/national-overviews/national-overview-of-practice-report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>
            <a:extLst>
              <a:ext uri="{FF2B5EF4-FFF2-40B4-BE49-F238E27FC236}">
                <a16:creationId xmlns:a16="http://schemas.microsoft.com/office/drawing/2014/main" id="{43D2AE86-83DA-B644-A499-0F9A0F25B988}"/>
              </a:ext>
            </a:extLst>
          </p:cNvPr>
          <p:cNvSpPr txBox="1">
            <a:spLocks/>
          </p:cNvSpPr>
          <p:nvPr/>
        </p:nvSpPr>
        <p:spPr>
          <a:xfrm>
            <a:off x="593725" y="1379788"/>
            <a:ext cx="5078278" cy="551454"/>
          </a:xfrm>
          <a:prstGeom prst="rect">
            <a:avLst/>
          </a:prstGeom>
        </p:spPr>
        <p:txBody>
          <a:bodyPr lIns="0" tIns="0" rIns="0" bIns="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6A8298AD-252A-6B46-BBF1-9FA4A7AC0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603" y="1385835"/>
            <a:ext cx="6183347" cy="545407"/>
          </a:xfrm>
        </p:spPr>
        <p:txBody>
          <a:bodyPr/>
          <a:lstStyle/>
          <a:p>
            <a:r>
              <a:rPr lang="en-GB" dirty="0"/>
              <a:t>Continuing partnership working to ensure the needs of children with complex autism are met during remote and face to face learning.</a:t>
            </a:r>
            <a:br>
              <a:rPr lang="en-GB" dirty="0"/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St Francis RC 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School,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Dundee City Council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 descr="Education Scotland RGB (45mm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5632557"/>
            <a:ext cx="1619250" cy="6477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947760" y="5910925"/>
            <a:ext cx="455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National overviews of practice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cid:329CA4BC-69AA-4DC5-A1EB-51BFCA92B4E7@lan"/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165" y="1379787"/>
            <a:ext cx="4558560" cy="45311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898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0D5D1-4B72-A047-B5E5-3172327E2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739" y="1056651"/>
            <a:ext cx="10198254" cy="442965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 Francis RC Primary School 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DEE2A6-377D-0044-9148-52AF3D0DE193}"/>
              </a:ext>
            </a:extLst>
          </p:cNvPr>
          <p:cNvSpPr txBox="1"/>
          <p:nvPr/>
        </p:nvSpPr>
        <p:spPr>
          <a:xfrm>
            <a:off x="237745" y="1828800"/>
            <a:ext cx="11954255" cy="5078313"/>
          </a:xfrm>
          <a:prstGeom prst="rect">
            <a:avLst/>
          </a:prstGeom>
          <a:noFill/>
        </p:spPr>
        <p:txBody>
          <a:bodyPr wrap="square" numCol="2" spcCol="54000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school made use of the Scottish Government’s roll out of tablet computers and wherever possible ensured that families most in need were prioritised.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PEF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money was also used buy laptops for those families who were facing new socioeconomic challenges because of Covid.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addition, the school used a pre-existing and strong partnership with a local supermarket to acquire a laptop for all remaining children. Wi-Fi bundles were provided, where needed.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family development officer gave parents face to face doorstep instructions in setting up the devices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Initially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specialist partners worked from home providing online support for children in school and working at home. To ensure children have a consistent and familiar routine at home the school sends visual timetables and other visual resource packs to families to support continuous communication development.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Speech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and language therapists (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SLT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) continue to provide consultancy to families remotely. However, the head teacher negotiated with the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SLT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to provide continuing professional learning opportunities for staff so that they could become speech and language partners.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enables staff to continue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SLT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communication programmes in school and provide door step support to families at home. Families value this extra support.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Vulnerable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families are supported by Women’s Aid,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Barnardos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and other third sector organisations and continue to provide in school support. 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music therapist provides recorded remote learning sessions for all children with complex needs. Children enjoy and engage well in these sessions.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93883" y="5617245"/>
            <a:ext cx="28562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following information has been shared from the school to further illustrate their approach.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93556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430" y="986265"/>
            <a:ext cx="11308597" cy="551454"/>
          </a:xfrm>
        </p:spPr>
        <p:txBody>
          <a:bodyPr/>
          <a:lstStyle/>
          <a:p>
            <a:r>
              <a:rPr lang="en-GB" sz="2800" dirty="0" smtClean="0"/>
              <a:t>Staff at St Francis RC Primary have created a Sway to tell more about their remote learning approach.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531429" y="4218535"/>
            <a:ext cx="42646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You can view this Sway at :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http://stfrancis.ea.dundeecity.sch.uk/remote-learning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stfrancis.ea.dundeecity.sch.uk/school/stfrancispos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680" y="1811770"/>
            <a:ext cx="3591372" cy="453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762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348</Words>
  <Application>Microsoft Office PowerPoint</Application>
  <PresentationFormat>Widescreen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Helvetica Light</vt:lpstr>
      <vt:lpstr>Office Theme</vt:lpstr>
      <vt:lpstr>Continuing partnership working to ensure the needs of children with complex autism are met during remote and face to face learning.  St Francis RC Primary School, Dundee City Council  </vt:lpstr>
      <vt:lpstr>St Francis RC Primary School </vt:lpstr>
      <vt:lpstr>Staff at St Francis RC Primary have created a Sway to tell more about their remote learning approach.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L (Louise)</dc:creator>
  <cp:lastModifiedBy>Gordon L (Louise)</cp:lastModifiedBy>
  <cp:revision>45</cp:revision>
  <dcterms:created xsi:type="dcterms:W3CDTF">2021-02-02T15:43:17Z</dcterms:created>
  <dcterms:modified xsi:type="dcterms:W3CDTF">2021-03-25T14:42:08Z</dcterms:modified>
</cp:coreProperties>
</file>