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1"/>
  </p:notesMasterIdLst>
  <p:handoutMasterIdLst>
    <p:handoutMasterId r:id="rId22"/>
  </p:handoutMasterIdLst>
  <p:sldIdLst>
    <p:sldId id="2864" r:id="rId5"/>
    <p:sldId id="2863" r:id="rId6"/>
    <p:sldId id="2862" r:id="rId7"/>
    <p:sldId id="2861" r:id="rId8"/>
    <p:sldId id="2860" r:id="rId9"/>
    <p:sldId id="2750" r:id="rId10"/>
    <p:sldId id="288" r:id="rId11"/>
    <p:sldId id="287" r:id="rId12"/>
    <p:sldId id="289" r:id="rId13"/>
    <p:sldId id="291" r:id="rId14"/>
    <p:sldId id="290" r:id="rId15"/>
    <p:sldId id="2758" r:id="rId16"/>
    <p:sldId id="2867" r:id="rId17"/>
    <p:sldId id="283" r:id="rId18"/>
    <p:sldId id="2866" r:id="rId19"/>
    <p:sldId id="2865" r:id="rId2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9694"/>
    <a:srgbClr val="FAC090"/>
    <a:srgbClr val="4BACC6"/>
    <a:srgbClr val="00ABB5"/>
    <a:srgbClr val="244740"/>
    <a:srgbClr val="E2E7E5"/>
    <a:srgbClr val="5860AB"/>
    <a:srgbClr val="407EB7"/>
    <a:srgbClr val="008080"/>
    <a:srgbClr val="43BE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F9F54B-4F7C-4CD7-8705-0C8E1F4B7B7D}" v="2" dt="2023-12-05T15:31:27.6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03" autoAdjust="0"/>
    <p:restoredTop sz="93784" autoAdjust="0"/>
  </p:normalViewPr>
  <p:slideViewPr>
    <p:cSldViewPr snapToGrid="0">
      <p:cViewPr varScale="1">
        <p:scale>
          <a:sx n="70" d="100"/>
          <a:sy n="70" d="100"/>
        </p:scale>
        <p:origin x="78" y="28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 Nicholson" userId="S::essnicholson@glow.gov.uk::0a936673-8a1d-4f74-b7dd-93e2423be646" providerId="AD" clId="Web-{61482E49-CF48-F665-31F8-626A5E40E34E}"/>
    <pc:docChg chg="modSld">
      <pc:chgData name="Sam Nicholson" userId="S::essnicholson@glow.gov.uk::0a936673-8a1d-4f74-b7dd-93e2423be646" providerId="AD" clId="Web-{61482E49-CF48-F665-31F8-626A5E40E34E}" dt="2023-11-24T14:19:45.675" v="5" actId="1076"/>
      <pc:docMkLst>
        <pc:docMk/>
      </pc:docMkLst>
      <pc:sldChg chg="modSp">
        <pc:chgData name="Sam Nicholson" userId="S::essnicholson@glow.gov.uk::0a936673-8a1d-4f74-b7dd-93e2423be646" providerId="AD" clId="Web-{61482E49-CF48-F665-31F8-626A5E40E34E}" dt="2023-11-24T14:19:45.675" v="5" actId="1076"/>
        <pc:sldMkLst>
          <pc:docMk/>
          <pc:sldMk cId="3355105372" sldId="2864"/>
        </pc:sldMkLst>
        <pc:spChg chg="mod">
          <ac:chgData name="Sam Nicholson" userId="S::essnicholson@glow.gov.uk::0a936673-8a1d-4f74-b7dd-93e2423be646" providerId="AD" clId="Web-{61482E49-CF48-F665-31F8-626A5E40E34E}" dt="2023-11-24T14:19:45.675" v="5" actId="1076"/>
          <ac:spMkLst>
            <pc:docMk/>
            <pc:sldMk cId="3355105372" sldId="2864"/>
            <ac:spMk id="2" creationId="{26323079-8E6D-FC00-433B-3056F97A49B8}"/>
          </ac:spMkLst>
        </pc:spChg>
        <pc:spChg chg="mod">
          <ac:chgData name="Sam Nicholson" userId="S::essnicholson@glow.gov.uk::0a936673-8a1d-4f74-b7dd-93e2423be646" providerId="AD" clId="Web-{61482E49-CF48-F665-31F8-626A5E40E34E}" dt="2023-11-24T14:19:43.393" v="4" actId="20577"/>
          <ac:spMkLst>
            <pc:docMk/>
            <pc:sldMk cId="3355105372" sldId="2864"/>
            <ac:spMk id="7" creationId="{00000000-0000-0000-0000-000000000000}"/>
          </ac:spMkLst>
        </pc:spChg>
      </pc:sldChg>
    </pc:docChg>
  </pc:docChgLst>
  <pc:docChgLst>
    <pc:chgData name="Sam Nicholson" userId="S::essnicholson@glow.gov.uk::0a936673-8a1d-4f74-b7dd-93e2423be646" providerId="AD" clId="Web-{D870AD60-40A6-918B-1DE5-941A7E43E9A0}"/>
    <pc:docChg chg="addSld delSld modSld sldOrd">
      <pc:chgData name="Sam Nicholson" userId="S::essnicholson@glow.gov.uk::0a936673-8a1d-4f74-b7dd-93e2423be646" providerId="AD" clId="Web-{D870AD60-40A6-918B-1DE5-941A7E43E9A0}" dt="2023-11-24T12:24:35.510" v="47"/>
      <pc:docMkLst>
        <pc:docMk/>
      </pc:docMkLst>
      <pc:sldChg chg="del">
        <pc:chgData name="Sam Nicholson" userId="S::essnicholson@glow.gov.uk::0a936673-8a1d-4f74-b7dd-93e2423be646" providerId="AD" clId="Web-{D870AD60-40A6-918B-1DE5-941A7E43E9A0}" dt="2023-11-24T12:23:17.977" v="24"/>
        <pc:sldMkLst>
          <pc:docMk/>
          <pc:sldMk cId="1199071255" sldId="268"/>
        </pc:sldMkLst>
      </pc:sldChg>
      <pc:sldChg chg="addSp delSp ord">
        <pc:chgData name="Sam Nicholson" userId="S::essnicholson@glow.gov.uk::0a936673-8a1d-4f74-b7dd-93e2423be646" providerId="AD" clId="Web-{D870AD60-40A6-918B-1DE5-941A7E43E9A0}" dt="2023-11-24T12:23:25.368" v="26"/>
        <pc:sldMkLst>
          <pc:docMk/>
          <pc:sldMk cId="3120566257" sldId="283"/>
        </pc:sldMkLst>
        <pc:picChg chg="del">
          <ac:chgData name="Sam Nicholson" userId="S::essnicholson@glow.gov.uk::0a936673-8a1d-4f74-b7dd-93e2423be646" providerId="AD" clId="Web-{D870AD60-40A6-918B-1DE5-941A7E43E9A0}" dt="2023-11-24T12:23:24.914" v="25"/>
          <ac:picMkLst>
            <pc:docMk/>
            <pc:sldMk cId="3120566257" sldId="283"/>
            <ac:picMk id="3" creationId="{EEFF2945-9524-0A71-F1E9-156D42BCDEA0}"/>
          </ac:picMkLst>
        </pc:picChg>
        <pc:picChg chg="add">
          <ac:chgData name="Sam Nicholson" userId="S::essnicholson@glow.gov.uk::0a936673-8a1d-4f74-b7dd-93e2423be646" providerId="AD" clId="Web-{D870AD60-40A6-918B-1DE5-941A7E43E9A0}" dt="2023-11-24T12:23:25.368" v="26"/>
          <ac:picMkLst>
            <pc:docMk/>
            <pc:sldMk cId="3120566257" sldId="283"/>
            <ac:picMk id="5" creationId="{C25C6131-22C5-C05F-5841-FB8D6ED416C2}"/>
          </ac:picMkLst>
        </pc:picChg>
      </pc:sldChg>
      <pc:sldChg chg="addSp delSp modSp">
        <pc:chgData name="Sam Nicholson" userId="S::essnicholson@glow.gov.uk::0a936673-8a1d-4f74-b7dd-93e2423be646" providerId="AD" clId="Web-{D870AD60-40A6-918B-1DE5-941A7E43E9A0}" dt="2023-11-24T12:24:26.494" v="46"/>
        <pc:sldMkLst>
          <pc:docMk/>
          <pc:sldMk cId="3273943652" sldId="287"/>
        </pc:sldMkLst>
        <pc:spChg chg="del mod">
          <ac:chgData name="Sam Nicholson" userId="S::essnicholson@glow.gov.uk::0a936673-8a1d-4f74-b7dd-93e2423be646" providerId="AD" clId="Web-{D870AD60-40A6-918B-1DE5-941A7E43E9A0}" dt="2023-11-24T12:24:26.494" v="46"/>
          <ac:spMkLst>
            <pc:docMk/>
            <pc:sldMk cId="3273943652" sldId="287"/>
            <ac:spMk id="8" creationId="{110F8C73-5A41-AB70-EE21-8BBCEF1346FC}"/>
          </ac:spMkLst>
        </pc:spChg>
        <pc:picChg chg="del">
          <ac:chgData name="Sam Nicholson" userId="S::essnicholson@glow.gov.uk::0a936673-8a1d-4f74-b7dd-93e2423be646" providerId="AD" clId="Web-{D870AD60-40A6-918B-1DE5-941A7E43E9A0}" dt="2023-11-24T12:23:46.087" v="36"/>
          <ac:picMkLst>
            <pc:docMk/>
            <pc:sldMk cId="3273943652" sldId="287"/>
            <ac:picMk id="3" creationId="{2CCFAC17-D631-3F28-A9D1-0E18B9EB67DB}"/>
          </ac:picMkLst>
        </pc:picChg>
        <pc:picChg chg="add">
          <ac:chgData name="Sam Nicholson" userId="S::essnicholson@glow.gov.uk::0a936673-8a1d-4f74-b7dd-93e2423be646" providerId="AD" clId="Web-{D870AD60-40A6-918B-1DE5-941A7E43E9A0}" dt="2023-11-24T12:23:46.509" v="37"/>
          <ac:picMkLst>
            <pc:docMk/>
            <pc:sldMk cId="3273943652" sldId="287"/>
            <ac:picMk id="9" creationId="{DEFE0FEB-CB9D-77FF-3872-22EC47C80E86}"/>
          </ac:picMkLst>
        </pc:picChg>
      </pc:sldChg>
      <pc:sldChg chg="addSp delSp">
        <pc:chgData name="Sam Nicholson" userId="S::essnicholson@glow.gov.uk::0a936673-8a1d-4f74-b7dd-93e2423be646" providerId="AD" clId="Web-{D870AD60-40A6-918B-1DE5-941A7E43E9A0}" dt="2023-11-24T12:23:53.103" v="39"/>
        <pc:sldMkLst>
          <pc:docMk/>
          <pc:sldMk cId="1548575163" sldId="288"/>
        </pc:sldMkLst>
        <pc:picChg chg="del">
          <ac:chgData name="Sam Nicholson" userId="S::essnicholson@glow.gov.uk::0a936673-8a1d-4f74-b7dd-93e2423be646" providerId="AD" clId="Web-{D870AD60-40A6-918B-1DE5-941A7E43E9A0}" dt="2023-11-24T12:23:52.603" v="38"/>
          <ac:picMkLst>
            <pc:docMk/>
            <pc:sldMk cId="1548575163" sldId="288"/>
            <ac:picMk id="3" creationId="{7991AFC9-A9D8-842A-DEDB-64AB91C8749C}"/>
          </ac:picMkLst>
        </pc:picChg>
        <pc:picChg chg="add">
          <ac:chgData name="Sam Nicholson" userId="S::essnicholson@glow.gov.uk::0a936673-8a1d-4f74-b7dd-93e2423be646" providerId="AD" clId="Web-{D870AD60-40A6-918B-1DE5-941A7E43E9A0}" dt="2023-11-24T12:23:53.103" v="39"/>
          <ac:picMkLst>
            <pc:docMk/>
            <pc:sldMk cId="1548575163" sldId="288"/>
            <ac:picMk id="6" creationId="{B0AF2E8D-1D5D-233B-1E40-2C13B47F4BC7}"/>
          </ac:picMkLst>
        </pc:picChg>
      </pc:sldChg>
      <pc:sldChg chg="addSp delSp">
        <pc:chgData name="Sam Nicholson" userId="S::essnicholson@glow.gov.uk::0a936673-8a1d-4f74-b7dd-93e2423be646" providerId="AD" clId="Web-{D870AD60-40A6-918B-1DE5-941A7E43E9A0}" dt="2023-11-24T12:23:42.180" v="35"/>
        <pc:sldMkLst>
          <pc:docMk/>
          <pc:sldMk cId="3631123927" sldId="289"/>
        </pc:sldMkLst>
        <pc:picChg chg="del">
          <ac:chgData name="Sam Nicholson" userId="S::essnicholson@glow.gov.uk::0a936673-8a1d-4f74-b7dd-93e2423be646" providerId="AD" clId="Web-{D870AD60-40A6-918B-1DE5-941A7E43E9A0}" dt="2023-11-24T12:23:41.759" v="34"/>
          <ac:picMkLst>
            <pc:docMk/>
            <pc:sldMk cId="3631123927" sldId="289"/>
            <ac:picMk id="4" creationId="{99F2473B-C159-BDBD-2E20-4B181D093000}"/>
          </ac:picMkLst>
        </pc:picChg>
        <pc:picChg chg="add">
          <ac:chgData name="Sam Nicholson" userId="S::essnicholson@glow.gov.uk::0a936673-8a1d-4f74-b7dd-93e2423be646" providerId="AD" clId="Web-{D870AD60-40A6-918B-1DE5-941A7E43E9A0}" dt="2023-11-24T12:23:42.180" v="35"/>
          <ac:picMkLst>
            <pc:docMk/>
            <pc:sldMk cId="3631123927" sldId="289"/>
            <ac:picMk id="6" creationId="{24C0786A-15B3-942F-6D76-40CE5ED93A11}"/>
          </ac:picMkLst>
        </pc:picChg>
      </pc:sldChg>
      <pc:sldChg chg="addSp delSp">
        <pc:chgData name="Sam Nicholson" userId="S::essnicholson@glow.gov.uk::0a936673-8a1d-4f74-b7dd-93e2423be646" providerId="AD" clId="Web-{D870AD60-40A6-918B-1DE5-941A7E43E9A0}" dt="2023-11-24T12:23:34.633" v="30"/>
        <pc:sldMkLst>
          <pc:docMk/>
          <pc:sldMk cId="3448036904" sldId="290"/>
        </pc:sldMkLst>
        <pc:picChg chg="del">
          <ac:chgData name="Sam Nicholson" userId="S::essnicholson@glow.gov.uk::0a936673-8a1d-4f74-b7dd-93e2423be646" providerId="AD" clId="Web-{D870AD60-40A6-918B-1DE5-941A7E43E9A0}" dt="2023-11-24T12:23:34.118" v="29"/>
          <ac:picMkLst>
            <pc:docMk/>
            <pc:sldMk cId="3448036904" sldId="290"/>
            <ac:picMk id="4" creationId="{4654DA62-0351-C4DF-B3BD-3B318185CD15}"/>
          </ac:picMkLst>
        </pc:picChg>
        <pc:picChg chg="add">
          <ac:chgData name="Sam Nicholson" userId="S::essnicholson@glow.gov.uk::0a936673-8a1d-4f74-b7dd-93e2423be646" providerId="AD" clId="Web-{D870AD60-40A6-918B-1DE5-941A7E43E9A0}" dt="2023-11-24T12:23:34.633" v="30"/>
          <ac:picMkLst>
            <pc:docMk/>
            <pc:sldMk cId="3448036904" sldId="290"/>
            <ac:picMk id="6" creationId="{07C55C33-82B0-5273-8F83-D43E80B3DAEA}"/>
          </ac:picMkLst>
        </pc:picChg>
      </pc:sldChg>
      <pc:sldChg chg="addSp delSp modSp">
        <pc:chgData name="Sam Nicholson" userId="S::essnicholson@glow.gov.uk::0a936673-8a1d-4f74-b7dd-93e2423be646" providerId="AD" clId="Web-{D870AD60-40A6-918B-1DE5-941A7E43E9A0}" dt="2023-11-24T12:23:39.087" v="33"/>
        <pc:sldMkLst>
          <pc:docMk/>
          <pc:sldMk cId="2392541373" sldId="291"/>
        </pc:sldMkLst>
        <pc:picChg chg="del mod">
          <ac:chgData name="Sam Nicholson" userId="S::essnicholson@glow.gov.uk::0a936673-8a1d-4f74-b7dd-93e2423be646" providerId="AD" clId="Web-{D870AD60-40A6-918B-1DE5-941A7E43E9A0}" dt="2023-11-24T12:23:38.634" v="32"/>
          <ac:picMkLst>
            <pc:docMk/>
            <pc:sldMk cId="2392541373" sldId="291"/>
            <ac:picMk id="4" creationId="{87F90540-D7E7-C0CD-DB3A-E10FB97E6C7E}"/>
          </ac:picMkLst>
        </pc:picChg>
        <pc:picChg chg="add">
          <ac:chgData name="Sam Nicholson" userId="S::essnicholson@glow.gov.uk::0a936673-8a1d-4f74-b7dd-93e2423be646" providerId="AD" clId="Web-{D870AD60-40A6-918B-1DE5-941A7E43E9A0}" dt="2023-11-24T12:23:39.087" v="33"/>
          <ac:picMkLst>
            <pc:docMk/>
            <pc:sldMk cId="2392541373" sldId="291"/>
            <ac:picMk id="7" creationId="{F5C9DF37-8879-3523-BC5F-3AFCE523C02C}"/>
          </ac:picMkLst>
        </pc:picChg>
      </pc:sldChg>
      <pc:sldChg chg="addSp delSp modSp">
        <pc:chgData name="Sam Nicholson" userId="S::essnicholson@glow.gov.uk::0a936673-8a1d-4f74-b7dd-93e2423be646" providerId="AD" clId="Web-{D870AD60-40A6-918B-1DE5-941A7E43E9A0}" dt="2023-11-24T12:24:35.510" v="47"/>
        <pc:sldMkLst>
          <pc:docMk/>
          <pc:sldMk cId="501462812" sldId="2750"/>
        </pc:sldMkLst>
        <pc:spChg chg="mod">
          <ac:chgData name="Sam Nicholson" userId="S::essnicholson@glow.gov.uk::0a936673-8a1d-4f74-b7dd-93e2423be646" providerId="AD" clId="Web-{D870AD60-40A6-918B-1DE5-941A7E43E9A0}" dt="2023-11-24T12:24:35.510" v="47"/>
          <ac:spMkLst>
            <pc:docMk/>
            <pc:sldMk cId="501462812" sldId="2750"/>
            <ac:spMk id="8" creationId="{00000000-0000-0000-0000-000000000000}"/>
          </ac:spMkLst>
        </pc:spChg>
        <pc:picChg chg="del">
          <ac:chgData name="Sam Nicholson" userId="S::essnicholson@glow.gov.uk::0a936673-8a1d-4f74-b7dd-93e2423be646" providerId="AD" clId="Web-{D870AD60-40A6-918B-1DE5-941A7E43E9A0}" dt="2023-11-24T12:24:03.978" v="42"/>
          <ac:picMkLst>
            <pc:docMk/>
            <pc:sldMk cId="501462812" sldId="2750"/>
            <ac:picMk id="6" creationId="{2CA4AFCC-7B6A-4E91-802F-81C2B87F9E35}"/>
          </ac:picMkLst>
        </pc:picChg>
        <pc:picChg chg="add del">
          <ac:chgData name="Sam Nicholson" userId="S::essnicholson@glow.gov.uk::0a936673-8a1d-4f74-b7dd-93e2423be646" providerId="AD" clId="Web-{D870AD60-40A6-918B-1DE5-941A7E43E9A0}" dt="2023-11-24T12:24:01.181" v="41"/>
          <ac:picMkLst>
            <pc:docMk/>
            <pc:sldMk cId="501462812" sldId="2750"/>
            <ac:picMk id="9" creationId="{8A66A680-A266-3142-39C7-7796C5A90C66}"/>
          </ac:picMkLst>
        </pc:picChg>
        <pc:picChg chg="add">
          <ac:chgData name="Sam Nicholson" userId="S::essnicholson@glow.gov.uk::0a936673-8a1d-4f74-b7dd-93e2423be646" providerId="AD" clId="Web-{D870AD60-40A6-918B-1DE5-941A7E43E9A0}" dt="2023-11-24T12:24:04.509" v="43"/>
          <ac:picMkLst>
            <pc:docMk/>
            <pc:sldMk cId="501462812" sldId="2750"/>
            <ac:picMk id="11" creationId="{3C3FCFE5-7EA6-0913-D3E9-F7CBC2EB23EB}"/>
          </ac:picMkLst>
        </pc:picChg>
      </pc:sldChg>
      <pc:sldChg chg="del">
        <pc:chgData name="Sam Nicholson" userId="S::essnicholson@glow.gov.uk::0a936673-8a1d-4f74-b7dd-93e2423be646" providerId="AD" clId="Web-{D870AD60-40A6-918B-1DE5-941A7E43E9A0}" dt="2023-11-24T12:23:08.836" v="21"/>
        <pc:sldMkLst>
          <pc:docMk/>
          <pc:sldMk cId="4161061140" sldId="2757"/>
        </pc:sldMkLst>
      </pc:sldChg>
      <pc:sldChg chg="addSp delSp">
        <pc:chgData name="Sam Nicholson" userId="S::essnicholson@glow.gov.uk::0a936673-8a1d-4f74-b7dd-93e2423be646" providerId="AD" clId="Web-{D870AD60-40A6-918B-1DE5-941A7E43E9A0}" dt="2023-11-24T12:23:31.008" v="28"/>
        <pc:sldMkLst>
          <pc:docMk/>
          <pc:sldMk cId="1017169882" sldId="2758"/>
        </pc:sldMkLst>
        <pc:picChg chg="del">
          <ac:chgData name="Sam Nicholson" userId="S::essnicholson@glow.gov.uk::0a936673-8a1d-4f74-b7dd-93e2423be646" providerId="AD" clId="Web-{D870AD60-40A6-918B-1DE5-941A7E43E9A0}" dt="2023-11-24T12:23:30.461" v="27"/>
          <ac:picMkLst>
            <pc:docMk/>
            <pc:sldMk cId="1017169882" sldId="2758"/>
            <ac:picMk id="4" creationId="{35EA8D7E-FD7B-EDAE-7902-790599D099DD}"/>
          </ac:picMkLst>
        </pc:picChg>
        <pc:picChg chg="add">
          <ac:chgData name="Sam Nicholson" userId="S::essnicholson@glow.gov.uk::0a936673-8a1d-4f74-b7dd-93e2423be646" providerId="AD" clId="Web-{D870AD60-40A6-918B-1DE5-941A7E43E9A0}" dt="2023-11-24T12:23:31.008" v="28"/>
          <ac:picMkLst>
            <pc:docMk/>
            <pc:sldMk cId="1017169882" sldId="2758"/>
            <ac:picMk id="6" creationId="{68B0FE4B-B2BE-EB59-6B67-04553576B2B1}"/>
          </ac:picMkLst>
        </pc:picChg>
      </pc:sldChg>
      <pc:sldChg chg="del">
        <pc:chgData name="Sam Nicholson" userId="S::essnicholson@glow.gov.uk::0a936673-8a1d-4f74-b7dd-93e2423be646" providerId="AD" clId="Web-{D870AD60-40A6-918B-1DE5-941A7E43E9A0}" dt="2023-11-24T12:22:11.022" v="10"/>
        <pc:sldMkLst>
          <pc:docMk/>
          <pc:sldMk cId="630862966" sldId="2826"/>
        </pc:sldMkLst>
      </pc:sldChg>
      <pc:sldChg chg="del">
        <pc:chgData name="Sam Nicholson" userId="S::essnicholson@glow.gov.uk::0a936673-8a1d-4f74-b7dd-93e2423be646" providerId="AD" clId="Web-{D870AD60-40A6-918B-1DE5-941A7E43E9A0}" dt="2023-11-24T12:22:26.897" v="17"/>
        <pc:sldMkLst>
          <pc:docMk/>
          <pc:sldMk cId="1910463722" sldId="2830"/>
        </pc:sldMkLst>
      </pc:sldChg>
      <pc:sldChg chg="del">
        <pc:chgData name="Sam Nicholson" userId="S::essnicholson@glow.gov.uk::0a936673-8a1d-4f74-b7dd-93e2423be646" providerId="AD" clId="Web-{D870AD60-40A6-918B-1DE5-941A7E43E9A0}" dt="2023-11-24T12:22:13.100" v="11"/>
        <pc:sldMkLst>
          <pc:docMk/>
          <pc:sldMk cId="1242285447" sldId="2832"/>
        </pc:sldMkLst>
      </pc:sldChg>
      <pc:sldChg chg="del">
        <pc:chgData name="Sam Nicholson" userId="S::essnicholson@glow.gov.uk::0a936673-8a1d-4f74-b7dd-93e2423be646" providerId="AD" clId="Web-{D870AD60-40A6-918B-1DE5-941A7E43E9A0}" dt="2023-11-24T12:22:14.084" v="12"/>
        <pc:sldMkLst>
          <pc:docMk/>
          <pc:sldMk cId="67943184" sldId="2833"/>
        </pc:sldMkLst>
      </pc:sldChg>
      <pc:sldChg chg="del">
        <pc:chgData name="Sam Nicholson" userId="S::essnicholson@glow.gov.uk::0a936673-8a1d-4f74-b7dd-93e2423be646" providerId="AD" clId="Web-{D870AD60-40A6-918B-1DE5-941A7E43E9A0}" dt="2023-11-24T12:22:15.366" v="13"/>
        <pc:sldMkLst>
          <pc:docMk/>
          <pc:sldMk cId="3987655676" sldId="2834"/>
        </pc:sldMkLst>
      </pc:sldChg>
      <pc:sldChg chg="del">
        <pc:chgData name="Sam Nicholson" userId="S::essnicholson@glow.gov.uk::0a936673-8a1d-4f74-b7dd-93e2423be646" providerId="AD" clId="Web-{D870AD60-40A6-918B-1DE5-941A7E43E9A0}" dt="2023-11-24T12:23:16.914" v="23"/>
        <pc:sldMkLst>
          <pc:docMk/>
          <pc:sldMk cId="1018236359" sldId="2859"/>
        </pc:sldMkLst>
      </pc:sldChg>
      <pc:sldChg chg="modSp add">
        <pc:chgData name="Sam Nicholson" userId="S::essnicholson@glow.gov.uk::0a936673-8a1d-4f74-b7dd-93e2423be646" providerId="AD" clId="Web-{D870AD60-40A6-918B-1DE5-941A7E43E9A0}" dt="2023-11-24T12:22:25.116" v="16" actId="20577"/>
        <pc:sldMkLst>
          <pc:docMk/>
          <pc:sldMk cId="913662540" sldId="2860"/>
        </pc:sldMkLst>
        <pc:spChg chg="mod">
          <ac:chgData name="Sam Nicholson" userId="S::essnicholson@glow.gov.uk::0a936673-8a1d-4f74-b7dd-93e2423be646" providerId="AD" clId="Web-{D870AD60-40A6-918B-1DE5-941A7E43E9A0}" dt="2023-11-24T12:22:25.116" v="16" actId="20577"/>
          <ac:spMkLst>
            <pc:docMk/>
            <pc:sldMk cId="913662540" sldId="2860"/>
            <ac:spMk id="5" creationId="{00000000-0000-0000-0000-000000000000}"/>
          </ac:spMkLst>
        </pc:spChg>
      </pc:sldChg>
      <pc:sldChg chg="add">
        <pc:chgData name="Sam Nicholson" userId="S::essnicholson@glow.gov.uk::0a936673-8a1d-4f74-b7dd-93e2423be646" providerId="AD" clId="Web-{D870AD60-40A6-918B-1DE5-941A7E43E9A0}" dt="2023-11-24T12:21:59.537" v="1"/>
        <pc:sldMkLst>
          <pc:docMk/>
          <pc:sldMk cId="2902695091" sldId="2861"/>
        </pc:sldMkLst>
      </pc:sldChg>
      <pc:sldChg chg="add">
        <pc:chgData name="Sam Nicholson" userId="S::essnicholson@glow.gov.uk::0a936673-8a1d-4f74-b7dd-93e2423be646" providerId="AD" clId="Web-{D870AD60-40A6-918B-1DE5-941A7E43E9A0}" dt="2023-11-24T12:21:59.615" v="2"/>
        <pc:sldMkLst>
          <pc:docMk/>
          <pc:sldMk cId="3189924192" sldId="2862"/>
        </pc:sldMkLst>
      </pc:sldChg>
      <pc:sldChg chg="add">
        <pc:chgData name="Sam Nicholson" userId="S::essnicholson@glow.gov.uk::0a936673-8a1d-4f74-b7dd-93e2423be646" providerId="AD" clId="Web-{D870AD60-40A6-918B-1DE5-941A7E43E9A0}" dt="2023-11-24T12:21:59.771" v="3"/>
        <pc:sldMkLst>
          <pc:docMk/>
          <pc:sldMk cId="1108511504" sldId="2863"/>
        </pc:sldMkLst>
      </pc:sldChg>
      <pc:sldChg chg="modSp add">
        <pc:chgData name="Sam Nicholson" userId="S::essnicholson@glow.gov.uk::0a936673-8a1d-4f74-b7dd-93e2423be646" providerId="AD" clId="Web-{D870AD60-40A6-918B-1DE5-941A7E43E9A0}" dt="2023-11-24T12:22:10.069" v="9" actId="20577"/>
        <pc:sldMkLst>
          <pc:docMk/>
          <pc:sldMk cId="3355105372" sldId="2864"/>
        </pc:sldMkLst>
        <pc:spChg chg="mod">
          <ac:chgData name="Sam Nicholson" userId="S::essnicholson@glow.gov.uk::0a936673-8a1d-4f74-b7dd-93e2423be646" providerId="AD" clId="Web-{D870AD60-40A6-918B-1DE5-941A7E43E9A0}" dt="2023-11-24T12:22:10.069" v="9" actId="20577"/>
          <ac:spMkLst>
            <pc:docMk/>
            <pc:sldMk cId="3355105372" sldId="2864"/>
            <ac:spMk id="7" creationId="{00000000-0000-0000-0000-000000000000}"/>
          </ac:spMkLst>
        </pc:spChg>
      </pc:sldChg>
      <pc:sldChg chg="add">
        <pc:chgData name="Sam Nicholson" userId="S::essnicholson@glow.gov.uk::0a936673-8a1d-4f74-b7dd-93e2423be646" providerId="AD" clId="Web-{D870AD60-40A6-918B-1DE5-941A7E43E9A0}" dt="2023-11-24T12:23:01.742" v="18"/>
        <pc:sldMkLst>
          <pc:docMk/>
          <pc:sldMk cId="411108439" sldId="2865"/>
        </pc:sldMkLst>
      </pc:sldChg>
      <pc:sldChg chg="add">
        <pc:chgData name="Sam Nicholson" userId="S::essnicholson@glow.gov.uk::0a936673-8a1d-4f74-b7dd-93e2423be646" providerId="AD" clId="Web-{D870AD60-40A6-918B-1DE5-941A7E43E9A0}" dt="2023-11-24T12:23:01.820" v="19"/>
        <pc:sldMkLst>
          <pc:docMk/>
          <pc:sldMk cId="2584168445" sldId="2866"/>
        </pc:sldMkLst>
      </pc:sldChg>
      <pc:sldChg chg="add">
        <pc:chgData name="Sam Nicholson" userId="S::essnicholson@glow.gov.uk::0a936673-8a1d-4f74-b7dd-93e2423be646" providerId="AD" clId="Web-{D870AD60-40A6-918B-1DE5-941A7E43E9A0}" dt="2023-11-24T12:23:01.882" v="20"/>
        <pc:sldMkLst>
          <pc:docMk/>
          <pc:sldMk cId="2430156976" sldId="2867"/>
        </pc:sldMkLst>
      </pc:sldChg>
    </pc:docChg>
  </pc:docChgLst>
  <pc:docChgLst>
    <pc:chgData name="Sam" userId="0a936673-8a1d-4f74-b7dd-93e2423be646" providerId="ADAL" clId="{BE56DFA5-284B-47A5-B165-A17EA2484DEB}"/>
    <pc:docChg chg="modSld">
      <pc:chgData name="Sam" userId="0a936673-8a1d-4f74-b7dd-93e2423be646" providerId="ADAL" clId="{BE56DFA5-284B-47A5-B165-A17EA2484DEB}" dt="2023-11-24T12:28:18.131" v="10" actId="13244"/>
      <pc:docMkLst>
        <pc:docMk/>
      </pc:docMkLst>
      <pc:sldChg chg="modSp mod">
        <pc:chgData name="Sam" userId="0a936673-8a1d-4f74-b7dd-93e2423be646" providerId="ADAL" clId="{BE56DFA5-284B-47A5-B165-A17EA2484DEB}" dt="2023-11-24T12:28:00.957" v="8" actId="13244"/>
        <pc:sldMkLst>
          <pc:docMk/>
          <pc:sldMk cId="3273943652" sldId="287"/>
        </pc:sldMkLst>
        <pc:graphicFrameChg chg="modGraphic">
          <ac:chgData name="Sam" userId="0a936673-8a1d-4f74-b7dd-93e2423be646" providerId="ADAL" clId="{BE56DFA5-284B-47A5-B165-A17EA2484DEB}" dt="2023-11-24T12:27:13.547" v="4" actId="13238"/>
          <ac:graphicFrameMkLst>
            <pc:docMk/>
            <pc:sldMk cId="3273943652" sldId="287"/>
            <ac:graphicFrameMk id="6" creationId="{6C41D9FE-A0AF-0E0A-742F-E977C08E576F}"/>
          </ac:graphicFrameMkLst>
        </pc:graphicFrameChg>
        <pc:graphicFrameChg chg="modGraphic">
          <ac:chgData name="Sam" userId="0a936673-8a1d-4f74-b7dd-93e2423be646" providerId="ADAL" clId="{BE56DFA5-284B-47A5-B165-A17EA2484DEB}" dt="2023-11-24T12:27:17.876" v="5" actId="13238"/>
          <ac:graphicFrameMkLst>
            <pc:docMk/>
            <pc:sldMk cId="3273943652" sldId="287"/>
            <ac:graphicFrameMk id="7" creationId="{1F2F4BB7-8656-2153-50F6-D3EBE00AFE5D}"/>
          </ac:graphicFrameMkLst>
        </pc:graphicFrameChg>
        <pc:picChg chg="ord">
          <ac:chgData name="Sam" userId="0a936673-8a1d-4f74-b7dd-93e2423be646" providerId="ADAL" clId="{BE56DFA5-284B-47A5-B165-A17EA2484DEB}" dt="2023-11-24T12:28:00.957" v="8" actId="13244"/>
          <ac:picMkLst>
            <pc:docMk/>
            <pc:sldMk cId="3273943652" sldId="287"/>
            <ac:picMk id="4" creationId="{00000000-0000-0000-0000-000000000000}"/>
          </ac:picMkLst>
        </pc:picChg>
      </pc:sldChg>
      <pc:sldChg chg="modSp mod">
        <pc:chgData name="Sam" userId="0a936673-8a1d-4f74-b7dd-93e2423be646" providerId="ADAL" clId="{BE56DFA5-284B-47A5-B165-A17EA2484DEB}" dt="2023-11-24T12:27:04.762" v="3" actId="1076"/>
        <pc:sldMkLst>
          <pc:docMk/>
          <pc:sldMk cId="1548575163" sldId="288"/>
        </pc:sldMkLst>
        <pc:graphicFrameChg chg="mod modGraphic">
          <ac:chgData name="Sam" userId="0a936673-8a1d-4f74-b7dd-93e2423be646" providerId="ADAL" clId="{BE56DFA5-284B-47A5-B165-A17EA2484DEB}" dt="2023-11-24T12:27:04.762" v="3" actId="1076"/>
          <ac:graphicFrameMkLst>
            <pc:docMk/>
            <pc:sldMk cId="1548575163" sldId="288"/>
            <ac:graphicFrameMk id="4" creationId="{00000000-0000-0000-0000-000000000000}"/>
          </ac:graphicFrameMkLst>
        </pc:graphicFrameChg>
      </pc:sldChg>
      <pc:sldChg chg="modSp">
        <pc:chgData name="Sam" userId="0a936673-8a1d-4f74-b7dd-93e2423be646" providerId="ADAL" clId="{BE56DFA5-284B-47A5-B165-A17EA2484DEB}" dt="2023-11-24T12:28:18.131" v="10" actId="13244"/>
        <pc:sldMkLst>
          <pc:docMk/>
          <pc:sldMk cId="2392541373" sldId="291"/>
        </pc:sldMkLst>
        <pc:spChg chg="mod">
          <ac:chgData name="Sam" userId="0a936673-8a1d-4f74-b7dd-93e2423be646" providerId="ADAL" clId="{BE56DFA5-284B-47A5-B165-A17EA2484DEB}" dt="2023-11-24T12:28:14.225" v="9" actId="13244"/>
          <ac:spMkLst>
            <pc:docMk/>
            <pc:sldMk cId="2392541373" sldId="291"/>
            <ac:spMk id="2" creationId="{4EDABAAD-7DF1-89EA-E58F-BB4069EB0862}"/>
          </ac:spMkLst>
        </pc:spChg>
        <pc:spChg chg="mod">
          <ac:chgData name="Sam" userId="0a936673-8a1d-4f74-b7dd-93e2423be646" providerId="ADAL" clId="{BE56DFA5-284B-47A5-B165-A17EA2484DEB}" dt="2023-11-24T12:28:18.131" v="10" actId="13244"/>
          <ac:spMkLst>
            <pc:docMk/>
            <pc:sldMk cId="2392541373" sldId="291"/>
            <ac:spMk id="3" creationId="{0894A423-4EF5-0B96-0E61-6A773503DF12}"/>
          </ac:spMkLst>
        </pc:spChg>
      </pc:sldChg>
      <pc:sldChg chg="modSp">
        <pc:chgData name="Sam" userId="0a936673-8a1d-4f74-b7dd-93e2423be646" providerId="ADAL" clId="{BE56DFA5-284B-47A5-B165-A17EA2484DEB}" dt="2023-11-24T12:27:34.355" v="7" actId="13244"/>
        <pc:sldMkLst>
          <pc:docMk/>
          <pc:sldMk cId="501462812" sldId="2750"/>
        </pc:sldMkLst>
        <pc:spChg chg="mod">
          <ac:chgData name="Sam" userId="0a936673-8a1d-4f74-b7dd-93e2423be646" providerId="ADAL" clId="{BE56DFA5-284B-47A5-B165-A17EA2484DEB}" dt="2023-11-24T12:27:34.355" v="7" actId="13244"/>
          <ac:spMkLst>
            <pc:docMk/>
            <pc:sldMk cId="501462812" sldId="2750"/>
            <ac:spMk id="8" creationId="{00000000-0000-0000-0000-000000000000}"/>
          </ac:spMkLst>
        </pc:spChg>
      </pc:sldChg>
    </pc:docChg>
  </pc:docChgLst>
  <pc:docChgLst>
    <pc:chgData clId="Web-{61482E49-CF48-F665-31F8-626A5E40E34E}"/>
    <pc:docChg chg="modSld">
      <pc:chgData name="" userId="" providerId="" clId="Web-{61482E49-CF48-F665-31F8-626A5E40E34E}" dt="2023-11-24T14:11:57.859" v="0"/>
      <pc:docMkLst>
        <pc:docMk/>
      </pc:docMkLst>
      <pc:sldChg chg="addSp">
        <pc:chgData name="" userId="" providerId="" clId="Web-{61482E49-CF48-F665-31F8-626A5E40E34E}" dt="2023-11-24T14:11:57.859" v="0"/>
        <pc:sldMkLst>
          <pc:docMk/>
          <pc:sldMk cId="3355105372" sldId="2864"/>
        </pc:sldMkLst>
        <pc:spChg chg="add">
          <ac:chgData name="" userId="" providerId="" clId="Web-{61482E49-CF48-F665-31F8-626A5E40E34E}" dt="2023-11-24T14:11:57.859" v="0"/>
          <ac:spMkLst>
            <pc:docMk/>
            <pc:sldMk cId="3355105372" sldId="2864"/>
            <ac:spMk id="2" creationId="{26323079-8E6D-FC00-433B-3056F97A49B8}"/>
          </ac:spMkLst>
        </pc:spChg>
      </pc:sldChg>
    </pc:docChg>
  </pc:docChgLst>
  <pc:docChgLst>
    <pc:chgData name="Fran Foreman" userId="S::esfforeman@glow.gov.uk::fe6e61ef-6616-4964-950d-294ca90507e4" providerId="AD" clId="Web-{B73E302C-6247-DB8F-B1DF-938A0FE59225}"/>
    <pc:docChg chg="modSld">
      <pc:chgData name="Fran Foreman" userId="S::esfforeman@glow.gov.uk::fe6e61ef-6616-4964-950d-294ca90507e4" providerId="AD" clId="Web-{B73E302C-6247-DB8F-B1DF-938A0FE59225}" dt="2023-11-29T08:13:57.962" v="77" actId="1076"/>
      <pc:docMkLst>
        <pc:docMk/>
      </pc:docMkLst>
      <pc:sldChg chg="modSp">
        <pc:chgData name="Fran Foreman" userId="S::esfforeman@glow.gov.uk::fe6e61ef-6616-4964-950d-294ca90507e4" providerId="AD" clId="Web-{B73E302C-6247-DB8F-B1DF-938A0FE59225}" dt="2023-11-29T08:10:11.894" v="40" actId="1076"/>
        <pc:sldMkLst>
          <pc:docMk/>
          <pc:sldMk cId="3273943652" sldId="287"/>
        </pc:sldMkLst>
        <pc:spChg chg="mod">
          <ac:chgData name="Fran Foreman" userId="S::esfforeman@glow.gov.uk::fe6e61ef-6616-4964-950d-294ca90507e4" providerId="AD" clId="Web-{B73E302C-6247-DB8F-B1DF-938A0FE59225}" dt="2023-11-29T08:10:06.081" v="37" actId="14100"/>
          <ac:spMkLst>
            <pc:docMk/>
            <pc:sldMk cId="3273943652" sldId="287"/>
            <ac:spMk id="2" creationId="{00000000-0000-0000-0000-000000000000}"/>
          </ac:spMkLst>
        </pc:spChg>
        <pc:picChg chg="mod">
          <ac:chgData name="Fran Foreman" userId="S::esfforeman@glow.gov.uk::fe6e61ef-6616-4964-950d-294ca90507e4" providerId="AD" clId="Web-{B73E302C-6247-DB8F-B1DF-938A0FE59225}" dt="2023-11-29T08:10:11.894" v="40" actId="1076"/>
          <ac:picMkLst>
            <pc:docMk/>
            <pc:sldMk cId="3273943652" sldId="287"/>
            <ac:picMk id="4" creationId="{00000000-0000-0000-0000-000000000000}"/>
          </ac:picMkLst>
        </pc:picChg>
        <pc:picChg chg="mod">
          <ac:chgData name="Fran Foreman" userId="S::esfforeman@glow.gov.uk::fe6e61ef-6616-4964-950d-294ca90507e4" providerId="AD" clId="Web-{B73E302C-6247-DB8F-B1DF-938A0FE59225}" dt="2023-11-29T08:10:10.440" v="39" actId="1076"/>
          <ac:picMkLst>
            <pc:docMk/>
            <pc:sldMk cId="3273943652" sldId="287"/>
            <ac:picMk id="9" creationId="{DEFE0FEB-CB9D-77FF-3872-22EC47C80E86}"/>
          </ac:picMkLst>
        </pc:picChg>
      </pc:sldChg>
      <pc:sldChg chg="modSp">
        <pc:chgData name="Fran Foreman" userId="S::esfforeman@glow.gov.uk::fe6e61ef-6616-4964-950d-294ca90507e4" providerId="AD" clId="Web-{B73E302C-6247-DB8F-B1DF-938A0FE59225}" dt="2023-11-29T08:09:52.377" v="36" actId="1076"/>
        <pc:sldMkLst>
          <pc:docMk/>
          <pc:sldMk cId="1548575163" sldId="288"/>
        </pc:sldMkLst>
        <pc:graphicFrameChg chg="mod modGraphic">
          <ac:chgData name="Fran Foreman" userId="S::esfforeman@glow.gov.uk::fe6e61ef-6616-4964-950d-294ca90507e4" providerId="AD" clId="Web-{B73E302C-6247-DB8F-B1DF-938A0FE59225}" dt="2023-11-29T08:09:47.987" v="34" actId="1076"/>
          <ac:graphicFrameMkLst>
            <pc:docMk/>
            <pc:sldMk cId="1548575163" sldId="288"/>
            <ac:graphicFrameMk id="4" creationId="{00000000-0000-0000-0000-000000000000}"/>
          </ac:graphicFrameMkLst>
        </pc:graphicFrameChg>
        <pc:picChg chg="mod">
          <ac:chgData name="Fran Foreman" userId="S::esfforeman@glow.gov.uk::fe6e61ef-6616-4964-950d-294ca90507e4" providerId="AD" clId="Web-{B73E302C-6247-DB8F-B1DF-938A0FE59225}" dt="2023-11-29T08:09:52.377" v="36" actId="1076"/>
          <ac:picMkLst>
            <pc:docMk/>
            <pc:sldMk cId="1548575163" sldId="288"/>
            <ac:picMk id="6" creationId="{B0AF2E8D-1D5D-233B-1E40-2C13B47F4BC7}"/>
          </ac:picMkLst>
        </pc:picChg>
        <pc:picChg chg="mod">
          <ac:chgData name="Fran Foreman" userId="S::esfforeman@glow.gov.uk::fe6e61ef-6616-4964-950d-294ca90507e4" providerId="AD" clId="Web-{B73E302C-6247-DB8F-B1DF-938A0FE59225}" dt="2023-11-29T08:09:48.127" v="35" actId="1076"/>
          <ac:picMkLst>
            <pc:docMk/>
            <pc:sldMk cId="1548575163" sldId="288"/>
            <ac:picMk id="1027" creationId="{00000000-0000-0000-0000-000000000000}"/>
          </ac:picMkLst>
        </pc:picChg>
      </pc:sldChg>
      <pc:sldChg chg="modSp">
        <pc:chgData name="Fran Foreman" userId="S::esfforeman@glow.gov.uk::fe6e61ef-6616-4964-950d-294ca90507e4" providerId="AD" clId="Web-{B73E302C-6247-DB8F-B1DF-938A0FE59225}" dt="2023-11-29T08:12:36.554" v="62" actId="1076"/>
        <pc:sldMkLst>
          <pc:docMk/>
          <pc:sldMk cId="3631123927" sldId="289"/>
        </pc:sldMkLst>
        <pc:spChg chg="mod">
          <ac:chgData name="Fran Foreman" userId="S::esfforeman@glow.gov.uk::fe6e61ef-6616-4964-950d-294ca90507e4" providerId="AD" clId="Web-{B73E302C-6247-DB8F-B1DF-938A0FE59225}" dt="2023-11-29T08:11:13.551" v="47"/>
          <ac:spMkLst>
            <pc:docMk/>
            <pc:sldMk cId="3631123927" sldId="289"/>
            <ac:spMk id="3" creationId="{00000000-0000-0000-0000-000000000000}"/>
          </ac:spMkLst>
        </pc:spChg>
        <pc:picChg chg="mod">
          <ac:chgData name="Fran Foreman" userId="S::esfforeman@glow.gov.uk::fe6e61ef-6616-4964-950d-294ca90507e4" providerId="AD" clId="Web-{B73E302C-6247-DB8F-B1DF-938A0FE59225}" dt="2023-11-29T08:12:36.554" v="62" actId="1076"/>
          <ac:picMkLst>
            <pc:docMk/>
            <pc:sldMk cId="3631123927" sldId="289"/>
            <ac:picMk id="6" creationId="{24C0786A-15B3-942F-6D76-40CE5ED93A11}"/>
          </ac:picMkLst>
        </pc:picChg>
      </pc:sldChg>
      <pc:sldChg chg="modSp">
        <pc:chgData name="Fran Foreman" userId="S::esfforeman@glow.gov.uk::fe6e61ef-6616-4964-950d-294ca90507e4" providerId="AD" clId="Web-{B73E302C-6247-DB8F-B1DF-938A0FE59225}" dt="2023-11-29T08:12:29.210" v="60" actId="1076"/>
        <pc:sldMkLst>
          <pc:docMk/>
          <pc:sldMk cId="3448036904" sldId="290"/>
        </pc:sldMkLst>
        <pc:spChg chg="mod">
          <ac:chgData name="Fran Foreman" userId="S::esfforeman@glow.gov.uk::fe6e61ef-6616-4964-950d-294ca90507e4" providerId="AD" clId="Web-{B73E302C-6247-DB8F-B1DF-938A0FE59225}" dt="2023-11-29T08:12:25.975" v="59" actId="1076"/>
          <ac:spMkLst>
            <pc:docMk/>
            <pc:sldMk cId="3448036904" sldId="290"/>
            <ac:spMk id="3" creationId="{00000000-0000-0000-0000-000000000000}"/>
          </ac:spMkLst>
        </pc:spChg>
        <pc:picChg chg="mod">
          <ac:chgData name="Fran Foreman" userId="S::esfforeman@glow.gov.uk::fe6e61ef-6616-4964-950d-294ca90507e4" providerId="AD" clId="Web-{B73E302C-6247-DB8F-B1DF-938A0FE59225}" dt="2023-11-29T08:12:29.210" v="60" actId="1076"/>
          <ac:picMkLst>
            <pc:docMk/>
            <pc:sldMk cId="3448036904" sldId="290"/>
            <ac:picMk id="6" creationId="{07C55C33-82B0-5273-8F83-D43E80B3DAEA}"/>
          </ac:picMkLst>
        </pc:picChg>
      </pc:sldChg>
      <pc:sldChg chg="modSp">
        <pc:chgData name="Fran Foreman" userId="S::esfforeman@glow.gov.uk::fe6e61ef-6616-4964-950d-294ca90507e4" providerId="AD" clId="Web-{B73E302C-6247-DB8F-B1DF-938A0FE59225}" dt="2023-11-29T08:12:32.804" v="61" actId="1076"/>
        <pc:sldMkLst>
          <pc:docMk/>
          <pc:sldMk cId="2392541373" sldId="291"/>
        </pc:sldMkLst>
        <pc:spChg chg="mod">
          <ac:chgData name="Fran Foreman" userId="S::esfforeman@glow.gov.uk::fe6e61ef-6616-4964-950d-294ca90507e4" providerId="AD" clId="Web-{B73E302C-6247-DB8F-B1DF-938A0FE59225}" dt="2023-11-29T08:11:39.224" v="53" actId="1076"/>
          <ac:spMkLst>
            <pc:docMk/>
            <pc:sldMk cId="2392541373" sldId="291"/>
            <ac:spMk id="3" creationId="{0894A423-4EF5-0B96-0E61-6A773503DF12}"/>
          </ac:spMkLst>
        </pc:spChg>
        <pc:picChg chg="mod">
          <ac:chgData name="Fran Foreman" userId="S::esfforeman@glow.gov.uk::fe6e61ef-6616-4964-950d-294ca90507e4" providerId="AD" clId="Web-{B73E302C-6247-DB8F-B1DF-938A0FE59225}" dt="2023-11-29T08:11:28.677" v="49" actId="1076"/>
          <ac:picMkLst>
            <pc:docMk/>
            <pc:sldMk cId="2392541373" sldId="291"/>
            <ac:picMk id="6" creationId="{89145769-B3A6-FF25-A5A9-AE980630F82A}"/>
          </ac:picMkLst>
        </pc:picChg>
        <pc:picChg chg="mod">
          <ac:chgData name="Fran Foreman" userId="S::esfforeman@glow.gov.uk::fe6e61ef-6616-4964-950d-294ca90507e4" providerId="AD" clId="Web-{B73E302C-6247-DB8F-B1DF-938A0FE59225}" dt="2023-11-29T08:12:32.804" v="61" actId="1076"/>
          <ac:picMkLst>
            <pc:docMk/>
            <pc:sldMk cId="2392541373" sldId="291"/>
            <ac:picMk id="7" creationId="{F5C9DF37-8879-3523-BC5F-3AFCE523C02C}"/>
          </ac:picMkLst>
        </pc:picChg>
      </pc:sldChg>
      <pc:sldChg chg="modSp">
        <pc:chgData name="Fran Foreman" userId="S::esfforeman@glow.gov.uk::fe6e61ef-6616-4964-950d-294ca90507e4" providerId="AD" clId="Web-{B73E302C-6247-DB8F-B1DF-938A0FE59225}" dt="2023-11-29T08:08:44.173" v="15" actId="20577"/>
        <pc:sldMkLst>
          <pc:docMk/>
          <pc:sldMk cId="501462812" sldId="2750"/>
        </pc:sldMkLst>
        <pc:spChg chg="mod">
          <ac:chgData name="Fran Foreman" userId="S::esfforeman@glow.gov.uk::fe6e61ef-6616-4964-950d-294ca90507e4" providerId="AD" clId="Web-{B73E302C-6247-DB8F-B1DF-938A0FE59225}" dt="2023-11-29T08:08:21.767" v="9" actId="20577"/>
          <ac:spMkLst>
            <pc:docMk/>
            <pc:sldMk cId="501462812" sldId="2750"/>
            <ac:spMk id="2" creationId="{C4BBD8D9-4EAF-090F-F242-0D4419D36827}"/>
          </ac:spMkLst>
        </pc:spChg>
        <pc:spChg chg="mod">
          <ac:chgData name="Fran Foreman" userId="S::esfforeman@glow.gov.uk::fe6e61ef-6616-4964-950d-294ca90507e4" providerId="AD" clId="Web-{B73E302C-6247-DB8F-B1DF-938A0FE59225}" dt="2023-11-29T08:08:30.281" v="13" actId="1076"/>
          <ac:spMkLst>
            <pc:docMk/>
            <pc:sldMk cId="501462812" sldId="2750"/>
            <ac:spMk id="3" creationId="{CBFCDF4A-968C-9321-C7E9-57E23185BA21}"/>
          </ac:spMkLst>
        </pc:spChg>
        <pc:spChg chg="mod">
          <ac:chgData name="Fran Foreman" userId="S::esfforeman@glow.gov.uk::fe6e61ef-6616-4964-950d-294ca90507e4" providerId="AD" clId="Web-{B73E302C-6247-DB8F-B1DF-938A0FE59225}" dt="2023-11-29T08:08:44.173" v="15" actId="20577"/>
          <ac:spMkLst>
            <pc:docMk/>
            <pc:sldMk cId="501462812" sldId="2750"/>
            <ac:spMk id="4" creationId="{00000000-0000-0000-0000-000000000000}"/>
          </ac:spMkLst>
        </pc:spChg>
        <pc:picChg chg="mod">
          <ac:chgData name="Fran Foreman" userId="S::esfforeman@glow.gov.uk::fe6e61ef-6616-4964-950d-294ca90507e4" providerId="AD" clId="Web-{B73E302C-6247-DB8F-B1DF-938A0FE59225}" dt="2023-11-29T08:08:22.625" v="10" actId="1076"/>
          <ac:picMkLst>
            <pc:docMk/>
            <pc:sldMk cId="501462812" sldId="2750"/>
            <ac:picMk id="5" creationId="{87FC9A34-1757-87F8-B45C-5D941B7F15CE}"/>
          </ac:picMkLst>
        </pc:picChg>
        <pc:picChg chg="mod">
          <ac:chgData name="Fran Foreman" userId="S::esfforeman@glow.gov.uk::fe6e61ef-6616-4964-950d-294ca90507e4" providerId="AD" clId="Web-{B73E302C-6247-DB8F-B1DF-938A0FE59225}" dt="2023-11-29T08:08:31.922" v="14" actId="1076"/>
          <ac:picMkLst>
            <pc:docMk/>
            <pc:sldMk cId="501462812" sldId="2750"/>
            <ac:picMk id="11" creationId="{3C3FCFE5-7EA6-0913-D3E9-F7CBC2EB23EB}"/>
          </ac:picMkLst>
        </pc:picChg>
      </pc:sldChg>
      <pc:sldChg chg="modSp">
        <pc:chgData name="Fran Foreman" userId="S::esfforeman@glow.gov.uk::fe6e61ef-6616-4964-950d-294ca90507e4" providerId="AD" clId="Web-{B73E302C-6247-DB8F-B1DF-938A0FE59225}" dt="2023-11-29T08:13:57.962" v="77" actId="1076"/>
        <pc:sldMkLst>
          <pc:docMk/>
          <pc:sldMk cId="1017169882" sldId="2758"/>
        </pc:sldMkLst>
        <pc:spChg chg="mod">
          <ac:chgData name="Fran Foreman" userId="S::esfforeman@glow.gov.uk::fe6e61ef-6616-4964-950d-294ca90507e4" providerId="AD" clId="Web-{B73E302C-6247-DB8F-B1DF-938A0FE59225}" dt="2023-11-29T08:13:26.618" v="64" actId="1076"/>
          <ac:spMkLst>
            <pc:docMk/>
            <pc:sldMk cId="1017169882" sldId="2758"/>
            <ac:spMk id="2" creationId="{76CBC07E-35DC-2E5F-3E0E-8AF2A7323429}"/>
          </ac:spMkLst>
        </pc:spChg>
        <pc:spChg chg="mod">
          <ac:chgData name="Fran Foreman" userId="S::esfforeman@glow.gov.uk::fe6e61ef-6616-4964-950d-294ca90507e4" providerId="AD" clId="Web-{B73E302C-6247-DB8F-B1DF-938A0FE59225}" dt="2023-11-29T08:13:57.962" v="77" actId="1076"/>
          <ac:spMkLst>
            <pc:docMk/>
            <pc:sldMk cId="1017169882" sldId="2758"/>
            <ac:spMk id="3" creationId="{DE3A0A0F-BC60-73F0-DA39-1236CD38AC46}"/>
          </ac:spMkLst>
        </pc:spChg>
        <pc:picChg chg="mod">
          <ac:chgData name="Fran Foreman" userId="S::esfforeman@glow.gov.uk::fe6e61ef-6616-4964-950d-294ca90507e4" providerId="AD" clId="Web-{B73E302C-6247-DB8F-B1DF-938A0FE59225}" dt="2023-11-29T08:13:27.977" v="65" actId="1076"/>
          <ac:picMkLst>
            <pc:docMk/>
            <pc:sldMk cId="1017169882" sldId="2758"/>
            <ac:picMk id="6" creationId="{68B0FE4B-B2BE-EB59-6B67-04553576B2B1}"/>
          </ac:picMkLst>
        </pc:picChg>
      </pc:sldChg>
    </pc:docChg>
  </pc:docChgLst>
  <pc:docChgLst>
    <pc:chgData name="Janine Mccullough" userId="59fc6379-55e3-469a-8068-045c146eb134" providerId="ADAL" clId="{0C8ED91D-A0F9-4213-9D9D-F350125880CF}"/>
    <pc:docChg chg="undo redo custSel modSld">
      <pc:chgData name="Janine Mccullough" userId="59fc6379-55e3-469a-8068-045c146eb134" providerId="ADAL" clId="{0C8ED91D-A0F9-4213-9D9D-F350125880CF}" dt="2023-10-11T12:18:57.828" v="1955" actId="2711"/>
      <pc:docMkLst>
        <pc:docMk/>
      </pc:docMkLst>
      <pc:sldChg chg="modSp mod">
        <pc:chgData name="Janine Mccullough" userId="59fc6379-55e3-469a-8068-045c146eb134" providerId="ADAL" clId="{0C8ED91D-A0F9-4213-9D9D-F350125880CF}" dt="2023-10-10T14:02:25.688" v="1933" actId="962"/>
        <pc:sldMkLst>
          <pc:docMk/>
          <pc:sldMk cId="3120566257" sldId="283"/>
        </pc:sldMkLst>
        <pc:picChg chg="mod">
          <ac:chgData name="Janine Mccullough" userId="59fc6379-55e3-469a-8068-045c146eb134" providerId="ADAL" clId="{0C8ED91D-A0F9-4213-9D9D-F350125880CF}" dt="2023-10-10T14:02:25.688" v="1933" actId="962"/>
          <ac:picMkLst>
            <pc:docMk/>
            <pc:sldMk cId="3120566257" sldId="283"/>
            <ac:picMk id="6" creationId="{DDD70640-5C7A-99EC-9ECE-9F7F9D684E23}"/>
          </ac:picMkLst>
        </pc:picChg>
      </pc:sldChg>
      <pc:sldChg chg="modSp mod">
        <pc:chgData name="Janine Mccullough" userId="59fc6379-55e3-469a-8068-045c146eb134" providerId="ADAL" clId="{0C8ED91D-A0F9-4213-9D9D-F350125880CF}" dt="2023-10-10T13:59:04.989" v="1257" actId="962"/>
        <pc:sldMkLst>
          <pc:docMk/>
          <pc:sldMk cId="3273943652" sldId="287"/>
        </pc:sldMkLst>
        <pc:picChg chg="mod">
          <ac:chgData name="Janine Mccullough" userId="59fc6379-55e3-469a-8068-045c146eb134" providerId="ADAL" clId="{0C8ED91D-A0F9-4213-9D9D-F350125880CF}" dt="2023-10-10T13:59:04.989" v="1257" actId="962"/>
          <ac:picMkLst>
            <pc:docMk/>
            <pc:sldMk cId="3273943652" sldId="287"/>
            <ac:picMk id="4" creationId="{00000000-0000-0000-0000-000000000000}"/>
          </ac:picMkLst>
        </pc:picChg>
      </pc:sldChg>
      <pc:sldChg chg="modSp">
        <pc:chgData name="Janine Mccullough" userId="59fc6379-55e3-469a-8068-045c146eb134" providerId="ADAL" clId="{0C8ED91D-A0F9-4213-9D9D-F350125880CF}" dt="2023-10-10T13:56:40.984" v="607" actId="962"/>
        <pc:sldMkLst>
          <pc:docMk/>
          <pc:sldMk cId="1548575163" sldId="288"/>
        </pc:sldMkLst>
        <pc:picChg chg="mod">
          <ac:chgData name="Janine Mccullough" userId="59fc6379-55e3-469a-8068-045c146eb134" providerId="ADAL" clId="{0C8ED91D-A0F9-4213-9D9D-F350125880CF}" dt="2023-10-10T13:56:40.984" v="607" actId="962"/>
          <ac:picMkLst>
            <pc:docMk/>
            <pc:sldMk cId="1548575163" sldId="288"/>
            <ac:picMk id="1027" creationId="{00000000-0000-0000-0000-000000000000}"/>
          </ac:picMkLst>
        </pc:picChg>
      </pc:sldChg>
      <pc:sldChg chg="modSp">
        <pc:chgData name="Janine Mccullough" userId="59fc6379-55e3-469a-8068-045c146eb134" providerId="ADAL" clId="{0C8ED91D-A0F9-4213-9D9D-F350125880CF}" dt="2023-10-10T14:00:57.383" v="1639" actId="962"/>
        <pc:sldMkLst>
          <pc:docMk/>
          <pc:sldMk cId="3631123927" sldId="289"/>
        </pc:sldMkLst>
        <pc:picChg chg="mod">
          <ac:chgData name="Janine Mccullough" userId="59fc6379-55e3-469a-8068-045c146eb134" providerId="ADAL" clId="{0C8ED91D-A0F9-4213-9D9D-F350125880CF}" dt="2023-10-10T14:00:57.383" v="1639" actId="962"/>
          <ac:picMkLst>
            <pc:docMk/>
            <pc:sldMk cId="3631123927" sldId="289"/>
            <ac:picMk id="2052" creationId="{00000000-0000-0000-0000-000000000000}"/>
          </ac:picMkLst>
        </pc:picChg>
      </pc:sldChg>
      <pc:sldChg chg="modSp mod">
        <pc:chgData name="Janine Mccullough" userId="59fc6379-55e3-469a-8068-045c146eb134" providerId="ADAL" clId="{0C8ED91D-A0F9-4213-9D9D-F350125880CF}" dt="2023-10-10T14:02:06.427" v="1857" actId="962"/>
        <pc:sldMkLst>
          <pc:docMk/>
          <pc:sldMk cId="2392541373" sldId="291"/>
        </pc:sldMkLst>
        <pc:picChg chg="mod">
          <ac:chgData name="Janine Mccullough" userId="59fc6379-55e3-469a-8068-045c146eb134" providerId="ADAL" clId="{0C8ED91D-A0F9-4213-9D9D-F350125880CF}" dt="2023-10-10T14:02:06.427" v="1857" actId="962"/>
          <ac:picMkLst>
            <pc:docMk/>
            <pc:sldMk cId="2392541373" sldId="291"/>
            <ac:picMk id="6" creationId="{89145769-B3A6-FF25-A5A9-AE980630F82A}"/>
          </ac:picMkLst>
        </pc:picChg>
      </pc:sldChg>
      <pc:sldChg chg="addSp modSp mod">
        <pc:chgData name="Janine Mccullough" userId="59fc6379-55e3-469a-8068-045c146eb134" providerId="ADAL" clId="{0C8ED91D-A0F9-4213-9D9D-F350125880CF}" dt="2023-10-11T12:18:57.828" v="1955" actId="2711"/>
        <pc:sldMkLst>
          <pc:docMk/>
          <pc:sldMk cId="501462812" sldId="2750"/>
        </pc:sldMkLst>
        <pc:spChg chg="add mod">
          <ac:chgData name="Janine Mccullough" userId="59fc6379-55e3-469a-8068-045c146eb134" providerId="ADAL" clId="{0C8ED91D-A0F9-4213-9D9D-F350125880CF}" dt="2023-10-11T12:18:57.828" v="1955" actId="2711"/>
          <ac:spMkLst>
            <pc:docMk/>
            <pc:sldMk cId="501462812" sldId="2750"/>
            <ac:spMk id="2" creationId="{C4BBD8D9-4EAF-090F-F242-0D4419D36827}"/>
          </ac:spMkLst>
        </pc:spChg>
        <pc:spChg chg="add mod">
          <ac:chgData name="Janine Mccullough" userId="59fc6379-55e3-469a-8068-045c146eb134" providerId="ADAL" clId="{0C8ED91D-A0F9-4213-9D9D-F350125880CF}" dt="2023-10-11T12:16:21.792" v="1937" actId="1076"/>
          <ac:spMkLst>
            <pc:docMk/>
            <pc:sldMk cId="501462812" sldId="2750"/>
            <ac:spMk id="3" creationId="{CBFCDF4A-968C-9321-C7E9-57E23185BA21}"/>
          </ac:spMkLst>
        </pc:spChg>
        <pc:picChg chg="mod">
          <ac:chgData name="Janine Mccullough" userId="59fc6379-55e3-469a-8068-045c146eb134" providerId="ADAL" clId="{0C8ED91D-A0F9-4213-9D9D-F350125880CF}" dt="2023-10-10T13:45:24.875" v="0" actId="1076"/>
          <ac:picMkLst>
            <pc:docMk/>
            <pc:sldMk cId="501462812" sldId="2750"/>
            <ac:picMk id="5" creationId="{87FC9A34-1757-87F8-B45C-5D941B7F15CE}"/>
          </ac:picMkLst>
        </pc:picChg>
      </pc:sldChg>
    </pc:docChg>
  </pc:docChgLst>
  <pc:docChgLst>
    <pc:chgData name="Janine Mccullough" userId="59fc6379-55e3-469a-8068-045c146eb134" providerId="ADAL" clId="{737C6A77-4A56-4B80-B7C4-9A3E1BC757F6}"/>
    <pc:docChg chg="undo custSel addSld delSld modSld">
      <pc:chgData name="Janine Mccullough" userId="59fc6379-55e3-469a-8068-045c146eb134" providerId="ADAL" clId="{737C6A77-4A56-4B80-B7C4-9A3E1BC757F6}" dt="2023-11-08T10:52:33.202" v="155"/>
      <pc:docMkLst>
        <pc:docMk/>
      </pc:docMkLst>
      <pc:sldChg chg="modSp mod">
        <pc:chgData name="Janine Mccullough" userId="59fc6379-55e3-469a-8068-045c146eb134" providerId="ADAL" clId="{737C6A77-4A56-4B80-B7C4-9A3E1BC757F6}" dt="2023-11-01T15:27:03.708" v="152" actId="20577"/>
        <pc:sldMkLst>
          <pc:docMk/>
          <pc:sldMk cId="3631123927" sldId="289"/>
        </pc:sldMkLst>
        <pc:spChg chg="mod">
          <ac:chgData name="Janine Mccullough" userId="59fc6379-55e3-469a-8068-045c146eb134" providerId="ADAL" clId="{737C6A77-4A56-4B80-B7C4-9A3E1BC757F6}" dt="2023-11-01T15:27:03.708" v="152" actId="20577"/>
          <ac:spMkLst>
            <pc:docMk/>
            <pc:sldMk cId="3631123927" sldId="289"/>
            <ac:spMk id="3" creationId="{00000000-0000-0000-0000-000000000000}"/>
          </ac:spMkLst>
        </pc:spChg>
      </pc:sldChg>
      <pc:sldChg chg="modSp mod">
        <pc:chgData name="Janine Mccullough" userId="59fc6379-55e3-469a-8068-045c146eb134" providerId="ADAL" clId="{737C6A77-4A56-4B80-B7C4-9A3E1BC757F6}" dt="2023-11-01T10:21:26.364" v="143" actId="14100"/>
        <pc:sldMkLst>
          <pc:docMk/>
          <pc:sldMk cId="3448036904" sldId="290"/>
        </pc:sldMkLst>
        <pc:spChg chg="mod">
          <ac:chgData name="Janine Mccullough" userId="59fc6379-55e3-469a-8068-045c146eb134" providerId="ADAL" clId="{737C6A77-4A56-4B80-B7C4-9A3E1BC757F6}" dt="2023-11-01T10:21:26.364" v="143" actId="14100"/>
          <ac:spMkLst>
            <pc:docMk/>
            <pc:sldMk cId="3448036904" sldId="290"/>
            <ac:spMk id="3" creationId="{00000000-0000-0000-0000-000000000000}"/>
          </ac:spMkLst>
        </pc:spChg>
      </pc:sldChg>
      <pc:sldChg chg="modSp mod">
        <pc:chgData name="Janine Mccullough" userId="59fc6379-55e3-469a-8068-045c146eb134" providerId="ADAL" clId="{737C6A77-4A56-4B80-B7C4-9A3E1BC757F6}" dt="2023-11-06T13:51:31.495" v="154" actId="1076"/>
        <pc:sldMkLst>
          <pc:docMk/>
          <pc:sldMk cId="501462812" sldId="2750"/>
        </pc:sldMkLst>
        <pc:spChg chg="mod">
          <ac:chgData name="Janine Mccullough" userId="59fc6379-55e3-469a-8068-045c146eb134" providerId="ADAL" clId="{737C6A77-4A56-4B80-B7C4-9A3E1BC757F6}" dt="2023-11-06T13:51:31.495" v="154" actId="1076"/>
          <ac:spMkLst>
            <pc:docMk/>
            <pc:sldMk cId="501462812" sldId="2750"/>
            <ac:spMk id="2" creationId="{C4BBD8D9-4EAF-090F-F242-0D4419D36827}"/>
          </ac:spMkLst>
        </pc:spChg>
      </pc:sldChg>
      <pc:sldChg chg="modSp mod">
        <pc:chgData name="Janine Mccullough" userId="59fc6379-55e3-469a-8068-045c146eb134" providerId="ADAL" clId="{737C6A77-4A56-4B80-B7C4-9A3E1BC757F6}" dt="2023-11-01T10:16:36.356" v="18" actId="6549"/>
        <pc:sldMkLst>
          <pc:docMk/>
          <pc:sldMk cId="1017169882" sldId="2758"/>
        </pc:sldMkLst>
        <pc:spChg chg="mod">
          <ac:chgData name="Janine Mccullough" userId="59fc6379-55e3-469a-8068-045c146eb134" providerId="ADAL" clId="{737C6A77-4A56-4B80-B7C4-9A3E1BC757F6}" dt="2023-11-01T10:16:36.356" v="18" actId="6549"/>
          <ac:spMkLst>
            <pc:docMk/>
            <pc:sldMk cId="1017169882" sldId="2758"/>
            <ac:spMk id="3" creationId="{DE3A0A0F-BC60-73F0-DA39-1236CD38AC46}"/>
          </ac:spMkLst>
        </pc:spChg>
      </pc:sldChg>
      <pc:sldChg chg="modNotesTx">
        <pc:chgData name="Janine Mccullough" userId="59fc6379-55e3-469a-8068-045c146eb134" providerId="ADAL" clId="{737C6A77-4A56-4B80-B7C4-9A3E1BC757F6}" dt="2023-10-26T10:44:23.964" v="5"/>
        <pc:sldMkLst>
          <pc:docMk/>
          <pc:sldMk cId="630862966" sldId="2826"/>
        </pc:sldMkLst>
      </pc:sldChg>
      <pc:sldChg chg="del">
        <pc:chgData name="Janine Mccullough" userId="59fc6379-55e3-469a-8068-045c146eb134" providerId="ADAL" clId="{737C6A77-4A56-4B80-B7C4-9A3E1BC757F6}" dt="2023-10-26T10:43:52.100" v="1" actId="47"/>
        <pc:sldMkLst>
          <pc:docMk/>
          <pc:sldMk cId="600653936" sldId="2827"/>
        </pc:sldMkLst>
      </pc:sldChg>
      <pc:sldChg chg="del">
        <pc:chgData name="Janine Mccullough" userId="59fc6379-55e3-469a-8068-045c146eb134" providerId="ADAL" clId="{737C6A77-4A56-4B80-B7C4-9A3E1BC757F6}" dt="2023-10-26T10:43:52.932" v="2" actId="47"/>
        <pc:sldMkLst>
          <pc:docMk/>
          <pc:sldMk cId="2143557043" sldId="2828"/>
        </pc:sldMkLst>
      </pc:sldChg>
      <pc:sldChg chg="del">
        <pc:chgData name="Janine Mccullough" userId="59fc6379-55e3-469a-8068-045c146eb134" providerId="ADAL" clId="{737C6A77-4A56-4B80-B7C4-9A3E1BC757F6}" dt="2023-10-26T10:43:54.266" v="3" actId="47"/>
        <pc:sldMkLst>
          <pc:docMk/>
          <pc:sldMk cId="3836363617" sldId="2829"/>
        </pc:sldMkLst>
      </pc:sldChg>
      <pc:sldChg chg="add del">
        <pc:chgData name="Janine Mccullough" userId="59fc6379-55e3-469a-8068-045c146eb134" providerId="ADAL" clId="{737C6A77-4A56-4B80-B7C4-9A3E1BC757F6}" dt="2023-10-26T10:43:59.777" v="4" actId="47"/>
        <pc:sldMkLst>
          <pc:docMk/>
          <pc:sldMk cId="785705823" sldId="2831"/>
        </pc:sldMkLst>
      </pc:sldChg>
      <pc:sldChg chg="add">
        <pc:chgData name="Janine Mccullough" userId="59fc6379-55e3-469a-8068-045c146eb134" providerId="ADAL" clId="{737C6A77-4A56-4B80-B7C4-9A3E1BC757F6}" dt="2023-10-26T10:43:47.068" v="0"/>
        <pc:sldMkLst>
          <pc:docMk/>
          <pc:sldMk cId="1242285447" sldId="2832"/>
        </pc:sldMkLst>
      </pc:sldChg>
      <pc:sldChg chg="add">
        <pc:chgData name="Janine Mccullough" userId="59fc6379-55e3-469a-8068-045c146eb134" providerId="ADAL" clId="{737C6A77-4A56-4B80-B7C4-9A3E1BC757F6}" dt="2023-10-26T10:43:47.068" v="0"/>
        <pc:sldMkLst>
          <pc:docMk/>
          <pc:sldMk cId="67943184" sldId="2833"/>
        </pc:sldMkLst>
      </pc:sldChg>
      <pc:sldChg chg="add">
        <pc:chgData name="Janine Mccullough" userId="59fc6379-55e3-469a-8068-045c146eb134" providerId="ADAL" clId="{737C6A77-4A56-4B80-B7C4-9A3E1BC757F6}" dt="2023-10-26T10:43:47.068" v="0"/>
        <pc:sldMkLst>
          <pc:docMk/>
          <pc:sldMk cId="3987655676" sldId="2834"/>
        </pc:sldMkLst>
      </pc:sldChg>
      <pc:sldChg chg="add">
        <pc:chgData name="Janine Mccullough" userId="59fc6379-55e3-469a-8068-045c146eb134" providerId="ADAL" clId="{737C6A77-4A56-4B80-B7C4-9A3E1BC757F6}" dt="2023-11-08T10:52:33.202" v="155"/>
        <pc:sldMkLst>
          <pc:docMk/>
          <pc:sldMk cId="1018236359" sldId="2859"/>
        </pc:sldMkLst>
      </pc:sldChg>
    </pc:docChg>
  </pc:docChgLst>
  <pc:docChgLst>
    <pc:chgData name="Janine Mccullough" userId="59fc6379-55e3-469a-8068-045c146eb134" providerId="ADAL" clId="{307187E6-D2E7-4BF7-BB65-C43B47DC5919}"/>
    <pc:docChg chg="custSel modSld">
      <pc:chgData name="Janine Mccullough" userId="59fc6379-55e3-469a-8068-045c146eb134" providerId="ADAL" clId="{307187E6-D2E7-4BF7-BB65-C43B47DC5919}" dt="2023-09-06T16:19:52.372" v="12" actId="167"/>
      <pc:docMkLst>
        <pc:docMk/>
      </pc:docMkLst>
      <pc:sldChg chg="addSp delSp modSp mod">
        <pc:chgData name="Janine Mccullough" userId="59fc6379-55e3-469a-8068-045c146eb134" providerId="ADAL" clId="{307187E6-D2E7-4BF7-BB65-C43B47DC5919}" dt="2023-09-06T16:19:52.372" v="12" actId="167"/>
        <pc:sldMkLst>
          <pc:docMk/>
          <pc:sldMk cId="2392541373" sldId="291"/>
        </pc:sldMkLst>
        <pc:picChg chg="add mod ord">
          <ac:chgData name="Janine Mccullough" userId="59fc6379-55e3-469a-8068-045c146eb134" providerId="ADAL" clId="{307187E6-D2E7-4BF7-BB65-C43B47DC5919}" dt="2023-09-06T16:19:52.372" v="12" actId="167"/>
          <ac:picMkLst>
            <pc:docMk/>
            <pc:sldMk cId="2392541373" sldId="291"/>
            <ac:picMk id="6" creationId="{89145769-B3A6-FF25-A5A9-AE980630F82A}"/>
          </ac:picMkLst>
        </pc:picChg>
        <pc:picChg chg="del">
          <ac:chgData name="Janine Mccullough" userId="59fc6379-55e3-469a-8068-045c146eb134" providerId="ADAL" clId="{307187E6-D2E7-4BF7-BB65-C43B47DC5919}" dt="2023-09-06T16:19:22.831" v="0" actId="478"/>
          <ac:picMkLst>
            <pc:docMk/>
            <pc:sldMk cId="2392541373" sldId="291"/>
            <ac:picMk id="11" creationId="{78B066C4-4B16-F1FF-4E45-861453CF71C9}"/>
          </ac:picMkLst>
        </pc:picChg>
        <pc:picChg chg="del">
          <ac:chgData name="Janine Mccullough" userId="59fc6379-55e3-469a-8068-045c146eb134" providerId="ADAL" clId="{307187E6-D2E7-4BF7-BB65-C43B47DC5919}" dt="2023-09-06T16:19:26.352" v="5" actId="478"/>
          <ac:picMkLst>
            <pc:docMk/>
            <pc:sldMk cId="2392541373" sldId="291"/>
            <ac:picMk id="13" creationId="{C3A2E138-901C-6109-5E86-7166A2C564D5}"/>
          </ac:picMkLst>
        </pc:picChg>
        <pc:picChg chg="del">
          <ac:chgData name="Janine Mccullough" userId="59fc6379-55e3-469a-8068-045c146eb134" providerId="ADAL" clId="{307187E6-D2E7-4BF7-BB65-C43B47DC5919}" dt="2023-09-06T16:19:23.573" v="1" actId="478"/>
          <ac:picMkLst>
            <pc:docMk/>
            <pc:sldMk cId="2392541373" sldId="291"/>
            <ac:picMk id="15" creationId="{6A0CEECA-4F9E-B5FE-7268-DB68D24C41BB}"/>
          </ac:picMkLst>
        </pc:picChg>
        <pc:picChg chg="del">
          <ac:chgData name="Janine Mccullough" userId="59fc6379-55e3-469a-8068-045c146eb134" providerId="ADAL" clId="{307187E6-D2E7-4BF7-BB65-C43B47DC5919}" dt="2023-09-06T16:19:24.245" v="2" actId="478"/>
          <ac:picMkLst>
            <pc:docMk/>
            <pc:sldMk cId="2392541373" sldId="291"/>
            <ac:picMk id="17" creationId="{F196BBA1-E148-6BC2-CBD2-615586B78EF4}"/>
          </ac:picMkLst>
        </pc:picChg>
        <pc:picChg chg="del">
          <ac:chgData name="Janine Mccullough" userId="59fc6379-55e3-469a-8068-045c146eb134" providerId="ADAL" clId="{307187E6-D2E7-4BF7-BB65-C43B47DC5919}" dt="2023-09-06T16:19:25.692" v="4" actId="478"/>
          <ac:picMkLst>
            <pc:docMk/>
            <pc:sldMk cId="2392541373" sldId="291"/>
            <ac:picMk id="19" creationId="{0AC79FD0-F17A-1938-F181-4514519603AF}"/>
          </ac:picMkLst>
        </pc:picChg>
        <pc:picChg chg="del">
          <ac:chgData name="Janine Mccullough" userId="59fc6379-55e3-469a-8068-045c146eb134" providerId="ADAL" clId="{307187E6-D2E7-4BF7-BB65-C43B47DC5919}" dt="2023-09-06T16:19:24.949" v="3" actId="478"/>
          <ac:picMkLst>
            <pc:docMk/>
            <pc:sldMk cId="2392541373" sldId="291"/>
            <ac:picMk id="21" creationId="{C73C3747-6A6F-A422-984F-A7B4B31F9FF3}"/>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1E1EEAC2-6BA7-4ABE-8AD8-0D26EC897E9A}" type="datetimeFigureOut">
              <a:rPr lang="en-GB" smtClean="0"/>
              <a:t>05/12/2023</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847A8C41-7247-444A-9DC9-E9ACA2EFD3C8}" type="slidenum">
              <a:rPr lang="en-GB" smtClean="0"/>
              <a:t>‹#›</a:t>
            </a:fld>
            <a:endParaRPr lang="en-GB"/>
          </a:p>
        </p:txBody>
      </p:sp>
    </p:spTree>
    <p:extLst>
      <p:ext uri="{BB962C8B-B14F-4D97-AF65-F5344CB8AC3E}">
        <p14:creationId xmlns:p14="http://schemas.microsoft.com/office/powerpoint/2010/main" val="3429070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6D5B34D-ADEC-457E-B4B9-B8BA594A1FF5}" type="datetimeFigureOut">
              <a:rPr lang="en-GB" smtClean="0"/>
              <a:t>05/12/2023</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238C683-9137-4122-84BD-5AA5692D6AF0}" type="slidenum">
              <a:rPr lang="en-GB" smtClean="0"/>
              <a:t>‹#›</a:t>
            </a:fld>
            <a:endParaRPr lang="en-GB"/>
          </a:p>
        </p:txBody>
      </p:sp>
    </p:spTree>
    <p:extLst>
      <p:ext uri="{BB962C8B-B14F-4D97-AF65-F5344CB8AC3E}">
        <p14:creationId xmlns:p14="http://schemas.microsoft.com/office/powerpoint/2010/main" val="1627232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psychologytoday.com/au/basics/trauma"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Purpose of these Slides</a:t>
            </a:r>
          </a:p>
          <a:p>
            <a:endParaRPr lang="en-GB" b="1" dirty="0"/>
          </a:p>
          <a:p>
            <a:pPr marL="228600" algn="l" fontAlgn="base">
              <a:buFont typeface="Arial" panose="020B0604020202020204" pitchFamily="34" charset="0"/>
              <a:buChar char="•"/>
            </a:pPr>
            <a:r>
              <a:rPr lang="en-GB" sz="1800" b="0" i="0" dirty="0">
                <a:solidFill>
                  <a:srgbClr val="000000"/>
                </a:solidFill>
                <a:effectLst/>
                <a:latin typeface="inherit"/>
              </a:rPr>
              <a:t>Read title​</a:t>
            </a:r>
            <a:endParaRPr lang="en-GB" sz="1800" b="0" i="0" dirty="0">
              <a:solidFill>
                <a:srgbClr val="424242"/>
              </a:solidFill>
              <a:effectLst/>
              <a:latin typeface="Calibri" panose="020F0502020204030204" pitchFamily="34" charset="0"/>
            </a:endParaRPr>
          </a:p>
          <a:p>
            <a:pPr marL="228600" algn="l" fontAlgn="base">
              <a:buFont typeface="Arial" panose="020B0604020202020204" pitchFamily="34" charset="0"/>
              <a:buChar char="•"/>
            </a:pPr>
            <a:r>
              <a:rPr lang="en-GB" sz="1800" b="0" i="0" dirty="0">
                <a:solidFill>
                  <a:srgbClr val="000000"/>
                </a:solidFill>
                <a:effectLst/>
                <a:latin typeface="inherit"/>
              </a:rPr>
              <a:t>This professional learning is pitched at an informed level and suitable for anyone working with children and young people in an educational context.</a:t>
            </a:r>
            <a:endParaRPr lang="en-GB" sz="1800" b="0" i="0" dirty="0">
              <a:solidFill>
                <a:srgbClr val="424242"/>
              </a:solidFill>
              <a:effectLst/>
              <a:latin typeface="Calibri" panose="020F0502020204030204" pitchFamily="34" charset="0"/>
            </a:endParaRPr>
          </a:p>
          <a:p>
            <a:endParaRPr lang="en-GB" dirty="0"/>
          </a:p>
          <a:p>
            <a:endParaRPr lang="en-GB" dirty="0"/>
          </a:p>
          <a:p>
            <a:r>
              <a:rPr lang="en-GB" dirty="0"/>
              <a:t>How to use the slides:</a:t>
            </a:r>
            <a:endParaRPr lang="en-US" dirty="0"/>
          </a:p>
          <a:p>
            <a:pPr marL="285750" indent="-285750">
              <a:buFont typeface="Symbol,Sans-Serif"/>
              <a:buChar char="•"/>
            </a:pPr>
            <a:r>
              <a:rPr lang="en-GB" dirty="0"/>
              <a:t>To be used to facilitate professional learning in a group or whole-setting, or as a self-directed learning activity as an individual.</a:t>
            </a:r>
            <a:endParaRPr lang="en-US" dirty="0"/>
          </a:p>
          <a:p>
            <a:endParaRPr lang="en-GB" dirty="0">
              <a:ea typeface="Calibri"/>
              <a:cs typeface="Calibri"/>
            </a:endParaRPr>
          </a:p>
          <a:p>
            <a:r>
              <a:rPr lang="en-GB" b="1" dirty="0"/>
              <a:t>General Guidance</a:t>
            </a:r>
            <a:endParaRPr lang="en-US" dirty="0"/>
          </a:p>
          <a:p>
            <a:pPr marL="285750" indent="-285750">
              <a:buFont typeface="Symbol,Sans-Serif"/>
              <a:buChar char="•"/>
            </a:pPr>
            <a:r>
              <a:rPr lang="en-GB" dirty="0"/>
              <a:t>There is a requirement to cover all the slides.</a:t>
            </a:r>
            <a:endParaRPr lang="en-US" dirty="0"/>
          </a:p>
          <a:p>
            <a:pPr marL="285750" indent="-285750">
              <a:buFont typeface="Symbol,Sans-Serif"/>
              <a:buChar char="•"/>
            </a:pPr>
            <a:r>
              <a:rPr lang="en-GB" dirty="0"/>
              <a:t>Please do not change the provided slides.</a:t>
            </a:r>
            <a:endParaRPr lang="en-US" dirty="0"/>
          </a:p>
          <a:p>
            <a:pPr marL="285750" indent="-285750">
              <a:buFont typeface="Symbol,Sans-Serif"/>
              <a:buChar char="•"/>
            </a:pPr>
            <a:r>
              <a:rPr lang="en-GB" dirty="0"/>
              <a:t>Facilitators are welcome to add slides or activities relevant to your own setting, to support discussion and exploration of the topic. Facilitators will know their participants’ needs best.</a:t>
            </a:r>
            <a:endParaRPr lang="en-US" dirty="0"/>
          </a:p>
          <a:p>
            <a:pPr marL="285750" indent="-285750">
              <a:buFont typeface="Symbol,Sans-Serif"/>
              <a:buChar char="•"/>
            </a:pPr>
            <a:r>
              <a:rPr lang="en-GB" dirty="0"/>
              <a:t>Anyone who works in an educational setting can be a facilitator and use these slides. </a:t>
            </a:r>
            <a:endParaRPr lang="en-US" dirty="0"/>
          </a:p>
          <a:p>
            <a:pPr marL="285750" indent="-285750">
              <a:buFont typeface="Symbol,Sans-Serif"/>
              <a:buChar char="•"/>
            </a:pPr>
            <a:r>
              <a:rPr lang="en-GB" dirty="0"/>
              <a:t>It is important to establish a safe space which encourages respect and honesty to ensure that everyone is able to participate. </a:t>
            </a:r>
            <a:endParaRPr lang="en-US" dirty="0"/>
          </a:p>
          <a:p>
            <a:pPr marL="285750" indent="-285750">
              <a:buFont typeface="Symbol,Sans-Serif"/>
              <a:buChar char="•"/>
            </a:pPr>
            <a:endParaRPr lang="en-GB" dirty="0">
              <a:ea typeface="Calibri"/>
              <a:cs typeface="Calibri"/>
            </a:endParaRPr>
          </a:p>
          <a:p>
            <a:endParaRPr lang="en-US" dirty="0"/>
          </a:p>
          <a:p>
            <a:endParaRPr lang="en-US" dirty="0"/>
          </a:p>
          <a:p>
            <a:endParaRPr lang="en-GB" dirty="0"/>
          </a:p>
          <a:p>
            <a:endParaRPr lang="en-US" dirty="0">
              <a:cs typeface="Calibri"/>
            </a:endParaRPr>
          </a:p>
        </p:txBody>
      </p:sp>
      <p:sp>
        <p:nvSpPr>
          <p:cNvPr id="4" name="Slide Number Placeholder 3"/>
          <p:cNvSpPr>
            <a:spLocks noGrp="1"/>
          </p:cNvSpPr>
          <p:nvPr>
            <p:ph type="sldNum" sz="quarter" idx="10"/>
          </p:nvPr>
        </p:nvSpPr>
        <p:spPr/>
        <p:txBody>
          <a:bodyPr/>
          <a:lstStyle/>
          <a:p>
            <a:fld id="{1238C683-9137-4122-84BD-5AA5692D6AF0}" type="slidenum">
              <a:rPr lang="en-GB" smtClean="0"/>
              <a:t>1</a:t>
            </a:fld>
            <a:endParaRPr lang="en-GB"/>
          </a:p>
        </p:txBody>
      </p:sp>
    </p:spTree>
    <p:extLst>
      <p:ext uri="{BB962C8B-B14F-4D97-AF65-F5344CB8AC3E}">
        <p14:creationId xmlns:p14="http://schemas.microsoft.com/office/powerpoint/2010/main" val="4144225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15000"/>
              </a:lnSpc>
            </a:pPr>
            <a:r>
              <a:rPr lang="en-GB" sz="4400" dirty="0"/>
              <a:t>How do we expand our window of tolerance?</a:t>
            </a:r>
            <a:endParaRPr lang="en-GB" sz="1800" b="1" dirty="0">
              <a:effectLst/>
              <a:latin typeface="Segoe UI" panose="020B0502040204020203" pitchFamily="34" charset="0"/>
              <a:ea typeface="Times New Roman" panose="02020603050405020304" pitchFamily="18" charset="0"/>
              <a:cs typeface="Times New Roman" panose="02020603050405020304" pitchFamily="18" charset="0"/>
            </a:endParaRPr>
          </a:p>
          <a:p>
            <a:pPr marL="285750" indent="-285750" algn="l">
              <a:lnSpc>
                <a:spcPct val="115000"/>
              </a:lnSpc>
              <a:buFont typeface="Arial" panose="020B0604020202020204" pitchFamily="34" charset="0"/>
              <a:buChar char="•"/>
            </a:pPr>
            <a:r>
              <a:rPr lang="en-GB" sz="1800" b="1" dirty="0">
                <a:effectLst/>
                <a:latin typeface="Segoe UI" panose="020B0502040204020203" pitchFamily="34" charset="0"/>
                <a:ea typeface="Times New Roman" panose="02020603050405020304" pitchFamily="18" charset="0"/>
                <a:cs typeface="Times New Roman" panose="02020603050405020304" pitchFamily="18" charset="0"/>
              </a:rPr>
              <a:t>Manage our physical environment: </a:t>
            </a:r>
            <a:r>
              <a:rPr lang="en-GB" sz="1800" dirty="0">
                <a:effectLst/>
                <a:latin typeface="Segoe UI" panose="020B0502040204020203" pitchFamily="34" charset="0"/>
                <a:ea typeface="Times New Roman" panose="02020603050405020304" pitchFamily="18" charset="0"/>
                <a:cs typeface="Times New Roman" panose="02020603050405020304" pitchFamily="18" charset="0"/>
              </a:rPr>
              <a:t>create or organise our living and/or working environments to reduce stressors (think about lighting, sound levels, clutter, etc…)</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285750" indent="-285750" algn="l">
              <a:lnSpc>
                <a:spcPct val="115000"/>
              </a:lnSpc>
              <a:buFont typeface="Arial" panose="020B0604020202020204" pitchFamily="34" charset="0"/>
              <a:buChar char="•"/>
            </a:pPr>
            <a:r>
              <a:rPr lang="en-GB" sz="1800" b="1" dirty="0">
                <a:effectLst/>
                <a:latin typeface="Segoe UI" panose="020B0502040204020203" pitchFamily="34" charset="0"/>
                <a:ea typeface="Times New Roman" panose="02020603050405020304" pitchFamily="18" charset="0"/>
                <a:cs typeface="Times New Roman" panose="02020603050405020304" pitchFamily="18" charset="0"/>
              </a:rPr>
              <a:t>Practice good self care</a:t>
            </a:r>
            <a:r>
              <a:rPr lang="en-GB" sz="1800" dirty="0">
                <a:effectLst/>
                <a:latin typeface="Segoe UI" panose="020B0502040204020203" pitchFamily="34" charset="0"/>
                <a:ea typeface="Times New Roman" panose="02020603050405020304" pitchFamily="18" charset="0"/>
                <a:cs typeface="Times New Roman" panose="02020603050405020304" pitchFamily="18" charset="0"/>
              </a:rPr>
              <a:t>: get enough sleep and exercise, eat well, and address any health issues.</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285750" indent="-285750" algn="l">
              <a:lnSpc>
                <a:spcPct val="115000"/>
              </a:lnSpc>
              <a:buFont typeface="Arial" panose="020B0604020202020204" pitchFamily="34" charset="0"/>
              <a:buChar char="•"/>
            </a:pPr>
            <a:r>
              <a:rPr lang="en-GB" sz="1800" b="1" dirty="0">
                <a:effectLst/>
                <a:latin typeface="Segoe UI" panose="020B0502040204020203" pitchFamily="34" charset="0"/>
                <a:ea typeface="Times New Roman" panose="02020603050405020304" pitchFamily="18" charset="0"/>
                <a:cs typeface="Times New Roman" panose="02020603050405020304" pitchFamily="18" charset="0"/>
              </a:rPr>
              <a:t>Be kind to our mind</a:t>
            </a:r>
            <a:r>
              <a:rPr lang="en-GB" sz="1800" dirty="0">
                <a:effectLst/>
                <a:latin typeface="Segoe UI" panose="020B0502040204020203" pitchFamily="34" charset="0"/>
                <a:ea typeface="Times New Roman" panose="02020603050405020304" pitchFamily="18" charset="0"/>
                <a:cs typeface="Times New Roman" panose="02020603050405020304" pitchFamily="18" charset="0"/>
              </a:rPr>
              <a:t>: engage in activities that mentally stimulate us and help us to focus, find time to play, and allow our minds to rest. Do things that soothe our senses- calming music, scented candle, getting into comfortable clothes,…. whatever works for you!</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285750" indent="-285750" algn="l">
              <a:lnSpc>
                <a:spcPct val="115000"/>
              </a:lnSpc>
              <a:buFont typeface="Arial" panose="020B0604020202020204" pitchFamily="34" charset="0"/>
              <a:buChar char="•"/>
            </a:pPr>
            <a:r>
              <a:rPr lang="en-GB" sz="1800" b="1" dirty="0">
                <a:effectLst/>
                <a:latin typeface="Segoe UI" panose="020B0502040204020203" pitchFamily="34" charset="0"/>
                <a:ea typeface="Times New Roman" panose="02020603050405020304" pitchFamily="18" charset="0"/>
                <a:cs typeface="Times New Roman" panose="02020603050405020304" pitchFamily="18" charset="0"/>
              </a:rPr>
              <a:t>Make connections</a:t>
            </a:r>
            <a:r>
              <a:rPr lang="en-GB" sz="1800" dirty="0">
                <a:effectLst/>
                <a:latin typeface="Segoe UI" panose="020B0502040204020203" pitchFamily="34" charset="0"/>
                <a:ea typeface="Times New Roman" panose="02020603050405020304" pitchFamily="18" charset="0"/>
                <a:cs typeface="Times New Roman" panose="02020603050405020304" pitchFamily="18" charset="0"/>
              </a:rPr>
              <a:t>: try to build and maintain some healthy relationships and find a purpose (for example, </a:t>
            </a:r>
            <a:r>
              <a:rPr lang="en-GB" sz="1800" dirty="0" err="1">
                <a:effectLst/>
                <a:latin typeface="Segoe UI" panose="020B0502040204020203" pitchFamily="34" charset="0"/>
                <a:ea typeface="Times New Roman" panose="02020603050405020304" pitchFamily="18" charset="0"/>
                <a:cs typeface="Times New Roman" panose="02020603050405020304" pitchFamily="18" charset="0"/>
              </a:rPr>
              <a:t>exporing</a:t>
            </a:r>
            <a:r>
              <a:rPr lang="en-GB" sz="1800" dirty="0">
                <a:effectLst/>
                <a:latin typeface="Segoe UI" panose="020B0502040204020203" pitchFamily="34" charset="0"/>
                <a:ea typeface="Times New Roman" panose="02020603050405020304" pitchFamily="18" charset="0"/>
                <a:cs typeface="Times New Roman" panose="02020603050405020304" pitchFamily="18" charset="0"/>
              </a:rPr>
              <a:t> your spiritual self or taking time to enjoy nature).</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GB" sz="1800" b="1" dirty="0">
                <a:effectLst/>
                <a:latin typeface="Segoe UI" panose="020B0502040204020203" pitchFamily="34" charset="0"/>
                <a:ea typeface="Times New Roman" panose="02020603050405020304" pitchFamily="18" charset="0"/>
              </a:rPr>
              <a:t>Develop helpful strategies or habits</a:t>
            </a:r>
            <a:r>
              <a:rPr lang="en-GB" sz="1800" dirty="0">
                <a:effectLst/>
                <a:latin typeface="Segoe UI" panose="020B0502040204020203" pitchFamily="34" charset="0"/>
                <a:ea typeface="Times New Roman" panose="02020603050405020304" pitchFamily="18" charset="0"/>
              </a:rPr>
              <a:t>: to help us soothe ourselves, regulate our emotions, and redirect our minds away from </a:t>
            </a:r>
            <a:r>
              <a:rPr lang="en-GB" sz="1800" dirty="0" err="1">
                <a:effectLst/>
                <a:latin typeface="Segoe UI" panose="020B0502040204020203" pitchFamily="34" charset="0"/>
                <a:ea typeface="Times New Roman" panose="02020603050405020304" pitchFamily="18" charset="0"/>
              </a:rPr>
              <a:t>from</a:t>
            </a:r>
            <a:r>
              <a:rPr lang="en-GB" sz="1800" dirty="0">
                <a:effectLst/>
                <a:latin typeface="Segoe UI" panose="020B0502040204020203" pitchFamily="34" charset="0"/>
                <a:ea typeface="Times New Roman" panose="02020603050405020304" pitchFamily="18" charset="0"/>
              </a:rPr>
              <a:t> unhelpful or harmful thoughts. Try writing things down, challenge negative thoughts with positive ones, practice deep breathing…..</a:t>
            </a:r>
          </a:p>
          <a:p>
            <a:pPr marL="285750" indent="-285750">
              <a:buFont typeface="Arial" panose="020B0604020202020204" pitchFamily="34" charset="0"/>
              <a:buChar char="•"/>
            </a:pPr>
            <a:endParaRPr lang="en-GB" sz="1800" dirty="0">
              <a:effectLst/>
              <a:latin typeface="Segoe UI" panose="020B0502040204020203" pitchFamily="34" charset="0"/>
            </a:endParaRPr>
          </a:p>
          <a:p>
            <a:pPr marL="0" indent="0">
              <a:buFont typeface="Arial" panose="020B0604020202020204" pitchFamily="34" charset="0"/>
              <a:buNone/>
            </a:pPr>
            <a:r>
              <a:rPr lang="en-GB" sz="1800" dirty="0">
                <a:effectLst/>
                <a:latin typeface="Segoe UI" panose="020B0502040204020203" pitchFamily="34" charset="0"/>
              </a:rPr>
              <a:t>Of course these are also things that we can do or support a child or young person to do tin order for them to expand their window of tolerance.</a:t>
            </a:r>
            <a:endParaRPr lang="en-GB" dirty="0"/>
          </a:p>
        </p:txBody>
      </p:sp>
      <p:sp>
        <p:nvSpPr>
          <p:cNvPr id="4" name="Slide Number Placeholder 3"/>
          <p:cNvSpPr>
            <a:spLocks noGrp="1"/>
          </p:cNvSpPr>
          <p:nvPr>
            <p:ph type="sldNum" sz="quarter" idx="5"/>
          </p:nvPr>
        </p:nvSpPr>
        <p:spPr/>
        <p:txBody>
          <a:bodyPr/>
          <a:lstStyle/>
          <a:p>
            <a:fld id="{1238C683-9137-4122-84BD-5AA5692D6AF0}" type="slidenum">
              <a:rPr lang="en-GB" smtClean="0"/>
              <a:t>10</a:t>
            </a:fld>
            <a:endParaRPr lang="en-GB"/>
          </a:p>
        </p:txBody>
      </p:sp>
    </p:spTree>
    <p:extLst>
      <p:ext uri="{BB962C8B-B14F-4D97-AF65-F5344CB8AC3E}">
        <p14:creationId xmlns:p14="http://schemas.microsoft.com/office/powerpoint/2010/main" val="27862048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fld id="{A76ED88B-7843-4D9C-A2B3-26FDE060B586}" type="slidenum">
              <a:rPr lang="en-GB" altLang="en-US" sz="1200" smtClean="0"/>
              <a:pPr eaLnBrk="1" hangingPunct="1"/>
              <a:t>13</a:t>
            </a:fld>
            <a:endParaRPr lang="en-GB" altLang="en-US" sz="120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a:ea typeface="ＭＳ Ｐゴシック"/>
                <a:cs typeface="Arial"/>
              </a:rPr>
              <a:t>Facilitation notes:</a:t>
            </a:r>
          </a:p>
          <a:p>
            <a:r>
              <a:rPr lang="en-US" altLang="en-US" dirty="0">
                <a:latin typeface="Arial"/>
                <a:ea typeface="ＭＳ Ｐゴシック"/>
                <a:cs typeface="Arial"/>
              </a:rPr>
              <a:t>You can do this in groups...</a:t>
            </a:r>
          </a:p>
          <a:p>
            <a:r>
              <a:rPr lang="en-US" altLang="en-US" dirty="0">
                <a:latin typeface="Arial"/>
                <a:ea typeface="ＭＳ Ｐゴシック"/>
                <a:cs typeface="Arial"/>
              </a:rPr>
              <a:t>Encourage educators to take this forward in an enquiry</a:t>
            </a:r>
            <a:endParaRPr lang="en-US" dirty="0"/>
          </a:p>
          <a:p>
            <a:r>
              <a:rPr lang="en-US" altLang="en-US" dirty="0">
                <a:latin typeface="Arial"/>
                <a:ea typeface="ＭＳ Ｐゴシック"/>
                <a:cs typeface="Arial"/>
              </a:rPr>
              <a:t>Consider impact of the actions / learning</a:t>
            </a:r>
            <a:endParaRPr lang="en-US" altLang="en-US" dirty="0">
              <a:latin typeface="Arial" charset="0"/>
              <a:ea typeface="ＭＳ Ｐゴシック" pitchFamily="34" charset="-128"/>
              <a:cs typeface="Arial"/>
            </a:endParaRPr>
          </a:p>
          <a:p>
            <a:endParaRPr lang="en-US" altLang="en-US" dirty="0">
              <a:latin typeface="Arial" charset="0"/>
              <a:ea typeface="ＭＳ Ｐゴシック" pitchFamily="34" charset="-128"/>
              <a:cs typeface="Arial"/>
            </a:endParaRPr>
          </a:p>
        </p:txBody>
      </p:sp>
    </p:spTree>
    <p:extLst>
      <p:ext uri="{BB962C8B-B14F-4D97-AF65-F5344CB8AC3E}">
        <p14:creationId xmlns:p14="http://schemas.microsoft.com/office/powerpoint/2010/main" val="2885867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14</a:t>
            </a:fld>
            <a:endParaRPr lang="en-GB"/>
          </a:p>
        </p:txBody>
      </p:sp>
    </p:spTree>
    <p:extLst>
      <p:ext uri="{BB962C8B-B14F-4D97-AF65-F5344CB8AC3E}">
        <p14:creationId xmlns:p14="http://schemas.microsoft.com/office/powerpoint/2010/main" val="27274586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6ED88B-7843-4D9C-A2B3-26FDE060B586}" type="slidenum">
              <a:rPr kumimoji="0" lang="en-GB" alt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altLang="en-US"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charset="0"/>
              <a:ea typeface="ＭＳ Ｐゴシック" pitchFamily="34" charset="-128"/>
              <a:cs typeface="Arial"/>
            </a:endParaRPr>
          </a:p>
        </p:txBody>
      </p:sp>
    </p:spTree>
    <p:extLst>
      <p:ext uri="{BB962C8B-B14F-4D97-AF65-F5344CB8AC3E}">
        <p14:creationId xmlns:p14="http://schemas.microsoft.com/office/powerpoint/2010/main" val="37529801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16</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Char char="•"/>
            </a:pPr>
            <a:r>
              <a:rPr lang="en-GB" sz="1800" b="0" i="0" u="none" strike="noStrike" dirty="0">
                <a:solidFill>
                  <a:srgbClr val="000000"/>
                </a:solidFill>
                <a:effectLst/>
                <a:latin typeface="Calibri" panose="020F0502020204030204" pitchFamily="34" charset="0"/>
              </a:rPr>
              <a:t>All of the professional learning in the Framework fits into one of these four themes. The four themes are interconnected and interdependent.</a:t>
            </a:r>
            <a:r>
              <a:rPr lang="en-US" sz="1800" b="0" i="0" dirty="0">
                <a:solidFill>
                  <a:srgbClr val="000000"/>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fontAlgn="base">
              <a:buFont typeface="Arial" panose="020B0604020202020204" pitchFamily="34" charset="0"/>
              <a:buChar char="•"/>
            </a:pPr>
            <a:r>
              <a:rPr lang="en-GB" sz="1800" b="0" i="0" u="none" strike="noStrike" dirty="0">
                <a:solidFill>
                  <a:srgbClr val="000000"/>
                </a:solidFill>
                <a:effectLst/>
                <a:latin typeface="Calibri"/>
                <a:ea typeface="Calibri"/>
                <a:cs typeface="Calibri"/>
              </a:rPr>
              <a:t>This activity forms part of the professional learning in the </a:t>
            </a:r>
            <a:r>
              <a:rPr lang="en-GB" sz="1800" dirty="0">
                <a:solidFill>
                  <a:srgbClr val="000000"/>
                </a:solidFill>
                <a:latin typeface="Calibri"/>
                <a:ea typeface="Calibri"/>
                <a:cs typeface="Calibri"/>
              </a:rPr>
              <a:t>Relationship</a:t>
            </a:r>
            <a:r>
              <a:rPr lang="en-GB" sz="1800" b="0" i="0" u="none" strike="noStrike" dirty="0">
                <a:solidFill>
                  <a:srgbClr val="000000"/>
                </a:solidFill>
                <a:effectLst/>
                <a:latin typeface="Calibri"/>
                <a:ea typeface="Calibri"/>
                <a:cs typeface="Calibri"/>
              </a:rPr>
              <a:t> theme.</a:t>
            </a:r>
            <a:endParaRPr lang="en-GB" sz="1800" b="0" i="0" dirty="0">
              <a:solidFill>
                <a:srgbClr val="444444"/>
              </a:solidFill>
              <a:effectLst/>
              <a:latin typeface="Calibri"/>
              <a:ea typeface="Calibri"/>
              <a:cs typeface="Calibri"/>
            </a:endParaRPr>
          </a:p>
        </p:txBody>
      </p:sp>
      <p:sp>
        <p:nvSpPr>
          <p:cNvPr id="4" name="Slide Number Placeholder 3"/>
          <p:cNvSpPr>
            <a:spLocks noGrp="1"/>
          </p:cNvSpPr>
          <p:nvPr>
            <p:ph type="sldNum" sz="quarter" idx="10"/>
          </p:nvPr>
        </p:nvSpPr>
        <p:spPr/>
        <p:txBody>
          <a:bodyPr/>
          <a:lstStyle/>
          <a:p>
            <a:fld id="{1238C683-9137-4122-84BD-5AA5692D6AF0}" type="slidenum">
              <a:rPr lang="en-GB" smtClean="0"/>
              <a:t>2</a:t>
            </a:fld>
            <a:endParaRPr lang="en-GB"/>
          </a:p>
        </p:txBody>
      </p:sp>
    </p:spTree>
    <p:extLst>
      <p:ext uri="{BB962C8B-B14F-4D97-AF65-F5344CB8AC3E}">
        <p14:creationId xmlns:p14="http://schemas.microsoft.com/office/powerpoint/2010/main" val="1783031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fld id="{A76ED88B-7843-4D9C-A2B3-26FDE060B586}" type="slidenum">
              <a:rPr lang="en-GB" altLang="en-US" sz="1200" smtClean="0"/>
              <a:pPr eaLnBrk="1" hangingPunct="1"/>
              <a:t>3</a:t>
            </a:fld>
            <a:endParaRPr lang="en-GB" altLang="en-US" sz="120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800" b="0" i="0" u="none" strike="noStrike" dirty="0">
                <a:solidFill>
                  <a:srgbClr val="000000"/>
                </a:solidFill>
                <a:effectLst/>
                <a:latin typeface="Calibri" panose="020F0502020204030204" pitchFamily="34" charset="0"/>
              </a:rPr>
              <a:t>Option to skip slide as these are instructions for facilitators only. No need to read to audience.</a:t>
            </a:r>
            <a:endParaRPr lang="en-US" altLang="en-US" dirty="0">
              <a:latin typeface="Arial" charset="0"/>
              <a:ea typeface="ＭＳ Ｐゴシック" pitchFamily="34" charset="-128"/>
            </a:endParaRPr>
          </a:p>
          <a:p>
            <a:endParaRPr lang="en-US" altLang="en-US" dirty="0">
              <a:latin typeface="Arial" charset="0"/>
              <a:ea typeface="ＭＳ Ｐゴシック" pitchFamily="34" charset="-128"/>
            </a:endParaRPr>
          </a:p>
          <a:p>
            <a:endParaRPr lang="en-US" altLang="en-US" dirty="0">
              <a:latin typeface="Arial" charset="0"/>
              <a:ea typeface="ＭＳ Ｐゴシック" pitchFamily="34" charset="-128"/>
            </a:endParaRPr>
          </a:p>
          <a:p>
            <a:endParaRPr lang="en-US" altLang="en-US" dirty="0">
              <a:latin typeface="Arial" charset="0"/>
              <a:ea typeface="ＭＳ Ｐゴシック" pitchFamily="34" charset="-128"/>
            </a:endParaRPr>
          </a:p>
        </p:txBody>
      </p:sp>
    </p:spTree>
    <p:extLst>
      <p:ext uri="{BB962C8B-B14F-4D97-AF65-F5344CB8AC3E}">
        <p14:creationId xmlns:p14="http://schemas.microsoft.com/office/powerpoint/2010/main" val="2335054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rtl="0" fontAlgn="base">
              <a:buFont typeface="Arial" panose="020B0604020202020204" pitchFamily="34" charset="0"/>
              <a:buChar char="•"/>
            </a:pPr>
            <a:r>
              <a:rPr lang="en-GB" sz="1800" b="0" i="0" u="none" strike="noStrike" dirty="0">
                <a:solidFill>
                  <a:srgbClr val="000000"/>
                </a:solidFill>
                <a:effectLst/>
                <a:latin typeface="Calibri" panose="020F0502020204030204" pitchFamily="34" charset="0"/>
              </a:rPr>
              <a:t>This professional learning forms part of the national model for professional learning and is designed to help you gain more knowledge and have a deeper understanding of inclusion, wellbeing and equalities</a:t>
            </a:r>
            <a:r>
              <a:rPr lang="en-US" sz="1800" b="0" i="0" u="none" strike="noStrike" dirty="0">
                <a:solidFill>
                  <a:srgbClr val="000000"/>
                </a:solidFill>
                <a:effectLst/>
                <a:latin typeface="Calibri" panose="020F0502020204030204" pitchFamily="34" charset="0"/>
              </a:rPr>
              <a:t>​</a:t>
            </a:r>
            <a:r>
              <a:rPr lang="en-US" sz="1800" b="0" i="0" dirty="0">
                <a:solidFill>
                  <a:srgbClr val="000000"/>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marL="285750" indent="-285750" algn="l" rtl="0" fontAlgn="base">
              <a:buFont typeface="Arial" panose="020B0604020202020204" pitchFamily="34" charset="0"/>
              <a:buChar char="•"/>
            </a:pPr>
            <a:r>
              <a:rPr lang="en-GB" sz="1800" b="0" i="0" u="none" strike="noStrike" dirty="0">
                <a:solidFill>
                  <a:srgbClr val="000000"/>
                </a:solidFill>
                <a:effectLst/>
                <a:latin typeface="Calibri" panose="020F0502020204030204" pitchFamily="34" charset="0"/>
              </a:rPr>
              <a:t>On completion of this professional learning, you will be asked to consider what your next steps will be</a:t>
            </a:r>
            <a:r>
              <a:rPr lang="en-US" sz="1800" b="0" i="0" u="none" strike="noStrike" dirty="0">
                <a:solidFill>
                  <a:srgbClr val="000000"/>
                </a:solidFill>
                <a:effectLst/>
                <a:latin typeface="Calibri" panose="020F0502020204030204" pitchFamily="34" charset="0"/>
              </a:rPr>
              <a:t>​</a:t>
            </a:r>
            <a:r>
              <a:rPr lang="en-US" sz="1800" b="0" i="0" dirty="0">
                <a:solidFill>
                  <a:srgbClr val="000000"/>
                </a:solidFill>
                <a:effectLst/>
                <a:latin typeface="Calibri" panose="020F0502020204030204" pitchFamily="34" charset="0"/>
              </a:rPr>
              <a:t>​. </a:t>
            </a:r>
            <a:endParaRPr lang="en-US" sz="1800" b="0" i="0" dirty="0">
              <a:solidFill>
                <a:srgbClr val="444444"/>
              </a:solidFill>
              <a:effectLst/>
              <a:latin typeface="Arial" panose="020B0604020202020204" pitchFamily="34" charset="0"/>
            </a:endParaRPr>
          </a:p>
          <a:p>
            <a:pPr marL="285750" indent="-285750" fontAlgn="base">
              <a:buFont typeface="Arial" panose="020B0604020202020204" pitchFamily="34" charset="0"/>
              <a:buChar char="•"/>
            </a:pPr>
            <a:r>
              <a:rPr lang="en-GB" sz="1800" b="0" i="0" u="none" strike="noStrike" dirty="0">
                <a:solidFill>
                  <a:srgbClr val="000000"/>
                </a:solidFill>
                <a:effectLst/>
                <a:latin typeface="Calibri"/>
                <a:cs typeface="Calibri"/>
              </a:rPr>
              <a:t>Please take some time to consider the reflection questions at the </a:t>
            </a:r>
            <a:r>
              <a:rPr lang="en-GB" sz="1800" dirty="0">
                <a:solidFill>
                  <a:srgbClr val="000000"/>
                </a:solidFill>
                <a:latin typeface="Calibri"/>
                <a:cs typeface="Calibri"/>
              </a:rPr>
              <a:t>end</a:t>
            </a:r>
            <a:endParaRPr lang="en-GB" sz="1800" b="0" i="0" dirty="0">
              <a:solidFill>
                <a:srgbClr val="000000"/>
              </a:solidFill>
              <a:effectLst/>
              <a:latin typeface="Calibri"/>
              <a:cs typeface="Calibri"/>
            </a:endParaRPr>
          </a:p>
          <a:p>
            <a:endParaRPr lang="en-GB" dirty="0">
              <a:ea typeface="Calibri"/>
              <a:cs typeface="Calibri"/>
            </a:endParaRPr>
          </a:p>
        </p:txBody>
      </p:sp>
      <p:sp>
        <p:nvSpPr>
          <p:cNvPr id="4" name="Slide Number Placeholder 3"/>
          <p:cNvSpPr>
            <a:spLocks noGrp="1"/>
          </p:cNvSpPr>
          <p:nvPr>
            <p:ph type="sldNum" sz="quarter" idx="5"/>
          </p:nvPr>
        </p:nvSpPr>
        <p:spPr/>
        <p:txBody>
          <a:bodyPr/>
          <a:lstStyle/>
          <a:p>
            <a:fld id="{1238C683-9137-4122-84BD-5AA5692D6AF0}" type="slidenum">
              <a:rPr lang="en-GB" smtClean="0"/>
              <a:t>4</a:t>
            </a:fld>
            <a:endParaRPr lang="en-GB"/>
          </a:p>
        </p:txBody>
      </p:sp>
    </p:spTree>
    <p:extLst>
      <p:ext uri="{BB962C8B-B14F-4D97-AF65-F5344CB8AC3E}">
        <p14:creationId xmlns:p14="http://schemas.microsoft.com/office/powerpoint/2010/main" val="439743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fld id="{A76ED88B-7843-4D9C-A2B3-26FDE060B586}" type="slidenum">
              <a:rPr lang="en-GB" altLang="en-US" sz="1200" smtClean="0"/>
              <a:pPr eaLnBrk="1" hangingPunct="1"/>
              <a:t>5</a:t>
            </a:fld>
            <a:endParaRPr lang="en-GB" altLang="en-US" sz="120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Link activity to national model </a:t>
            </a:r>
          </a:p>
          <a:p>
            <a:endParaRPr lang="en-US" altLang="en-US" dirty="0">
              <a:latin typeface="Arial" charset="0"/>
              <a:ea typeface="ＭＳ Ｐゴシック" pitchFamily="34" charset="-128"/>
            </a:endParaRPr>
          </a:p>
        </p:txBody>
      </p:sp>
    </p:spTree>
    <p:extLst>
      <p:ext uri="{BB962C8B-B14F-4D97-AF65-F5344CB8AC3E}">
        <p14:creationId xmlns:p14="http://schemas.microsoft.com/office/powerpoint/2010/main" val="2049599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fontAlgn="base"/>
            <a:r>
              <a:rPr lang="en-GB" sz="1200" kern="1200" dirty="0">
                <a:solidFill>
                  <a:schemeClr val="tx1"/>
                </a:solidFill>
                <a:effectLst/>
                <a:latin typeface="+mn-lt"/>
                <a:ea typeface="+mn-ea"/>
                <a:cs typeface="+mn-cs"/>
              </a:rPr>
              <a:t>First described by Professor Dan Siegel at the UCLA School of Medicine.  </a:t>
            </a:r>
          </a:p>
          <a:p>
            <a:pPr marL="171450" lvl="0" indent="-171450" fontAlgn="base">
              <a:buFont typeface="Arial" panose="020B0604020202020204" pitchFamily="34" charset="0"/>
              <a:buChar char="•"/>
            </a:pPr>
            <a:r>
              <a:rPr lang="en-GB" sz="1200" kern="1200" dirty="0">
                <a:solidFill>
                  <a:schemeClr val="tx1"/>
                </a:solidFill>
                <a:effectLst/>
                <a:latin typeface="+mn-lt"/>
                <a:ea typeface="+mn-ea"/>
                <a:cs typeface="+mn-cs"/>
              </a:rPr>
              <a:t>It is a helpful way to describe the best </a:t>
            </a:r>
            <a:r>
              <a:rPr lang="en-GB" sz="1200" b="1" kern="1200" dirty="0">
                <a:solidFill>
                  <a:schemeClr val="tx1"/>
                </a:solidFill>
                <a:effectLst/>
                <a:latin typeface="+mn-lt"/>
                <a:ea typeface="+mn-ea"/>
                <a:cs typeface="+mn-cs"/>
              </a:rPr>
              <a:t>emotional</a:t>
            </a:r>
            <a:r>
              <a:rPr lang="en-GB" sz="1200" kern="1200" dirty="0">
                <a:solidFill>
                  <a:schemeClr val="tx1"/>
                </a:solidFill>
                <a:effectLst/>
                <a:latin typeface="+mn-lt"/>
                <a:ea typeface="+mn-ea"/>
                <a:cs typeface="+mn-cs"/>
              </a:rPr>
              <a:t> ‘zone’ for us to be in to function well.</a:t>
            </a:r>
          </a:p>
          <a:p>
            <a:pPr marL="171450" lvl="0" indent="-171450" fontAlgn="base">
              <a:buFont typeface="Arial" panose="020B0604020202020204" pitchFamily="34" charset="0"/>
              <a:buChar char="•"/>
            </a:pPr>
            <a:r>
              <a:rPr lang="en-GB" sz="1200" kern="1200" dirty="0">
                <a:solidFill>
                  <a:schemeClr val="tx1"/>
                </a:solidFill>
                <a:effectLst/>
                <a:latin typeface="+mn-lt"/>
                <a:ea typeface="+mn-ea"/>
                <a:cs typeface="+mn-cs"/>
              </a:rPr>
              <a:t>When we are within our window of tolerance we are emotionally regulated and have the capacity to cope with everyday things. </a:t>
            </a:r>
          </a:p>
          <a:p>
            <a:pPr marL="171450" lvl="0" indent="-171450" fontAlgn="base">
              <a:buFont typeface="Arial" panose="020B0604020202020204" pitchFamily="34" charset="0"/>
              <a:buChar char="•"/>
            </a:pPr>
            <a:r>
              <a:rPr lang="en-GB" sz="1200" kern="1200" dirty="0">
                <a:solidFill>
                  <a:schemeClr val="tx1"/>
                </a:solidFill>
                <a:effectLst/>
                <a:latin typeface="+mn-lt"/>
                <a:ea typeface="+mn-ea"/>
                <a:cs typeface="+mn-cs"/>
              </a:rPr>
              <a:t>The following video describes the window of tolerance specifically from a child and trauma perspective however we too have a window of tolerance so when watching the film please consider yourself and what might keep you in or push you out of your window of tolerance.</a:t>
            </a:r>
          </a:p>
        </p:txBody>
      </p:sp>
      <p:sp>
        <p:nvSpPr>
          <p:cNvPr id="4" name="Slide Number Placeholder 3"/>
          <p:cNvSpPr>
            <a:spLocks noGrp="1"/>
          </p:cNvSpPr>
          <p:nvPr>
            <p:ph type="sldNum" sz="quarter" idx="5"/>
          </p:nvPr>
        </p:nvSpPr>
        <p:spPr/>
        <p:txBody>
          <a:bodyPr/>
          <a:lstStyle/>
          <a:p>
            <a:pPr>
              <a:defRPr/>
            </a:pPr>
            <a:fld id="{CF3875DD-ED94-9B45-9398-8346033825C7}" type="slidenum">
              <a:rPr lang="en-GB" smtClean="0"/>
              <a:pPr>
                <a:defRPr/>
              </a:pPr>
              <a:t>6</a:t>
            </a:fld>
            <a:endParaRPr lang="en-GB"/>
          </a:p>
        </p:txBody>
      </p:sp>
    </p:spTree>
    <p:extLst>
      <p:ext uri="{BB962C8B-B14F-4D97-AF65-F5344CB8AC3E}">
        <p14:creationId xmlns:p14="http://schemas.microsoft.com/office/powerpoint/2010/main" val="15636757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To function well in everyday life and build healthy relationships we need to exist, for most of the time, within our window of tolerance.</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Inside our window of tolerance we are use the ‘thinking’ part of our brain and we can access (executive functioning) skills which allow us to work, relate to others, and to problem solve.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These (executive functioning) skills include the ability to organise, plan and prioritise tasks, stay focused, regulate emotions, practice self-control, and manage our time.</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When we are outside our window of tolerance we generally stop using the thinking part of our brain and lose access the executive skills we need to function well. This is when we are more likely to make poor choices, display behaviours that aren’t helpful to us, or do/say things that harm our relationships with others.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We will all move outside our window of tolerance at times</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We want to make it our goal to improve our capacity to return to our window of tolerance as quickly as we can and to improve our resilience.</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7</a:t>
            </a:fld>
            <a:endParaRPr lang="en-GB"/>
          </a:p>
        </p:txBody>
      </p:sp>
    </p:spTree>
    <p:extLst>
      <p:ext uri="{BB962C8B-B14F-4D97-AF65-F5344CB8AC3E}">
        <p14:creationId xmlns:p14="http://schemas.microsoft.com/office/powerpoint/2010/main" val="3098625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fontAlgn="base">
              <a:buFont typeface="Arial" panose="020B0604020202020204" pitchFamily="34" charset="0"/>
              <a:buNone/>
            </a:pPr>
            <a:endParaRPr lang="en-GB" sz="1200" kern="1200" dirty="0">
              <a:solidFill>
                <a:schemeClr val="tx1"/>
              </a:solidFill>
              <a:effectLst/>
              <a:latin typeface="+mn-lt"/>
              <a:ea typeface="+mn-ea"/>
              <a:cs typeface="+mn-cs"/>
            </a:endParaRPr>
          </a:p>
          <a:p>
            <a:pPr marL="171450" lvl="0" indent="-171450" fontAlgn="base">
              <a:buFont typeface="Arial" panose="020B0604020202020204" pitchFamily="34" charset="0"/>
              <a:buChar char="•"/>
            </a:pPr>
            <a:r>
              <a:rPr lang="en-GB" sz="1200" kern="1200" dirty="0">
                <a:solidFill>
                  <a:schemeClr val="tx1"/>
                </a:solidFill>
                <a:effectLst/>
                <a:latin typeface="+mn-lt"/>
                <a:ea typeface="+mn-ea"/>
                <a:cs typeface="+mn-cs"/>
              </a:rPr>
              <a:t>Internal or external stressors can cause us to move outside of our window of tolerance </a:t>
            </a:r>
          </a:p>
          <a:p>
            <a:pPr marL="171450" lvl="0" indent="-171450" fontAlgn="base">
              <a:buFont typeface="Arial" panose="020B0604020202020204" pitchFamily="34" charset="0"/>
              <a:buChar char="•"/>
            </a:pPr>
            <a:r>
              <a:rPr lang="en-GB" sz="1200" kern="1200" dirty="0">
                <a:solidFill>
                  <a:schemeClr val="tx1"/>
                </a:solidFill>
                <a:effectLst/>
                <a:latin typeface="+mn-lt"/>
                <a:ea typeface="+mn-ea"/>
                <a:cs typeface="+mn-cs"/>
              </a:rPr>
              <a:t>Outside our window of tolerance when we are </a:t>
            </a:r>
            <a:r>
              <a:rPr lang="en-GB" sz="1200" b="1" kern="1200" dirty="0">
                <a:solidFill>
                  <a:schemeClr val="tx1"/>
                </a:solidFill>
                <a:effectLst/>
                <a:latin typeface="+mn-lt"/>
                <a:ea typeface="+mn-ea"/>
                <a:cs typeface="+mn-cs"/>
              </a:rPr>
              <a:t>hyper</a:t>
            </a:r>
            <a:r>
              <a:rPr lang="en-GB" sz="1200" kern="1200" dirty="0">
                <a:solidFill>
                  <a:schemeClr val="tx1"/>
                </a:solidFill>
                <a:effectLst/>
                <a:latin typeface="+mn-lt"/>
                <a:ea typeface="+mn-ea"/>
                <a:cs typeface="+mn-cs"/>
              </a:rPr>
              <a:t>-aroused we can appear angry, panicky, irritable, anxious, overly excited or vigilant, overwhelmed, ready to fight/flee.</a:t>
            </a:r>
          </a:p>
          <a:p>
            <a:pPr marL="171450" lvl="0" indent="-171450" fontAlgn="base">
              <a:buFont typeface="Arial" panose="020B0604020202020204" pitchFamily="34" charset="0"/>
              <a:buChar char="•"/>
            </a:pPr>
            <a:r>
              <a:rPr lang="en-GB" sz="1200" kern="1200" dirty="0">
                <a:solidFill>
                  <a:schemeClr val="tx1"/>
                </a:solidFill>
                <a:effectLst/>
                <a:latin typeface="+mn-lt"/>
                <a:ea typeface="+mn-ea"/>
                <a:cs typeface="+mn-cs"/>
              </a:rPr>
              <a:t>Outside our window of tolerance when we are </a:t>
            </a:r>
            <a:r>
              <a:rPr lang="en-GB" sz="1200" b="1" kern="1200" dirty="0">
                <a:solidFill>
                  <a:schemeClr val="tx1"/>
                </a:solidFill>
                <a:effectLst/>
                <a:latin typeface="+mn-lt"/>
                <a:ea typeface="+mn-ea"/>
                <a:cs typeface="+mn-cs"/>
              </a:rPr>
              <a:t>hypo</a:t>
            </a:r>
            <a:r>
              <a:rPr lang="en-GB" sz="1200" kern="1200" dirty="0">
                <a:solidFill>
                  <a:schemeClr val="tx1"/>
                </a:solidFill>
                <a:effectLst/>
                <a:latin typeface="+mn-lt"/>
                <a:ea typeface="+mn-ea"/>
                <a:cs typeface="+mn-cs"/>
              </a:rPr>
              <a:t>-aroused  we can look withdrawn, flat, shut down, depressed, or disconnected.</a:t>
            </a:r>
          </a:p>
          <a:p>
            <a:pPr marL="171450" lvl="0" indent="-171450" fontAlgn="base">
              <a:buFont typeface="Arial" panose="020B0604020202020204" pitchFamily="34" charset="0"/>
              <a:buChar char="•"/>
            </a:pPr>
            <a:r>
              <a:rPr lang="en-GB" sz="1200" kern="1200" dirty="0">
                <a:solidFill>
                  <a:schemeClr val="tx1"/>
                </a:solidFill>
                <a:effectLst/>
                <a:latin typeface="+mn-lt"/>
                <a:ea typeface="+mn-ea"/>
                <a:cs typeface="+mn-cs"/>
              </a:rPr>
              <a:t>We all have different windows of tolerance depending on factors such as our temperament, personality, background (including any </a:t>
            </a:r>
            <a:r>
              <a:rPr lang="en-GB" sz="1200" u="sng" kern="1200" dirty="0">
                <a:solidFill>
                  <a:schemeClr val="tx1"/>
                </a:solidFill>
                <a:effectLst/>
                <a:latin typeface="+mn-lt"/>
                <a:ea typeface="+mn-ea"/>
                <a:cs typeface="+mn-cs"/>
                <a:hlinkClick r:id="rId3" tooltip="Psychology Today looks at trauma"/>
              </a:rPr>
              <a:t>trauma</a:t>
            </a:r>
            <a:r>
              <a:rPr lang="en-GB" sz="1200" kern="1200" dirty="0">
                <a:solidFill>
                  <a:schemeClr val="tx1"/>
                </a:solidFill>
                <a:effectLst/>
                <a:latin typeface="+mn-lt"/>
                <a:ea typeface="+mn-ea"/>
                <a:cs typeface="+mn-cs"/>
              </a:rPr>
              <a:t>), our social supports and our physiology.</a:t>
            </a:r>
          </a:p>
          <a:p>
            <a:pPr marL="171450" lvl="0" indent="-171450" fontAlgn="base">
              <a:buFont typeface="Arial" panose="020B0604020202020204" pitchFamily="34" charset="0"/>
              <a:buChar char="•"/>
            </a:pPr>
            <a:r>
              <a:rPr lang="en-GB" sz="1200" kern="1200" dirty="0">
                <a:solidFill>
                  <a:schemeClr val="tx1"/>
                </a:solidFill>
                <a:effectLst/>
                <a:latin typeface="+mn-lt"/>
                <a:ea typeface="+mn-ea"/>
                <a:cs typeface="+mn-cs"/>
              </a:rPr>
              <a:t>People who have experienced trauma may have smaller windows of tolerance.</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With support our window of tolerance can be expanded.</a:t>
            </a:r>
          </a:p>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8</a:t>
            </a:fld>
            <a:endParaRPr lang="en-GB"/>
          </a:p>
        </p:txBody>
      </p:sp>
    </p:spTree>
    <p:extLst>
      <p:ext uri="{BB962C8B-B14F-4D97-AF65-F5344CB8AC3E}">
        <p14:creationId xmlns:p14="http://schemas.microsoft.com/office/powerpoint/2010/main" val="10478861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200000"/>
              </a:lnSpc>
              <a:buFont typeface="Arial" panose="020B0604020202020204" pitchFamily="34" charset="0"/>
              <a:buNone/>
            </a:pPr>
            <a:r>
              <a:rPr lang="en-GB" dirty="0"/>
              <a:t>When we are outside our window of tolerance:</a:t>
            </a:r>
            <a:endParaRPr lang="en-GB" kern="1200" dirty="0">
              <a:solidFill>
                <a:schemeClr val="tx1"/>
              </a:solidFill>
              <a:latin typeface="Segoe UI" panose="020B0502040204020203" pitchFamily="34" charset="0"/>
              <a:cs typeface="Segoe UI" panose="020B0502040204020203" pitchFamily="34" charset="0"/>
            </a:endParaRPr>
          </a:p>
          <a:p>
            <a:pPr marL="171450" lvl="0" indent="-171450">
              <a:lnSpc>
                <a:spcPct val="200000"/>
              </a:lnSpc>
              <a:buFont typeface="Arial" panose="020B0604020202020204" pitchFamily="34" charset="0"/>
              <a:buChar char="•"/>
            </a:pPr>
            <a:r>
              <a:rPr lang="en-GB" kern="1200" dirty="0">
                <a:solidFill>
                  <a:schemeClr val="tx1"/>
                </a:solidFill>
                <a:latin typeface="Segoe UI" panose="020B0502040204020203" pitchFamily="34" charset="0"/>
                <a:cs typeface="Segoe UI" panose="020B0502040204020203" pitchFamily="34" charset="0"/>
              </a:rPr>
              <a:t>We stop using the thinking part of our brain and lose access the executive skills</a:t>
            </a:r>
          </a:p>
          <a:p>
            <a:pPr marL="171450" lvl="0" indent="-171450">
              <a:lnSpc>
                <a:spcPct val="200000"/>
              </a:lnSpc>
              <a:buFont typeface="Arial" panose="020B0604020202020204" pitchFamily="34" charset="0"/>
              <a:buChar char="•"/>
            </a:pPr>
            <a:r>
              <a:rPr lang="en-GB" kern="1200" dirty="0">
                <a:solidFill>
                  <a:schemeClr val="tx1"/>
                </a:solidFill>
                <a:latin typeface="Segoe UI" panose="020B0502040204020203" pitchFamily="34" charset="0"/>
                <a:cs typeface="Segoe UI" panose="020B0502040204020203" pitchFamily="34" charset="0"/>
              </a:rPr>
              <a:t>We start to exclusively use the parts of the brain responsible for emotion and survival instincts</a:t>
            </a:r>
          </a:p>
          <a:p>
            <a:pPr marL="171450" lvl="0" indent="-171450">
              <a:lnSpc>
                <a:spcPct val="200000"/>
              </a:lnSpc>
              <a:buFont typeface="Arial" panose="020B0604020202020204" pitchFamily="34" charset="0"/>
              <a:buChar char="•"/>
            </a:pPr>
            <a:r>
              <a:rPr lang="en-GB" kern="1200" dirty="0">
                <a:solidFill>
                  <a:schemeClr val="tx1"/>
                </a:solidFill>
                <a:latin typeface="Segoe UI" panose="020B0502040204020203" pitchFamily="34" charset="0"/>
                <a:cs typeface="Segoe UI" panose="020B0502040204020203" pitchFamily="34" charset="0"/>
              </a:rPr>
              <a:t>We are also more likely to make poor choices, display behaviours that aren’t helpful to us, or do/say things that harm relationships</a:t>
            </a:r>
          </a:p>
          <a:p>
            <a:endParaRPr lang="en-GB" dirty="0"/>
          </a:p>
        </p:txBody>
      </p:sp>
      <p:sp>
        <p:nvSpPr>
          <p:cNvPr id="4" name="Slide Number Placeholder 3"/>
          <p:cNvSpPr>
            <a:spLocks noGrp="1"/>
          </p:cNvSpPr>
          <p:nvPr>
            <p:ph type="sldNum" sz="quarter" idx="5"/>
          </p:nvPr>
        </p:nvSpPr>
        <p:spPr/>
        <p:txBody>
          <a:bodyPr/>
          <a:lstStyle/>
          <a:p>
            <a:fld id="{1238C683-9137-4122-84BD-5AA5692D6AF0}" type="slidenum">
              <a:rPr lang="en-GB" smtClean="0"/>
              <a:t>9</a:t>
            </a:fld>
            <a:endParaRPr lang="en-GB"/>
          </a:p>
        </p:txBody>
      </p:sp>
    </p:spTree>
    <p:extLst>
      <p:ext uri="{BB962C8B-B14F-4D97-AF65-F5344CB8AC3E}">
        <p14:creationId xmlns:p14="http://schemas.microsoft.com/office/powerpoint/2010/main" val="2621009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hasCustomPrompt="1"/>
          </p:nvPr>
        </p:nvSpPr>
        <p:spPr/>
        <p:txBody>
          <a:bodyPr/>
          <a:lstStyle>
            <a:lvl1pPr>
              <a:defRPr b="0" baseline="0"/>
            </a:lvl1pPr>
            <a:lvl2pPr marL="742950" indent="-285750">
              <a:buFont typeface="Arial"/>
              <a:buChar char="•"/>
              <a:defRPr/>
            </a:lvl2pPr>
            <a:lvl3pPr marL="1257300" indent="-342900">
              <a:buFont typeface="Lucida Grande"/>
              <a:buChar char="-"/>
              <a:defRPr/>
            </a:lvl3pPr>
            <a:lvl4pPr marL="1714500" indent="-342900">
              <a:buClr>
                <a:srgbClr val="00ABB5"/>
              </a:buClr>
              <a:buFont typeface="Wingdings" charset="2"/>
              <a:buChar char="Ø"/>
              <a:defRPr/>
            </a:lvl4pPr>
            <a:lvl5pPr marL="2171700" indent="-342900">
              <a:buClr>
                <a:srgbClr val="00ABB5"/>
              </a:buClr>
              <a:buFont typeface="Lucida Grande"/>
              <a:buChar char="-"/>
              <a:defRPr/>
            </a:lvl5pPr>
            <a:lvl6pPr>
              <a:buClr>
                <a:srgbClr val="00ABB5"/>
              </a:buClr>
              <a:defRPr/>
            </a:lvl6pPr>
          </a:lstStyle>
          <a:p>
            <a:pPr lvl="0"/>
            <a:r>
              <a:rPr lang="en-US"/>
              <a:t>Main body style like this and leading into bullets:</a:t>
            </a:r>
          </a:p>
          <a:p>
            <a:pPr lvl="1"/>
            <a:r>
              <a:rPr lang="en-US"/>
              <a:t>First level bullet</a:t>
            </a:r>
          </a:p>
          <a:p>
            <a:pPr lvl="2"/>
            <a:r>
              <a:rPr lang="en-US"/>
              <a:t>Second level bullet</a:t>
            </a:r>
          </a:p>
          <a:p>
            <a:pPr lvl="3"/>
            <a:r>
              <a:rPr lang="en-US"/>
              <a:t>Third level bullet</a:t>
            </a:r>
          </a:p>
          <a:p>
            <a:pPr lvl="4"/>
            <a:r>
              <a:rPr lang="en-US"/>
              <a:t>Fourth level</a:t>
            </a:r>
          </a:p>
          <a:p>
            <a:pPr lvl="5"/>
            <a:r>
              <a:rPr lang="en-US"/>
              <a:t>Fifth level</a:t>
            </a:r>
            <a:endParaRPr lang="en-GB"/>
          </a:p>
        </p:txBody>
      </p:sp>
      <p:cxnSp>
        <p:nvCxnSpPr>
          <p:cNvPr id="6" name="Straight Connector 5"/>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A84719E-0005-42AA-9183-AB9A51DD443D}"/>
              </a:ext>
            </a:extLst>
          </p:cNvPr>
          <p:cNvSpPr txBox="1"/>
          <p:nvPr userDrawn="1"/>
        </p:nvSpPr>
        <p:spPr>
          <a:xfrm>
            <a:off x="7522233" y="6232454"/>
            <a:ext cx="4101173" cy="461665"/>
          </a:xfrm>
          <a:prstGeom prst="rect">
            <a:avLst/>
          </a:prstGeom>
          <a:noFill/>
        </p:spPr>
        <p:txBody>
          <a:bodyPr wrap="square" rtlCol="0">
            <a:spAutoFit/>
          </a:bodyPr>
          <a:lstStyle/>
          <a:p>
            <a:pPr algn="r" eaLnBrk="1" hangingPunct="1">
              <a:lnSpc>
                <a:spcPct val="100000"/>
              </a:lnSpc>
              <a:spcBef>
                <a:spcPts val="0"/>
              </a:spcBef>
              <a:spcAft>
                <a:spcPts val="0"/>
              </a:spcAft>
            </a:pPr>
            <a:r>
              <a:rPr lang="en-GB" sz="1200" b="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a:solidFill>
                  <a:srgbClr val="00ABB5"/>
                </a:solidFill>
              </a:rPr>
              <a:t>Do luchd-ionnsachaidh na h-Alba, le luchd-foghlaim Alba </a:t>
            </a:r>
          </a:p>
        </p:txBody>
      </p:sp>
    </p:spTree>
    <p:extLst>
      <p:ext uri="{BB962C8B-B14F-4D97-AF65-F5344CB8AC3E}">
        <p14:creationId xmlns:p14="http://schemas.microsoft.com/office/powerpoint/2010/main" val="2994506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11168" y="830264"/>
            <a:ext cx="2747433" cy="47593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66751" y="830264"/>
            <a:ext cx="8041216" cy="47593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4" name="Straight Connector 3"/>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AF630345-2D4E-4D56-A052-ABB4EC58AA28}"/>
              </a:ext>
            </a:extLst>
          </p:cNvPr>
          <p:cNvSpPr txBox="1"/>
          <p:nvPr userDrawn="1"/>
        </p:nvSpPr>
        <p:spPr>
          <a:xfrm>
            <a:off x="7522233" y="6232454"/>
            <a:ext cx="4101173" cy="461665"/>
          </a:xfrm>
          <a:prstGeom prst="rect">
            <a:avLst/>
          </a:prstGeom>
          <a:noFill/>
        </p:spPr>
        <p:txBody>
          <a:bodyPr wrap="square" rtlCol="0">
            <a:spAutoFit/>
          </a:bodyPr>
          <a:lstStyle/>
          <a:p>
            <a:pPr algn="r" eaLnBrk="1" hangingPunct="1">
              <a:lnSpc>
                <a:spcPct val="100000"/>
              </a:lnSpc>
              <a:spcBef>
                <a:spcPts val="0"/>
              </a:spcBef>
              <a:spcAft>
                <a:spcPts val="0"/>
              </a:spcAft>
            </a:pPr>
            <a:r>
              <a:rPr lang="en-GB" sz="1200" b="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a:solidFill>
                  <a:srgbClr val="00ABB5"/>
                </a:solidFill>
              </a:rPr>
              <a:t>Do luchd-ionnsachaidh na h-Alba, le luchd-foghlaim Alba </a:t>
            </a:r>
          </a:p>
        </p:txBody>
      </p:sp>
    </p:spTree>
    <p:extLst>
      <p:ext uri="{BB962C8B-B14F-4D97-AF65-F5344CB8AC3E}">
        <p14:creationId xmlns:p14="http://schemas.microsoft.com/office/powerpoint/2010/main" val="1344635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cxnSp>
        <p:nvCxnSpPr>
          <p:cNvPr id="4" name="Straight Connector 3"/>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9A0AE5B-24DB-4221-B7E3-6F56A12AF65C}"/>
              </a:ext>
            </a:extLst>
          </p:cNvPr>
          <p:cNvSpPr txBox="1"/>
          <p:nvPr userDrawn="1"/>
        </p:nvSpPr>
        <p:spPr>
          <a:xfrm>
            <a:off x="7522233" y="6232454"/>
            <a:ext cx="4101173" cy="461665"/>
          </a:xfrm>
          <a:prstGeom prst="rect">
            <a:avLst/>
          </a:prstGeom>
          <a:noFill/>
        </p:spPr>
        <p:txBody>
          <a:bodyPr wrap="square" rtlCol="0">
            <a:spAutoFit/>
          </a:bodyPr>
          <a:lstStyle/>
          <a:p>
            <a:pPr algn="r" eaLnBrk="1" hangingPunct="1">
              <a:lnSpc>
                <a:spcPct val="100000"/>
              </a:lnSpc>
              <a:spcBef>
                <a:spcPts val="0"/>
              </a:spcBef>
              <a:spcAft>
                <a:spcPts val="0"/>
              </a:spcAft>
            </a:pPr>
            <a:r>
              <a:rPr lang="en-GB" sz="1200" b="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a:solidFill>
                  <a:srgbClr val="00ABB5"/>
                </a:solidFill>
              </a:rPr>
              <a:t>Do luchd-ionnsachaidh na h-Alba, le luchd-foghlaim Alba </a:t>
            </a:r>
          </a:p>
        </p:txBody>
      </p:sp>
    </p:spTree>
    <p:extLst>
      <p:ext uri="{BB962C8B-B14F-4D97-AF65-F5344CB8AC3E}">
        <p14:creationId xmlns:p14="http://schemas.microsoft.com/office/powerpoint/2010/main" val="1008376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887538"/>
            <a:ext cx="538480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273800" y="1887538"/>
            <a:ext cx="538480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5" name="Straight Connector 4"/>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1992200-7DAF-454E-AD22-2FC9966C6979}"/>
              </a:ext>
            </a:extLst>
          </p:cNvPr>
          <p:cNvSpPr txBox="1"/>
          <p:nvPr userDrawn="1"/>
        </p:nvSpPr>
        <p:spPr>
          <a:xfrm>
            <a:off x="7522233" y="6232454"/>
            <a:ext cx="4101173" cy="461665"/>
          </a:xfrm>
          <a:prstGeom prst="rect">
            <a:avLst/>
          </a:prstGeom>
          <a:noFill/>
        </p:spPr>
        <p:txBody>
          <a:bodyPr wrap="square" rtlCol="0">
            <a:spAutoFit/>
          </a:bodyPr>
          <a:lstStyle/>
          <a:p>
            <a:pPr algn="r" eaLnBrk="1" hangingPunct="1">
              <a:lnSpc>
                <a:spcPct val="100000"/>
              </a:lnSpc>
              <a:spcBef>
                <a:spcPts val="0"/>
              </a:spcBef>
              <a:spcAft>
                <a:spcPts val="0"/>
              </a:spcAft>
            </a:pPr>
            <a:r>
              <a:rPr lang="en-GB" sz="1200" b="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a:solidFill>
                  <a:srgbClr val="00ABB5"/>
                </a:solidFill>
              </a:rPr>
              <a:t>Do luchd-ionnsachaidh na h-Alba, le luchd-foghlaim Alba </a:t>
            </a:r>
          </a:p>
        </p:txBody>
      </p:sp>
    </p:spTree>
    <p:extLst>
      <p:ext uri="{BB962C8B-B14F-4D97-AF65-F5344CB8AC3E}">
        <p14:creationId xmlns:p14="http://schemas.microsoft.com/office/powerpoint/2010/main" val="3967654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7" name="Straight Connector 6"/>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F6BD383-851E-4493-ADDE-66BD6C5AA393}"/>
              </a:ext>
            </a:extLst>
          </p:cNvPr>
          <p:cNvSpPr txBox="1"/>
          <p:nvPr userDrawn="1"/>
        </p:nvSpPr>
        <p:spPr>
          <a:xfrm>
            <a:off x="7522233" y="6232454"/>
            <a:ext cx="4101173" cy="461665"/>
          </a:xfrm>
          <a:prstGeom prst="rect">
            <a:avLst/>
          </a:prstGeom>
          <a:noFill/>
        </p:spPr>
        <p:txBody>
          <a:bodyPr wrap="square" rtlCol="0">
            <a:spAutoFit/>
          </a:bodyPr>
          <a:lstStyle/>
          <a:p>
            <a:pPr algn="r" eaLnBrk="1" hangingPunct="1">
              <a:lnSpc>
                <a:spcPct val="100000"/>
              </a:lnSpc>
              <a:spcBef>
                <a:spcPts val="0"/>
              </a:spcBef>
              <a:spcAft>
                <a:spcPts val="0"/>
              </a:spcAft>
            </a:pPr>
            <a:r>
              <a:rPr lang="en-GB" sz="1200" b="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a:solidFill>
                  <a:srgbClr val="00ABB5"/>
                </a:solidFill>
              </a:rPr>
              <a:t>Do luchd-ionnsachaidh na h-Alba, le luchd-foghlaim Alba </a:t>
            </a:r>
          </a:p>
        </p:txBody>
      </p:sp>
    </p:spTree>
    <p:extLst>
      <p:ext uri="{BB962C8B-B14F-4D97-AF65-F5344CB8AC3E}">
        <p14:creationId xmlns:p14="http://schemas.microsoft.com/office/powerpoint/2010/main" val="2329684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cxnSp>
        <p:nvCxnSpPr>
          <p:cNvPr id="3" name="Straight Connector 2"/>
          <p:cNvCxnSpPr/>
          <p:nvPr userDrawn="1"/>
        </p:nvCxnSpPr>
        <p:spPr>
          <a:xfrm>
            <a:off x="4082811" y="6662947"/>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2D596920-ABCB-419E-9538-5C72F21FE925}"/>
              </a:ext>
            </a:extLst>
          </p:cNvPr>
          <p:cNvSpPr txBox="1"/>
          <p:nvPr userDrawn="1"/>
        </p:nvSpPr>
        <p:spPr>
          <a:xfrm>
            <a:off x="7522233" y="6232454"/>
            <a:ext cx="4101173" cy="461665"/>
          </a:xfrm>
          <a:prstGeom prst="rect">
            <a:avLst/>
          </a:prstGeom>
          <a:noFill/>
        </p:spPr>
        <p:txBody>
          <a:bodyPr wrap="square" rtlCol="0">
            <a:spAutoFit/>
          </a:bodyPr>
          <a:lstStyle/>
          <a:p>
            <a:pPr algn="r" eaLnBrk="1" hangingPunct="1">
              <a:lnSpc>
                <a:spcPct val="100000"/>
              </a:lnSpc>
              <a:spcBef>
                <a:spcPts val="0"/>
              </a:spcBef>
              <a:spcAft>
                <a:spcPts val="0"/>
              </a:spcAft>
            </a:pPr>
            <a:r>
              <a:rPr lang="en-GB" sz="1200" b="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a:solidFill>
                  <a:srgbClr val="00ABB5"/>
                </a:solidFill>
              </a:rPr>
              <a:t>Do luchd-ionnsachaidh na h-Alba, le luchd-foghlaim Alba </a:t>
            </a:r>
          </a:p>
        </p:txBody>
      </p:sp>
    </p:spTree>
    <p:extLst>
      <p:ext uri="{BB962C8B-B14F-4D97-AF65-F5344CB8AC3E}">
        <p14:creationId xmlns:p14="http://schemas.microsoft.com/office/powerpoint/2010/main" val="1455894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cxnSp>
        <p:nvCxnSpPr>
          <p:cNvPr id="2" name="Straight Connector 1"/>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D6A992C-895B-492F-96D1-93F94073ABAD}"/>
              </a:ext>
            </a:extLst>
          </p:cNvPr>
          <p:cNvSpPr txBox="1"/>
          <p:nvPr userDrawn="1"/>
        </p:nvSpPr>
        <p:spPr>
          <a:xfrm>
            <a:off x="7522233" y="6232454"/>
            <a:ext cx="4101173" cy="461665"/>
          </a:xfrm>
          <a:prstGeom prst="rect">
            <a:avLst/>
          </a:prstGeom>
          <a:noFill/>
        </p:spPr>
        <p:txBody>
          <a:bodyPr wrap="square" rtlCol="0">
            <a:spAutoFit/>
          </a:bodyPr>
          <a:lstStyle/>
          <a:p>
            <a:pPr algn="r" eaLnBrk="1" hangingPunct="1">
              <a:lnSpc>
                <a:spcPct val="100000"/>
              </a:lnSpc>
              <a:spcBef>
                <a:spcPts val="0"/>
              </a:spcBef>
              <a:spcAft>
                <a:spcPts val="0"/>
              </a:spcAft>
            </a:pPr>
            <a:r>
              <a:rPr lang="en-GB" sz="1200" b="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a:solidFill>
                  <a:srgbClr val="00ABB5"/>
                </a:solidFill>
              </a:rPr>
              <a:t>Do luchd-ionnsachaidh na h-Alba, le luchd-foghlaim Alba </a:t>
            </a:r>
          </a:p>
        </p:txBody>
      </p:sp>
    </p:spTree>
    <p:extLst>
      <p:ext uri="{BB962C8B-B14F-4D97-AF65-F5344CB8AC3E}">
        <p14:creationId xmlns:p14="http://schemas.microsoft.com/office/powerpoint/2010/main" val="3923925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5" name="Straight Connector 4"/>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4300B71-84F3-42D4-806F-73C4771FC673}"/>
              </a:ext>
            </a:extLst>
          </p:cNvPr>
          <p:cNvSpPr txBox="1"/>
          <p:nvPr userDrawn="1"/>
        </p:nvSpPr>
        <p:spPr>
          <a:xfrm>
            <a:off x="7522233" y="6232454"/>
            <a:ext cx="4101173" cy="461665"/>
          </a:xfrm>
          <a:prstGeom prst="rect">
            <a:avLst/>
          </a:prstGeom>
          <a:noFill/>
        </p:spPr>
        <p:txBody>
          <a:bodyPr wrap="square" rtlCol="0">
            <a:spAutoFit/>
          </a:bodyPr>
          <a:lstStyle/>
          <a:p>
            <a:pPr algn="r" eaLnBrk="1" hangingPunct="1">
              <a:lnSpc>
                <a:spcPct val="100000"/>
              </a:lnSpc>
              <a:spcBef>
                <a:spcPts val="0"/>
              </a:spcBef>
              <a:spcAft>
                <a:spcPts val="0"/>
              </a:spcAft>
            </a:pPr>
            <a:r>
              <a:rPr lang="en-GB" sz="1200" b="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a:solidFill>
                  <a:srgbClr val="00ABB5"/>
                </a:solidFill>
              </a:rPr>
              <a:t>Do luchd-ionnsachaidh na h-Alba, le luchd-foghlaim Alba </a:t>
            </a:r>
          </a:p>
        </p:txBody>
      </p:sp>
    </p:spTree>
    <p:extLst>
      <p:ext uri="{BB962C8B-B14F-4D97-AF65-F5344CB8AC3E}">
        <p14:creationId xmlns:p14="http://schemas.microsoft.com/office/powerpoint/2010/main" val="2668443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5" name="Straight Connector 4"/>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50D8072-0C38-4851-952D-B6894A7E925F}"/>
              </a:ext>
            </a:extLst>
          </p:cNvPr>
          <p:cNvSpPr txBox="1"/>
          <p:nvPr userDrawn="1"/>
        </p:nvSpPr>
        <p:spPr>
          <a:xfrm>
            <a:off x="7522233" y="6232454"/>
            <a:ext cx="4101173" cy="461665"/>
          </a:xfrm>
          <a:prstGeom prst="rect">
            <a:avLst/>
          </a:prstGeom>
          <a:noFill/>
        </p:spPr>
        <p:txBody>
          <a:bodyPr wrap="square" rtlCol="0">
            <a:spAutoFit/>
          </a:bodyPr>
          <a:lstStyle/>
          <a:p>
            <a:pPr algn="r" eaLnBrk="1" hangingPunct="1">
              <a:lnSpc>
                <a:spcPct val="100000"/>
              </a:lnSpc>
              <a:spcBef>
                <a:spcPts val="0"/>
              </a:spcBef>
              <a:spcAft>
                <a:spcPts val="0"/>
              </a:spcAft>
            </a:pPr>
            <a:r>
              <a:rPr lang="en-GB" sz="1200" b="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a:solidFill>
                  <a:srgbClr val="00ABB5"/>
                </a:solidFill>
              </a:rPr>
              <a:t>Do luchd-ionnsachaidh na h-Alba, le luchd-foghlaim Alba </a:t>
            </a:r>
          </a:p>
        </p:txBody>
      </p:sp>
    </p:spTree>
    <p:extLst>
      <p:ext uri="{BB962C8B-B14F-4D97-AF65-F5344CB8AC3E}">
        <p14:creationId xmlns:p14="http://schemas.microsoft.com/office/powerpoint/2010/main" val="4188069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4" name="Straight Connector 3"/>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78EC99F-B8DE-4DEC-9F47-90DBE43E1C9B}"/>
              </a:ext>
            </a:extLst>
          </p:cNvPr>
          <p:cNvSpPr txBox="1"/>
          <p:nvPr userDrawn="1"/>
        </p:nvSpPr>
        <p:spPr>
          <a:xfrm>
            <a:off x="7522233" y="6232454"/>
            <a:ext cx="4101173" cy="461665"/>
          </a:xfrm>
          <a:prstGeom prst="rect">
            <a:avLst/>
          </a:prstGeom>
          <a:noFill/>
        </p:spPr>
        <p:txBody>
          <a:bodyPr wrap="square" rtlCol="0">
            <a:spAutoFit/>
          </a:bodyPr>
          <a:lstStyle/>
          <a:p>
            <a:pPr algn="r" eaLnBrk="1" hangingPunct="1">
              <a:lnSpc>
                <a:spcPct val="100000"/>
              </a:lnSpc>
              <a:spcBef>
                <a:spcPts val="0"/>
              </a:spcBef>
              <a:spcAft>
                <a:spcPts val="0"/>
              </a:spcAft>
            </a:pPr>
            <a:r>
              <a:rPr lang="en-GB" sz="1200" b="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a:solidFill>
                  <a:srgbClr val="00ABB5"/>
                </a:solidFill>
              </a:rPr>
              <a:t>Do luchd-ionnsachaidh na h-Alba, le luchd-foghlaim Alba </a:t>
            </a:r>
          </a:p>
        </p:txBody>
      </p:sp>
    </p:spTree>
    <p:extLst>
      <p:ext uri="{BB962C8B-B14F-4D97-AF65-F5344CB8AC3E}">
        <p14:creationId xmlns:p14="http://schemas.microsoft.com/office/powerpoint/2010/main" val="3853926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666751" y="830263"/>
            <a:ext cx="10836972"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8" name="Rectangle 3"/>
          <p:cNvSpPr>
            <a:spLocks noGrp="1" noChangeArrowheads="1"/>
          </p:cNvSpPr>
          <p:nvPr>
            <p:ph type="body" idx="1"/>
          </p:nvPr>
        </p:nvSpPr>
        <p:spPr bwMode="auto">
          <a:xfrm>
            <a:off x="685800" y="1887538"/>
            <a:ext cx="10817923" cy="370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Main body style like this and leading into bullets:</a:t>
            </a:r>
          </a:p>
          <a:p>
            <a:pPr lvl="1"/>
            <a:r>
              <a:rPr lang="en-US"/>
              <a:t>First level bullet</a:t>
            </a:r>
          </a:p>
          <a:p>
            <a:pPr lvl="2"/>
            <a:r>
              <a:rPr lang="en-US"/>
              <a:t>Second level bullet</a:t>
            </a:r>
          </a:p>
          <a:p>
            <a:pPr lvl="3"/>
            <a:r>
              <a:rPr lang="en-US"/>
              <a:t>Third level bullet</a:t>
            </a:r>
          </a:p>
          <a:p>
            <a:pPr lvl="4"/>
            <a:r>
              <a:rPr lang="en-US"/>
              <a:t>Fourth level</a:t>
            </a:r>
          </a:p>
          <a:p>
            <a:pPr lvl="5"/>
            <a:r>
              <a:rPr lang="en-US"/>
              <a:t>Fifth level</a:t>
            </a:r>
            <a:endParaRPr lang="en-GB"/>
          </a:p>
        </p:txBody>
      </p:sp>
      <p:sp>
        <p:nvSpPr>
          <p:cNvPr id="1030" name="Picture 9" descr="Education Scotland White (higher res)"/>
          <p:cNvSpPr>
            <a:spLocks noChangeAspect="1" noChangeArrowheads="1"/>
          </p:cNvSpPr>
          <p:nvPr/>
        </p:nvSpPr>
        <p:spPr bwMode="auto">
          <a:xfrm>
            <a:off x="9359900" y="5892800"/>
            <a:ext cx="2159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sz="1800"/>
          </a:p>
        </p:txBody>
      </p:sp>
      <p:cxnSp>
        <p:nvCxnSpPr>
          <p:cNvPr id="3" name="Straight Connector 2"/>
          <p:cNvCxnSpPr>
            <a:endCxn id="1030" idx="3"/>
          </p:cNvCxnSpPr>
          <p:nvPr/>
        </p:nvCxnSpPr>
        <p:spPr>
          <a:xfrm flipV="1">
            <a:off x="676690" y="6216650"/>
            <a:ext cx="10842210" cy="41072"/>
          </a:xfrm>
          <a:prstGeom prst="line">
            <a:avLst/>
          </a:prstGeom>
          <a:ln w="12700" cmpd="sng">
            <a:solidFill>
              <a:srgbClr val="B3D236"/>
            </a:solidFill>
          </a:ln>
          <a:effectLst/>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82560326-3E3C-4D2C-B74E-924490B8EC8F}"/>
              </a:ext>
            </a:extLst>
          </p:cNvPr>
          <p:cNvSpPr txBox="1"/>
          <p:nvPr userDrawn="1"/>
        </p:nvSpPr>
        <p:spPr>
          <a:xfrm>
            <a:off x="7522233" y="6232454"/>
            <a:ext cx="4101173" cy="461665"/>
          </a:xfrm>
          <a:prstGeom prst="rect">
            <a:avLst/>
          </a:prstGeom>
          <a:noFill/>
        </p:spPr>
        <p:txBody>
          <a:bodyPr wrap="square" rtlCol="0">
            <a:spAutoFit/>
          </a:bodyPr>
          <a:lstStyle/>
          <a:p>
            <a:pPr algn="r" eaLnBrk="1" hangingPunct="1">
              <a:lnSpc>
                <a:spcPct val="100000"/>
              </a:lnSpc>
              <a:spcBef>
                <a:spcPts val="0"/>
              </a:spcBef>
              <a:spcAft>
                <a:spcPts val="0"/>
              </a:spcAft>
            </a:pPr>
            <a:r>
              <a:rPr lang="en-GB" sz="1200" b="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a:solidFill>
                  <a:srgbClr val="00ABB5"/>
                </a:solidFill>
              </a:rPr>
              <a:t>Do luchd-ionnsachaidh na h-Alba, le luchd-foghlaim Alba </a:t>
            </a:r>
          </a:p>
        </p:txBody>
      </p:sp>
    </p:spTree>
    <p:extLst>
      <p:ext uri="{BB962C8B-B14F-4D97-AF65-F5344CB8AC3E}">
        <p14:creationId xmlns:p14="http://schemas.microsoft.com/office/powerpoint/2010/main" val="51478965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txStyles>
    <p:title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p:titleStyle>
    <p:bodyStyle>
      <a:lvl1pPr marL="0" indent="0" algn="l" rtl="0" eaLnBrk="1" fontAlgn="base" hangingPunct="1">
        <a:spcBef>
          <a:spcPct val="20000"/>
        </a:spcBef>
        <a:spcAft>
          <a:spcPct val="0"/>
        </a:spcAft>
        <a:buFont typeface="Arial"/>
        <a:buNone/>
        <a:defRPr sz="200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hyperlink" Target="https://forms.office.com/e/b5PCpJJJ3P"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4.jpe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hyperlink" Target="https://professionallearning.education.gov.scot/explore/the-national-model-of-professional-learnin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4.jpeg"/><Relationship Id="rId2" Type="http://schemas.openxmlformats.org/officeDocument/2006/relationships/slideLayout" Target="../slideLayouts/slideLayout1.xml"/><Relationship Id="rId1" Type="http://schemas.openxmlformats.org/officeDocument/2006/relationships/video" Target="https://www.youtube.com/embed/TNVlppGz0zM?feature=oembed" TargetMode="External"/><Relationship Id="rId6" Type="http://schemas.openxmlformats.org/officeDocument/2006/relationships/hyperlink" Target="https://www.lewispsy.org.uk/" TargetMode="External"/><Relationship Id="rId5" Type="http://schemas.openxmlformats.org/officeDocument/2006/relationships/hyperlink" Target="https://youtu.be/TNVlppGz0zM" TargetMode="Externa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380" y="3807940"/>
            <a:ext cx="12209380" cy="3105484"/>
          </a:xfrm>
          <a:prstGeom prst="rect">
            <a:avLst/>
          </a:prstGeom>
        </p:spPr>
      </p:pic>
      <p:sp>
        <p:nvSpPr>
          <p:cNvPr id="7" name="Title 6"/>
          <p:cNvSpPr>
            <a:spLocks noGrp="1"/>
          </p:cNvSpPr>
          <p:nvPr>
            <p:ph type="title" idx="4294967295"/>
          </p:nvPr>
        </p:nvSpPr>
        <p:spPr>
          <a:xfrm>
            <a:off x="901786" y="2252746"/>
            <a:ext cx="10721645" cy="224676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0"/>
              </a:spcBef>
              <a:spcAft>
                <a:spcPts val="0"/>
              </a:spcAft>
              <a:defRPr/>
            </a:pPr>
            <a:r>
              <a:rPr lang="en-GB" sz="2400" kern="1200" dirty="0">
                <a:latin typeface="Segoe UI"/>
                <a:ea typeface="+mn-ea"/>
                <a:cs typeface="Segoe UI"/>
              </a:rPr>
              <a:t>Inclusion Wellbeing &amp; Equalities Professional Learning Framework</a:t>
            </a:r>
            <a:br>
              <a:rPr lang="en-GB" sz="2400" kern="1200" dirty="0">
                <a:latin typeface="Segoe UI"/>
                <a:ea typeface="+mn-ea"/>
                <a:cs typeface="Segoe UI"/>
              </a:rPr>
            </a:br>
            <a:br>
              <a:rPr lang="en-GB" sz="2400" kern="1200" dirty="0">
                <a:latin typeface="Segoe UI"/>
                <a:ea typeface="+mn-ea"/>
                <a:cs typeface="Segoe UI"/>
              </a:rPr>
            </a:br>
            <a:r>
              <a:rPr lang="en-GB" sz="3600" kern="1200" dirty="0">
                <a:latin typeface="Arial"/>
                <a:ea typeface="+mn-ea"/>
                <a:cs typeface="Arial"/>
              </a:rPr>
              <a:t>Window of Tolerance</a:t>
            </a:r>
            <a:br>
              <a:rPr lang="en-GB" sz="3600" kern="1200" dirty="0">
                <a:latin typeface="Arial"/>
                <a:ea typeface="+mn-ea"/>
                <a:cs typeface="Arial"/>
              </a:rPr>
            </a:br>
            <a:r>
              <a:rPr lang="en-GB" sz="2400" kern="1200" dirty="0">
                <a:latin typeface="Arial"/>
                <a:ea typeface="+mn-ea"/>
                <a:cs typeface="Arial"/>
              </a:rPr>
              <a:t> </a:t>
            </a:r>
            <a:br>
              <a:rPr lang="en-GB" sz="2400" kern="1200" dirty="0">
                <a:latin typeface="Arial"/>
                <a:ea typeface="+mn-ea"/>
                <a:cs typeface="Arial"/>
              </a:rPr>
            </a:br>
            <a:r>
              <a:rPr kumimoji="0" lang="en-GB" sz="3200" b="1" i="0" u="none" strike="noStrike" kern="1200" cap="none" spc="0" normalizeH="0" baseline="0" noProof="0" dirty="0">
                <a:ln>
                  <a:noFill/>
                </a:ln>
                <a:solidFill>
                  <a:srgbClr val="D99694"/>
                </a:solidFill>
                <a:effectLst/>
                <a:uLnTx/>
                <a:uFillTx/>
                <a:latin typeface="Segoe UI"/>
                <a:ea typeface="+mn-ea"/>
                <a:cs typeface="Segoe UI"/>
              </a:rPr>
              <a:t>Informed</a:t>
            </a:r>
            <a:r>
              <a:rPr lang="en-GB" sz="3200" kern="1200" dirty="0">
                <a:solidFill>
                  <a:srgbClr val="D99694"/>
                </a:solidFill>
                <a:latin typeface="Segoe UI"/>
                <a:ea typeface="+mn-ea"/>
                <a:cs typeface="Segoe UI"/>
              </a:rPr>
              <a:t> Level</a:t>
            </a:r>
            <a:endParaRPr lang="en-US" dirty="0">
              <a:ea typeface="+mn-ea"/>
              <a:cs typeface="Arial"/>
            </a:endParaRPr>
          </a:p>
        </p:txBody>
      </p:sp>
      <p:pic>
        <p:nvPicPr>
          <p:cNvPr id="5" name="Picture 4" descr="This is the Education Scotland logo. It is blue green and yellow."/>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10965" y="487797"/>
            <a:ext cx="2307574" cy="971713"/>
          </a:xfrm>
          <a:prstGeom prst="rect">
            <a:avLst/>
          </a:prstGeom>
        </p:spPr>
      </p:pic>
      <p:pic>
        <p:nvPicPr>
          <p:cNvPr id="10" name="Picture 9" descr="This image represents Rights and Equalities.  Inside a centrally placed heart shape are 3 stylised icon representing gender neutral children and young people. One icon represents wheelchair users. The heart is set within the United Nations Rights of the Child logo. ">
            <a:extLst>
              <a:ext uri="{FF2B5EF4-FFF2-40B4-BE49-F238E27FC236}">
                <a16:creationId xmlns:a16="http://schemas.microsoft.com/office/drawing/2014/main" id="{42104F83-3D07-A90C-7CFC-891746049BC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65095" y="493086"/>
            <a:ext cx="1193878" cy="1000613"/>
          </a:xfrm>
          <a:prstGeom prst="rect">
            <a:avLst/>
          </a:prstGeom>
        </p:spPr>
      </p:pic>
      <p:pic>
        <p:nvPicPr>
          <p:cNvPr id="4" name="Picture 3" descr="This image represents Relationships. A central heart is encircled within 4 stylised icons representing gender neutral children, young people and adults.  "/>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767456" y="487797"/>
            <a:ext cx="1207497" cy="1013701"/>
          </a:xfrm>
          <a:prstGeom prst="rect">
            <a:avLst/>
          </a:prstGeom>
        </p:spPr>
      </p:pic>
      <p:pic>
        <p:nvPicPr>
          <p:cNvPr id="11" name="Picture 10" descr="This image represents Wellbeing and Care. Inside a centrally placed heart shape are 3 stylised icons representing gender neutral children and young people.  The supporting the heart are  3 stylised icons representing gender neutral children, young people and adults.  "/>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079033" y="487797"/>
            <a:ext cx="1212416" cy="1013504"/>
          </a:xfrm>
          <a:prstGeom prst="rect">
            <a:avLst/>
          </a:prstGeom>
        </p:spPr>
      </p:pic>
      <p:pic>
        <p:nvPicPr>
          <p:cNvPr id="13" name="Picture 12" descr="This image represents Inclusion. Inside a centrally placed heart shape are 3 stylised icons representing 3 gender neutral children and young people. One icon represents wheelchair users. The heart is set within the United Nations Convention on the Rights of the Child (UNCRC) logo. "/>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411639" y="475679"/>
            <a:ext cx="1225863" cy="1025622"/>
          </a:xfrm>
          <a:prstGeom prst="rect">
            <a:avLst/>
          </a:prstGeom>
        </p:spPr>
      </p:pic>
      <p:pic>
        <p:nvPicPr>
          <p:cNvPr id="14" name="Picture 13" descr="This is the Education Scotland, Inclusion, Wellbeing and Equalities logo. It is  blue green and yellow. ">
            <a:extLst>
              <a:ext uri="{FF2B5EF4-FFF2-40B4-BE49-F238E27FC236}">
                <a16:creationId xmlns:a16="http://schemas.microsoft.com/office/drawing/2014/main" id="{85014043-7488-2EAB-B3D1-267ED42E4B1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711184" y="472440"/>
            <a:ext cx="2016064" cy="1014984"/>
          </a:xfrm>
          <a:prstGeom prst="rect">
            <a:avLst/>
          </a:prstGeom>
        </p:spPr>
      </p:pic>
      <p:sp>
        <p:nvSpPr>
          <p:cNvPr id="6" name="Rectangle 5">
            <a:extLst>
              <a:ext uri="{FF2B5EF4-FFF2-40B4-BE49-F238E27FC236}">
                <a16:creationId xmlns:a16="http://schemas.microsoft.com/office/drawing/2014/main" id="{041F11D3-EA81-678A-AABA-40CBB5C81CED}"/>
              </a:ext>
              <a:ext uri="{C183D7F6-B498-43B3-948B-1728B52AA6E4}">
                <adec:decorative xmlns:adec="http://schemas.microsoft.com/office/drawing/2017/decorative" val="1"/>
              </a:ext>
            </a:extLst>
          </p:cNvPr>
          <p:cNvSpPr/>
          <p:nvPr/>
        </p:nvSpPr>
        <p:spPr>
          <a:xfrm>
            <a:off x="3446276" y="1558243"/>
            <a:ext cx="7315200" cy="228600"/>
          </a:xfrm>
          <a:prstGeom prst="rect">
            <a:avLst/>
          </a:prstGeom>
          <a:solidFill>
            <a:schemeClr val="accent2">
              <a:lumMod val="60000"/>
              <a:lumOff val="4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2356700F-A37B-49B9-B5E0-88F52D3215A1}"/>
              </a:ext>
            </a:extLst>
          </p:cNvPr>
          <p:cNvSpPr txBox="1"/>
          <p:nvPr/>
        </p:nvSpPr>
        <p:spPr>
          <a:xfrm>
            <a:off x="6611048" y="5972962"/>
            <a:ext cx="5580952" cy="523220"/>
          </a:xfrm>
          <a:prstGeom prst="rect">
            <a:avLst/>
          </a:prstGeom>
          <a:noFill/>
        </p:spPr>
        <p:txBody>
          <a:bodyPr wrap="square" rtlCol="0">
            <a:spAutoFit/>
          </a:bodyPr>
          <a:lstStyle/>
          <a:p>
            <a:pPr algn="r" eaLnBrk="1" hangingPunct="1">
              <a:lnSpc>
                <a:spcPct val="100000"/>
              </a:lnSpc>
              <a:spcBef>
                <a:spcPts val="0"/>
              </a:spcBef>
              <a:spcAft>
                <a:spcPts val="0"/>
              </a:spcAft>
            </a:pPr>
            <a:r>
              <a:rPr lang="en-GB" sz="1400" b="1" dirty="0">
                <a:solidFill>
                  <a:schemeClr val="bg1"/>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400" b="1" dirty="0">
                <a:solidFill>
                  <a:schemeClr val="bg1"/>
                </a:solidFill>
              </a:rPr>
              <a:t>Do luchd-ionnsachaidh na h-Alba, le luchd-foghlaim Alba </a:t>
            </a:r>
          </a:p>
        </p:txBody>
      </p:sp>
      <p:sp>
        <p:nvSpPr>
          <p:cNvPr id="2" name="Rectangle 1">
            <a:extLst>
              <a:ext uri="{FF2B5EF4-FFF2-40B4-BE49-F238E27FC236}">
                <a16:creationId xmlns:a16="http://schemas.microsoft.com/office/drawing/2014/main" id="{26323079-8E6D-FC00-433B-3056F97A49B8}"/>
              </a:ext>
            </a:extLst>
          </p:cNvPr>
          <p:cNvSpPr/>
          <p:nvPr/>
        </p:nvSpPr>
        <p:spPr>
          <a:xfrm>
            <a:off x="847707" y="4690163"/>
            <a:ext cx="4102765" cy="461665"/>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dirty="0">
                <a:solidFill>
                  <a:srgbClr val="B3D236"/>
                </a:solidFill>
              </a:rPr>
              <a:t>@ESInclusionTeam</a:t>
            </a:r>
            <a:endParaRPr lang="en-US" sz="2400" dirty="0">
              <a:solidFill>
                <a:srgbClr val="B3D236"/>
              </a:solidFill>
            </a:endParaRPr>
          </a:p>
        </p:txBody>
      </p:sp>
    </p:spTree>
    <p:extLst>
      <p:ext uri="{BB962C8B-B14F-4D97-AF65-F5344CB8AC3E}">
        <p14:creationId xmlns:p14="http://schemas.microsoft.com/office/powerpoint/2010/main" val="33551053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ABAAD-7DF1-89EA-E58F-BB4069EB0862}"/>
              </a:ext>
            </a:extLst>
          </p:cNvPr>
          <p:cNvSpPr>
            <a:spLocks noGrp="1"/>
          </p:cNvSpPr>
          <p:nvPr>
            <p:ph type="title"/>
          </p:nvPr>
        </p:nvSpPr>
        <p:spPr>
          <a:xfrm>
            <a:off x="408133" y="107154"/>
            <a:ext cx="10836972" cy="711200"/>
          </a:xfrm>
        </p:spPr>
        <p:txBody>
          <a:bodyPr/>
          <a:lstStyle/>
          <a:p>
            <a:r>
              <a:rPr lang="en-GB" dirty="0"/>
              <a:t>How do we expand our window of tolerance?</a:t>
            </a:r>
          </a:p>
        </p:txBody>
      </p:sp>
      <p:sp>
        <p:nvSpPr>
          <p:cNvPr id="3" name="Content Placeholder 2">
            <a:extLst>
              <a:ext uri="{FF2B5EF4-FFF2-40B4-BE49-F238E27FC236}">
                <a16:creationId xmlns:a16="http://schemas.microsoft.com/office/drawing/2014/main" id="{0894A423-4EF5-0B96-0E61-6A773503DF12}"/>
              </a:ext>
            </a:extLst>
          </p:cNvPr>
          <p:cNvSpPr>
            <a:spLocks noGrp="1"/>
          </p:cNvSpPr>
          <p:nvPr>
            <p:ph idx="1"/>
          </p:nvPr>
        </p:nvSpPr>
        <p:spPr>
          <a:xfrm>
            <a:off x="304468" y="1203901"/>
            <a:ext cx="4917640" cy="4371976"/>
          </a:xfrm>
        </p:spPr>
        <p:txBody>
          <a:bodyPr/>
          <a:lstStyle/>
          <a:p>
            <a:pPr marL="342900" indent="-342900">
              <a:lnSpc>
                <a:spcPct val="250000"/>
              </a:lnSpc>
              <a:buFont typeface="Arial" panose="020B0604020202020204" pitchFamily="34" charset="0"/>
              <a:buChar char="•"/>
            </a:pPr>
            <a:r>
              <a:rPr lang="en-GB" sz="2200" dirty="0">
                <a:solidFill>
                  <a:schemeClr val="tx1"/>
                </a:solidFill>
                <a:effectLst/>
                <a:latin typeface="Segoe UI"/>
                <a:ea typeface="Times New Roman" panose="02020603050405020304" pitchFamily="18" charset="0"/>
                <a:cs typeface="Segoe UI"/>
              </a:rPr>
              <a:t>Manage our physical environment</a:t>
            </a:r>
          </a:p>
          <a:p>
            <a:pPr marL="342900" indent="-342900">
              <a:lnSpc>
                <a:spcPct val="250000"/>
              </a:lnSpc>
              <a:buFont typeface="Arial" panose="020B0604020202020204" pitchFamily="34" charset="0"/>
              <a:buChar char="•"/>
            </a:pPr>
            <a:r>
              <a:rPr lang="en-GB" sz="2200" dirty="0">
                <a:solidFill>
                  <a:schemeClr val="tx1"/>
                </a:solidFill>
                <a:effectLst/>
                <a:latin typeface="Segoe UI"/>
                <a:ea typeface="Times New Roman" panose="02020603050405020304" pitchFamily="18" charset="0"/>
                <a:cs typeface="Segoe UI"/>
              </a:rPr>
              <a:t>Practice good self care</a:t>
            </a:r>
            <a:endParaRPr lang="en-GB" sz="2200" dirty="0">
              <a:solidFill>
                <a:schemeClr val="tx1"/>
              </a:solidFill>
              <a:latin typeface="Segoe UI"/>
              <a:ea typeface="Times New Roman" panose="02020603050405020304" pitchFamily="18" charset="0"/>
              <a:cs typeface="Segoe UI"/>
            </a:endParaRPr>
          </a:p>
          <a:p>
            <a:pPr marL="342900" indent="-342900">
              <a:lnSpc>
                <a:spcPct val="250000"/>
              </a:lnSpc>
              <a:buFont typeface="Arial" panose="020B0604020202020204" pitchFamily="34" charset="0"/>
              <a:buChar char="•"/>
            </a:pPr>
            <a:r>
              <a:rPr lang="en-GB" sz="2200" dirty="0">
                <a:solidFill>
                  <a:schemeClr val="tx1"/>
                </a:solidFill>
                <a:effectLst/>
                <a:latin typeface="Segoe UI"/>
                <a:ea typeface="Times New Roman" panose="02020603050405020304" pitchFamily="18" charset="0"/>
                <a:cs typeface="Segoe UI"/>
              </a:rPr>
              <a:t>Be kind to our mind</a:t>
            </a:r>
          </a:p>
          <a:p>
            <a:pPr marL="342900" indent="-342900">
              <a:lnSpc>
                <a:spcPct val="250000"/>
              </a:lnSpc>
              <a:buFont typeface="Arial" panose="020B0604020202020204" pitchFamily="34" charset="0"/>
              <a:buChar char="•"/>
            </a:pPr>
            <a:r>
              <a:rPr lang="en-GB" sz="2200" dirty="0">
                <a:solidFill>
                  <a:schemeClr val="tx1"/>
                </a:solidFill>
                <a:effectLst/>
                <a:latin typeface="Segoe UI"/>
                <a:ea typeface="Times New Roman" panose="02020603050405020304" pitchFamily="18" charset="0"/>
                <a:cs typeface="Segoe UI"/>
              </a:rPr>
              <a:t>Make connections</a:t>
            </a:r>
            <a:endParaRPr lang="en-GB" sz="2200" dirty="0">
              <a:solidFill>
                <a:schemeClr val="tx1"/>
              </a:solidFill>
              <a:latin typeface="Segoe UI"/>
              <a:ea typeface="Times New Roman" panose="02020603050405020304" pitchFamily="18" charset="0"/>
              <a:cs typeface="Segoe UI"/>
            </a:endParaRPr>
          </a:p>
          <a:p>
            <a:pPr marL="342900" indent="-342900">
              <a:lnSpc>
                <a:spcPct val="250000"/>
              </a:lnSpc>
              <a:buFont typeface="Arial" panose="020B0604020202020204" pitchFamily="34" charset="0"/>
              <a:buChar char="•"/>
            </a:pPr>
            <a:r>
              <a:rPr lang="en-GB" sz="2200" dirty="0">
                <a:solidFill>
                  <a:schemeClr val="tx1"/>
                </a:solidFill>
                <a:effectLst/>
                <a:latin typeface="Segoe UI"/>
                <a:ea typeface="Times New Roman" panose="02020603050405020304" pitchFamily="18" charset="0"/>
                <a:cs typeface="Segoe UI"/>
              </a:rPr>
              <a:t>Develop helpful strategies or habit</a:t>
            </a:r>
            <a:r>
              <a:rPr lang="en-GB" dirty="0">
                <a:solidFill>
                  <a:schemeClr val="tx1"/>
                </a:solidFill>
                <a:effectLst/>
                <a:latin typeface="Segoe UI"/>
                <a:ea typeface="Times New Roman" panose="02020603050405020304" pitchFamily="18" charset="0"/>
                <a:cs typeface="Segoe UI"/>
              </a:rPr>
              <a:t>s</a:t>
            </a:r>
            <a:endParaRPr lang="en-GB" dirty="0">
              <a:solidFill>
                <a:schemeClr val="tx1"/>
              </a:solidFill>
              <a:latin typeface="Segoe UI"/>
              <a:cs typeface="Segoe UI"/>
            </a:endParaRPr>
          </a:p>
        </p:txBody>
      </p:sp>
      <p:pic>
        <p:nvPicPr>
          <p:cNvPr id="6" name="Picture 5" descr="Pictures illustrating self care, our physical environment, our connections and our interests.">
            <a:extLst>
              <a:ext uri="{FF2B5EF4-FFF2-40B4-BE49-F238E27FC236}">
                <a16:creationId xmlns:a16="http://schemas.microsoft.com/office/drawing/2014/main" id="{89145769-B3A6-FF25-A5A9-AE980630F82A}"/>
              </a:ext>
            </a:extLst>
          </p:cNvPr>
          <p:cNvPicPr>
            <a:picLocks noChangeAspect="1"/>
          </p:cNvPicPr>
          <p:nvPr/>
        </p:nvPicPr>
        <p:blipFill>
          <a:blip r:embed="rId3"/>
          <a:stretch>
            <a:fillRect/>
          </a:stretch>
        </p:blipFill>
        <p:spPr>
          <a:xfrm>
            <a:off x="5358602" y="1201089"/>
            <a:ext cx="6655461" cy="4815013"/>
          </a:xfrm>
          <a:prstGeom prst="rect">
            <a:avLst/>
          </a:prstGeom>
        </p:spPr>
      </p:pic>
      <p:pic>
        <p:nvPicPr>
          <p:cNvPr id="7" name="Picture 6" descr="This is the Education Scotland, Inclusion, Wellbeing and Equalities logo. It is  blue green and yellow.">
            <a:extLst>
              <a:ext uri="{FF2B5EF4-FFF2-40B4-BE49-F238E27FC236}">
                <a16:creationId xmlns:a16="http://schemas.microsoft.com/office/drawing/2014/main" id="{F5C9DF37-8879-3523-BC5F-3AFCE523C02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17868" y="-4627"/>
            <a:ext cx="1170432" cy="589252"/>
          </a:xfrm>
          <a:prstGeom prst="rect">
            <a:avLst/>
          </a:prstGeom>
        </p:spPr>
      </p:pic>
    </p:spTree>
    <p:extLst>
      <p:ext uri="{BB962C8B-B14F-4D97-AF65-F5344CB8AC3E}">
        <p14:creationId xmlns:p14="http://schemas.microsoft.com/office/powerpoint/2010/main" val="23925413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924" y="165938"/>
            <a:ext cx="10064311" cy="809351"/>
          </a:xfrm>
        </p:spPr>
        <p:txBody>
          <a:bodyPr vert="horz" wrap="square" lIns="91440" tIns="45720" rIns="91440" bIns="45720" numCol="1" anchor="t" anchorCtr="0" compatLnSpc="1">
            <a:prstTxWarp prst="textNoShape">
              <a:avLst/>
            </a:prstTxWarp>
          </a:bodyPr>
          <a:lstStyle/>
          <a:p>
            <a:pPr lvl="0">
              <a:lnSpc>
                <a:spcPct val="150000"/>
              </a:lnSpc>
            </a:pPr>
            <a:r>
              <a:rPr lang="en-GB" kern="1200" dirty="0"/>
              <a:t>We all move outside our window of tolerance at times!</a:t>
            </a:r>
          </a:p>
        </p:txBody>
      </p:sp>
      <p:sp>
        <p:nvSpPr>
          <p:cNvPr id="3" name="Content Placeholder 2"/>
          <p:cNvSpPr>
            <a:spLocks noGrp="1"/>
          </p:cNvSpPr>
          <p:nvPr>
            <p:ph idx="1"/>
          </p:nvPr>
        </p:nvSpPr>
        <p:spPr>
          <a:xfrm>
            <a:off x="430924" y="787344"/>
            <a:ext cx="11540359" cy="5383649"/>
          </a:xfrm>
        </p:spPr>
        <p:txBody>
          <a:bodyPr/>
          <a:lstStyle/>
          <a:p>
            <a:pPr>
              <a:lnSpc>
                <a:spcPct val="150000"/>
              </a:lnSpc>
            </a:pPr>
            <a:r>
              <a:rPr lang="en-GB" sz="1800" kern="1200" dirty="0">
                <a:solidFill>
                  <a:schemeClr val="tx1"/>
                </a:solidFill>
                <a:latin typeface="Segoe UI" panose="020B0502040204020203" pitchFamily="34" charset="0"/>
                <a:cs typeface="Segoe UI" panose="020B0502040204020203" pitchFamily="34" charset="0"/>
              </a:rPr>
              <a:t>To improve our capacity to stay in, or return to, our window of tolerance as quickly as possible we could try some of the following things:</a:t>
            </a:r>
          </a:p>
          <a:p>
            <a:pPr>
              <a:lnSpc>
                <a:spcPct val="150000"/>
              </a:lnSpc>
            </a:pPr>
            <a:endParaRPr lang="en-GB" sz="1800" dirty="0">
              <a:solidFill>
                <a:schemeClr val="tx1"/>
              </a:solidFill>
              <a:latin typeface="Segoe UI" panose="020B0502040204020203" pitchFamily="34" charset="0"/>
              <a:cs typeface="Segoe UI" panose="020B0502040204020203" pitchFamily="34" charset="0"/>
            </a:endParaRPr>
          </a:p>
          <a:p>
            <a:pPr marL="342900" indent="-342900">
              <a:lnSpc>
                <a:spcPct val="150000"/>
              </a:lnSpc>
              <a:buFont typeface="Arial" panose="020B0604020202020204" pitchFamily="34" charset="0"/>
              <a:buChar char="•"/>
            </a:pPr>
            <a:r>
              <a:rPr lang="en-GB" sz="1800" dirty="0">
                <a:solidFill>
                  <a:schemeClr val="tx1"/>
                </a:solidFill>
                <a:latin typeface="Segoe UI" panose="020B0502040204020203" pitchFamily="34" charset="0"/>
                <a:cs typeface="Segoe UI" panose="020B0502040204020203" pitchFamily="34" charset="0"/>
              </a:rPr>
              <a:t>Learn to </a:t>
            </a:r>
            <a:r>
              <a:rPr lang="en-GB" sz="180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notice of signs in our body 	when we are approaching the edge of your window of tolerance</a:t>
            </a:r>
          </a:p>
          <a:p>
            <a:pPr marL="342900" indent="-342900">
              <a:lnSpc>
                <a:spcPct val="150000"/>
              </a:lnSpc>
              <a:buFont typeface="Arial" panose="020B0604020202020204" pitchFamily="34" charset="0"/>
              <a:buChar char="•"/>
            </a:pPr>
            <a:r>
              <a:rPr lang="en-GB" sz="1800" dirty="0">
                <a:solidFill>
                  <a:schemeClr val="tx1"/>
                </a:solidFill>
                <a:latin typeface="Segoe UI" panose="020B0502040204020203" pitchFamily="34" charset="0"/>
                <a:ea typeface="Calibri" panose="020F0502020204030204" pitchFamily="34" charset="0"/>
                <a:cs typeface="Segoe UI" panose="020B0502040204020203" pitchFamily="34" charset="0"/>
              </a:rPr>
              <a:t>Learn the</a:t>
            </a:r>
            <a:r>
              <a:rPr lang="en-GB" sz="180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 triggers 			that threaten to push us out of our window </a:t>
            </a:r>
            <a:r>
              <a:rPr lang="en-GB" sz="1800" dirty="0" err="1">
                <a:solidFill>
                  <a:schemeClr val="tx1"/>
                </a:solidFill>
                <a:effectLst/>
                <a:latin typeface="Segoe UI" panose="020B0502040204020203" pitchFamily="34" charset="0"/>
                <a:ea typeface="Calibri" panose="020F0502020204030204" pitchFamily="34" charset="0"/>
                <a:cs typeface="Segoe UI" panose="020B0502040204020203" pitchFamily="34" charset="0"/>
              </a:rPr>
              <a:t>oftolerance</a:t>
            </a:r>
            <a:endParaRPr lang="en-GB" sz="1800" dirty="0">
              <a:solidFill>
                <a:schemeClr val="tx1"/>
              </a:solidFill>
              <a:latin typeface="Segoe UI" panose="020B0502040204020203" pitchFamily="34" charset="0"/>
              <a:cs typeface="Segoe UI" panose="020B0502040204020203" pitchFamily="34" charset="0"/>
            </a:endParaRPr>
          </a:p>
          <a:p>
            <a:pPr marL="342900" indent="-342900">
              <a:lnSpc>
                <a:spcPct val="150000"/>
              </a:lnSpc>
              <a:buFont typeface="Arial" panose="020B0604020202020204" pitchFamily="34" charset="0"/>
              <a:buChar char="•"/>
            </a:pPr>
            <a:r>
              <a:rPr lang="en-GB" sz="1800" dirty="0">
                <a:solidFill>
                  <a:schemeClr val="tx1"/>
                </a:solidFill>
                <a:latin typeface="Segoe UI" panose="020B0502040204020203" pitchFamily="34" charset="0"/>
                <a:cs typeface="Segoe UI" panose="020B0502040204020203" pitchFamily="34" charset="0"/>
              </a:rPr>
              <a:t>Learn to self-regulate more effectively	we may initially need help with this</a:t>
            </a:r>
          </a:p>
          <a:p>
            <a:pPr marL="342900" indent="-342900">
              <a:lnSpc>
                <a:spcPct val="150000"/>
              </a:lnSpc>
              <a:buFont typeface="Arial" panose="020B0604020202020204" pitchFamily="34" charset="0"/>
              <a:buChar char="•"/>
            </a:pPr>
            <a:r>
              <a:rPr lang="en-GB" sz="1800" dirty="0">
                <a:solidFill>
                  <a:schemeClr val="tx1"/>
                </a:solidFill>
                <a:latin typeface="Segoe UI" panose="020B0502040204020203" pitchFamily="34" charset="0"/>
                <a:cs typeface="Segoe UI" panose="020B0502040204020203" pitchFamily="34" charset="0"/>
              </a:rPr>
              <a:t>Increase our happiness 			</a:t>
            </a:r>
            <a:r>
              <a:rPr lang="en-GB" sz="1800" dirty="0">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t>by being creative, socialising, getting outdoors, laughing</a:t>
            </a:r>
            <a:endParaRPr lang="en-GB" sz="1800" dirty="0">
              <a:solidFill>
                <a:schemeClr val="tx1"/>
              </a:solidFill>
              <a:latin typeface="Segoe UI" panose="020B0502040204020203" pitchFamily="34" charset="0"/>
              <a:cs typeface="Segoe UI" panose="020B0502040204020203" pitchFamily="34" charset="0"/>
            </a:endParaRPr>
          </a:p>
          <a:p>
            <a:pPr marL="342900" indent="-342900">
              <a:lnSpc>
                <a:spcPct val="150000"/>
              </a:lnSpc>
              <a:buFont typeface="Arial" panose="020B0604020202020204" pitchFamily="34" charset="0"/>
              <a:buChar char="•"/>
            </a:pPr>
            <a:r>
              <a:rPr lang="en-GB" sz="1800" dirty="0">
                <a:solidFill>
                  <a:schemeClr val="tx1"/>
                </a:solidFill>
                <a:latin typeface="Segoe UI" panose="020B0502040204020203" pitchFamily="34" charset="0"/>
                <a:cs typeface="Segoe UI" panose="020B0502040204020203" pitchFamily="34" charset="0"/>
              </a:rPr>
              <a:t>Reduce SHAME 			 by showing self-compassion, reframing our thoughts</a:t>
            </a:r>
          </a:p>
          <a:p>
            <a:pPr marL="342900" indent="-342900">
              <a:lnSpc>
                <a:spcPct val="150000"/>
              </a:lnSpc>
              <a:buFont typeface="Arial" panose="020B0604020202020204" pitchFamily="34" charset="0"/>
              <a:buChar char="•"/>
            </a:pPr>
            <a:r>
              <a:rPr lang="en-GB" sz="1800" dirty="0">
                <a:solidFill>
                  <a:schemeClr val="tx1"/>
                </a:solidFill>
                <a:latin typeface="Segoe UI" panose="020B0502040204020203" pitchFamily="34" charset="0"/>
                <a:cs typeface="Segoe UI" panose="020B0502040204020203" pitchFamily="34" charset="0"/>
              </a:rPr>
              <a:t>Build resilience 			through connections, wellness, having purpose</a:t>
            </a:r>
          </a:p>
          <a:p>
            <a:pPr marL="342900" indent="-342900">
              <a:lnSpc>
                <a:spcPct val="150000"/>
              </a:lnSpc>
              <a:buFont typeface="Arial" panose="020B0604020202020204" pitchFamily="34" charset="0"/>
              <a:buChar char="•"/>
            </a:pPr>
            <a:r>
              <a:rPr lang="en-GB" sz="1800" dirty="0">
                <a:solidFill>
                  <a:schemeClr val="tx1"/>
                </a:solidFill>
                <a:latin typeface="Segoe UI" panose="020B0502040204020203" pitchFamily="34" charset="0"/>
                <a:cs typeface="Segoe UI" panose="020B0502040204020203" pitchFamily="34" charset="0"/>
              </a:rPr>
              <a:t>Practice mindfulness 			</a:t>
            </a:r>
            <a:r>
              <a:rPr lang="en-GB" sz="1800" dirty="0">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t>to be more aware, open, accepting, present</a:t>
            </a:r>
            <a:endParaRPr lang="en-GB" sz="1800" dirty="0">
              <a:solidFill>
                <a:schemeClr val="tx1"/>
              </a:solidFill>
              <a:latin typeface="Segoe UI" panose="020B0502040204020203" pitchFamily="34" charset="0"/>
              <a:cs typeface="Segoe UI" panose="020B0502040204020203" pitchFamily="34" charset="0"/>
            </a:endParaRPr>
          </a:p>
          <a:p>
            <a:pPr algn="ctr"/>
            <a:endParaRPr lang="en-GB" sz="1800" dirty="0">
              <a:solidFill>
                <a:schemeClr val="tx1"/>
              </a:solidFill>
              <a:latin typeface="Segoe UI" panose="020B0502040204020203" pitchFamily="34" charset="0"/>
              <a:cs typeface="Segoe UI" panose="020B0502040204020203" pitchFamily="34" charset="0"/>
            </a:endParaRPr>
          </a:p>
          <a:p>
            <a:pPr algn="ctr"/>
            <a:r>
              <a:rPr lang="en-GB" dirty="0">
                <a:solidFill>
                  <a:schemeClr val="tx1"/>
                </a:solidFill>
                <a:latin typeface="Segoe UI"/>
                <a:cs typeface="Segoe UI"/>
              </a:rPr>
              <a:t>But remember </a:t>
            </a:r>
            <a:r>
              <a:rPr lang="en-GB" b="1" dirty="0">
                <a:solidFill>
                  <a:schemeClr val="tx1"/>
                </a:solidFill>
                <a:latin typeface="Segoe UI"/>
                <a:cs typeface="Segoe UI"/>
              </a:rPr>
              <a:t>ALL</a:t>
            </a:r>
            <a:r>
              <a:rPr lang="en-GB" dirty="0">
                <a:solidFill>
                  <a:schemeClr val="tx1"/>
                </a:solidFill>
                <a:latin typeface="Segoe UI"/>
                <a:cs typeface="Segoe UI"/>
              </a:rPr>
              <a:t> of these things take </a:t>
            </a:r>
            <a:r>
              <a:rPr lang="en-GB" b="1" dirty="0">
                <a:solidFill>
                  <a:schemeClr val="tx1"/>
                </a:solidFill>
                <a:latin typeface="Segoe UI"/>
                <a:cs typeface="Segoe UI"/>
              </a:rPr>
              <a:t>PRACTICE</a:t>
            </a:r>
            <a:r>
              <a:rPr lang="en-GB" dirty="0">
                <a:solidFill>
                  <a:schemeClr val="tx1"/>
                </a:solidFill>
                <a:latin typeface="Segoe UI"/>
                <a:cs typeface="Segoe UI"/>
              </a:rPr>
              <a:t>!</a:t>
            </a:r>
          </a:p>
        </p:txBody>
      </p:sp>
      <p:pic>
        <p:nvPicPr>
          <p:cNvPr id="6" name="Picture 5" descr="This is the Education Scotland, Inclusion, Wellbeing and Equalities logo. It is  blue green and yellow.">
            <a:extLst>
              <a:ext uri="{FF2B5EF4-FFF2-40B4-BE49-F238E27FC236}">
                <a16:creationId xmlns:a16="http://schemas.microsoft.com/office/drawing/2014/main" id="{07C55C33-82B0-5273-8F83-D43E80B3DAE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017868" y="-4627"/>
            <a:ext cx="1170432" cy="589252"/>
          </a:xfrm>
          <a:prstGeom prst="rect">
            <a:avLst/>
          </a:prstGeom>
        </p:spPr>
      </p:pic>
    </p:spTree>
    <p:extLst>
      <p:ext uri="{BB962C8B-B14F-4D97-AF65-F5344CB8AC3E}">
        <p14:creationId xmlns:p14="http://schemas.microsoft.com/office/powerpoint/2010/main" val="34480369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BC07E-35DC-2E5F-3E0E-8AF2A7323429}"/>
              </a:ext>
            </a:extLst>
          </p:cNvPr>
          <p:cNvSpPr>
            <a:spLocks noGrp="1"/>
          </p:cNvSpPr>
          <p:nvPr>
            <p:ph type="title"/>
          </p:nvPr>
        </p:nvSpPr>
        <p:spPr>
          <a:xfrm>
            <a:off x="261336" y="167308"/>
            <a:ext cx="10836972" cy="711200"/>
          </a:xfrm>
        </p:spPr>
        <p:txBody>
          <a:bodyPr/>
          <a:lstStyle/>
          <a:p>
            <a:r>
              <a:rPr lang="en-GB" dirty="0"/>
              <a:t>Helping others stay within their Window of Tolerance</a:t>
            </a:r>
          </a:p>
        </p:txBody>
      </p:sp>
      <p:sp>
        <p:nvSpPr>
          <p:cNvPr id="3" name="Content Placeholder 2">
            <a:extLst>
              <a:ext uri="{FF2B5EF4-FFF2-40B4-BE49-F238E27FC236}">
                <a16:creationId xmlns:a16="http://schemas.microsoft.com/office/drawing/2014/main" id="{DE3A0A0F-BC60-73F0-DA39-1236CD38AC46}"/>
              </a:ext>
            </a:extLst>
          </p:cNvPr>
          <p:cNvSpPr>
            <a:spLocks noGrp="1"/>
          </p:cNvSpPr>
          <p:nvPr>
            <p:ph idx="1"/>
          </p:nvPr>
        </p:nvSpPr>
        <p:spPr>
          <a:xfrm>
            <a:off x="325731" y="1361466"/>
            <a:ext cx="11739835" cy="4569658"/>
          </a:xfrm>
        </p:spPr>
        <p:txBody>
          <a:bodyPr/>
          <a:lstStyle/>
          <a:p>
            <a:r>
              <a:rPr lang="en-GB" sz="2200" dirty="0">
                <a:solidFill>
                  <a:schemeClr val="tx1"/>
                </a:solidFill>
                <a:latin typeface="Segoe UI"/>
                <a:cs typeface="Segoe UI"/>
              </a:rPr>
              <a:t>We can help others (colleagues, learners or parents/carers) to stay within their Window of Tolerance by:</a:t>
            </a:r>
          </a:p>
          <a:p>
            <a:endParaRPr lang="en-GB" sz="2200" dirty="0">
              <a:solidFill>
                <a:schemeClr val="tx1"/>
              </a:solidFill>
              <a:latin typeface="Segoe UI" panose="020B0502040204020203" pitchFamily="34" charset="0"/>
              <a:cs typeface="Segoe UI" panose="020B0502040204020203" pitchFamily="34" charset="0"/>
            </a:endParaRPr>
          </a:p>
          <a:p>
            <a:pPr marL="342900" indent="-342900">
              <a:lnSpc>
                <a:spcPct val="150000"/>
              </a:lnSpc>
              <a:buFont typeface="Arial" panose="020B0604020202020204" pitchFamily="34" charset="0"/>
              <a:buChar char="•"/>
            </a:pPr>
            <a:r>
              <a:rPr lang="en-GB" sz="2200" dirty="0">
                <a:solidFill>
                  <a:schemeClr val="tx1"/>
                </a:solidFill>
                <a:latin typeface="Segoe UI"/>
                <a:cs typeface="Segoe UI"/>
              </a:rPr>
              <a:t>Sharing information about, or teaching them about, the Window of Tolerance</a:t>
            </a:r>
          </a:p>
          <a:p>
            <a:pPr marL="342900" indent="-342900">
              <a:lnSpc>
                <a:spcPct val="150000"/>
              </a:lnSpc>
              <a:buFont typeface="Arial" panose="020B0604020202020204" pitchFamily="34" charset="0"/>
              <a:buChar char="•"/>
            </a:pPr>
            <a:r>
              <a:rPr lang="en-GB" sz="2200" dirty="0">
                <a:solidFill>
                  <a:schemeClr val="tx1"/>
                </a:solidFill>
                <a:latin typeface="Segoe UI"/>
                <a:cs typeface="Segoe UI"/>
              </a:rPr>
              <a:t>Sharing information, or teaching, strategies that will help us stay within, or even expand, our Window of Tolerance</a:t>
            </a:r>
          </a:p>
          <a:p>
            <a:pPr marL="342900" indent="-342900">
              <a:lnSpc>
                <a:spcPct val="150000"/>
              </a:lnSpc>
              <a:buFont typeface="Arial" panose="020B0604020202020204" pitchFamily="34" charset="0"/>
              <a:buChar char="•"/>
            </a:pPr>
            <a:r>
              <a:rPr lang="en-GB" sz="2200">
                <a:solidFill>
                  <a:schemeClr val="tx1"/>
                </a:solidFill>
                <a:latin typeface="Segoe UI"/>
                <a:cs typeface="Segoe UI"/>
              </a:rPr>
              <a:t>Use</a:t>
            </a:r>
            <a:r>
              <a:rPr lang="en-GB" sz="2200" dirty="0">
                <a:solidFill>
                  <a:schemeClr val="tx1"/>
                </a:solidFill>
                <a:latin typeface="Segoe UI"/>
                <a:cs typeface="Segoe UI"/>
              </a:rPr>
              <a:t> of Posters on the walls of staffrooms or classrooms may be useful prompts or reminders</a:t>
            </a:r>
          </a:p>
          <a:p>
            <a:pPr marL="342900" indent="-342900">
              <a:lnSpc>
                <a:spcPct val="150000"/>
              </a:lnSpc>
              <a:buFont typeface="Arial" panose="020B0604020202020204" pitchFamily="34" charset="0"/>
              <a:buChar char="•"/>
            </a:pPr>
            <a:r>
              <a:rPr lang="en-GB" sz="2200" dirty="0">
                <a:solidFill>
                  <a:schemeClr val="tx1"/>
                </a:solidFill>
                <a:latin typeface="Segoe UI"/>
                <a:ea typeface="Calibri" panose="020F0502020204030204" pitchFamily="34" charset="0"/>
                <a:cs typeface="Segoe UI"/>
              </a:rPr>
              <a:t>Help</a:t>
            </a:r>
            <a:r>
              <a:rPr lang="en-GB" sz="2200" dirty="0">
                <a:solidFill>
                  <a:schemeClr val="tx1"/>
                </a:solidFill>
                <a:effectLst/>
                <a:latin typeface="Segoe UI"/>
                <a:ea typeface="Calibri" panose="020F0502020204030204" pitchFamily="34" charset="0"/>
                <a:cs typeface="Segoe UI"/>
              </a:rPr>
              <a:t> others begin to notice triggers that take them outside their window of tolerance</a:t>
            </a:r>
            <a:r>
              <a:rPr lang="en-GB" sz="2200" dirty="0">
                <a:solidFill>
                  <a:schemeClr val="tx1"/>
                </a:solidFill>
                <a:latin typeface="Segoe UI"/>
                <a:ea typeface="Calibri" panose="020F0502020204030204" pitchFamily="34" charset="0"/>
                <a:cs typeface="Segoe UI"/>
              </a:rPr>
              <a:t> </a:t>
            </a:r>
            <a:endParaRPr lang="en-GB" sz="2400" dirty="0">
              <a:solidFill>
                <a:schemeClr val="tx1"/>
              </a:solidFill>
              <a:latin typeface="Segoe UI" panose="020B0502040204020203" pitchFamily="34" charset="0"/>
              <a:cs typeface="Segoe UI" panose="020B0502040204020203" pitchFamily="34" charset="0"/>
            </a:endParaRPr>
          </a:p>
        </p:txBody>
      </p:sp>
      <p:pic>
        <p:nvPicPr>
          <p:cNvPr id="6" name="Picture 5" descr="This is the Education Scotland, Inclusion, Wellbeing and Equalities logo. It is  blue green and yellow.">
            <a:extLst>
              <a:ext uri="{FF2B5EF4-FFF2-40B4-BE49-F238E27FC236}">
                <a16:creationId xmlns:a16="http://schemas.microsoft.com/office/drawing/2014/main" id="{68B0FE4B-B2BE-EB59-6B67-04553576B2B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017868" y="-4627"/>
            <a:ext cx="1170432" cy="589252"/>
          </a:xfrm>
          <a:prstGeom prst="rect">
            <a:avLst/>
          </a:prstGeom>
        </p:spPr>
      </p:pic>
    </p:spTree>
    <p:extLst>
      <p:ext uri="{BB962C8B-B14F-4D97-AF65-F5344CB8AC3E}">
        <p14:creationId xmlns:p14="http://schemas.microsoft.com/office/powerpoint/2010/main" val="10171698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TextBox 1"/>
          <p:cNvSpPr txBox="1">
            <a:spLocks noGrp="1" noChangeArrowheads="1"/>
          </p:cNvSpPr>
          <p:nvPr>
            <p:ph type="title" idx="4294967295"/>
          </p:nvPr>
        </p:nvSpPr>
        <p:spPr bwMode="auto">
          <a:xfrm>
            <a:off x="486957" y="479219"/>
            <a:ext cx="10991849" cy="5842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rgbClr val="00ABB5"/>
                </a:solidFill>
                <a:effectLst/>
                <a:uLnTx/>
                <a:uFillTx/>
                <a:latin typeface="Arial"/>
                <a:ea typeface="ＭＳ Ｐゴシック"/>
                <a:cs typeface="Arial"/>
              </a:rPr>
              <a:t>Reflection</a:t>
            </a:r>
            <a:endParaRPr kumimoji="0" lang="en-GB" sz="3200" b="1" i="0" u="none" strike="noStrike" kern="1200" cap="none" spc="0" normalizeH="0" baseline="0" noProof="0">
              <a:ln>
                <a:noFill/>
              </a:ln>
              <a:solidFill>
                <a:schemeClr val="bg1"/>
              </a:solidFill>
              <a:effectLst/>
              <a:uLnTx/>
              <a:uFillTx/>
              <a:latin typeface="Arial" charset="0"/>
              <a:ea typeface="ＭＳ Ｐゴシック" pitchFamily="34" charset="-128"/>
              <a:cs typeface="+mn-cs"/>
            </a:endParaRPr>
          </a:p>
        </p:txBody>
      </p:sp>
      <p:pic>
        <p:nvPicPr>
          <p:cNvPr id="3" name="Picture 2" descr="This image represents a reflective activity. It is of 2 icons representing people next to a large question mark.   ">
            <a:extLst>
              <a:ext uri="{FF2B5EF4-FFF2-40B4-BE49-F238E27FC236}">
                <a16:creationId xmlns:a16="http://schemas.microsoft.com/office/drawing/2014/main" id="{CEE256A8-AE22-4329-B67D-6B875915442C}"/>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570084" y="1464679"/>
            <a:ext cx="1001214" cy="994682"/>
          </a:xfrm>
          <a:prstGeom prst="rect">
            <a:avLst/>
          </a:prstGeom>
          <a:noFill/>
          <a:ln>
            <a:noFill/>
          </a:ln>
        </p:spPr>
      </p:pic>
      <p:sp>
        <p:nvSpPr>
          <p:cNvPr id="2" name="TextBox 1">
            <a:extLst>
              <a:ext uri="{FF2B5EF4-FFF2-40B4-BE49-F238E27FC236}">
                <a16:creationId xmlns:a16="http://schemas.microsoft.com/office/drawing/2014/main" id="{20B3CDD1-A1DE-D766-9D97-76F31AC9D1D4}"/>
              </a:ext>
            </a:extLst>
          </p:cNvPr>
          <p:cNvSpPr txBox="1"/>
          <p:nvPr/>
        </p:nvSpPr>
        <p:spPr>
          <a:xfrm>
            <a:off x="1734948" y="1466486"/>
            <a:ext cx="10294640" cy="3181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b="1">
                <a:latin typeface="Segoe UI"/>
                <a:cs typeface="Arial"/>
              </a:rPr>
              <a:t>From what you have learned so far, think about:</a:t>
            </a:r>
            <a:endParaRPr lang="en-US" sz="2400">
              <a:latin typeface="Segoe UI"/>
              <a:cs typeface="Segoe UI"/>
            </a:endParaRPr>
          </a:p>
          <a:p>
            <a:endParaRPr lang="en-GB" sz="2400" b="1">
              <a:latin typeface="Segoe UI"/>
              <a:cs typeface="Arial"/>
            </a:endParaRPr>
          </a:p>
          <a:p>
            <a:pPr marL="457200" indent="-457200">
              <a:lnSpc>
                <a:spcPct val="130000"/>
              </a:lnSpc>
              <a:buFont typeface="Arial"/>
              <a:buChar char="•"/>
            </a:pPr>
            <a:r>
              <a:rPr lang="en-GB" sz="2400">
                <a:latin typeface="Segoe UI"/>
                <a:cs typeface="Arial"/>
              </a:rPr>
              <a:t>How has this made you feel?</a:t>
            </a:r>
          </a:p>
          <a:p>
            <a:pPr marL="457200" indent="-457200">
              <a:lnSpc>
                <a:spcPct val="130000"/>
              </a:lnSpc>
              <a:buFont typeface="Arial"/>
              <a:buChar char="•"/>
            </a:pPr>
            <a:r>
              <a:rPr lang="en-GB" sz="2400">
                <a:latin typeface="Segoe UI"/>
                <a:cs typeface="Arial"/>
              </a:rPr>
              <a:t>What has this made you think about?</a:t>
            </a:r>
          </a:p>
          <a:p>
            <a:pPr marL="457200" indent="-457200">
              <a:lnSpc>
                <a:spcPct val="130000"/>
              </a:lnSpc>
              <a:buFont typeface="Arial"/>
              <a:buChar char="•"/>
            </a:pPr>
            <a:r>
              <a:rPr lang="en-GB" sz="2400">
                <a:latin typeface="Segoe UI"/>
                <a:cs typeface="Arial"/>
              </a:rPr>
              <a:t>What one action would you like to take forward?</a:t>
            </a:r>
          </a:p>
          <a:p>
            <a:pPr marL="457200" indent="-457200">
              <a:lnSpc>
                <a:spcPct val="130000"/>
              </a:lnSpc>
              <a:buFont typeface="Arial"/>
              <a:buChar char="•"/>
            </a:pPr>
            <a:r>
              <a:rPr lang="en-GB" sz="2400">
                <a:latin typeface="Segoe UI"/>
                <a:cs typeface="Arial"/>
              </a:rPr>
              <a:t>How can you link what you plan to do with others in your setting?</a:t>
            </a:r>
          </a:p>
          <a:p>
            <a:pPr marL="457200" indent="-457200">
              <a:lnSpc>
                <a:spcPct val="130000"/>
              </a:lnSpc>
              <a:buFont typeface="Arial"/>
              <a:buChar char="•"/>
            </a:pPr>
            <a:r>
              <a:rPr lang="en-GB" sz="2400">
                <a:latin typeface="Segoe UI"/>
                <a:cs typeface="Arial"/>
              </a:rPr>
              <a:t>How you will know that this learning has made a difference?</a:t>
            </a:r>
          </a:p>
        </p:txBody>
      </p:sp>
      <p:pic>
        <p:nvPicPr>
          <p:cNvPr id="6" name="Picture 5" descr="This is the Education Scotland, Inclusion, Wellbeing and Equalities logo. It is  blue green and yellow.">
            <a:extLst>
              <a:ext uri="{FF2B5EF4-FFF2-40B4-BE49-F238E27FC236}">
                <a16:creationId xmlns:a16="http://schemas.microsoft.com/office/drawing/2014/main" id="{19C5A82A-CB90-F843-6920-21C4AAAC23C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21568" y="0"/>
            <a:ext cx="1170432" cy="589252"/>
          </a:xfrm>
          <a:prstGeom prst="rect">
            <a:avLst/>
          </a:prstGeom>
        </p:spPr>
      </p:pic>
    </p:spTree>
    <p:extLst>
      <p:ext uri="{BB962C8B-B14F-4D97-AF65-F5344CB8AC3E}">
        <p14:creationId xmlns:p14="http://schemas.microsoft.com/office/powerpoint/2010/main" val="24301569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EAB54-902D-4F68-8CD3-5CF32D882D4C}"/>
              </a:ext>
            </a:extLst>
          </p:cNvPr>
          <p:cNvSpPr>
            <a:spLocks noGrp="1"/>
          </p:cNvSpPr>
          <p:nvPr>
            <p:ph type="title"/>
          </p:nvPr>
        </p:nvSpPr>
        <p:spPr>
          <a:xfrm>
            <a:off x="383607" y="73750"/>
            <a:ext cx="8340615" cy="711200"/>
          </a:xfrm>
        </p:spPr>
        <p:txBody>
          <a:bodyPr/>
          <a:lstStyle/>
          <a:p>
            <a:r>
              <a:rPr lang="en-GB" i="0" dirty="0">
                <a:effectLst/>
                <a:latin typeface="+mn-lt"/>
              </a:rPr>
              <a:t>Resources and Information to help</a:t>
            </a:r>
            <a:endParaRPr lang="en-GB" dirty="0">
              <a:latin typeface="+mn-lt"/>
            </a:endParaRPr>
          </a:p>
        </p:txBody>
      </p:sp>
      <p:pic>
        <p:nvPicPr>
          <p:cNvPr id="6" name="Picture 5" descr="Screen shot of the information leaflet">
            <a:extLst>
              <a:ext uri="{FF2B5EF4-FFF2-40B4-BE49-F238E27FC236}">
                <a16:creationId xmlns:a16="http://schemas.microsoft.com/office/drawing/2014/main" id="{DDD70640-5C7A-99EC-9ECE-9F7F9D684E2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52073" y="667187"/>
            <a:ext cx="7832436" cy="5484820"/>
          </a:xfrm>
          <a:prstGeom prst="rect">
            <a:avLst/>
          </a:prstGeom>
        </p:spPr>
      </p:pic>
      <p:pic>
        <p:nvPicPr>
          <p:cNvPr id="5" name="Picture 4" descr="This is the Education Scotland, Inclusion, Wellbeing and Equalities logo. It is  blue green and yellow.">
            <a:extLst>
              <a:ext uri="{FF2B5EF4-FFF2-40B4-BE49-F238E27FC236}">
                <a16:creationId xmlns:a16="http://schemas.microsoft.com/office/drawing/2014/main" id="{C25C6131-22C5-C05F-5841-FB8D6ED416C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942741" y="91965"/>
            <a:ext cx="1170432" cy="589252"/>
          </a:xfrm>
          <a:prstGeom prst="rect">
            <a:avLst/>
          </a:prstGeom>
        </p:spPr>
      </p:pic>
    </p:spTree>
    <p:extLst>
      <p:ext uri="{BB962C8B-B14F-4D97-AF65-F5344CB8AC3E}">
        <p14:creationId xmlns:p14="http://schemas.microsoft.com/office/powerpoint/2010/main" val="31205662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67C57E-D395-3B2B-7565-705BC2E28806}"/>
              </a:ext>
            </a:extLst>
          </p:cNvPr>
          <p:cNvSpPr>
            <a:spLocks noGrp="1"/>
          </p:cNvSpPr>
          <p:nvPr>
            <p:ph type="title"/>
          </p:nvPr>
        </p:nvSpPr>
        <p:spPr>
          <a:xfrm>
            <a:off x="641699" y="291644"/>
            <a:ext cx="10836972" cy="711200"/>
          </a:xfrm>
        </p:spPr>
        <p:txBody>
          <a:bodyPr/>
          <a:lstStyle/>
          <a:p>
            <a:r>
              <a:rPr lang="en-GB" dirty="0"/>
              <a:t>We value your feedback </a:t>
            </a:r>
          </a:p>
        </p:txBody>
      </p:sp>
      <p:sp>
        <p:nvSpPr>
          <p:cNvPr id="2" name="TextBox 1">
            <a:extLst>
              <a:ext uri="{FF2B5EF4-FFF2-40B4-BE49-F238E27FC236}">
                <a16:creationId xmlns:a16="http://schemas.microsoft.com/office/drawing/2014/main" id="{20B3CDD1-A1DE-D766-9D97-76F31AC9D1D4}"/>
              </a:ext>
            </a:extLst>
          </p:cNvPr>
          <p:cNvSpPr txBox="1"/>
          <p:nvPr/>
        </p:nvSpPr>
        <p:spPr>
          <a:xfrm>
            <a:off x="1778258" y="1029972"/>
            <a:ext cx="6695182" cy="44935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Segoe UI"/>
                <a:ea typeface="+mn-ea"/>
                <a:cs typeface="Arial"/>
              </a:rPr>
              <a:t>From now until March 2024 we will be taking feedback on these resources so that we can make changes in advance of a formal launch of the Professional Learning Framework in June 2024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200" b="0" i="0" u="none" strike="noStrike" kern="1200" cap="none" spc="0" normalizeH="0" baseline="0" noProof="0" dirty="0">
              <a:ln>
                <a:noFill/>
              </a:ln>
              <a:solidFill>
                <a:prstClr val="black"/>
              </a:solidFill>
              <a:effectLst/>
              <a:uLnTx/>
              <a:uFillTx/>
              <a:latin typeface="Segoe UI"/>
              <a:ea typeface="+mn-ea"/>
              <a:cs typeface="Aria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1" i="0" u="none" strike="noStrike" kern="1200" cap="none" spc="0" normalizeH="0" baseline="0" noProof="0" dirty="0">
                <a:ln>
                  <a:noFill/>
                </a:ln>
                <a:solidFill>
                  <a:prstClr val="black"/>
                </a:solidFill>
                <a:effectLst/>
                <a:uLnTx/>
                <a:uFillTx/>
                <a:latin typeface="Segoe UI"/>
                <a:ea typeface="+mn-ea"/>
                <a:cs typeface="Arial"/>
              </a:rPr>
              <a:t>Your feedback could help us improve this resource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200" b="0" i="0" u="none" strike="noStrike" kern="1200" cap="none" spc="0" normalizeH="0" baseline="0" noProof="0" dirty="0">
              <a:ln>
                <a:noFill/>
              </a:ln>
              <a:solidFill>
                <a:prstClr val="black"/>
              </a:solidFill>
              <a:effectLst/>
              <a:uLnTx/>
              <a:uFillTx/>
              <a:latin typeface="Segoe UI"/>
              <a:ea typeface="+mn-ea"/>
              <a:cs typeface="Aria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Segoe UI"/>
                <a:ea typeface="+mn-ea"/>
                <a:cs typeface="Arial"/>
              </a:rPr>
              <a:t>Please complete this short form, using the link or QR code, to let us know what you thought of it and any suggestions you have on how it could be improved </a:t>
            </a:r>
            <a:endParaRPr kumimoji="0" lang="en-US" sz="2200" b="0" i="0" u="none" strike="noStrike" kern="1200" cap="none" spc="0" normalizeH="0" baseline="0" noProof="0" dirty="0">
              <a:ln>
                <a:noFill/>
              </a:ln>
              <a:solidFill>
                <a:prstClr val="black"/>
              </a:solidFill>
              <a:effectLst/>
              <a:uLnTx/>
              <a:uFillTx/>
              <a:latin typeface="Segoe UI"/>
              <a:ea typeface="+mn-ea"/>
              <a:cs typeface="Segoe U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200" b="1" i="0" u="none" strike="noStrike" kern="1200" cap="none" spc="0" normalizeH="0" baseline="0" noProof="0" dirty="0">
              <a:ln>
                <a:noFill/>
              </a:ln>
              <a:solidFill>
                <a:prstClr val="black"/>
              </a:solidFill>
              <a:effectLst/>
              <a:uLnTx/>
              <a:uFillTx/>
              <a:latin typeface="Segoe UI"/>
              <a:ea typeface="+mn-ea"/>
              <a:cs typeface="Arial"/>
            </a:endParaRPr>
          </a:p>
        </p:txBody>
      </p:sp>
      <p:sp>
        <p:nvSpPr>
          <p:cNvPr id="7" name="TextBox 6">
            <a:extLst>
              <a:ext uri="{FF2B5EF4-FFF2-40B4-BE49-F238E27FC236}">
                <a16:creationId xmlns:a16="http://schemas.microsoft.com/office/drawing/2014/main" id="{689B5DA9-7EB1-6512-7768-8CC6D2B5FF9E}"/>
              </a:ext>
            </a:extLst>
          </p:cNvPr>
          <p:cNvSpPr txBox="1"/>
          <p:nvPr/>
        </p:nvSpPr>
        <p:spPr>
          <a:xfrm>
            <a:off x="2097024" y="5567045"/>
            <a:ext cx="624230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strike="noStrike" kern="1200" cap="none" spc="0" normalizeH="0" noProof="0" dirty="0">
                <a:ln>
                  <a:noFill/>
                </a:ln>
                <a:effectLst/>
                <a:uLnTx/>
                <a:uFillTx/>
                <a:latin typeface="Segoe UI" panose="020B0502040204020203" pitchFamily="34" charset="0"/>
                <a:ea typeface="Calibri" panose="020F0502020204030204" pitchFamily="34" charset="0"/>
                <a:cs typeface="Segoe UI" panose="020B0502040204020203" pitchFamily="34" charset="0"/>
              </a:rPr>
              <a:t>LINK</a:t>
            </a:r>
            <a:r>
              <a:rPr kumimoji="0" lang="en-GB" sz="2400" b="0" i="0" strike="noStrike" kern="1200" cap="none" spc="0" normalizeH="0" noProof="0" dirty="0">
                <a:ln>
                  <a:noFill/>
                </a:ln>
                <a:effectLst/>
                <a:uLnTx/>
                <a:uFillTx/>
                <a:latin typeface="Segoe UI" panose="020B0502040204020203" pitchFamily="34" charset="0"/>
                <a:ea typeface="Calibri" panose="020F0502020204030204" pitchFamily="34" charset="0"/>
                <a:cs typeface="Segoe UI" panose="020B0502040204020203" pitchFamily="34" charset="0"/>
              </a:rPr>
              <a:t>: </a:t>
            </a:r>
            <a:r>
              <a:rPr kumimoji="0" lang="en-GB" sz="2400" b="0" i="0" u="sng" strike="noStrike" kern="1200" cap="none" spc="0" normalizeH="0" baseline="0" noProof="0" dirty="0">
                <a:ln>
                  <a:noFill/>
                </a:ln>
                <a:solidFill>
                  <a:srgbClr val="00C8A5"/>
                </a:solidFill>
                <a:effectLst/>
                <a:uLnTx/>
                <a:uFillTx/>
                <a:latin typeface="Segoe UI" panose="020B0502040204020203" pitchFamily="34" charset="0"/>
                <a:ea typeface="Calibri" panose="020F0502020204030204" pitchFamily="34" charset="0"/>
                <a:cs typeface="Segoe UI" panose="020B0502040204020203" pitchFamily="34" charset="0"/>
                <a:hlinkClick r:id="rId3">
                  <a:extLst>
                    <a:ext uri="{A12FA001-AC4F-418D-AE19-62706E023703}">
                      <ahyp:hlinkClr xmlns:ahyp="http://schemas.microsoft.com/office/drawing/2018/hyperlinkcolor" val="tx"/>
                    </a:ext>
                  </a:extLst>
                </a:hlinkClick>
              </a:rPr>
              <a:t>https://forms.office.com/e/b5PCpJJJ3P</a:t>
            </a:r>
            <a:endPar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Calibri" panose="020F0502020204030204" pitchFamily="34" charset="0"/>
              <a:cs typeface="Segoe UI" panose="020B0502040204020203" pitchFamily="34" charset="0"/>
            </a:endParaRPr>
          </a:p>
        </p:txBody>
      </p:sp>
      <p:pic>
        <p:nvPicPr>
          <p:cNvPr id="12" name="Picture 11" descr="This is an image of a pencil and forms with the text Feedback Form at the bottom. ">
            <a:extLst>
              <a:ext uri="{FF2B5EF4-FFF2-40B4-BE49-F238E27FC236}">
                <a16:creationId xmlns:a16="http://schemas.microsoft.com/office/drawing/2014/main" id="{0EA6FC52-B4E5-86A6-CB22-60CCD004DB9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86956" y="1122116"/>
            <a:ext cx="1052755" cy="1182506"/>
          </a:xfrm>
          <a:prstGeom prst="rect">
            <a:avLst/>
          </a:prstGeom>
          <a:ln w="50800">
            <a:noFill/>
          </a:ln>
        </p:spPr>
      </p:pic>
      <p:pic>
        <p:nvPicPr>
          <p:cNvPr id="5" name="Picture 4" descr="This image is a QR code to access an evaluation form">
            <a:extLst>
              <a:ext uri="{FF2B5EF4-FFF2-40B4-BE49-F238E27FC236}">
                <a16:creationId xmlns:a16="http://schemas.microsoft.com/office/drawing/2014/main" id="{BC7184C6-B54B-A525-1269-62748030824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558693" y="1558835"/>
            <a:ext cx="3146351" cy="3167051"/>
          </a:xfrm>
          <a:prstGeom prst="rect">
            <a:avLst/>
          </a:prstGeom>
        </p:spPr>
      </p:pic>
      <p:pic>
        <p:nvPicPr>
          <p:cNvPr id="8" name="Picture 7" descr="This is the Education Scotland, Inclusion, Wellbeing and Equalities logo. It is  blue green and yellow.">
            <a:extLst>
              <a:ext uri="{FF2B5EF4-FFF2-40B4-BE49-F238E27FC236}">
                <a16:creationId xmlns:a16="http://schemas.microsoft.com/office/drawing/2014/main" id="{7A959185-B376-7768-75EC-14CB8E79FCF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942741" y="91965"/>
            <a:ext cx="1170432" cy="589252"/>
          </a:xfrm>
          <a:prstGeom prst="rect">
            <a:avLst/>
          </a:prstGeom>
        </p:spPr>
      </p:pic>
    </p:spTree>
    <p:extLst>
      <p:ext uri="{BB962C8B-B14F-4D97-AF65-F5344CB8AC3E}">
        <p14:creationId xmlns:p14="http://schemas.microsoft.com/office/powerpoint/2010/main" val="25841684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3768" y="1916499"/>
            <a:ext cx="10827033" cy="3039180"/>
          </a:xfrm>
        </p:spPr>
        <p:txBody>
          <a:bodyPr/>
          <a:lstStyle/>
          <a:p>
            <a:r>
              <a:rPr lang="en-US" sz="1400" b="1" dirty="0"/>
              <a:t>Education Scotland</a:t>
            </a:r>
          </a:p>
          <a:p>
            <a:r>
              <a:rPr lang="en-US" sz="1400" dirty="0" err="1"/>
              <a:t>Denholm</a:t>
            </a:r>
            <a:r>
              <a:rPr lang="en-US" sz="1400" dirty="0"/>
              <a:t> House</a:t>
            </a:r>
            <a:endParaRPr lang="en-GB" sz="1400" dirty="0"/>
          </a:p>
          <a:p>
            <a:r>
              <a:rPr lang="en-US" sz="1400" dirty="0" err="1"/>
              <a:t>Almondvale</a:t>
            </a:r>
            <a:r>
              <a:rPr lang="en-US" sz="1400" dirty="0"/>
              <a:t> Business Park</a:t>
            </a:r>
            <a:endParaRPr lang="en-GB" sz="1400" dirty="0"/>
          </a:p>
          <a:p>
            <a:r>
              <a:rPr lang="en-US" sz="1400" dirty="0" err="1"/>
              <a:t>Almondvale</a:t>
            </a:r>
            <a:r>
              <a:rPr lang="en-US" sz="1400" dirty="0"/>
              <a:t> Way</a:t>
            </a:r>
            <a:endParaRPr lang="en-GB" sz="1400" dirty="0"/>
          </a:p>
          <a:p>
            <a:r>
              <a:rPr lang="en-US" sz="1400" dirty="0"/>
              <a:t>Livingston EH54 6GA</a:t>
            </a:r>
            <a:endParaRPr lang="en-GB" sz="1400" dirty="0"/>
          </a:p>
          <a:p>
            <a:endParaRPr lang="en-GB" sz="1400" dirty="0"/>
          </a:p>
          <a:p>
            <a:r>
              <a:rPr lang="en-US" sz="1400" b="1" dirty="0"/>
              <a:t>T   </a:t>
            </a:r>
            <a:r>
              <a:rPr lang="en-US" sz="1400" dirty="0"/>
              <a:t>+44 (0)131 244 5000</a:t>
            </a:r>
            <a:endParaRPr lang="en-GB" sz="1400" dirty="0"/>
          </a:p>
          <a:p>
            <a:r>
              <a:rPr lang="en-US" sz="1400" b="1" dirty="0"/>
              <a:t>E   </a:t>
            </a:r>
            <a:r>
              <a:rPr lang="en-US" sz="1400" dirty="0"/>
              <a:t>enquiries@educationscotland.gsi.gov.uk</a:t>
            </a:r>
            <a:endParaRPr lang="en-GB" sz="1400" dirty="0"/>
          </a:p>
          <a:p>
            <a:r>
              <a:rPr lang="en-US" sz="1400" dirty="0"/>
              <a:t> </a:t>
            </a:r>
            <a:endParaRPr lang="en-GB" sz="1400" dirty="0"/>
          </a:p>
        </p:txBody>
      </p:sp>
      <p:pic>
        <p:nvPicPr>
          <p:cNvPr id="4" name="Picture 3" descr="This is the Education Scotland logo. It is blue green and yellow."/>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46913" y="398639"/>
            <a:ext cx="2604792" cy="1131025"/>
          </a:xfrm>
          <a:prstGeom prst="rect">
            <a:avLst/>
          </a:prstGeom>
        </p:spPr>
      </p:pic>
      <p:pic>
        <p:nvPicPr>
          <p:cNvPr id="7" name="Picture 6">
            <a:extLs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3752516"/>
            <a:ext cx="12209380" cy="3105484"/>
          </a:xfrm>
          <a:prstGeom prst="rect">
            <a:avLst/>
          </a:prstGeom>
        </p:spPr>
      </p:pic>
      <p:sp>
        <p:nvSpPr>
          <p:cNvPr id="2" name="Title 1">
            <a:extLst>
              <a:ext uri="{FF2B5EF4-FFF2-40B4-BE49-F238E27FC236}">
                <a16:creationId xmlns:a16="http://schemas.microsoft.com/office/drawing/2014/main" id="{F85E4C37-5DB2-CDCE-E7F6-4240E149CE9D}"/>
              </a:ext>
              <a:ext uri="{C183D7F6-B498-43B3-948B-1728B52AA6E4}">
                <adec:decorative xmlns:adec="http://schemas.microsoft.com/office/drawing/2017/decorative" val="1"/>
              </a:ext>
            </a:extLst>
          </p:cNvPr>
          <p:cNvSpPr txBox="1">
            <a:spLocks noGrp="1"/>
          </p:cNvSpPr>
          <p:nvPr>
            <p:ph type="title" idx="4294967295"/>
          </p:nvPr>
        </p:nvSpPr>
        <p:spPr>
          <a:xfrm>
            <a:off x="6611048" y="5972962"/>
            <a:ext cx="5580952"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bg1"/>
                </a:solidFill>
                <a:effectLst/>
                <a:uLnTx/>
                <a:uFillTx/>
                <a:latin typeface="+mn-lt"/>
                <a:ea typeface="+mn-ea"/>
                <a:cs typeface="+mn-cs"/>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bg1"/>
                </a:solidFill>
                <a:effectLst/>
                <a:uLnTx/>
                <a:uFillTx/>
                <a:latin typeface="+mn-lt"/>
                <a:ea typeface="+mn-ea"/>
                <a:cs typeface="+mn-cs"/>
              </a:rPr>
              <a:t>Do luchd-ionnsachaidh na h-Alba, le luchd-foghlaim Alba </a:t>
            </a:r>
          </a:p>
        </p:txBody>
      </p:sp>
    </p:spTree>
    <p:extLst>
      <p:ext uri="{BB962C8B-B14F-4D97-AF65-F5344CB8AC3E}">
        <p14:creationId xmlns:p14="http://schemas.microsoft.com/office/powerpoint/2010/main" val="411108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a:extLst>
              <a:ext uri="{FF2B5EF4-FFF2-40B4-BE49-F238E27FC236}">
                <a16:creationId xmlns:a16="http://schemas.microsoft.com/office/drawing/2014/main" id="{28BD4CCD-D582-C51E-EF49-E8AC8D3E4209}"/>
              </a:ext>
            </a:extLst>
          </p:cNvPr>
          <p:cNvSpPr txBox="1">
            <a:spLocks noGrp="1" noChangeArrowheads="1"/>
          </p:cNvSpPr>
          <p:nvPr>
            <p:ph type="title" idx="4294967295"/>
          </p:nvPr>
        </p:nvSpPr>
        <p:spPr bwMode="auto">
          <a:xfrm>
            <a:off x="184404" y="323290"/>
            <a:ext cx="3567685" cy="5842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ABB5"/>
                </a:solidFill>
                <a:effectLst/>
                <a:uLnTx/>
                <a:uFillTx/>
                <a:latin typeface="Arial" charset="0"/>
                <a:ea typeface="ＭＳ Ｐゴシック" pitchFamily="34" charset="-128"/>
                <a:cs typeface="+mn-cs"/>
              </a:rPr>
              <a:t>Interconnectivity </a:t>
            </a:r>
            <a:endParaRPr kumimoji="0" lang="en-GB" sz="3200" b="1" i="0" u="none" strike="noStrike" kern="1200" cap="none" spc="0" normalizeH="0" baseline="0" noProof="0" dirty="0">
              <a:ln>
                <a:noFill/>
              </a:ln>
              <a:solidFill>
                <a:schemeClr val="bg1"/>
              </a:solidFill>
              <a:effectLst/>
              <a:uLnTx/>
              <a:uFillTx/>
              <a:latin typeface="Arial" charset="0"/>
              <a:ea typeface="ＭＳ Ｐゴシック" pitchFamily="34" charset="-128"/>
              <a:cs typeface="+mn-cs"/>
            </a:endParaRPr>
          </a:p>
        </p:txBody>
      </p:sp>
      <p:pic>
        <p:nvPicPr>
          <p:cNvPr id="3" name="Picture 2" descr="This image represents the Inclusion, Wellbeing and Equalities Professional Learning Framework set within the national legislative and policy framework. It is a rectangular image split into four sections to represent the professional learning framework themes. These are Rights and Equalities , Relationships, Wellbeing and Care and Inclusion.  There is a central circle with 7 stylised icons representing gender neutral children, young people and adult. One icon represents wheelchair users. Surrounding the four factors are the Wellbeing  Indicators, the Four Capacities and totality of the curriculum to highlight the interconnectivity and interdependence. ">
            <a:extLst>
              <a:ext uri="{FF2B5EF4-FFF2-40B4-BE49-F238E27FC236}">
                <a16:creationId xmlns:a16="http://schemas.microsoft.com/office/drawing/2014/main" id="{FC139E9D-A0EB-175F-86DD-496B90926E2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2834" y="1138026"/>
            <a:ext cx="6760624" cy="4070428"/>
          </a:xfrm>
          <a:prstGeom prst="rect">
            <a:avLst/>
          </a:prstGeom>
        </p:spPr>
      </p:pic>
      <p:pic>
        <p:nvPicPr>
          <p:cNvPr id="10" name="Picture 9" descr="This image represents Inclusion. Inside a centrally placed heart shape are 3 stylised icons representing 3 gender neutral children and young people. One icon represents wheelchair users.  generated">
            <a:extLst>
              <a:ext uri="{FF2B5EF4-FFF2-40B4-BE49-F238E27FC236}">
                <a16:creationId xmlns:a16="http://schemas.microsoft.com/office/drawing/2014/main" id="{11BB54A0-A9F0-23EC-3B94-FB930D821EA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28006" y="3646051"/>
            <a:ext cx="1349409" cy="1130966"/>
          </a:xfrm>
          <a:prstGeom prst="rect">
            <a:avLst/>
          </a:prstGeom>
          <a:ln>
            <a:noFill/>
          </a:ln>
          <a:effectLst>
            <a:outerShdw blurRad="292100" dist="139700" dir="2700000" algn="tl" rotWithShape="0">
              <a:srgbClr val="333333">
                <a:alpha val="65000"/>
              </a:srgbClr>
            </a:outerShdw>
          </a:effectLst>
        </p:spPr>
      </p:pic>
      <p:pic>
        <p:nvPicPr>
          <p:cNvPr id="2" name="Picture 1" descr="This image represents Rights and Equalities.  Inside a centrally placed heart shape are 3 stylised icon representing gender neutral children and young people. One icon represents wheelchair users. The heart is set within the United Nations Rights of the Child logo.">
            <a:extLst>
              <a:ext uri="{FF2B5EF4-FFF2-40B4-BE49-F238E27FC236}">
                <a16:creationId xmlns:a16="http://schemas.microsoft.com/office/drawing/2014/main" id="{0AF9A1DF-33B0-B81B-A6D7-0F456032E93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79762" y="1323747"/>
            <a:ext cx="1167384" cy="978408"/>
          </a:xfrm>
          <a:prstGeom prst="rect">
            <a:avLst/>
          </a:prstGeom>
          <a:ln>
            <a:noFill/>
          </a:ln>
          <a:effectLst>
            <a:outerShdw blurRad="292100" dist="139700" dir="2700000" algn="tl" rotWithShape="0">
              <a:srgbClr val="333333">
                <a:alpha val="65000"/>
              </a:srgbClr>
            </a:outerShdw>
          </a:effectLst>
        </p:spPr>
      </p:pic>
      <p:pic>
        <p:nvPicPr>
          <p:cNvPr id="12" name="Picture 11" descr="This image represents Relationships. A central heart is encircled within 4 stylised icons representing gender neutral children, young people and adults.  confidence">
            <a:extLst>
              <a:ext uri="{FF2B5EF4-FFF2-40B4-BE49-F238E27FC236}">
                <a16:creationId xmlns:a16="http://schemas.microsoft.com/office/drawing/2014/main" id="{A8261908-E3C9-E387-F520-9170EACFE40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384711" y="1448360"/>
            <a:ext cx="1258397" cy="1054688"/>
          </a:xfrm>
          <a:prstGeom prst="rect">
            <a:avLst/>
          </a:prstGeom>
          <a:ln>
            <a:noFill/>
          </a:ln>
          <a:effectLst>
            <a:outerShdw blurRad="292100" dist="139700" dir="2700000" algn="tl" rotWithShape="0">
              <a:srgbClr val="333333">
                <a:alpha val="65000"/>
              </a:srgbClr>
            </a:outerShdw>
          </a:effectLst>
        </p:spPr>
      </p:pic>
      <p:pic>
        <p:nvPicPr>
          <p:cNvPr id="14" name="Picture 13" descr="This image represents Wellbeing and Care. Inside a centrally placed heart shape are 3 stylised icons representing gender neutral children and young people. The supporting the heart are 3 stylised icons representing gender neutral children, young people and adults.">
            <a:extLst>
              <a:ext uri="{FF2B5EF4-FFF2-40B4-BE49-F238E27FC236}">
                <a16:creationId xmlns:a16="http://schemas.microsoft.com/office/drawing/2014/main" id="{EF86A003-7A79-0CBA-2D10-8E08922ED22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384713" y="3735889"/>
            <a:ext cx="1297566" cy="1084128"/>
          </a:xfrm>
          <a:prstGeom prst="rect">
            <a:avLst/>
          </a:prstGeom>
          <a:ln>
            <a:noFill/>
          </a:ln>
          <a:effectLst>
            <a:outerShdw blurRad="292100" dist="139700" dir="2700000" algn="tl" rotWithShape="0">
              <a:srgbClr val="333333">
                <a:alpha val="65000"/>
              </a:srgbClr>
            </a:outerShdw>
          </a:effectLst>
        </p:spPr>
      </p:pic>
      <p:sp>
        <p:nvSpPr>
          <p:cNvPr id="6" name="Rectangle: Rounded Corners 5" descr="This dark grey rectangle outline highlights the focus are for this presentation. It is Inclusion">
            <a:extLst>
              <a:ext uri="{FF2B5EF4-FFF2-40B4-BE49-F238E27FC236}">
                <a16:creationId xmlns:a16="http://schemas.microsoft.com/office/drawing/2014/main" id="{DBA29CEC-7370-76C6-F7DE-FE599AA24CFA}"/>
              </a:ext>
            </a:extLst>
          </p:cNvPr>
          <p:cNvSpPr/>
          <p:nvPr/>
        </p:nvSpPr>
        <p:spPr>
          <a:xfrm>
            <a:off x="7198622" y="612363"/>
            <a:ext cx="3740727" cy="2257805"/>
          </a:xfrm>
          <a:prstGeom prst="roundRect">
            <a:avLst/>
          </a:prstGeom>
          <a:noFill/>
          <a:ln w="762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This is the Education Scotland, Inclusion, Wellbeing and Equalities logo. It is  blue green and yellow. ">
            <a:extLst>
              <a:ext uri="{FF2B5EF4-FFF2-40B4-BE49-F238E27FC236}">
                <a16:creationId xmlns:a16="http://schemas.microsoft.com/office/drawing/2014/main" id="{EE0BEA88-FC79-3620-D4B6-2E34ECFEF1A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661764" y="3622110"/>
            <a:ext cx="620038" cy="312157"/>
          </a:xfrm>
          <a:prstGeom prst="rect">
            <a:avLst/>
          </a:prstGeom>
        </p:spPr>
      </p:pic>
      <p:pic>
        <p:nvPicPr>
          <p:cNvPr id="8" name="Picture 7" descr="This is the Education Scotland, Inclusion, Wellbeing and Equalities logo. It is  blue green and yellow.">
            <a:extLst>
              <a:ext uri="{FF2B5EF4-FFF2-40B4-BE49-F238E27FC236}">
                <a16:creationId xmlns:a16="http://schemas.microsoft.com/office/drawing/2014/main" id="{17FA3052-582A-B741-98ED-B53A355CB25F}"/>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1021568" y="0"/>
            <a:ext cx="1170432" cy="589252"/>
          </a:xfrm>
          <a:prstGeom prst="rect">
            <a:avLst/>
          </a:prstGeom>
        </p:spPr>
      </p:pic>
    </p:spTree>
    <p:extLst>
      <p:ext uri="{BB962C8B-B14F-4D97-AF65-F5344CB8AC3E}">
        <p14:creationId xmlns:p14="http://schemas.microsoft.com/office/powerpoint/2010/main" val="1108511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noGrp="1"/>
          </p:cNvSpPr>
          <p:nvPr>
            <p:ph type="title" idx="4294967295"/>
          </p:nvPr>
        </p:nvSpPr>
        <p:spPr>
          <a:xfrm>
            <a:off x="442199" y="560472"/>
            <a:ext cx="5531707" cy="646331"/>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00C4C4"/>
                </a:solidFill>
                <a:effectLst/>
                <a:uLnTx/>
                <a:uFillTx/>
                <a:latin typeface="Segoe UI"/>
                <a:ea typeface="+mn-ea"/>
                <a:cs typeface="Segoe UI"/>
              </a:rPr>
              <a:t>How to use this resource</a:t>
            </a:r>
            <a:endParaRPr kumimoji="0" lang="en-GB" sz="3600" b="1" i="0" u="none" strike="noStrike" kern="1200" cap="none" spc="0" normalizeH="0" baseline="0" noProof="0" dirty="0">
              <a:ln>
                <a:noFill/>
              </a:ln>
              <a:solidFill>
                <a:srgbClr val="00C4C4"/>
              </a:solidFill>
              <a:effectLst/>
              <a:uLnTx/>
              <a:uFillTx/>
              <a:ea typeface="+mn-ea"/>
            </a:endParaRPr>
          </a:p>
        </p:txBody>
      </p:sp>
      <p:sp>
        <p:nvSpPr>
          <p:cNvPr id="4" name="TextBox 1">
            <a:extLst>
              <a:ext uri="{FF2B5EF4-FFF2-40B4-BE49-F238E27FC236}">
                <a16:creationId xmlns:a16="http://schemas.microsoft.com/office/drawing/2014/main" id="{567FAD77-01BF-D5F8-A6C7-332DC9AF2BBB}"/>
              </a:ext>
            </a:extLst>
          </p:cNvPr>
          <p:cNvSpPr txBox="1"/>
          <p:nvPr/>
        </p:nvSpPr>
        <p:spPr>
          <a:xfrm>
            <a:off x="137297" y="1570495"/>
            <a:ext cx="11925189" cy="4300216"/>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85800" indent="-342900">
              <a:lnSpc>
                <a:spcPct val="120000"/>
              </a:lnSpc>
              <a:buFont typeface="Arial"/>
              <a:buChar char="•"/>
            </a:pPr>
            <a:r>
              <a:rPr lang="en-GB" sz="2300" dirty="0">
                <a:solidFill>
                  <a:schemeClr val="tx1">
                    <a:lumMod val="85000"/>
                    <a:lumOff val="15000"/>
                  </a:schemeClr>
                </a:solidFill>
                <a:latin typeface="Segoe UI"/>
                <a:ea typeface="Calibri"/>
                <a:cs typeface="Calibri"/>
              </a:rPr>
              <a:t>These slides can be used to facilitate professional learning in a group or           </a:t>
            </a:r>
          </a:p>
          <a:p>
            <a:pPr marL="342900">
              <a:lnSpc>
                <a:spcPct val="120000"/>
              </a:lnSpc>
            </a:pPr>
            <a:r>
              <a:rPr lang="en-GB" sz="2300" dirty="0">
                <a:solidFill>
                  <a:schemeClr val="tx1">
                    <a:lumMod val="85000"/>
                    <a:lumOff val="15000"/>
                  </a:schemeClr>
                </a:solidFill>
                <a:latin typeface="Segoe UI"/>
                <a:ea typeface="Calibri"/>
                <a:cs typeface="Calibri"/>
              </a:rPr>
              <a:t>     whole-setting, or as a self-directed learning activity as an individual.</a:t>
            </a:r>
            <a:endParaRPr lang="en-GB" sz="2300" dirty="0">
              <a:solidFill>
                <a:schemeClr val="tx1">
                  <a:lumMod val="85000"/>
                  <a:lumOff val="15000"/>
                </a:schemeClr>
              </a:solidFill>
              <a:latin typeface="Segoe UI"/>
              <a:cs typeface="Arial"/>
            </a:endParaRPr>
          </a:p>
          <a:p>
            <a:pPr marL="628650" indent="-342900">
              <a:lnSpc>
                <a:spcPct val="120000"/>
              </a:lnSpc>
              <a:buFont typeface="Arial"/>
              <a:buChar char="•"/>
            </a:pPr>
            <a:r>
              <a:rPr lang="en-GB" sz="2300" dirty="0">
                <a:solidFill>
                  <a:schemeClr val="tx1">
                    <a:lumMod val="85000"/>
                    <a:lumOff val="15000"/>
                  </a:schemeClr>
                </a:solidFill>
                <a:latin typeface="Segoe UI"/>
                <a:ea typeface="Calibri"/>
                <a:cs typeface="Calibri"/>
              </a:rPr>
              <a:t>Facilitation notes are included at the bottom of each slide.</a:t>
            </a:r>
            <a:endParaRPr lang="en-US" sz="2300" dirty="0">
              <a:solidFill>
                <a:schemeClr val="tx1">
                  <a:lumMod val="85000"/>
                  <a:lumOff val="15000"/>
                </a:schemeClr>
              </a:solidFill>
              <a:latin typeface="Segoe UI"/>
              <a:ea typeface="Calibri"/>
              <a:cs typeface="Calibri"/>
            </a:endParaRPr>
          </a:p>
          <a:p>
            <a:pPr marL="628650" indent="-342900">
              <a:lnSpc>
                <a:spcPct val="120000"/>
              </a:lnSpc>
              <a:buFont typeface="Arial"/>
              <a:buChar char="•"/>
            </a:pPr>
            <a:r>
              <a:rPr lang="en-GB" sz="2300" dirty="0">
                <a:solidFill>
                  <a:schemeClr val="tx1">
                    <a:lumMod val="85000"/>
                    <a:lumOff val="15000"/>
                  </a:schemeClr>
                </a:solidFill>
                <a:latin typeface="Segoe UI"/>
                <a:ea typeface="Calibri"/>
                <a:cs typeface="Calibri"/>
              </a:rPr>
              <a:t>Please do not remove or change any of the slides included.</a:t>
            </a:r>
            <a:endParaRPr lang="en-US" sz="2300" dirty="0">
              <a:solidFill>
                <a:schemeClr val="tx1">
                  <a:lumMod val="85000"/>
                  <a:lumOff val="15000"/>
                </a:schemeClr>
              </a:solidFill>
              <a:latin typeface="Segoe UI"/>
              <a:ea typeface="Calibri"/>
              <a:cs typeface="Calibri"/>
            </a:endParaRPr>
          </a:p>
          <a:p>
            <a:pPr marL="628650" indent="-342900">
              <a:lnSpc>
                <a:spcPct val="120000"/>
              </a:lnSpc>
              <a:buFont typeface="Arial"/>
              <a:buChar char="•"/>
            </a:pPr>
            <a:r>
              <a:rPr lang="en-GB" sz="2300" dirty="0">
                <a:solidFill>
                  <a:schemeClr val="tx1">
                    <a:lumMod val="85000"/>
                    <a:lumOff val="15000"/>
                  </a:schemeClr>
                </a:solidFill>
                <a:latin typeface="Segoe UI"/>
                <a:ea typeface="Calibri"/>
                <a:cs typeface="Calibri"/>
              </a:rPr>
              <a:t>Facilitators are welcome to add slides or activities relevant to your own setting, to support discussion and exploration of the topic. Facilitators will know their participants’ needs best.</a:t>
            </a:r>
            <a:endParaRPr lang="en-US" sz="2300" dirty="0">
              <a:solidFill>
                <a:schemeClr val="tx1">
                  <a:lumMod val="85000"/>
                  <a:lumOff val="15000"/>
                </a:schemeClr>
              </a:solidFill>
              <a:latin typeface="Segoe UI"/>
              <a:ea typeface="Calibri"/>
              <a:cs typeface="Calibri"/>
            </a:endParaRPr>
          </a:p>
          <a:p>
            <a:pPr marL="628650" indent="-342900">
              <a:lnSpc>
                <a:spcPct val="120000"/>
              </a:lnSpc>
              <a:buFont typeface="Arial"/>
              <a:buChar char="•"/>
            </a:pPr>
            <a:r>
              <a:rPr lang="en-GB" sz="2300" dirty="0">
                <a:solidFill>
                  <a:schemeClr val="tx1">
                    <a:lumMod val="85000"/>
                    <a:lumOff val="15000"/>
                  </a:schemeClr>
                </a:solidFill>
                <a:latin typeface="Segoe UI"/>
                <a:ea typeface="Calibri"/>
                <a:cs typeface="Calibri"/>
              </a:rPr>
              <a:t>Anyone who works in an educational setting can be a facilitator and use these slides. </a:t>
            </a:r>
            <a:endParaRPr lang="en-US" sz="2300" dirty="0">
              <a:solidFill>
                <a:schemeClr val="tx1">
                  <a:lumMod val="85000"/>
                  <a:lumOff val="15000"/>
                </a:schemeClr>
              </a:solidFill>
              <a:latin typeface="Segoe UI"/>
              <a:ea typeface="Calibri"/>
              <a:cs typeface="Calibri"/>
            </a:endParaRPr>
          </a:p>
          <a:p>
            <a:pPr marL="628650" indent="-342900">
              <a:lnSpc>
                <a:spcPct val="120000"/>
              </a:lnSpc>
              <a:buFont typeface="Arial"/>
              <a:buChar char="•"/>
            </a:pPr>
            <a:r>
              <a:rPr lang="en-GB" sz="2300" dirty="0">
                <a:solidFill>
                  <a:schemeClr val="tx1">
                    <a:lumMod val="85000"/>
                    <a:lumOff val="15000"/>
                  </a:schemeClr>
                </a:solidFill>
                <a:latin typeface="Segoe UI"/>
                <a:ea typeface="Calibri"/>
                <a:cs typeface="Calibri"/>
              </a:rPr>
              <a:t>For reflection or discussion activities, it is important to establish a safe space which encourages respect and honesty to ensure that everyone is able to participate. </a:t>
            </a:r>
            <a:endParaRPr lang="en-GB" sz="2300" dirty="0">
              <a:solidFill>
                <a:schemeClr val="tx1">
                  <a:lumMod val="85000"/>
                  <a:lumOff val="15000"/>
                </a:schemeClr>
              </a:solidFill>
              <a:latin typeface="Segoe UI"/>
              <a:ea typeface="Calibri"/>
              <a:cs typeface="Arial"/>
            </a:endParaRPr>
          </a:p>
        </p:txBody>
      </p:sp>
      <p:pic>
        <p:nvPicPr>
          <p:cNvPr id="2" name="Picture 1" descr="This is image is the National Model for Professional Learning logo. "/>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45293" y="135185"/>
            <a:ext cx="2046706" cy="1978624"/>
          </a:xfrm>
          <a:prstGeom prst="rect">
            <a:avLst/>
          </a:prstGeom>
        </p:spPr>
      </p:pic>
    </p:spTree>
    <p:extLst>
      <p:ext uri="{BB962C8B-B14F-4D97-AF65-F5344CB8AC3E}">
        <p14:creationId xmlns:p14="http://schemas.microsoft.com/office/powerpoint/2010/main" val="31899241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649C85-462B-E421-5148-BB33EAE301F0}"/>
              </a:ext>
            </a:extLst>
          </p:cNvPr>
          <p:cNvSpPr txBox="1">
            <a:spLocks noGrp="1"/>
          </p:cNvSpPr>
          <p:nvPr>
            <p:ph type="title" idx="4294967295"/>
          </p:nvPr>
        </p:nvSpPr>
        <p:spPr>
          <a:xfrm>
            <a:off x="3792124" y="517340"/>
            <a:ext cx="8156207" cy="584775"/>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C4C4"/>
                </a:solidFill>
                <a:effectLst/>
                <a:uLnTx/>
                <a:uFillTx/>
                <a:latin typeface="Segoe UI"/>
                <a:ea typeface="+mn-ea"/>
                <a:cs typeface="Segoe UI"/>
              </a:rPr>
              <a:t>National Model for Professional Learning</a:t>
            </a:r>
            <a:endParaRPr kumimoji="0" lang="en-GB" sz="3200" b="1" i="0" u="none" strike="noStrike" kern="1200" cap="none" spc="0" normalizeH="0" baseline="0" noProof="0" dirty="0">
              <a:ln>
                <a:noFill/>
              </a:ln>
              <a:solidFill>
                <a:srgbClr val="00C4C4"/>
              </a:solidFill>
              <a:effectLst/>
              <a:uLnTx/>
              <a:uFillTx/>
              <a:latin typeface="Segoe UI" panose="020B0502040204020203" pitchFamily="34" charset="0"/>
              <a:ea typeface="+mn-ea"/>
              <a:cs typeface="Segoe UI" panose="020B0502040204020203" pitchFamily="34" charset="0"/>
            </a:endParaRPr>
          </a:p>
        </p:txBody>
      </p:sp>
      <p:sp>
        <p:nvSpPr>
          <p:cNvPr id="6" name="TextBox 5">
            <a:extLst>
              <a:ext uri="{FF2B5EF4-FFF2-40B4-BE49-F238E27FC236}">
                <a16:creationId xmlns:a16="http://schemas.microsoft.com/office/drawing/2014/main" id="{E5999467-0D0A-4BB1-BA7B-94312921821D}"/>
              </a:ext>
            </a:extLst>
          </p:cNvPr>
          <p:cNvSpPr txBox="1"/>
          <p:nvPr/>
        </p:nvSpPr>
        <p:spPr>
          <a:xfrm>
            <a:off x="5802084" y="1839428"/>
            <a:ext cx="5648445" cy="3822585"/>
          </a:xfrm>
          <a:prstGeom prst="rect">
            <a:avLst/>
          </a:prstGeom>
          <a:noFill/>
        </p:spPr>
        <p:txBody>
          <a:bodyPr wrap="square" lIns="91440" tIns="45720" rIns="91440" bIns="45720" rtlCol="0" anchor="t">
            <a:spAutoFit/>
          </a:bodyPr>
          <a:lstStyle/>
          <a:p>
            <a:pPr>
              <a:lnSpc>
                <a:spcPct val="130000"/>
              </a:lnSpc>
            </a:pPr>
            <a:r>
              <a:rPr lang="en-GB" sz="2400" dirty="0">
                <a:solidFill>
                  <a:schemeClr val="tx1">
                    <a:lumMod val="85000"/>
                    <a:lumOff val="15000"/>
                  </a:schemeClr>
                </a:solidFill>
                <a:latin typeface="Segoe UI"/>
                <a:cs typeface="Segoe UI"/>
              </a:rPr>
              <a:t>This professional learning resource will support you to deepen your knowledge and understanding.</a:t>
            </a:r>
            <a:endParaRPr lang="en-GB" sz="2400" b="1" dirty="0">
              <a:solidFill>
                <a:schemeClr val="tx1">
                  <a:lumMod val="85000"/>
                  <a:lumOff val="15000"/>
                </a:schemeClr>
              </a:solidFill>
              <a:latin typeface="Segoe UI" panose="020B0502040204020203" pitchFamily="34" charset="0"/>
              <a:cs typeface="Segoe UI" panose="020B0502040204020203" pitchFamily="34" charset="0"/>
            </a:endParaRPr>
          </a:p>
          <a:p>
            <a:pPr>
              <a:lnSpc>
                <a:spcPct val="130000"/>
              </a:lnSpc>
            </a:pPr>
            <a:endParaRPr lang="en-GB" sz="2400" dirty="0">
              <a:solidFill>
                <a:schemeClr val="tx1">
                  <a:lumMod val="85000"/>
                  <a:lumOff val="15000"/>
                </a:schemeClr>
              </a:solidFill>
              <a:latin typeface="Segoe UI"/>
              <a:cs typeface="Segoe UI"/>
            </a:endParaRPr>
          </a:p>
          <a:p>
            <a:pPr>
              <a:lnSpc>
                <a:spcPct val="130000"/>
              </a:lnSpc>
            </a:pPr>
            <a:r>
              <a:rPr lang="en-GB" sz="2400" dirty="0">
                <a:solidFill>
                  <a:schemeClr val="tx1">
                    <a:lumMod val="85000"/>
                    <a:lumOff val="15000"/>
                  </a:schemeClr>
                </a:solidFill>
                <a:latin typeface="Segoe UI"/>
                <a:cs typeface="Segoe UI"/>
              </a:rPr>
              <a:t>You will have the opportunity to consider how to take this learning forward on your own and with others. </a:t>
            </a:r>
          </a:p>
          <a:p>
            <a:endParaRPr lang="en-GB" sz="2400" dirty="0">
              <a:solidFill>
                <a:srgbClr val="000000"/>
              </a:solidFill>
              <a:latin typeface="Segoe UI"/>
              <a:cs typeface="Segoe UI"/>
            </a:endParaRPr>
          </a:p>
        </p:txBody>
      </p:sp>
      <p:pic>
        <p:nvPicPr>
          <p:cNvPr id="5" name="Picture 4" descr="This is image is the National Model for Professional Learning logo. ">
            <a:extLst>
              <a:ext uri="{FF2B5EF4-FFF2-40B4-BE49-F238E27FC236}">
                <a16:creationId xmlns:a16="http://schemas.microsoft.com/office/drawing/2014/main" id="{4484EC2C-4745-4FCF-8D1D-E9CB34F3164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5440" y="1000563"/>
            <a:ext cx="4673982" cy="4535885"/>
          </a:xfrm>
          <a:prstGeom prst="rect">
            <a:avLst/>
          </a:prstGeom>
        </p:spPr>
      </p:pic>
      <p:sp>
        <p:nvSpPr>
          <p:cNvPr id="2" name="TextBox 1">
            <a:extLst>
              <a:ext uri="{FF2B5EF4-FFF2-40B4-BE49-F238E27FC236}">
                <a16:creationId xmlns:a16="http://schemas.microsoft.com/office/drawing/2014/main" id="{83341AB8-CC40-4891-8996-CB5891330128}"/>
              </a:ext>
            </a:extLst>
          </p:cNvPr>
          <p:cNvSpPr txBox="1"/>
          <p:nvPr/>
        </p:nvSpPr>
        <p:spPr>
          <a:xfrm>
            <a:off x="613458" y="5613722"/>
            <a:ext cx="6861687" cy="369332"/>
          </a:xfrm>
          <a:prstGeom prst="rect">
            <a:avLst/>
          </a:prstGeom>
          <a:noFill/>
        </p:spPr>
        <p:txBody>
          <a:bodyPr wrap="none" rtlCol="0">
            <a:spAutoFit/>
          </a:bodyPr>
          <a:lstStyle/>
          <a:p>
            <a:r>
              <a:rPr lang="en-GB">
                <a:hlinkClick r:id="rId4"/>
              </a:rPr>
              <a:t>The National Model of Professional Learning (</a:t>
            </a:r>
            <a:r>
              <a:rPr lang="en-GB" err="1">
                <a:hlinkClick r:id="rId4"/>
              </a:rPr>
              <a:t>education.gov.scot</a:t>
            </a:r>
            <a:r>
              <a:rPr lang="en-GB">
                <a:hlinkClick r:id="rId4"/>
              </a:rPr>
              <a:t>)</a:t>
            </a:r>
            <a:endParaRPr lang="en-GB"/>
          </a:p>
        </p:txBody>
      </p:sp>
    </p:spTree>
    <p:extLst>
      <p:ext uri="{BB962C8B-B14F-4D97-AF65-F5344CB8AC3E}">
        <p14:creationId xmlns:p14="http://schemas.microsoft.com/office/powerpoint/2010/main" val="2902695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noGrp="1"/>
          </p:cNvSpPr>
          <p:nvPr>
            <p:ph type="title" idx="4294967295"/>
          </p:nvPr>
        </p:nvSpPr>
        <p:spPr>
          <a:xfrm>
            <a:off x="442199" y="560472"/>
            <a:ext cx="3055132" cy="923330"/>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srgbClr val="00C4C4"/>
                </a:solidFill>
                <a:effectLst/>
                <a:uLnTx/>
                <a:uFillTx/>
                <a:latin typeface="Segoe UI"/>
                <a:ea typeface="+mn-ea"/>
                <a:cs typeface="Segoe UI"/>
              </a:rPr>
              <a:t>Welcome</a:t>
            </a:r>
            <a:r>
              <a:rPr kumimoji="0" lang="en-GB" sz="5400" b="1" i="0" u="none" strike="noStrike" kern="1200" cap="none" spc="0" normalizeH="0" baseline="0" noProof="0" dirty="0">
                <a:ln>
                  <a:noFill/>
                </a:ln>
                <a:solidFill>
                  <a:srgbClr val="00C4C4"/>
                </a:solidFill>
                <a:effectLst/>
                <a:uLnTx/>
                <a:uFillTx/>
                <a:latin typeface="Segoe UI"/>
                <a:ea typeface="+mn-ea"/>
                <a:cs typeface="Segoe UI"/>
              </a:rPr>
              <a:t> </a:t>
            </a:r>
            <a:endParaRPr kumimoji="0" lang="en-GB" sz="5400" b="1" i="0" u="none" strike="noStrike" kern="1200" cap="none" spc="0" normalizeH="0" baseline="0" noProof="0" dirty="0">
              <a:ln>
                <a:noFill/>
              </a:ln>
              <a:solidFill>
                <a:srgbClr val="00C4C4"/>
              </a:solidFill>
              <a:effectLst/>
              <a:uLnTx/>
              <a:uFillTx/>
              <a:latin typeface="Segoe UI" panose="020B0502040204020203" pitchFamily="34" charset="0"/>
              <a:ea typeface="+mn-ea"/>
              <a:cs typeface="Segoe UI" panose="020B0502040204020203" pitchFamily="34" charset="0"/>
            </a:endParaRPr>
          </a:p>
        </p:txBody>
      </p:sp>
      <p:sp>
        <p:nvSpPr>
          <p:cNvPr id="5" name="TextBox 4"/>
          <p:cNvSpPr txBox="1"/>
          <p:nvPr/>
        </p:nvSpPr>
        <p:spPr>
          <a:xfrm>
            <a:off x="374371" y="1574680"/>
            <a:ext cx="10875366" cy="4040273"/>
          </a:xfrm>
          <a:prstGeom prst="rect">
            <a:avLst/>
          </a:prstGeom>
          <a:noFill/>
        </p:spPr>
        <p:txBody>
          <a:bodyPr wrap="square" lIns="91440" tIns="45720" rIns="91440" bIns="45720" rtlCol="0" anchor="t">
            <a:spAutoFit/>
          </a:bodyPr>
          <a:lstStyle/>
          <a:p>
            <a:pPr>
              <a:lnSpc>
                <a:spcPct val="150000"/>
              </a:lnSpc>
            </a:pPr>
            <a:r>
              <a:rPr lang="en-GB" sz="2400">
                <a:solidFill>
                  <a:srgbClr val="000000"/>
                </a:solidFill>
                <a:latin typeface="Segoe UI"/>
                <a:cs typeface="Segoe UI"/>
              </a:rPr>
              <a:t>This session provides an opportunity to:</a:t>
            </a:r>
            <a:endParaRPr lang="en-US" sz="2400">
              <a:solidFill>
                <a:srgbClr val="000000"/>
              </a:solidFill>
              <a:latin typeface="Segoe UI"/>
              <a:cs typeface="Segoe UI"/>
            </a:endParaRPr>
          </a:p>
          <a:p>
            <a:pPr>
              <a:lnSpc>
                <a:spcPct val="150000"/>
              </a:lnSpc>
            </a:pPr>
            <a:endParaRPr lang="en-GB" sz="2400" dirty="0">
              <a:solidFill>
                <a:srgbClr val="000000"/>
              </a:solidFill>
              <a:latin typeface="Segoe UI"/>
              <a:ea typeface="Times New Roman" panose="02020603050405020304" pitchFamily="18" charset="0"/>
              <a:cs typeface="Segoe UI"/>
            </a:endParaRPr>
          </a:p>
          <a:p>
            <a:pPr marL="342900" indent="-342900">
              <a:lnSpc>
                <a:spcPct val="200000"/>
              </a:lnSpc>
              <a:buFont typeface="Arial,Sans-Serif"/>
              <a:buChar char="•"/>
            </a:pPr>
            <a:r>
              <a:rPr lang="en-GB" sz="2400" dirty="0">
                <a:solidFill>
                  <a:srgbClr val="000000"/>
                </a:solidFill>
                <a:latin typeface="Segoe UI"/>
                <a:ea typeface="Times New Roman" panose="02020603050405020304" pitchFamily="18" charset="0"/>
                <a:cs typeface="Segoe UI"/>
              </a:rPr>
              <a:t>To explore the Window of Tolerance and why we need to know about it</a:t>
            </a:r>
            <a:endParaRPr lang="en-US" sz="2400" dirty="0">
              <a:solidFill>
                <a:srgbClr val="000000"/>
              </a:solidFill>
              <a:effectLst/>
              <a:latin typeface="Segoe UI" panose="020B0502040204020203" pitchFamily="34" charset="0"/>
              <a:ea typeface="Times New Roman" panose="02020603050405020304" pitchFamily="18" charset="0"/>
              <a:cs typeface="Segoe UI" panose="020B0502040204020203" pitchFamily="34" charset="0"/>
            </a:endParaRPr>
          </a:p>
          <a:p>
            <a:pPr marL="342900" indent="-342900">
              <a:lnSpc>
                <a:spcPct val="200000"/>
              </a:lnSpc>
              <a:buFont typeface="Arial,Sans-Serif"/>
              <a:buChar char="•"/>
            </a:pPr>
            <a:r>
              <a:rPr lang="en-GB" sz="2400" dirty="0">
                <a:solidFill>
                  <a:srgbClr val="000000"/>
                </a:solidFill>
                <a:latin typeface="Segoe UI"/>
                <a:ea typeface="Times New Roman" panose="02020603050405020304" pitchFamily="18" charset="0"/>
                <a:cs typeface="Segoe UI"/>
              </a:rPr>
              <a:t>To understand what happens when we are outside our Window of Tolerance</a:t>
            </a:r>
            <a:endParaRPr lang="en-US" sz="2400" dirty="0">
              <a:solidFill>
                <a:srgbClr val="000000"/>
              </a:solidFill>
              <a:latin typeface="Segoe UI"/>
              <a:ea typeface="Times New Roman" panose="02020603050405020304" pitchFamily="18" charset="0"/>
              <a:cs typeface="Segoe UI"/>
            </a:endParaRPr>
          </a:p>
          <a:p>
            <a:pPr marL="342900" indent="-342900">
              <a:lnSpc>
                <a:spcPct val="200000"/>
              </a:lnSpc>
              <a:buFont typeface="Arial,Sans-Serif"/>
              <a:buChar char="•"/>
            </a:pPr>
            <a:r>
              <a:rPr lang="en-GB" sz="2400" dirty="0">
                <a:solidFill>
                  <a:srgbClr val="000000"/>
                </a:solidFill>
                <a:latin typeface="Segoe UI"/>
                <a:ea typeface="Times New Roman" panose="02020603050405020304" pitchFamily="18" charset="0"/>
                <a:cs typeface="Segoe UI"/>
              </a:rPr>
              <a:t>How we can expand our Window of Tolerance</a:t>
            </a:r>
            <a:endParaRPr lang="en-US" sz="2400" dirty="0">
              <a:solidFill>
                <a:srgbClr val="000000"/>
              </a:solidFill>
              <a:latin typeface="Segoe UI"/>
              <a:ea typeface="Times New Roman" panose="02020603050405020304" pitchFamily="18" charset="0"/>
              <a:cs typeface="Segoe UI"/>
            </a:endParaRPr>
          </a:p>
          <a:p>
            <a:pPr marL="342900" indent="-342900">
              <a:lnSpc>
                <a:spcPct val="200000"/>
              </a:lnSpc>
              <a:buFont typeface="Arial,Sans-Serif"/>
              <a:buChar char="•"/>
            </a:pPr>
            <a:r>
              <a:rPr lang="en-GB" sz="2400" dirty="0">
                <a:solidFill>
                  <a:srgbClr val="000000"/>
                </a:solidFill>
                <a:latin typeface="Segoe UI"/>
                <a:ea typeface="Times New Roman" panose="02020603050405020304" pitchFamily="18" charset="0"/>
                <a:cs typeface="Segoe UI"/>
              </a:rPr>
              <a:t>How we can help others to stay inside, or expand, their Window of Tolerance</a:t>
            </a:r>
            <a:endParaRPr lang="en-GB" dirty="0"/>
          </a:p>
        </p:txBody>
      </p:sp>
      <p:pic>
        <p:nvPicPr>
          <p:cNvPr id="2" name="Picture 1" descr="This is image is the National Model for Professional Learning logo. "/>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45293" y="135185"/>
            <a:ext cx="2046706" cy="1978624"/>
          </a:xfrm>
          <a:prstGeom prst="rect">
            <a:avLst/>
          </a:prstGeom>
        </p:spPr>
      </p:pic>
    </p:spTree>
    <p:extLst>
      <p:ext uri="{BB962C8B-B14F-4D97-AF65-F5344CB8AC3E}">
        <p14:creationId xmlns:p14="http://schemas.microsoft.com/office/powerpoint/2010/main" val="913662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
          <p:cNvSpPr txBox="1">
            <a:spLocks noGrp="1" noChangeArrowheads="1"/>
          </p:cNvSpPr>
          <p:nvPr>
            <p:ph type="title" idx="4294967295"/>
          </p:nvPr>
        </p:nvSpPr>
        <p:spPr bwMode="auto">
          <a:xfrm>
            <a:off x="486957" y="479219"/>
            <a:ext cx="10991849" cy="5842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ABB5"/>
                </a:solidFill>
                <a:effectLst/>
                <a:uLnTx/>
                <a:uFillTx/>
                <a:latin typeface="Arial" charset="0"/>
                <a:ea typeface="ＭＳ Ｐゴシック" pitchFamily="34" charset="-128"/>
                <a:cs typeface="+mn-cs"/>
              </a:rPr>
              <a:t>Window of Tolerance</a:t>
            </a:r>
            <a:endParaRPr kumimoji="0" lang="en-GB" sz="3200" b="1" i="0" u="none" strike="noStrike" kern="1200" cap="none" spc="0" normalizeH="0" baseline="0" noProof="0" dirty="0">
              <a:ln>
                <a:noFill/>
              </a:ln>
              <a:solidFill>
                <a:schemeClr val="bg1"/>
              </a:solidFill>
              <a:effectLst/>
              <a:uLnTx/>
              <a:uFillTx/>
              <a:latin typeface="Arial" charset="0"/>
              <a:ea typeface="ＭＳ Ｐゴシック" pitchFamily="34" charset="-128"/>
              <a:cs typeface="+mn-cs"/>
            </a:endParaRPr>
          </a:p>
        </p:txBody>
      </p:sp>
      <p:sp>
        <p:nvSpPr>
          <p:cNvPr id="4" name="Content Placeholder 3"/>
          <p:cNvSpPr>
            <a:spLocks noGrp="1"/>
          </p:cNvSpPr>
          <p:nvPr>
            <p:ph idx="1"/>
          </p:nvPr>
        </p:nvSpPr>
        <p:spPr>
          <a:xfrm>
            <a:off x="486957" y="1353705"/>
            <a:ext cx="3147292" cy="4640695"/>
          </a:xfrm>
        </p:spPr>
        <p:txBody>
          <a:bodyPr/>
          <a:lstStyle/>
          <a:p>
            <a:pPr marL="285750" indent="-285750">
              <a:lnSpc>
                <a:spcPct val="150000"/>
              </a:lnSpc>
              <a:spcBef>
                <a:spcPts val="1100"/>
              </a:spcBef>
              <a:spcAft>
                <a:spcPts val="0"/>
              </a:spcAft>
              <a:buFont typeface="Arial" panose="020B0604020202020204" pitchFamily="34" charset="0"/>
              <a:buChar char="•"/>
            </a:pPr>
            <a:r>
              <a:rPr lang="en-GB" dirty="0">
                <a:solidFill>
                  <a:schemeClr val="tx1"/>
                </a:solidFill>
                <a:latin typeface="Segoe UI" panose="020B0502040204020203" pitchFamily="34" charset="0"/>
                <a:cs typeface="Segoe UI" panose="020B0502040204020203" pitchFamily="34" charset="0"/>
              </a:rPr>
              <a:t>It is the best emotional zone for us to be in to function well</a:t>
            </a:r>
            <a:endParaRPr lang="en-US"/>
          </a:p>
          <a:p>
            <a:pPr marL="285750" indent="-285750">
              <a:lnSpc>
                <a:spcPct val="150000"/>
              </a:lnSpc>
              <a:spcBef>
                <a:spcPts val="1100"/>
              </a:spcBef>
              <a:spcAft>
                <a:spcPts val="0"/>
              </a:spcAft>
              <a:buFont typeface="Arial" panose="020B0604020202020204" pitchFamily="34" charset="0"/>
              <a:buChar char="•"/>
            </a:pPr>
            <a:endParaRPr lang="en-GB" dirty="0">
              <a:solidFill>
                <a:schemeClr val="tx1"/>
              </a:solidFill>
              <a:latin typeface="Segoe UI" panose="020B0502040204020203" pitchFamily="34" charset="0"/>
              <a:cs typeface="Segoe UI" panose="020B0502040204020203" pitchFamily="34" charset="0"/>
            </a:endParaRPr>
          </a:p>
          <a:p>
            <a:pPr marL="285750" indent="-285750">
              <a:lnSpc>
                <a:spcPct val="150000"/>
              </a:lnSpc>
              <a:spcBef>
                <a:spcPts val="1100"/>
              </a:spcBef>
              <a:spcAft>
                <a:spcPts val="0"/>
              </a:spcAft>
              <a:buFont typeface="Arial" panose="020B0604020202020204" pitchFamily="34" charset="0"/>
              <a:buChar char="•"/>
            </a:pPr>
            <a:r>
              <a:rPr lang="en-GB" dirty="0">
                <a:solidFill>
                  <a:schemeClr val="tx1"/>
                </a:solidFill>
                <a:latin typeface="Segoe UI" panose="020B0502040204020203" pitchFamily="34" charset="0"/>
                <a:cs typeface="Segoe UI" panose="020B0502040204020203" pitchFamily="34" charset="0"/>
              </a:rPr>
              <a:t>When we are in our Window of Tolerance we can regulate our emotions and cope with everyday things</a:t>
            </a:r>
          </a:p>
          <a:p>
            <a:endParaRPr lang="en-GB" dirty="0">
              <a:latin typeface="Segoe UI"/>
              <a:cs typeface="Segoe UI"/>
            </a:endParaRPr>
          </a:p>
        </p:txBody>
      </p:sp>
      <p:pic>
        <p:nvPicPr>
          <p:cNvPr id="5" name="Online Media 4" title="Window of Tolerance and Emotional Regulation (Dr Dan Siegel)">
            <a:hlinkClick r:id="" action="ppaction://media"/>
            <a:extLst>
              <a:ext uri="{FF2B5EF4-FFF2-40B4-BE49-F238E27FC236}">
                <a16:creationId xmlns:a16="http://schemas.microsoft.com/office/drawing/2014/main" id="{87FC9A34-1757-87F8-B45C-5D941B7F15CE}"/>
              </a:ext>
            </a:extLst>
          </p:cNvPr>
          <p:cNvPicPr>
            <a:picLocks noRot="1" noChangeAspect="1"/>
          </p:cNvPicPr>
          <p:nvPr>
            <a:videoFile r:link="rId1"/>
          </p:nvPr>
        </p:nvPicPr>
        <p:blipFill>
          <a:blip r:embed="rId4"/>
          <a:stretch>
            <a:fillRect/>
          </a:stretch>
        </p:blipFill>
        <p:spPr>
          <a:xfrm>
            <a:off x="4460643" y="1353193"/>
            <a:ext cx="6839873" cy="3996752"/>
          </a:xfrm>
          <a:prstGeom prst="rect">
            <a:avLst/>
          </a:prstGeom>
        </p:spPr>
      </p:pic>
      <p:sp>
        <p:nvSpPr>
          <p:cNvPr id="2" name="TextBox 1">
            <a:extLst>
              <a:ext uri="{FF2B5EF4-FFF2-40B4-BE49-F238E27FC236}">
                <a16:creationId xmlns:a16="http://schemas.microsoft.com/office/drawing/2014/main" id="{C4BBD8D9-4EAF-090F-F242-0D4419D36827}"/>
              </a:ext>
            </a:extLst>
          </p:cNvPr>
          <p:cNvSpPr txBox="1"/>
          <p:nvPr/>
        </p:nvSpPr>
        <p:spPr>
          <a:xfrm>
            <a:off x="4396247" y="5463798"/>
            <a:ext cx="7516015" cy="584775"/>
          </a:xfrm>
          <a:prstGeom prst="rect">
            <a:avLst/>
          </a:prstGeom>
          <a:noFill/>
        </p:spPr>
        <p:txBody>
          <a:bodyPr wrap="square" lIns="91440" tIns="45720" rIns="91440" bIns="45720" anchor="t">
            <a:spAutoFit/>
          </a:bodyPr>
          <a:lstStyle/>
          <a:p>
            <a:r>
              <a:rPr lang="en-GB" sz="1600" dirty="0">
                <a:latin typeface="Segoe UI"/>
                <a:cs typeface="Segoe UI"/>
              </a:rPr>
              <a:t>If viewing as a PDF please click this link to watch the film </a:t>
            </a:r>
            <a:r>
              <a:rPr lang="en-GB" sz="1600" dirty="0">
                <a:latin typeface="Segoe UI"/>
                <a:cs typeface="Segoe UI"/>
                <a:hlinkClick r:id="rId5"/>
              </a:rPr>
              <a:t>https://youtu.be/TNVlppGz0zM</a:t>
            </a:r>
            <a:r>
              <a:rPr lang="en-GB" sz="1600" dirty="0">
                <a:latin typeface="Segoe UI"/>
                <a:cs typeface="Segoe UI"/>
              </a:rPr>
              <a:t>             </a:t>
            </a:r>
            <a:r>
              <a:rPr lang="en-GB" sz="1400" kern="0" dirty="0">
                <a:latin typeface="Segoe UI"/>
                <a:cs typeface="Segoe UI"/>
              </a:rPr>
              <a:t>Video </a:t>
            </a:r>
            <a:r>
              <a:rPr lang="en-GB" sz="1400" kern="0" dirty="0">
                <a:effectLst/>
                <a:latin typeface="Segoe UI"/>
                <a:ea typeface="Calibri" panose="020F0502020204030204" pitchFamily="34" charset="0"/>
                <a:cs typeface="Segoe UI"/>
              </a:rPr>
              <a:t>by Teresa Lewis of </a:t>
            </a:r>
            <a:r>
              <a:rPr lang="en-GB" sz="1400" kern="0" dirty="0">
                <a:effectLst/>
                <a:latin typeface="Segoe UI"/>
                <a:ea typeface="Calibri" panose="020F0502020204030204" pitchFamily="34" charset="0"/>
                <a:cs typeface="Segoe UI"/>
                <a:hlinkClick r:id="rId6"/>
              </a:rPr>
              <a:t>Lewis Psychology</a:t>
            </a:r>
            <a:r>
              <a:rPr lang="en-GB" sz="1400" dirty="0">
                <a:latin typeface="Segoe UI"/>
                <a:cs typeface="Segoe UI"/>
                <a:hlinkClick r:id="rId6"/>
              </a:rPr>
              <a:t> </a:t>
            </a:r>
            <a:endParaRPr lang="en-GB" sz="1400">
              <a:latin typeface="Segoe UI" panose="020B0502040204020203" pitchFamily="34" charset="0"/>
              <a:cs typeface="Segoe UI" panose="020B0502040204020203" pitchFamily="34" charset="0"/>
            </a:endParaRPr>
          </a:p>
        </p:txBody>
      </p:sp>
      <p:sp>
        <p:nvSpPr>
          <p:cNvPr id="3" name="TextBox 2">
            <a:extLst>
              <a:ext uri="{FF2B5EF4-FFF2-40B4-BE49-F238E27FC236}">
                <a16:creationId xmlns:a16="http://schemas.microsoft.com/office/drawing/2014/main" id="{CBFCDF4A-968C-9321-C7E9-57E23185BA21}"/>
              </a:ext>
            </a:extLst>
          </p:cNvPr>
          <p:cNvSpPr txBox="1"/>
          <p:nvPr/>
        </p:nvSpPr>
        <p:spPr>
          <a:xfrm>
            <a:off x="10121461" y="979485"/>
            <a:ext cx="1184940" cy="369332"/>
          </a:xfrm>
          <a:prstGeom prst="rect">
            <a:avLst/>
          </a:prstGeom>
          <a:noFill/>
        </p:spPr>
        <p:txBody>
          <a:bodyPr wrap="none" lIns="91440" tIns="45720" rIns="91440" bIns="45720" rtlCol="0" anchor="t">
            <a:spAutoFit/>
          </a:bodyPr>
          <a:lstStyle/>
          <a:p>
            <a:r>
              <a:rPr lang="en-GB" sz="1800" dirty="0"/>
              <a:t>4:26 mins</a:t>
            </a:r>
          </a:p>
        </p:txBody>
      </p:sp>
      <p:pic>
        <p:nvPicPr>
          <p:cNvPr id="11" name="Picture 10" descr="This is the Education Scotland, Inclusion, Wellbeing and Equalities logo. It is  blue green and yellow.">
            <a:extLst>
              <a:ext uri="{FF2B5EF4-FFF2-40B4-BE49-F238E27FC236}">
                <a16:creationId xmlns:a16="http://schemas.microsoft.com/office/drawing/2014/main" id="{3C3FCFE5-7EA6-0913-D3E9-F7CBC2EB23E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974938" y="-4627"/>
            <a:ext cx="1170432" cy="589252"/>
          </a:xfrm>
          <a:prstGeom prst="rect">
            <a:avLst/>
          </a:prstGeom>
        </p:spPr>
      </p:pic>
    </p:spTree>
    <p:extLst>
      <p:ext uri="{BB962C8B-B14F-4D97-AF65-F5344CB8AC3E}">
        <p14:creationId xmlns:p14="http://schemas.microsoft.com/office/powerpoint/2010/main" val="501462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042" y="42691"/>
            <a:ext cx="10836972" cy="711200"/>
          </a:xfrm>
        </p:spPr>
        <p:txBody>
          <a:bodyPr/>
          <a:lstStyle/>
          <a:p>
            <a:r>
              <a:rPr lang="en-GB" dirty="0"/>
              <a:t>Why do we need to know about the Window of Tolerance?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45157385"/>
              </p:ext>
            </p:extLst>
          </p:nvPr>
        </p:nvGraphicFramePr>
        <p:xfrm>
          <a:off x="127767" y="885343"/>
          <a:ext cx="7163938" cy="5265448"/>
        </p:xfrm>
        <a:graphic>
          <a:graphicData uri="http://schemas.openxmlformats.org/drawingml/2006/table">
            <a:tbl>
              <a:tblPr firstRow="1">
                <a:tableStyleId>{5C22544A-7EE6-4342-B048-85BDC9FD1C3A}</a:tableStyleId>
              </a:tblPr>
              <a:tblGrid>
                <a:gridCol w="7163938">
                  <a:extLst>
                    <a:ext uri="{9D8B030D-6E8A-4147-A177-3AD203B41FA5}">
                      <a16:colId xmlns:a16="http://schemas.microsoft.com/office/drawing/2014/main" val="258649837"/>
                    </a:ext>
                  </a:extLst>
                </a:gridCol>
              </a:tblGrid>
              <a:tr h="5265448">
                <a:tc>
                  <a:txBody>
                    <a:bodyPr/>
                    <a:lstStyle/>
                    <a:p>
                      <a:pPr marL="342900" lvl="0" indent="-342900" algn="l">
                        <a:lnSpc>
                          <a:spcPct val="130000"/>
                        </a:lnSpc>
                        <a:spcAft>
                          <a:spcPts val="0"/>
                        </a:spcAft>
                        <a:buFont typeface="Symbol" panose="05050102010706020507" pitchFamily="18" charset="2"/>
                        <a:buChar char=""/>
                      </a:pPr>
                      <a:r>
                        <a:rPr lang="en-GB" sz="2200" b="0" dirty="0">
                          <a:solidFill>
                            <a:schemeClr val="tx1"/>
                          </a:solidFill>
                          <a:effectLst/>
                          <a:latin typeface="Segoe UI"/>
                          <a:cs typeface="Segoe UI"/>
                        </a:rPr>
                        <a:t>To function well in everyday life and build healthy relationships we need to exist, for most of the time, within our window of tolerance.</a:t>
                      </a:r>
                    </a:p>
                    <a:p>
                      <a:pPr marL="342900" lvl="0" indent="-342900" algn="l">
                        <a:lnSpc>
                          <a:spcPct val="130000"/>
                        </a:lnSpc>
                        <a:spcAft>
                          <a:spcPts val="0"/>
                        </a:spcAft>
                        <a:buFont typeface="Symbol" panose="05050102010706020507" pitchFamily="18" charset="2"/>
                        <a:buChar char=""/>
                      </a:pPr>
                      <a:r>
                        <a:rPr lang="en-GB" sz="2200" b="0" dirty="0">
                          <a:solidFill>
                            <a:schemeClr val="tx1"/>
                          </a:solidFill>
                          <a:effectLst/>
                          <a:latin typeface="Segoe UI"/>
                          <a:cs typeface="Segoe UI"/>
                        </a:rPr>
                        <a:t>Inside our window of tolerance we are use the ‘thinking’ part of our brain and we can access skills which allow us to work, relate to others, and to problem solve. </a:t>
                      </a:r>
                    </a:p>
                    <a:p>
                      <a:pPr marL="342900" lvl="0" indent="-342900" algn="l">
                        <a:lnSpc>
                          <a:spcPct val="130000"/>
                        </a:lnSpc>
                        <a:spcAft>
                          <a:spcPts val="0"/>
                        </a:spcAft>
                        <a:buFont typeface="Symbol" panose="05050102010706020507" pitchFamily="18" charset="2"/>
                        <a:buChar char=""/>
                      </a:pPr>
                      <a:endParaRPr lang="en-GB" sz="2200" b="0" dirty="0">
                        <a:solidFill>
                          <a:schemeClr val="tx1"/>
                        </a:solidFill>
                        <a:effectLst/>
                        <a:latin typeface="Segoe UI"/>
                        <a:cs typeface="Segoe UI"/>
                      </a:endParaRPr>
                    </a:p>
                    <a:p>
                      <a:pPr marL="342900" lvl="0" indent="-342900" algn="l">
                        <a:lnSpc>
                          <a:spcPct val="130000"/>
                        </a:lnSpc>
                        <a:spcAft>
                          <a:spcPts val="0"/>
                        </a:spcAft>
                        <a:buFont typeface="Symbol" panose="05050102010706020507" pitchFamily="18" charset="2"/>
                        <a:buChar char=""/>
                      </a:pPr>
                      <a:r>
                        <a:rPr lang="en-GB" sz="2200" b="0" dirty="0">
                          <a:solidFill>
                            <a:schemeClr val="tx1"/>
                          </a:solidFill>
                          <a:effectLst/>
                          <a:latin typeface="Segoe UI"/>
                          <a:cs typeface="Segoe UI"/>
                        </a:rPr>
                        <a:t>These skills (executive functions) include the ability to organise, plan and prioritise tasks, stay focused, regulate emotions, practice self-control, and manage our time.</a:t>
                      </a:r>
                    </a:p>
                  </a:txBody>
                  <a:tcPr marL="114935" marR="114935" marT="0" marB="0">
                    <a:noFill/>
                  </a:tcPr>
                </a:tc>
                <a:extLst>
                  <a:ext uri="{0D108BD9-81ED-4DB2-BD59-A6C34878D82A}">
                    <a16:rowId xmlns:a16="http://schemas.microsoft.com/office/drawing/2014/main" val="2625377098"/>
                  </a:ext>
                </a:extLst>
              </a:tr>
            </a:tbl>
          </a:graphicData>
        </a:graphic>
      </p:graphicFrame>
      <p:pic>
        <p:nvPicPr>
          <p:cNvPr id="1027" name="Picture 3" descr="Diagram illustrating the different aspects of executive functioning including: Working Memory, Self-monitoring, planning and prioritising, task initiation, organisation, impulse control, emotional control, and flexible thinki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92212" y="796582"/>
            <a:ext cx="4417012" cy="526544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This is the Education Scotland, Inclusion, Wellbeing and Equalities logo. It is  blue green and yellow.">
            <a:extLst>
              <a:ext uri="{FF2B5EF4-FFF2-40B4-BE49-F238E27FC236}">
                <a16:creationId xmlns:a16="http://schemas.microsoft.com/office/drawing/2014/main" id="{B0AF2E8D-1D5D-233B-1E40-2C13B47F4BC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17868" y="-4627"/>
            <a:ext cx="1170432" cy="589252"/>
          </a:xfrm>
          <a:prstGeom prst="rect">
            <a:avLst/>
          </a:prstGeom>
        </p:spPr>
      </p:pic>
    </p:spTree>
    <p:extLst>
      <p:ext uri="{BB962C8B-B14F-4D97-AF65-F5344CB8AC3E}">
        <p14:creationId xmlns:p14="http://schemas.microsoft.com/office/powerpoint/2010/main" val="1548575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659" y="165245"/>
            <a:ext cx="5059796" cy="1097730"/>
          </a:xfrm>
        </p:spPr>
        <p:txBody>
          <a:bodyPr vert="horz" wrap="square" lIns="91440" tIns="45720" rIns="91440" bIns="45720" numCol="1" anchor="t" anchorCtr="0" compatLnSpc="1">
            <a:prstTxWarp prst="textNoShape">
              <a:avLst/>
            </a:prstTxWarp>
          </a:bodyPr>
          <a:lstStyle/>
          <a:p>
            <a:r>
              <a:rPr lang="en-GB" sz="3200" dirty="0"/>
              <a:t>Inside and outside</a:t>
            </a:r>
            <a:br>
              <a:rPr lang="en-GB" sz="3200" dirty="0"/>
            </a:br>
            <a:r>
              <a:rPr lang="en-GB" sz="3200" dirty="0"/>
              <a:t>our window of tolerance</a:t>
            </a:r>
          </a:p>
        </p:txBody>
      </p:sp>
      <p:graphicFrame>
        <p:nvGraphicFramePr>
          <p:cNvPr id="6" name="Table 5">
            <a:extLst>
              <a:ext uri="{FF2B5EF4-FFF2-40B4-BE49-F238E27FC236}">
                <a16:creationId xmlns:a16="http://schemas.microsoft.com/office/drawing/2014/main" id="{6C41D9FE-A0AF-0E0A-742F-E977C08E576F}"/>
              </a:ext>
            </a:extLst>
          </p:cNvPr>
          <p:cNvGraphicFramePr>
            <a:graphicFrameLocks noGrp="1"/>
          </p:cNvGraphicFramePr>
          <p:nvPr>
            <p:extLst>
              <p:ext uri="{D42A27DB-BD31-4B8C-83A1-F6EECF244321}">
                <p14:modId xmlns:p14="http://schemas.microsoft.com/office/powerpoint/2010/main" val="2379713872"/>
              </p:ext>
            </p:extLst>
          </p:nvPr>
        </p:nvGraphicFramePr>
        <p:xfrm>
          <a:off x="389659" y="1558347"/>
          <a:ext cx="4754706" cy="2286000"/>
        </p:xfrm>
        <a:graphic>
          <a:graphicData uri="http://schemas.openxmlformats.org/drawingml/2006/table">
            <a:tbl>
              <a:tblPr firstRow="1"/>
              <a:tblGrid>
                <a:gridCol w="4754706">
                  <a:extLst>
                    <a:ext uri="{9D8B030D-6E8A-4147-A177-3AD203B41FA5}">
                      <a16:colId xmlns:a16="http://schemas.microsoft.com/office/drawing/2014/main" val="185142420"/>
                    </a:ext>
                  </a:extLst>
                </a:gridCol>
              </a:tblGrid>
              <a:tr h="1974850">
                <a:tc>
                  <a:txBody>
                    <a:bodyPr/>
                    <a:lstStyle/>
                    <a:p>
                      <a:pPr algn="l" fontAlgn="base"/>
                      <a:r>
                        <a:rPr lang="en-GB" sz="1800" b="0" i="0" u="none" strike="noStrike" dirty="0">
                          <a:solidFill>
                            <a:srgbClr val="000000"/>
                          </a:solidFill>
                          <a:effectLst/>
                          <a:latin typeface="Segoe UI" panose="020B0502040204020203" pitchFamily="34" charset="0"/>
                        </a:rPr>
                        <a:t>When we are</a:t>
                      </a:r>
                      <a:r>
                        <a:rPr lang="en-GB" sz="1800" b="0" i="0" dirty="0">
                          <a:solidFill>
                            <a:srgbClr val="000000"/>
                          </a:solidFill>
                          <a:effectLst/>
                          <a:latin typeface="Segoe UI" panose="020B0502040204020203" pitchFamily="34" charset="0"/>
                        </a:rPr>
                        <a:t>​</a:t>
                      </a:r>
                      <a:r>
                        <a:rPr lang="en-GB" sz="1800" b="0" i="0" dirty="0">
                          <a:solidFill>
                            <a:srgbClr val="000000"/>
                          </a:solidFill>
                          <a:effectLst/>
                          <a:latin typeface="+mn-lt"/>
                        </a:rPr>
                        <a:t> </a:t>
                      </a:r>
                      <a:r>
                        <a:rPr lang="en-GB" sz="1800" b="1" i="0" dirty="0">
                          <a:solidFill>
                            <a:srgbClr val="000000"/>
                          </a:solidFill>
                          <a:effectLst/>
                          <a:latin typeface="Segoe UI" panose="020B0502040204020203" pitchFamily="34" charset="0"/>
                        </a:rPr>
                        <a:t>hyper-aroused</a:t>
                      </a:r>
                      <a:r>
                        <a:rPr lang="en-GB" sz="1800" b="0" i="0" dirty="0">
                          <a:solidFill>
                            <a:srgbClr val="000000"/>
                          </a:solidFill>
                          <a:effectLst/>
                          <a:latin typeface="Segoe UI" panose="020B0502040204020203" pitchFamily="34" charset="0"/>
                        </a:rPr>
                        <a:t>​</a:t>
                      </a:r>
                      <a:r>
                        <a:rPr lang="en-GB" sz="1800" b="0" i="0" dirty="0">
                          <a:solidFill>
                            <a:srgbClr val="000000"/>
                          </a:solidFill>
                          <a:effectLst/>
                          <a:latin typeface="+mn-lt"/>
                        </a:rPr>
                        <a:t> </a:t>
                      </a:r>
                      <a:r>
                        <a:rPr lang="en-GB" sz="1800" b="0" i="0" dirty="0">
                          <a:solidFill>
                            <a:srgbClr val="000000"/>
                          </a:solidFill>
                          <a:effectLst/>
                          <a:latin typeface="Segoe UI" panose="020B0502040204020203" pitchFamily="34" charset="0"/>
                        </a:rPr>
                        <a:t>we may feel:​</a:t>
                      </a:r>
                    </a:p>
                    <a:p>
                      <a:pPr marL="285750" indent="-285750" algn="l" fontAlgn="base">
                        <a:buFont typeface="Arial" panose="020B0604020202020204" pitchFamily="34" charset="0"/>
                        <a:buChar char="•"/>
                      </a:pPr>
                      <a:r>
                        <a:rPr lang="en-GB" sz="1800" b="0" i="0" dirty="0">
                          <a:solidFill>
                            <a:srgbClr val="000000"/>
                          </a:solidFill>
                          <a:effectLst/>
                          <a:latin typeface="+mn-lt"/>
                        </a:rPr>
                        <a:t>we can’t calm down</a:t>
                      </a:r>
                    </a:p>
                    <a:p>
                      <a:pPr marL="285750" indent="-285750" algn="l" fontAlgn="base">
                        <a:buFont typeface="Arial" panose="020B0604020202020204" pitchFamily="34" charset="0"/>
                        <a:buChar char="•"/>
                      </a:pPr>
                      <a:r>
                        <a:rPr lang="en-GB" sz="1800" b="0" i="0" dirty="0">
                          <a:solidFill>
                            <a:srgbClr val="000000"/>
                          </a:solidFill>
                          <a:effectLst/>
                          <a:latin typeface="Segoe UI" panose="020B0502040204020203" pitchFamily="34" charset="0"/>
                        </a:rPr>
                        <a:t>anxious​</a:t>
                      </a:r>
                      <a:endParaRPr lang="en-GB" sz="1800" b="0" i="0" dirty="0">
                        <a:solidFill>
                          <a:srgbClr val="000000"/>
                        </a:solidFill>
                        <a:effectLst/>
                        <a:latin typeface="Arial" panose="020B0604020202020204" pitchFamily="34" charset="0"/>
                      </a:endParaRPr>
                    </a:p>
                    <a:p>
                      <a:pPr marL="285750" indent="-285750" algn="l" fontAlgn="base">
                        <a:buFont typeface="Arial" panose="020B0604020202020204" pitchFamily="34" charset="0"/>
                        <a:buChar char="•"/>
                      </a:pPr>
                      <a:r>
                        <a:rPr lang="en-GB" sz="1800" b="0" i="0" dirty="0">
                          <a:solidFill>
                            <a:srgbClr val="000000"/>
                          </a:solidFill>
                          <a:effectLst/>
                          <a:latin typeface="Segoe UI" panose="020B0502040204020203" pitchFamily="34" charset="0"/>
                        </a:rPr>
                        <a:t>fearful​</a:t>
                      </a:r>
                      <a:endParaRPr lang="en-GB" sz="1800" b="0" i="0" dirty="0">
                        <a:solidFill>
                          <a:srgbClr val="000000"/>
                        </a:solidFill>
                        <a:effectLst/>
                        <a:latin typeface="Arial" panose="020B0604020202020204" pitchFamily="34" charset="0"/>
                      </a:endParaRPr>
                    </a:p>
                    <a:p>
                      <a:pPr marL="285750" indent="-285750" algn="l" fontAlgn="base">
                        <a:buFont typeface="Arial" panose="020B0604020202020204" pitchFamily="34" charset="0"/>
                        <a:buChar char="•"/>
                      </a:pPr>
                      <a:r>
                        <a:rPr lang="en-GB" sz="1800" b="0" i="0" dirty="0">
                          <a:solidFill>
                            <a:srgbClr val="000000"/>
                          </a:solidFill>
                          <a:effectLst/>
                          <a:latin typeface="Segoe UI" panose="020B0502040204020203" pitchFamily="34" charset="0"/>
                        </a:rPr>
                        <a:t>panicky​</a:t>
                      </a:r>
                      <a:endParaRPr lang="en-GB" sz="1800" b="0" i="0" dirty="0">
                        <a:solidFill>
                          <a:srgbClr val="000000"/>
                        </a:solidFill>
                        <a:effectLst/>
                        <a:latin typeface="Arial" panose="020B0604020202020204" pitchFamily="34" charset="0"/>
                      </a:endParaRPr>
                    </a:p>
                    <a:p>
                      <a:pPr marL="285750" indent="-285750" algn="l" fontAlgn="base">
                        <a:buFont typeface="Arial" panose="020B0604020202020204" pitchFamily="34" charset="0"/>
                        <a:buChar char="•"/>
                      </a:pPr>
                      <a:r>
                        <a:rPr lang="en-GB" sz="1800" b="0" i="0" dirty="0">
                          <a:solidFill>
                            <a:srgbClr val="000000"/>
                          </a:solidFill>
                          <a:effectLst/>
                          <a:latin typeface="Segoe UI" panose="020B0502040204020203" pitchFamily="34" charset="0"/>
                        </a:rPr>
                        <a:t>hypervigilant​</a:t>
                      </a:r>
                      <a:endParaRPr lang="en-GB" sz="1800" b="0" i="0" dirty="0">
                        <a:solidFill>
                          <a:srgbClr val="000000"/>
                        </a:solidFill>
                        <a:effectLst/>
                        <a:latin typeface="Arial" panose="020B0604020202020204" pitchFamily="34" charset="0"/>
                      </a:endParaRPr>
                    </a:p>
                    <a:p>
                      <a:pPr marL="285750" indent="-285750" algn="l" fontAlgn="base">
                        <a:buFont typeface="Arial" panose="020B0604020202020204" pitchFamily="34" charset="0"/>
                        <a:buChar char="•"/>
                      </a:pPr>
                      <a:r>
                        <a:rPr lang="en-GB" sz="1800" b="0" i="0" dirty="0">
                          <a:solidFill>
                            <a:srgbClr val="000000"/>
                          </a:solidFill>
                          <a:effectLst/>
                          <a:latin typeface="Segoe UI" panose="020B0502040204020203" pitchFamily="34" charset="0"/>
                        </a:rPr>
                        <a:t>defensive​</a:t>
                      </a:r>
                      <a:endParaRPr lang="en-GB" sz="1800" b="0" i="0" dirty="0">
                        <a:solidFill>
                          <a:srgbClr val="000000"/>
                        </a:solidFill>
                        <a:effectLst/>
                        <a:latin typeface="Arial" panose="020B0604020202020204" pitchFamily="34" charset="0"/>
                      </a:endParaRPr>
                    </a:p>
                    <a:p>
                      <a:pPr marL="285750" indent="-285750" algn="l" fontAlgn="base">
                        <a:buFont typeface="Arial" panose="020B0604020202020204" pitchFamily="34" charset="0"/>
                        <a:buChar char="•"/>
                      </a:pPr>
                      <a:r>
                        <a:rPr lang="en-GB" sz="1800" b="0" i="0" dirty="0">
                          <a:solidFill>
                            <a:srgbClr val="000000"/>
                          </a:solidFill>
                          <a:effectLst/>
                          <a:latin typeface="Segoe UI" panose="020B0502040204020203" pitchFamily="34" charset="0"/>
                        </a:rPr>
                        <a:t>angry​</a:t>
                      </a:r>
                      <a:endParaRPr lang="en-GB" sz="1800" b="0" i="0" dirty="0">
                        <a:solidFill>
                          <a:srgbClr val="000000"/>
                        </a:solidFill>
                        <a:effectLst/>
                        <a:latin typeface="Arial" panose="020B0604020202020204" pitchFamily="34" charset="0"/>
                      </a:endParaRPr>
                    </a:p>
                  </a:txBody>
                  <a:tcPr>
                    <a:lnL w="8674" cap="flat" cmpd="sng" algn="ctr">
                      <a:solidFill>
                        <a:srgbClr val="FFFFFF"/>
                      </a:solidFill>
                      <a:prstDash val="solid"/>
                      <a:round/>
                      <a:headEnd type="none" w="med" len="med"/>
                      <a:tailEnd type="none" w="med" len="med"/>
                    </a:lnL>
                    <a:lnR w="8674" cap="flat" cmpd="sng" algn="ctr">
                      <a:solidFill>
                        <a:srgbClr val="FFFFFF"/>
                      </a:solidFill>
                      <a:prstDash val="solid"/>
                      <a:round/>
                      <a:headEnd type="none" w="med" len="med"/>
                      <a:tailEnd type="none" w="med" len="med"/>
                    </a:lnR>
                    <a:lnT w="8674" cap="flat" cmpd="sng" algn="ctr">
                      <a:solidFill>
                        <a:srgbClr val="FFFFFF"/>
                      </a:solidFill>
                      <a:prstDash val="solid"/>
                      <a:round/>
                      <a:headEnd type="none" w="med" len="med"/>
                      <a:tailEnd type="none" w="med" len="med"/>
                    </a:lnT>
                    <a:lnB w="8674"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010936651"/>
                  </a:ext>
                </a:extLst>
              </a:tr>
            </a:tbl>
          </a:graphicData>
        </a:graphic>
      </p:graphicFrame>
      <p:graphicFrame>
        <p:nvGraphicFramePr>
          <p:cNvPr id="7" name="Table 6">
            <a:extLst>
              <a:ext uri="{FF2B5EF4-FFF2-40B4-BE49-F238E27FC236}">
                <a16:creationId xmlns:a16="http://schemas.microsoft.com/office/drawing/2014/main" id="{1F2F4BB7-8656-2153-50F6-D3EBE00AFE5D}"/>
              </a:ext>
            </a:extLst>
          </p:cNvPr>
          <p:cNvGraphicFramePr>
            <a:graphicFrameLocks noGrp="1"/>
          </p:cNvGraphicFramePr>
          <p:nvPr>
            <p:extLst>
              <p:ext uri="{D42A27DB-BD31-4B8C-83A1-F6EECF244321}">
                <p14:modId xmlns:p14="http://schemas.microsoft.com/office/powerpoint/2010/main" val="579010492"/>
              </p:ext>
            </p:extLst>
          </p:nvPr>
        </p:nvGraphicFramePr>
        <p:xfrm>
          <a:off x="389659" y="3882333"/>
          <a:ext cx="4784437" cy="2286000"/>
        </p:xfrm>
        <a:graphic>
          <a:graphicData uri="http://schemas.openxmlformats.org/drawingml/2006/table">
            <a:tbl>
              <a:tblPr firstRow="1"/>
              <a:tblGrid>
                <a:gridCol w="4784437">
                  <a:extLst>
                    <a:ext uri="{9D8B030D-6E8A-4147-A177-3AD203B41FA5}">
                      <a16:colId xmlns:a16="http://schemas.microsoft.com/office/drawing/2014/main" val="1213594151"/>
                    </a:ext>
                  </a:extLst>
                </a:gridCol>
              </a:tblGrid>
              <a:tr h="2286000">
                <a:tc>
                  <a:txBody>
                    <a:bodyPr/>
                    <a:lstStyle/>
                    <a:p>
                      <a:pPr algn="l" fontAlgn="base"/>
                      <a:r>
                        <a:rPr lang="en-GB" sz="1800" b="0" i="0" u="none" strike="noStrike" dirty="0">
                          <a:solidFill>
                            <a:srgbClr val="000000"/>
                          </a:solidFill>
                          <a:effectLst/>
                          <a:latin typeface="Segoe UI" panose="020B0502040204020203" pitchFamily="34" charset="0"/>
                        </a:rPr>
                        <a:t>When we are</a:t>
                      </a:r>
                      <a:r>
                        <a:rPr lang="en-GB" sz="1800" b="0" i="0" dirty="0">
                          <a:solidFill>
                            <a:srgbClr val="000000"/>
                          </a:solidFill>
                          <a:effectLst/>
                          <a:latin typeface="Segoe UI" panose="020B0502040204020203" pitchFamily="34" charset="0"/>
                        </a:rPr>
                        <a:t>​ </a:t>
                      </a:r>
                      <a:r>
                        <a:rPr lang="en-GB" sz="1800" b="1" i="0" dirty="0">
                          <a:solidFill>
                            <a:srgbClr val="000000"/>
                          </a:solidFill>
                          <a:effectLst/>
                          <a:latin typeface="Segoe UI" panose="020B0502040204020203" pitchFamily="34" charset="0"/>
                        </a:rPr>
                        <a:t>hypo-aroused</a:t>
                      </a:r>
                      <a:r>
                        <a:rPr lang="en-GB" sz="1800" b="0" i="0" dirty="0">
                          <a:solidFill>
                            <a:srgbClr val="000000"/>
                          </a:solidFill>
                          <a:effectLst/>
                          <a:latin typeface="Segoe UI" panose="020B0502040204020203" pitchFamily="34" charset="0"/>
                        </a:rPr>
                        <a:t>​</a:t>
                      </a:r>
                      <a:r>
                        <a:rPr lang="en-GB" sz="1800" b="0" i="0" dirty="0">
                          <a:solidFill>
                            <a:srgbClr val="000000"/>
                          </a:solidFill>
                          <a:effectLst/>
                          <a:latin typeface="+mn-lt"/>
                        </a:rPr>
                        <a:t> </a:t>
                      </a:r>
                      <a:r>
                        <a:rPr lang="en-GB" sz="1800" b="0" i="0" dirty="0">
                          <a:solidFill>
                            <a:srgbClr val="000000"/>
                          </a:solidFill>
                          <a:effectLst/>
                          <a:latin typeface="Segoe UI" panose="020B0502040204020203" pitchFamily="34" charset="0"/>
                        </a:rPr>
                        <a:t>we may feel:​</a:t>
                      </a:r>
                    </a:p>
                    <a:p>
                      <a:pPr marL="285750" indent="-285750" algn="l" fontAlgn="base">
                        <a:buFont typeface="Arial" panose="020B0604020202020204" pitchFamily="34" charset="0"/>
                        <a:buChar char="•"/>
                      </a:pPr>
                      <a:r>
                        <a:rPr lang="en-GB" sz="1800" b="0" i="0" dirty="0">
                          <a:solidFill>
                            <a:srgbClr val="000000"/>
                          </a:solidFill>
                          <a:effectLst/>
                          <a:latin typeface="+mn-lt"/>
                        </a:rPr>
                        <a:t>like we are shutting down</a:t>
                      </a:r>
                    </a:p>
                    <a:p>
                      <a:pPr marL="285750" indent="-285750" algn="l" fontAlgn="base">
                        <a:buFont typeface="Arial" panose="020B0604020202020204" pitchFamily="34" charset="0"/>
                        <a:buChar char="•"/>
                      </a:pPr>
                      <a:r>
                        <a:rPr lang="en-GB" sz="1800" b="0" i="0" dirty="0">
                          <a:solidFill>
                            <a:srgbClr val="000000"/>
                          </a:solidFill>
                          <a:effectLst/>
                          <a:latin typeface="Segoe UI" panose="020B0502040204020203" pitchFamily="34" charset="0"/>
                        </a:rPr>
                        <a:t>numb​</a:t>
                      </a:r>
                      <a:endParaRPr lang="en-GB" sz="1800" b="0" i="0" dirty="0">
                        <a:solidFill>
                          <a:srgbClr val="000000"/>
                        </a:solidFill>
                        <a:effectLst/>
                        <a:latin typeface="Arial" panose="020B0604020202020204" pitchFamily="34" charset="0"/>
                      </a:endParaRPr>
                    </a:p>
                    <a:p>
                      <a:pPr marL="285750" indent="-285750" algn="l" fontAlgn="base">
                        <a:buFont typeface="Arial" panose="020B0604020202020204" pitchFamily="34" charset="0"/>
                        <a:buChar char="•"/>
                      </a:pPr>
                      <a:r>
                        <a:rPr lang="en-GB" sz="1800" b="0" i="0" dirty="0">
                          <a:solidFill>
                            <a:srgbClr val="000000"/>
                          </a:solidFill>
                          <a:effectLst/>
                          <a:latin typeface="Segoe UI" panose="020B0502040204020203" pitchFamily="34" charset="0"/>
                        </a:rPr>
                        <a:t>feelingless​</a:t>
                      </a:r>
                      <a:endParaRPr lang="en-GB" sz="1800" b="0" i="0" dirty="0">
                        <a:solidFill>
                          <a:srgbClr val="000000"/>
                        </a:solidFill>
                        <a:effectLst/>
                        <a:latin typeface="Arial" panose="020B0604020202020204" pitchFamily="34" charset="0"/>
                      </a:endParaRPr>
                    </a:p>
                    <a:p>
                      <a:pPr marL="285750" indent="-285750" algn="l" fontAlgn="base">
                        <a:buFont typeface="Arial" panose="020B0604020202020204" pitchFamily="34" charset="0"/>
                        <a:buChar char="•"/>
                      </a:pPr>
                      <a:r>
                        <a:rPr lang="en-GB" sz="1800" b="0" i="0" dirty="0">
                          <a:solidFill>
                            <a:srgbClr val="000000"/>
                          </a:solidFill>
                          <a:effectLst/>
                          <a:latin typeface="Segoe UI" panose="020B0502040204020203" pitchFamily="34" charset="0"/>
                        </a:rPr>
                        <a:t>drained of energy​</a:t>
                      </a:r>
                      <a:endParaRPr lang="en-GB" sz="1800" b="0" i="0" dirty="0">
                        <a:solidFill>
                          <a:srgbClr val="000000"/>
                        </a:solidFill>
                        <a:effectLst/>
                        <a:latin typeface="Arial" panose="020B0604020202020204" pitchFamily="34" charset="0"/>
                      </a:endParaRPr>
                    </a:p>
                    <a:p>
                      <a:pPr marL="285750" indent="-285750" algn="l" fontAlgn="base">
                        <a:buFont typeface="Arial" panose="020B0604020202020204" pitchFamily="34" charset="0"/>
                        <a:buChar char="•"/>
                      </a:pPr>
                      <a:r>
                        <a:rPr lang="en-GB" sz="1800" b="0" i="0" dirty="0">
                          <a:solidFill>
                            <a:srgbClr val="000000"/>
                          </a:solidFill>
                          <a:effectLst/>
                          <a:latin typeface="Segoe UI" panose="020B0502040204020203" pitchFamily="34" charset="0"/>
                        </a:rPr>
                        <a:t>unable to think or respond​</a:t>
                      </a:r>
                      <a:endParaRPr lang="en-GB" sz="1800" b="0" i="0" dirty="0">
                        <a:solidFill>
                          <a:srgbClr val="000000"/>
                        </a:solidFill>
                        <a:effectLst/>
                        <a:latin typeface="Arial" panose="020B0604020202020204" pitchFamily="34" charset="0"/>
                      </a:endParaRPr>
                    </a:p>
                    <a:p>
                      <a:pPr marL="285750" indent="-285750" algn="l" fontAlgn="base">
                        <a:buFont typeface="Arial" panose="020B0604020202020204" pitchFamily="34" charset="0"/>
                        <a:buChar char="•"/>
                      </a:pPr>
                      <a:r>
                        <a:rPr lang="en-GB" sz="1800" b="0" i="0" dirty="0">
                          <a:solidFill>
                            <a:srgbClr val="000000"/>
                          </a:solidFill>
                          <a:effectLst/>
                          <a:latin typeface="Segoe UI" panose="020B0502040204020203" pitchFamily="34" charset="0"/>
                        </a:rPr>
                        <a:t>less able to move​</a:t>
                      </a:r>
                      <a:endParaRPr lang="en-GB" sz="1800" b="0" i="0" dirty="0">
                        <a:solidFill>
                          <a:srgbClr val="000000"/>
                        </a:solidFill>
                        <a:effectLst/>
                        <a:latin typeface="Arial" panose="020B0604020202020204" pitchFamily="34" charset="0"/>
                      </a:endParaRPr>
                    </a:p>
                    <a:p>
                      <a:pPr marL="285750" indent="-285750" algn="l" fontAlgn="base">
                        <a:buFont typeface="Arial" panose="020B0604020202020204" pitchFamily="34" charset="0"/>
                        <a:buChar char="•"/>
                      </a:pPr>
                      <a:r>
                        <a:rPr lang="en-GB" sz="1800" b="0" i="0" dirty="0">
                          <a:solidFill>
                            <a:srgbClr val="000000"/>
                          </a:solidFill>
                          <a:effectLst/>
                          <a:latin typeface="Segoe UI" panose="020B0502040204020203" pitchFamily="34" charset="0"/>
                        </a:rPr>
                        <a:t>ashamed​</a:t>
                      </a:r>
                      <a:endParaRPr lang="en-GB" sz="1800" b="0" i="0" dirty="0">
                        <a:solidFill>
                          <a:srgbClr val="000000"/>
                        </a:solidFill>
                        <a:effectLst/>
                        <a:latin typeface="Arial" panose="020B0604020202020204" pitchFamily="34" charset="0"/>
                      </a:endParaRPr>
                    </a:p>
                  </a:txBody>
                  <a:tcPr marL="77126" marR="77126" marT="38563" marB="38563">
                    <a:lnL w="8674" cap="flat" cmpd="sng" algn="ctr">
                      <a:solidFill>
                        <a:srgbClr val="FFFFFF"/>
                      </a:solidFill>
                      <a:prstDash val="solid"/>
                      <a:round/>
                      <a:headEnd type="none" w="med" len="med"/>
                      <a:tailEnd type="none" w="med" len="med"/>
                    </a:lnL>
                    <a:lnR w="8674" cap="flat" cmpd="sng" algn="ctr">
                      <a:solidFill>
                        <a:srgbClr val="FFFFFF"/>
                      </a:solidFill>
                      <a:prstDash val="solid"/>
                      <a:round/>
                      <a:headEnd type="none" w="med" len="med"/>
                      <a:tailEnd type="none" w="med" len="med"/>
                    </a:lnR>
                    <a:lnT w="8674" cap="flat" cmpd="sng" algn="ctr">
                      <a:solidFill>
                        <a:srgbClr val="FFFFFF"/>
                      </a:solidFill>
                      <a:prstDash val="solid"/>
                      <a:round/>
                      <a:headEnd type="none" w="med" len="med"/>
                      <a:tailEnd type="none" w="med" len="med"/>
                    </a:lnT>
                    <a:lnB w="8674"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166591157"/>
                  </a:ext>
                </a:extLst>
              </a:tr>
            </a:tbl>
          </a:graphicData>
        </a:graphic>
      </p:graphicFrame>
      <p:pic>
        <p:nvPicPr>
          <p:cNvPr id="4" name="Picture 3" descr="Diagram illustrating the window of tolerance zone in which we are operating in our optimal state. It also shows that we can go out of our window of tolerance when we can't calm down. This is described as being Hyper aroused. And when we shut down which is know as being hypo aroused."/>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95793" y="576998"/>
            <a:ext cx="5626389" cy="5639090"/>
          </a:xfrm>
          <a:prstGeom prst="rect">
            <a:avLst/>
          </a:prstGeom>
        </p:spPr>
      </p:pic>
      <p:pic>
        <p:nvPicPr>
          <p:cNvPr id="9" name="Picture 8" descr="This is the Education Scotland, Inclusion, Wellbeing and Equalities logo. It is  blue green and yellow.">
            <a:extLst>
              <a:ext uri="{FF2B5EF4-FFF2-40B4-BE49-F238E27FC236}">
                <a16:creationId xmlns:a16="http://schemas.microsoft.com/office/drawing/2014/main" id="{DEFE0FEB-CB9D-77FF-3872-22EC47C80E8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17868" y="-4627"/>
            <a:ext cx="1170432" cy="589252"/>
          </a:xfrm>
          <a:prstGeom prst="rect">
            <a:avLst/>
          </a:prstGeom>
        </p:spPr>
      </p:pic>
    </p:spTree>
    <p:extLst>
      <p:ext uri="{BB962C8B-B14F-4D97-AF65-F5344CB8AC3E}">
        <p14:creationId xmlns:p14="http://schemas.microsoft.com/office/powerpoint/2010/main" val="3273943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005" y="138998"/>
            <a:ext cx="9882962" cy="711200"/>
          </a:xfrm>
        </p:spPr>
        <p:txBody>
          <a:bodyPr/>
          <a:lstStyle/>
          <a:p>
            <a:r>
              <a:rPr lang="en-GB" dirty="0"/>
              <a:t>When we are outside our window of tolerance:</a:t>
            </a:r>
          </a:p>
        </p:txBody>
      </p:sp>
      <p:sp>
        <p:nvSpPr>
          <p:cNvPr id="3" name="Content Placeholder 2"/>
          <p:cNvSpPr>
            <a:spLocks noGrp="1"/>
          </p:cNvSpPr>
          <p:nvPr>
            <p:ph idx="1"/>
          </p:nvPr>
        </p:nvSpPr>
        <p:spPr>
          <a:xfrm>
            <a:off x="675667" y="973325"/>
            <a:ext cx="5785884" cy="5001038"/>
          </a:xfrm>
        </p:spPr>
        <p:txBody>
          <a:bodyPr/>
          <a:lstStyle/>
          <a:p>
            <a:pPr marL="171450" lvl="0" indent="-171450">
              <a:lnSpc>
                <a:spcPct val="130000"/>
              </a:lnSpc>
              <a:spcBef>
                <a:spcPts val="1200"/>
              </a:spcBef>
              <a:spcAft>
                <a:spcPts val="0"/>
              </a:spcAft>
              <a:buFont typeface="Arial" panose="020B0604020202020204" pitchFamily="34" charset="0"/>
              <a:buChar char="•"/>
            </a:pPr>
            <a:r>
              <a:rPr lang="en-GB" sz="2200" kern="1200" dirty="0">
                <a:solidFill>
                  <a:schemeClr val="tx1"/>
                </a:solidFill>
                <a:latin typeface="Segoe UI"/>
                <a:cs typeface="Segoe UI"/>
              </a:rPr>
              <a:t>We stop using the thinking part of our brain and lose access to our executive skills</a:t>
            </a:r>
            <a:endParaRPr lang="en-US" sz="2200">
              <a:solidFill>
                <a:schemeClr val="tx1"/>
              </a:solidFill>
              <a:latin typeface="Segoe UI"/>
              <a:cs typeface="Segoe UI"/>
            </a:endParaRPr>
          </a:p>
          <a:p>
            <a:pPr marL="171450" lvl="0" indent="-171450">
              <a:lnSpc>
                <a:spcPct val="130000"/>
              </a:lnSpc>
              <a:spcBef>
                <a:spcPts val="1200"/>
              </a:spcBef>
              <a:spcAft>
                <a:spcPts val="0"/>
              </a:spcAft>
              <a:buFont typeface="Arial" panose="020B0604020202020204" pitchFamily="34" charset="0"/>
              <a:buChar char="•"/>
            </a:pPr>
            <a:r>
              <a:rPr lang="en-GB" sz="2200" kern="1200" dirty="0">
                <a:solidFill>
                  <a:schemeClr val="tx1"/>
                </a:solidFill>
                <a:latin typeface="Segoe UI"/>
                <a:cs typeface="Segoe UI"/>
              </a:rPr>
              <a:t>We start to exclusively use the parts of the brain responsible for emotion and survival instincts</a:t>
            </a:r>
          </a:p>
          <a:p>
            <a:pPr marL="171450" lvl="0" indent="-171450">
              <a:lnSpc>
                <a:spcPct val="130000"/>
              </a:lnSpc>
              <a:spcBef>
                <a:spcPts val="1200"/>
              </a:spcBef>
              <a:spcAft>
                <a:spcPts val="0"/>
              </a:spcAft>
              <a:buFont typeface="Arial" panose="020B0604020202020204" pitchFamily="34" charset="0"/>
              <a:buChar char="•"/>
            </a:pPr>
            <a:r>
              <a:rPr lang="en-GB" sz="2200" kern="1200" dirty="0">
                <a:solidFill>
                  <a:schemeClr val="tx1"/>
                </a:solidFill>
                <a:latin typeface="Segoe UI"/>
                <a:cs typeface="Segoe UI"/>
              </a:rPr>
              <a:t>We are also more likely to make poor choices, display behaviours that aren’t helpful to us, or do/say things that harm relationships</a:t>
            </a:r>
          </a:p>
        </p:txBody>
      </p:sp>
      <p:pic>
        <p:nvPicPr>
          <p:cNvPr id="2052" name="Picture 4" descr="A diagram of the brain which illustrates the prefrontal area which is our executive state when we can learn, the limbic area which is our emotional state, and the brain stem which is our survival stat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64596" y="2305752"/>
            <a:ext cx="5503626" cy="300159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This is the Education Scotland, Inclusion, Wellbeing and Equalities logo. It is  blue green and yellow.">
            <a:extLst>
              <a:ext uri="{FF2B5EF4-FFF2-40B4-BE49-F238E27FC236}">
                <a16:creationId xmlns:a16="http://schemas.microsoft.com/office/drawing/2014/main" id="{24C0786A-15B3-942F-6D76-40CE5ED93A1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17868" y="-4627"/>
            <a:ext cx="1170432" cy="589252"/>
          </a:xfrm>
          <a:prstGeom prst="rect">
            <a:avLst/>
          </a:prstGeom>
        </p:spPr>
      </p:pic>
    </p:spTree>
    <p:extLst>
      <p:ext uri="{BB962C8B-B14F-4D97-AF65-F5344CB8AC3E}">
        <p14:creationId xmlns:p14="http://schemas.microsoft.com/office/powerpoint/2010/main" val="3631123927"/>
      </p:ext>
    </p:extLst>
  </p:cSld>
  <p:clrMapOvr>
    <a:masterClrMapping/>
  </p:clrMapOvr>
</p:sld>
</file>

<file path=ppt/theme/theme1.xml><?xml version="1.0" encoding="utf-8"?>
<a:theme xmlns:a="http://schemas.openxmlformats.org/drawingml/2006/main" name="Powerpoint_templat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C8A5"/>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FFFFFF"/>
        </a:dk1>
        <a:lt1>
          <a:srgbClr val="FFFFFF"/>
        </a:lt1>
        <a:dk2>
          <a:srgbClr val="FFFFFF"/>
        </a:dk2>
        <a:lt2>
          <a:srgbClr val="808080"/>
        </a:lt2>
        <a:accent1>
          <a:srgbClr val="009BAA"/>
        </a:accent1>
        <a:accent2>
          <a:srgbClr val="B2D235"/>
        </a:accent2>
        <a:accent3>
          <a:srgbClr val="FFFFFF"/>
        </a:accent3>
        <a:accent4>
          <a:srgbClr val="DADADA"/>
        </a:accent4>
        <a:accent5>
          <a:srgbClr val="AACBD2"/>
        </a:accent5>
        <a:accent6>
          <a:srgbClr val="A1BE2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051077f-6078-4466-a38f-b6d930d916b1">
      <Terms xmlns="http://schemas.microsoft.com/office/infopath/2007/PartnerControls"/>
    </lcf76f155ced4ddcb4097134ff3c332f>
    <TaxCatchAll xmlns="07478566-c77e-4a5d-9cf3-8b922a5f421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E607A103A348F4B8DE30DB8BCF09D6B" ma:contentTypeVersion="16" ma:contentTypeDescription="Create a new document." ma:contentTypeScope="" ma:versionID="ae985a474ed3b4de5b0a751b2e7f27c2">
  <xsd:schema xmlns:xsd="http://www.w3.org/2001/XMLSchema" xmlns:xs="http://www.w3.org/2001/XMLSchema" xmlns:p="http://schemas.microsoft.com/office/2006/metadata/properties" xmlns:ns2="a051077f-6078-4466-a38f-b6d930d916b1" xmlns:ns3="07478566-c77e-4a5d-9cf3-8b922a5f4212" targetNamespace="http://schemas.microsoft.com/office/2006/metadata/properties" ma:root="true" ma:fieldsID="85b99e936812d3722e761a48bd7b51bc" ns2:_="" ns3:_="">
    <xsd:import namespace="a051077f-6078-4466-a38f-b6d930d916b1"/>
    <xsd:import namespace="07478566-c77e-4a5d-9cf3-8b922a5f421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ObjectDetectorVersion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51077f-6078-4466-a38f-b6d930d916b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ca8110b4-7946-418e-8ab0-d3d0ec8bffd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7478566-c77e-4a5d-9cf3-8b922a5f421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b344a44f-f91e-4cc6-a2d5-5690c0471061}" ma:internalName="TaxCatchAll" ma:showField="CatchAllData" ma:web="07478566-c77e-4a5d-9cf3-8b922a5f421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888D2FD-EE31-47C6-B8AC-1CA0AE387D62}">
  <ds:schemaRefs>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http://purl.org/dc/dcmitype/"/>
    <ds:schemaRef ds:uri="07478566-c77e-4a5d-9cf3-8b922a5f4212"/>
    <ds:schemaRef ds:uri="http://purl.org/dc/terms/"/>
    <ds:schemaRef ds:uri="a051077f-6078-4466-a38f-b6d930d916b1"/>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9149617F-8ECD-4CC5-9D92-190EE7781802}">
  <ds:schemaRefs>
    <ds:schemaRef ds:uri="http://schemas.microsoft.com/sharepoint/v3/contenttype/forms"/>
  </ds:schemaRefs>
</ds:datastoreItem>
</file>

<file path=customXml/itemProps3.xml><?xml version="1.0" encoding="utf-8"?>
<ds:datastoreItem xmlns:ds="http://schemas.openxmlformats.org/officeDocument/2006/customXml" ds:itemID="{6C56E0B2-73CC-431B-8CE2-90E9E109FC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051077f-6078-4466-a38f-b6d930d916b1"/>
    <ds:schemaRef ds:uri="07478566-c77e-4a5d-9cf3-8b922a5f421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ES PP Template</Template>
  <TotalTime>1047</TotalTime>
  <Words>2095</Words>
  <Application>Microsoft Office PowerPoint</Application>
  <PresentationFormat>Widescreen</PresentationFormat>
  <Paragraphs>183</Paragraphs>
  <Slides>16</Slides>
  <Notes>14</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Arial</vt:lpstr>
      <vt:lpstr>Arial,Sans-Serif</vt:lpstr>
      <vt:lpstr>Calibri</vt:lpstr>
      <vt:lpstr>inherit</vt:lpstr>
      <vt:lpstr>Lucida Grande</vt:lpstr>
      <vt:lpstr>Segoe UI</vt:lpstr>
      <vt:lpstr>Symbol</vt:lpstr>
      <vt:lpstr>Symbol,Sans-Serif</vt:lpstr>
      <vt:lpstr>Wingdings</vt:lpstr>
      <vt:lpstr>Powerpoint_template</vt:lpstr>
      <vt:lpstr>Inclusion Wellbeing &amp; Equalities Professional Learning Framework  Window of Tolerance   Informed Level</vt:lpstr>
      <vt:lpstr>Interconnectivity </vt:lpstr>
      <vt:lpstr>How to use this resource</vt:lpstr>
      <vt:lpstr>National Model for Professional Learning</vt:lpstr>
      <vt:lpstr>Welcome </vt:lpstr>
      <vt:lpstr>Window of Tolerance</vt:lpstr>
      <vt:lpstr>Why do we need to know about the Window of Tolerance?</vt:lpstr>
      <vt:lpstr>Inside and outside our window of tolerance</vt:lpstr>
      <vt:lpstr>When we are outside our window of tolerance:</vt:lpstr>
      <vt:lpstr>How do we expand our window of tolerance?</vt:lpstr>
      <vt:lpstr>We all move outside our window of tolerance at times!</vt:lpstr>
      <vt:lpstr>Helping others stay within their Window of Tolerance</vt:lpstr>
      <vt:lpstr>Reflection</vt:lpstr>
      <vt:lpstr>Resources and Information to help</vt:lpstr>
      <vt:lpstr>We value your feedback </vt:lpstr>
      <vt:lpstr>For Scotland's learners, with Scotland's educators Do luchd-ionnsachaidh na h-Alba, le luchd-foghlaim Alba </vt:lpstr>
    </vt:vector>
  </TitlesOfParts>
  <Company>Scottish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Window of Tolerance</dc:title>
  <dc:creator/>
  <cp:lastModifiedBy>Jeremy Stevenson</cp:lastModifiedBy>
  <cp:revision>65</cp:revision>
  <cp:lastPrinted>2014-02-19T15:05:01Z</cp:lastPrinted>
  <dcterms:created xsi:type="dcterms:W3CDTF">2019-01-11T13:27:44Z</dcterms:created>
  <dcterms:modified xsi:type="dcterms:W3CDTF">2023-12-05T15:31:30Z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0x0101004E607A103A348F4B8DE30DB8BCF09D6B</vt:lpwstr>
  </property>
  <property fmtid="{D5CDD505-2E9C-101B-9397-08002B2CF9AE}" pid="3" name="_dlc_DocIdItemGuid">
    <vt:lpwstr>c74d0d01-22fa-4460-a599-e806a271597e</vt:lpwstr>
  </property>
  <property fmtid="{D5CDD505-2E9C-101B-9397-08002B2CF9AE}" pid="4" name="Objective-Id">
    <vt:lpwstr>A21498026</vt:lpwstr>
  </property>
  <property fmtid="{D5CDD505-2E9C-101B-9397-08002B2CF9AE}" pid="5" name="Objective-Title">
    <vt:lpwstr>ES PP Template</vt:lpwstr>
  </property>
  <property fmtid="{D5CDD505-2E9C-101B-9397-08002B2CF9AE}" pid="6" name="Objective-Description">
    <vt:lpwstr/>
  </property>
  <property fmtid="{D5CDD505-2E9C-101B-9397-08002B2CF9AE}" pid="7" name="Objective-CreationStamp">
    <vt:filetime>2018-07-03T15:47:23Z</vt:filetime>
  </property>
  <property fmtid="{D5CDD505-2E9C-101B-9397-08002B2CF9AE}" pid="8" name="Objective-IsApproved">
    <vt:bool>false</vt:bool>
  </property>
  <property fmtid="{D5CDD505-2E9C-101B-9397-08002B2CF9AE}" pid="9" name="Objective-IsPublished">
    <vt:bool>false</vt:bool>
  </property>
  <property fmtid="{D5CDD505-2E9C-101B-9397-08002B2CF9AE}" pid="10" name="Objective-DatePublished">
    <vt:lpwstr/>
  </property>
  <property fmtid="{D5CDD505-2E9C-101B-9397-08002B2CF9AE}" pid="11" name="Objective-ModificationStamp">
    <vt:filetime>2018-07-18T13:20:05Z</vt:filetime>
  </property>
  <property fmtid="{D5CDD505-2E9C-101B-9397-08002B2CF9AE}" pid="12" name="Objective-Owner">
    <vt:lpwstr>Gore, Hazel H (Z612349)</vt:lpwstr>
  </property>
  <property fmtid="{D5CDD505-2E9C-101B-9397-08002B2CF9AE}" pid="13" name="Objective-Path">
    <vt:lpwstr>Objective Global Folder:SG File Plan:Administration:Corporate strategy:Communications:General: Communications:Education Scotland: Communications: Branding and Templates: 2016-2021:</vt:lpwstr>
  </property>
  <property fmtid="{D5CDD505-2E9C-101B-9397-08002B2CF9AE}" pid="14" name="Objective-Parent">
    <vt:lpwstr>Education Scotland: Communications: Branding and Templates: 2016-2021</vt:lpwstr>
  </property>
  <property fmtid="{D5CDD505-2E9C-101B-9397-08002B2CF9AE}" pid="15" name="Objective-State">
    <vt:lpwstr>Being Drafted</vt:lpwstr>
  </property>
  <property fmtid="{D5CDD505-2E9C-101B-9397-08002B2CF9AE}" pid="16" name="Objective-VersionId">
    <vt:lpwstr>vA30249846</vt:lpwstr>
  </property>
  <property fmtid="{D5CDD505-2E9C-101B-9397-08002B2CF9AE}" pid="17" name="Objective-Version">
    <vt:lpwstr>0.2</vt:lpwstr>
  </property>
  <property fmtid="{D5CDD505-2E9C-101B-9397-08002B2CF9AE}" pid="18" name="Objective-VersionNumber">
    <vt:r8>2</vt:r8>
  </property>
  <property fmtid="{D5CDD505-2E9C-101B-9397-08002B2CF9AE}" pid="19" name="Objective-VersionComment">
    <vt:lpwstr>Version 2</vt:lpwstr>
  </property>
  <property fmtid="{D5CDD505-2E9C-101B-9397-08002B2CF9AE}" pid="20" name="Objective-FileNumber">
    <vt:lpwstr/>
  </property>
  <property fmtid="{D5CDD505-2E9C-101B-9397-08002B2CF9AE}" pid="21" name="Objective-Classification">
    <vt:lpwstr>[Inherited - OFFICIAL]</vt:lpwstr>
  </property>
  <property fmtid="{D5CDD505-2E9C-101B-9397-08002B2CF9AE}" pid="22" name="Objective-Caveats">
    <vt:lpwstr/>
  </property>
  <property fmtid="{D5CDD505-2E9C-101B-9397-08002B2CF9AE}" pid="23" name="Objective-Connect Creator">
    <vt:lpwstr/>
  </property>
  <property fmtid="{D5CDD505-2E9C-101B-9397-08002B2CF9AE}" pid="24" name="Objective-Date Received">
    <vt:lpwstr/>
  </property>
  <property fmtid="{D5CDD505-2E9C-101B-9397-08002B2CF9AE}" pid="25" name="Objective-Date of Original">
    <vt:lpwstr/>
  </property>
  <property fmtid="{D5CDD505-2E9C-101B-9397-08002B2CF9AE}" pid="26" name="Objective-SG Web Publication - Category">
    <vt:lpwstr/>
  </property>
  <property fmtid="{D5CDD505-2E9C-101B-9397-08002B2CF9AE}" pid="27" name="Objective-SG Web Publication - Category 2 Classification">
    <vt:lpwstr/>
  </property>
  <property fmtid="{D5CDD505-2E9C-101B-9397-08002B2CF9AE}" pid="28" name="Objective-Comment">
    <vt:lpwstr/>
  </property>
  <property fmtid="{D5CDD505-2E9C-101B-9397-08002B2CF9AE}" pid="29" name="Objective-Date of Original [system]">
    <vt:lpwstr/>
  </property>
  <property fmtid="{D5CDD505-2E9C-101B-9397-08002B2CF9AE}" pid="30" name="Objective-Date Received [system]">
    <vt:lpwstr/>
  </property>
  <property fmtid="{D5CDD505-2E9C-101B-9397-08002B2CF9AE}" pid="31" name="Objective-SG Web Publication - Category [system]">
    <vt:lpwstr/>
  </property>
  <property fmtid="{D5CDD505-2E9C-101B-9397-08002B2CF9AE}" pid="32" name="Objective-SG Web Publication - Category 2 Classification [system]">
    <vt:lpwstr/>
  </property>
  <property fmtid="{D5CDD505-2E9C-101B-9397-08002B2CF9AE}" pid="33" name="Objective-Connect Creator [system]">
    <vt:lpwstr/>
  </property>
  <property fmtid="{D5CDD505-2E9C-101B-9397-08002B2CF9AE}" pid="34" name="MediaServiceImageTags">
    <vt:lpwstr/>
  </property>
</Properties>
</file>