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29" r:id="rId2"/>
    <p:sldId id="289" r:id="rId3"/>
    <p:sldId id="288" r:id="rId4"/>
    <p:sldId id="292" r:id="rId5"/>
    <p:sldId id="341" r:id="rId6"/>
    <p:sldId id="307" r:id="rId7"/>
    <p:sldId id="342" r:id="rId8"/>
    <p:sldId id="306" r:id="rId9"/>
    <p:sldId id="343" r:id="rId10"/>
    <p:sldId id="344" r:id="rId11"/>
    <p:sldId id="345" r:id="rId12"/>
    <p:sldId id="31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2D93F4-CCEF-449A-B113-B2AABAADC779}" v="39" dt="2026-03-26T20:29:49.8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9" autoAdjust="0"/>
    <p:restoredTop sz="86375" autoAdjust="0"/>
  </p:normalViewPr>
  <p:slideViewPr>
    <p:cSldViewPr snapToGrid="0">
      <p:cViewPr varScale="1">
        <p:scale>
          <a:sx n="44" d="100"/>
          <a:sy n="44" d="100"/>
        </p:scale>
        <p:origin x="68" y="476"/>
      </p:cViewPr>
      <p:guideLst/>
    </p:cSldViewPr>
  </p:slideViewPr>
  <p:outlineViewPr>
    <p:cViewPr>
      <p:scale>
        <a:sx n="33" d="100"/>
        <a:sy n="33" d="100"/>
      </p:scale>
      <p:origin x="0" y="-315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 Foreman" userId="1cfa5fa4-6413-4bfc-881f-e54539b751bb" providerId="ADAL" clId="{FE919546-E30A-46A8-9483-F7DBC83CD46C}"/>
    <pc:docChg chg="undo custSel addSld delSld modSld">
      <pc:chgData name="Fran Foreman" userId="1cfa5fa4-6413-4bfc-881f-e54539b751bb" providerId="ADAL" clId="{FE919546-E30A-46A8-9483-F7DBC83CD46C}" dt="2026-03-26T20:30:14.816" v="1345"/>
      <pc:docMkLst>
        <pc:docMk/>
      </pc:docMkLst>
      <pc:sldChg chg="addSp delSp modSp mod">
        <pc:chgData name="Fran Foreman" userId="1cfa5fa4-6413-4bfc-881f-e54539b751bb" providerId="ADAL" clId="{FE919546-E30A-46A8-9483-F7DBC83CD46C}" dt="2026-03-26T20:29:30.714" v="1340" actId="33553"/>
        <pc:sldMkLst>
          <pc:docMk/>
          <pc:sldMk cId="0" sldId="288"/>
        </pc:sldMkLst>
        <pc:spChg chg="del mod">
          <ac:chgData name="Fran Foreman" userId="1cfa5fa4-6413-4bfc-881f-e54539b751bb" providerId="ADAL" clId="{FE919546-E30A-46A8-9483-F7DBC83CD46C}" dt="2026-03-25T16:17:20.802" v="1270" actId="478"/>
          <ac:spMkLst>
            <pc:docMk/>
            <pc:sldMk cId="0" sldId="288"/>
            <ac:spMk id="2" creationId="{00000000-0000-0000-0000-000000000000}"/>
          </ac:spMkLst>
        </pc:spChg>
        <pc:spChg chg="add mod ord">
          <ac:chgData name="Fran Foreman" userId="1cfa5fa4-6413-4bfc-881f-e54539b751bb" providerId="ADAL" clId="{FE919546-E30A-46A8-9483-F7DBC83CD46C}" dt="2026-03-26T20:29:30.714" v="1340" actId="33553"/>
          <ac:spMkLst>
            <pc:docMk/>
            <pc:sldMk cId="0" sldId="288"/>
            <ac:spMk id="4" creationId="{563BCD33-0C99-2D73-930C-CA7382FD4E2A}"/>
          </ac:spMkLst>
        </pc:spChg>
        <pc:spChg chg="mod">
          <ac:chgData name="Fran Foreman" userId="1cfa5fa4-6413-4bfc-881f-e54539b751bb" providerId="ADAL" clId="{FE919546-E30A-46A8-9483-F7DBC83CD46C}" dt="2026-03-25T16:18:10.091" v="1276" actId="164"/>
          <ac:spMkLst>
            <pc:docMk/>
            <pc:sldMk cId="0" sldId="288"/>
            <ac:spMk id="6" creationId="{5D3CE984-61B7-A865-7160-89A8C1FC564C}"/>
          </ac:spMkLst>
        </pc:spChg>
        <pc:spChg chg="ord">
          <ac:chgData name="Fran Foreman" userId="1cfa5fa4-6413-4bfc-881f-e54539b751bb" providerId="ADAL" clId="{FE919546-E30A-46A8-9483-F7DBC83CD46C}" dt="2026-03-25T16:17:34.347" v="1275" actId="13244"/>
          <ac:spMkLst>
            <pc:docMk/>
            <pc:sldMk cId="0" sldId="288"/>
            <ac:spMk id="12" creationId="{89EFAE07-7E45-B16D-103E-A78DC920FCBC}"/>
          </ac:spMkLst>
        </pc:spChg>
        <pc:spChg chg="mod">
          <ac:chgData name="Fran Foreman" userId="1cfa5fa4-6413-4bfc-881f-e54539b751bb" providerId="ADAL" clId="{FE919546-E30A-46A8-9483-F7DBC83CD46C}" dt="2026-03-23T17:02:14.209" v="1038" actId="1076"/>
          <ac:spMkLst>
            <pc:docMk/>
            <pc:sldMk cId="0" sldId="288"/>
            <ac:spMk id="15" creationId="{8BB3F13F-A00B-59DA-8D6E-75B43BF2728D}"/>
          </ac:spMkLst>
        </pc:spChg>
        <pc:spChg chg="mod">
          <ac:chgData name="Fran Foreman" userId="1cfa5fa4-6413-4bfc-881f-e54539b751bb" providerId="ADAL" clId="{FE919546-E30A-46A8-9483-F7DBC83CD46C}" dt="2026-03-25T16:19:03.650" v="1278" actId="164"/>
          <ac:spMkLst>
            <pc:docMk/>
            <pc:sldMk cId="0" sldId="288"/>
            <ac:spMk id="23" creationId="{654BD39C-B05E-64B3-1CFC-34FBA35A590C}"/>
          </ac:spMkLst>
        </pc:spChg>
        <pc:grpChg chg="add mod">
          <ac:chgData name="Fran Foreman" userId="1cfa5fa4-6413-4bfc-881f-e54539b751bb" providerId="ADAL" clId="{FE919546-E30A-46A8-9483-F7DBC83CD46C}" dt="2026-03-25T16:18:53.125" v="1277" actId="962"/>
          <ac:grpSpMkLst>
            <pc:docMk/>
            <pc:sldMk cId="0" sldId="288"/>
            <ac:grpSpMk id="5" creationId="{07D749B9-E379-02F8-E0DB-8DC601590822}"/>
          </ac:grpSpMkLst>
        </pc:grpChg>
        <pc:grpChg chg="add mod ord">
          <ac:chgData name="Fran Foreman" userId="1cfa5fa4-6413-4bfc-881f-e54539b751bb" providerId="ADAL" clId="{FE919546-E30A-46A8-9483-F7DBC83CD46C}" dt="2026-03-25T16:19:28.918" v="1280" actId="13244"/>
          <ac:grpSpMkLst>
            <pc:docMk/>
            <pc:sldMk cId="0" sldId="288"/>
            <ac:grpSpMk id="7" creationId="{1DC94BE3-4A39-1B70-8C3D-FE702B7F9C1E}"/>
          </ac:grpSpMkLst>
        </pc:grpChg>
        <pc:picChg chg="mod">
          <ac:chgData name="Fran Foreman" userId="1cfa5fa4-6413-4bfc-881f-e54539b751bb" providerId="ADAL" clId="{FE919546-E30A-46A8-9483-F7DBC83CD46C}" dt="2026-03-25T16:19:03.650" v="1278" actId="164"/>
          <ac:picMkLst>
            <pc:docMk/>
            <pc:sldMk cId="0" sldId="288"/>
            <ac:picMk id="9" creationId="{F4394888-622D-C390-618D-9A6DDF890699}"/>
          </ac:picMkLst>
        </pc:picChg>
        <pc:picChg chg="mod">
          <ac:chgData name="Fran Foreman" userId="1cfa5fa4-6413-4bfc-881f-e54539b751bb" providerId="ADAL" clId="{FE919546-E30A-46A8-9483-F7DBC83CD46C}" dt="2026-03-25T16:18:10.091" v="1276" actId="164"/>
          <ac:picMkLst>
            <pc:docMk/>
            <pc:sldMk cId="0" sldId="288"/>
            <ac:picMk id="11" creationId="{2692F640-17D4-08AD-0908-9BE134DECF02}"/>
          </ac:picMkLst>
        </pc:picChg>
      </pc:sldChg>
      <pc:sldChg chg="addSp delSp modSp mod">
        <pc:chgData name="Fran Foreman" userId="1cfa5fa4-6413-4bfc-881f-e54539b751bb" providerId="ADAL" clId="{FE919546-E30A-46A8-9483-F7DBC83CD46C}" dt="2026-03-26T20:29:44.172" v="1342" actId="13244"/>
        <pc:sldMkLst>
          <pc:docMk/>
          <pc:sldMk cId="621102197" sldId="289"/>
        </pc:sldMkLst>
        <pc:spChg chg="add del mod ord">
          <ac:chgData name="Fran Foreman" userId="1cfa5fa4-6413-4bfc-881f-e54539b751bb" providerId="ADAL" clId="{FE919546-E30A-46A8-9483-F7DBC83CD46C}" dt="2026-03-26T20:29:18.156" v="1336" actId="478"/>
          <ac:spMkLst>
            <pc:docMk/>
            <pc:sldMk cId="621102197" sldId="289"/>
            <ac:spMk id="2" creationId="{1205B601-BB2D-6C1A-81F0-87CF2F1DE483}"/>
          </ac:spMkLst>
        </pc:spChg>
        <pc:spChg chg="ord">
          <ac:chgData name="Fran Foreman" userId="1cfa5fa4-6413-4bfc-881f-e54539b751bb" providerId="ADAL" clId="{FE919546-E30A-46A8-9483-F7DBC83CD46C}" dt="2026-03-23T17:12:38.174" v="1248" actId="13244"/>
          <ac:spMkLst>
            <pc:docMk/>
            <pc:sldMk cId="621102197" sldId="289"/>
            <ac:spMk id="3" creationId="{3DE9EDDD-A944-7A99-554E-C4FCBA36AB17}"/>
          </ac:spMkLst>
        </pc:spChg>
        <pc:spChg chg="add del mod">
          <ac:chgData name="Fran Foreman" userId="1cfa5fa4-6413-4bfc-881f-e54539b751bb" providerId="ADAL" clId="{FE919546-E30A-46A8-9483-F7DBC83CD46C}" dt="2026-03-25T16:16:10.128" v="1252" actId="478"/>
          <ac:spMkLst>
            <pc:docMk/>
            <pc:sldMk cId="621102197" sldId="289"/>
            <ac:spMk id="4" creationId="{6AA50765-3176-3B1E-6680-5D74A790A1CF}"/>
          </ac:spMkLst>
        </pc:spChg>
        <pc:spChg chg="add mod">
          <ac:chgData name="Fran Foreman" userId="1cfa5fa4-6413-4bfc-881f-e54539b751bb" providerId="ADAL" clId="{FE919546-E30A-46A8-9483-F7DBC83CD46C}" dt="2026-03-26T20:29:44.172" v="1342" actId="13244"/>
          <ac:spMkLst>
            <pc:docMk/>
            <pc:sldMk cId="621102197" sldId="289"/>
            <ac:spMk id="4" creationId="{92C644F6-5064-6D3B-FD5B-718B27938453}"/>
          </ac:spMkLst>
        </pc:spChg>
        <pc:spChg chg="mod ord">
          <ac:chgData name="Fran Foreman" userId="1cfa5fa4-6413-4bfc-881f-e54539b751bb" providerId="ADAL" clId="{FE919546-E30A-46A8-9483-F7DBC83CD46C}" dt="2026-03-23T17:12:29.235" v="1247" actId="255"/>
          <ac:spMkLst>
            <pc:docMk/>
            <pc:sldMk cId="621102197" sldId="289"/>
            <ac:spMk id="5" creationId="{A1F6B3C3-44E5-A8A5-5DD3-9758C245D097}"/>
          </ac:spMkLst>
        </pc:spChg>
        <pc:spChg chg="mod ord">
          <ac:chgData name="Fran Foreman" userId="1cfa5fa4-6413-4bfc-881f-e54539b751bb" providerId="ADAL" clId="{FE919546-E30A-46A8-9483-F7DBC83CD46C}" dt="2026-03-23T17:10:43.663" v="1220" actId="13244"/>
          <ac:spMkLst>
            <pc:docMk/>
            <pc:sldMk cId="621102197" sldId="289"/>
            <ac:spMk id="12" creationId="{041BEAE9-85B9-195F-3A0F-B0D061F04165}"/>
          </ac:spMkLst>
        </pc:spChg>
        <pc:picChg chg="add del mod">
          <ac:chgData name="Fran Foreman" userId="1cfa5fa4-6413-4bfc-881f-e54539b751bb" providerId="ADAL" clId="{FE919546-E30A-46A8-9483-F7DBC83CD46C}" dt="2026-03-23T17:10:28.941" v="1216" actId="962"/>
          <ac:picMkLst>
            <pc:docMk/>
            <pc:sldMk cId="621102197" sldId="289"/>
            <ac:picMk id="6" creationId="{263A16CD-ACEF-7DB5-BECF-6DB751149C42}"/>
          </ac:picMkLst>
        </pc:picChg>
      </pc:sldChg>
      <pc:sldChg chg="modSp mod">
        <pc:chgData name="Fran Foreman" userId="1cfa5fa4-6413-4bfc-881f-e54539b751bb" providerId="ADAL" clId="{FE919546-E30A-46A8-9483-F7DBC83CD46C}" dt="2026-03-26T15:29:55.271" v="1306" actId="13238"/>
        <pc:sldMkLst>
          <pc:docMk/>
          <pc:sldMk cId="2681732815" sldId="292"/>
        </pc:sldMkLst>
        <pc:graphicFrameChg chg="mod modGraphic">
          <ac:chgData name="Fran Foreman" userId="1cfa5fa4-6413-4bfc-881f-e54539b751bb" providerId="ADAL" clId="{FE919546-E30A-46A8-9483-F7DBC83CD46C}" dt="2026-03-26T15:29:55.271" v="1306" actId="13238"/>
          <ac:graphicFrameMkLst>
            <pc:docMk/>
            <pc:sldMk cId="2681732815" sldId="292"/>
            <ac:graphicFrameMk id="28" creationId="{5116F402-F4FB-BB43-04E6-5BEA26222FDF}"/>
          </ac:graphicFrameMkLst>
        </pc:graphicFrameChg>
        <pc:picChg chg="mod ord">
          <ac:chgData name="Fran Foreman" userId="1cfa5fa4-6413-4bfc-881f-e54539b751bb" providerId="ADAL" clId="{FE919546-E30A-46A8-9483-F7DBC83CD46C}" dt="2026-03-25T16:20:32.219" v="1288" actId="13244"/>
          <ac:picMkLst>
            <pc:docMk/>
            <pc:sldMk cId="2681732815" sldId="292"/>
            <ac:picMk id="37" creationId="{16C0B523-F3CE-79F9-A5FA-84F29E6E8659}"/>
          </ac:picMkLst>
        </pc:picChg>
      </pc:sldChg>
      <pc:sldChg chg="modSp mod">
        <pc:chgData name="Fran Foreman" userId="1cfa5fa4-6413-4bfc-881f-e54539b751bb" providerId="ADAL" clId="{FE919546-E30A-46A8-9483-F7DBC83CD46C}" dt="2026-03-26T20:30:14.816" v="1345"/>
        <pc:sldMkLst>
          <pc:docMk/>
          <pc:sldMk cId="4050798071" sldId="306"/>
        </pc:sldMkLst>
        <pc:spChg chg="ord">
          <ac:chgData name="Fran Foreman" userId="1cfa5fa4-6413-4bfc-881f-e54539b751bb" providerId="ADAL" clId="{FE919546-E30A-46A8-9483-F7DBC83CD46C}" dt="2026-03-26T20:30:14.816" v="1345"/>
          <ac:spMkLst>
            <pc:docMk/>
            <pc:sldMk cId="4050798071" sldId="306"/>
            <ac:spMk id="2" creationId="{2D640045-A5CE-9CBC-AA76-08EEC1F51155}"/>
          </ac:spMkLst>
        </pc:spChg>
        <pc:spChg chg="ord">
          <ac:chgData name="Fran Foreman" userId="1cfa5fa4-6413-4bfc-881f-e54539b751bb" providerId="ADAL" clId="{FE919546-E30A-46A8-9483-F7DBC83CD46C}" dt="2026-03-26T20:30:14.816" v="1345"/>
          <ac:spMkLst>
            <pc:docMk/>
            <pc:sldMk cId="4050798071" sldId="306"/>
            <ac:spMk id="29" creationId="{AC2F5E58-B874-39C7-4CAF-D4D91AD791B5}"/>
          </ac:spMkLst>
        </pc:spChg>
        <pc:spChg chg="ord">
          <ac:chgData name="Fran Foreman" userId="1cfa5fa4-6413-4bfc-881f-e54539b751bb" providerId="ADAL" clId="{FE919546-E30A-46A8-9483-F7DBC83CD46C}" dt="2026-03-26T20:30:14.816" v="1345"/>
          <ac:spMkLst>
            <pc:docMk/>
            <pc:sldMk cId="4050798071" sldId="306"/>
            <ac:spMk id="30" creationId="{317E1A45-6C1A-F710-A24F-DFD3ED734222}"/>
          </ac:spMkLst>
        </pc:spChg>
        <pc:spChg chg="ord">
          <ac:chgData name="Fran Foreman" userId="1cfa5fa4-6413-4bfc-881f-e54539b751bb" providerId="ADAL" clId="{FE919546-E30A-46A8-9483-F7DBC83CD46C}" dt="2026-03-26T20:30:14.816" v="1345"/>
          <ac:spMkLst>
            <pc:docMk/>
            <pc:sldMk cId="4050798071" sldId="306"/>
            <ac:spMk id="31" creationId="{53534C38-2CFF-0577-8992-05F27E2DCA82}"/>
          </ac:spMkLst>
        </pc:spChg>
        <pc:spChg chg="ord">
          <ac:chgData name="Fran Foreman" userId="1cfa5fa4-6413-4bfc-881f-e54539b751bb" providerId="ADAL" clId="{FE919546-E30A-46A8-9483-F7DBC83CD46C}" dt="2026-03-26T20:30:14.816" v="1345"/>
          <ac:spMkLst>
            <pc:docMk/>
            <pc:sldMk cId="4050798071" sldId="306"/>
            <ac:spMk id="32" creationId="{3B753967-568E-568D-20E8-ACB17E8F0C3F}"/>
          </ac:spMkLst>
        </pc:spChg>
        <pc:spChg chg="ord">
          <ac:chgData name="Fran Foreman" userId="1cfa5fa4-6413-4bfc-881f-e54539b751bb" providerId="ADAL" clId="{FE919546-E30A-46A8-9483-F7DBC83CD46C}" dt="2026-03-26T20:30:14.816" v="1345"/>
          <ac:spMkLst>
            <pc:docMk/>
            <pc:sldMk cId="4050798071" sldId="306"/>
            <ac:spMk id="33" creationId="{1C07B883-F091-2194-F725-70426BF7E3B4}"/>
          </ac:spMkLst>
        </pc:spChg>
        <pc:spChg chg="ord">
          <ac:chgData name="Fran Foreman" userId="1cfa5fa4-6413-4bfc-881f-e54539b751bb" providerId="ADAL" clId="{FE919546-E30A-46A8-9483-F7DBC83CD46C}" dt="2026-03-26T20:30:14.816" v="1345"/>
          <ac:spMkLst>
            <pc:docMk/>
            <pc:sldMk cId="4050798071" sldId="306"/>
            <ac:spMk id="34" creationId="{E59C52D5-1743-EE05-5972-037EBB92CC68}"/>
          </ac:spMkLst>
        </pc:spChg>
        <pc:picChg chg="mod ord">
          <ac:chgData name="Fran Foreman" userId="1cfa5fa4-6413-4bfc-881f-e54539b751bb" providerId="ADAL" clId="{FE919546-E30A-46A8-9483-F7DBC83CD46C}" dt="2026-03-26T20:30:14.816" v="1345"/>
          <ac:picMkLst>
            <pc:docMk/>
            <pc:sldMk cId="4050798071" sldId="306"/>
            <ac:picMk id="36" creationId="{30AC4AF5-A63E-3254-0809-41A387724820}"/>
          </ac:picMkLst>
        </pc:picChg>
      </pc:sldChg>
      <pc:sldChg chg="modSp mod">
        <pc:chgData name="Fran Foreman" userId="1cfa5fa4-6413-4bfc-881f-e54539b751bb" providerId="ADAL" clId="{FE919546-E30A-46A8-9483-F7DBC83CD46C}" dt="2026-03-23T17:04:54.922" v="1114" actId="962"/>
        <pc:sldMkLst>
          <pc:docMk/>
          <pc:sldMk cId="3585978976" sldId="307"/>
        </pc:sldMkLst>
        <pc:picChg chg="mod">
          <ac:chgData name="Fran Foreman" userId="1cfa5fa4-6413-4bfc-881f-e54539b751bb" providerId="ADAL" clId="{FE919546-E30A-46A8-9483-F7DBC83CD46C}" dt="2026-03-23T17:04:54.922" v="1114" actId="962"/>
          <ac:picMkLst>
            <pc:docMk/>
            <pc:sldMk cId="3585978976" sldId="307"/>
            <ac:picMk id="8" creationId="{3CCB09BA-A895-D894-D921-F3952FD7C485}"/>
          </ac:picMkLst>
        </pc:picChg>
      </pc:sldChg>
      <pc:sldChg chg="modSp add mod setBg">
        <pc:chgData name="Fran Foreman" userId="1cfa5fa4-6413-4bfc-881f-e54539b751bb" providerId="ADAL" clId="{FE919546-E30A-46A8-9483-F7DBC83CD46C}" dt="2026-03-26T20:29:33.584" v="1341" actId="33553"/>
        <pc:sldMkLst>
          <pc:docMk/>
          <pc:sldMk cId="1271801880" sldId="310"/>
        </pc:sldMkLst>
        <pc:spChg chg="mod">
          <ac:chgData name="Fran Foreman" userId="1cfa5fa4-6413-4bfc-881f-e54539b751bb" providerId="ADAL" clId="{FE919546-E30A-46A8-9483-F7DBC83CD46C}" dt="2026-03-26T20:29:33.584" v="1341" actId="33553"/>
          <ac:spMkLst>
            <pc:docMk/>
            <pc:sldMk cId="1271801880" sldId="310"/>
            <ac:spMk id="5" creationId="{57F10244-822A-2D0B-C97C-F8152E03FE63}"/>
          </ac:spMkLst>
        </pc:spChg>
      </pc:sldChg>
      <pc:sldChg chg="modNotesTx">
        <pc:chgData name="Fran Foreman" userId="1cfa5fa4-6413-4bfc-881f-e54539b751bb" providerId="ADAL" clId="{FE919546-E30A-46A8-9483-F7DBC83CD46C}" dt="2026-03-25T16:14:45.735" v="1249" actId="20577"/>
        <pc:sldMkLst>
          <pc:docMk/>
          <pc:sldMk cId="3790678957" sldId="329"/>
        </pc:sldMkLst>
      </pc:sldChg>
      <pc:sldChg chg="modSp mod">
        <pc:chgData name="Fran Foreman" userId="1cfa5fa4-6413-4bfc-881f-e54539b751bb" providerId="ADAL" clId="{FE919546-E30A-46A8-9483-F7DBC83CD46C}" dt="2026-03-23T17:04:47.689" v="1112" actId="962"/>
        <pc:sldMkLst>
          <pc:docMk/>
          <pc:sldMk cId="1022906335" sldId="341"/>
        </pc:sldMkLst>
        <pc:picChg chg="mod">
          <ac:chgData name="Fran Foreman" userId="1cfa5fa4-6413-4bfc-881f-e54539b751bb" providerId="ADAL" clId="{FE919546-E30A-46A8-9483-F7DBC83CD46C}" dt="2026-03-23T17:04:47.689" v="1112" actId="962"/>
          <ac:picMkLst>
            <pc:docMk/>
            <pc:sldMk cId="1022906335" sldId="341"/>
            <ac:picMk id="33" creationId="{16CDC687-CDF1-D7FC-5D29-7D84D9BF2183}"/>
          </ac:picMkLst>
        </pc:picChg>
      </pc:sldChg>
      <pc:sldChg chg="modSp mod">
        <pc:chgData name="Fran Foreman" userId="1cfa5fa4-6413-4bfc-881f-e54539b751bb" providerId="ADAL" clId="{FE919546-E30A-46A8-9483-F7DBC83CD46C}" dt="2026-03-26T20:29:49.881" v="1343" actId="13244"/>
        <pc:sldMkLst>
          <pc:docMk/>
          <pc:sldMk cId="1206470703" sldId="342"/>
        </pc:sldMkLst>
        <pc:spChg chg="mod">
          <ac:chgData name="Fran Foreman" userId="1cfa5fa4-6413-4bfc-881f-e54539b751bb" providerId="ADAL" clId="{FE919546-E30A-46A8-9483-F7DBC83CD46C}" dt="2026-03-26T20:29:49.881" v="1343" actId="13244"/>
          <ac:spMkLst>
            <pc:docMk/>
            <pc:sldMk cId="1206470703" sldId="342"/>
            <ac:spMk id="2" creationId="{181F4089-6002-7ADD-8718-5AC25EA6F516}"/>
          </ac:spMkLst>
        </pc:spChg>
        <pc:graphicFrameChg chg="modGraphic">
          <ac:chgData name="Fran Foreman" userId="1cfa5fa4-6413-4bfc-881f-e54539b751bb" providerId="ADAL" clId="{FE919546-E30A-46A8-9483-F7DBC83CD46C}" dt="2026-03-26T15:29:59.928" v="1307" actId="13238"/>
          <ac:graphicFrameMkLst>
            <pc:docMk/>
            <pc:sldMk cId="1206470703" sldId="342"/>
            <ac:graphicFrameMk id="14" creationId="{7CD944F3-06A4-C733-54B5-54443E8BC2BD}"/>
          </ac:graphicFrameMkLst>
        </pc:graphicFrameChg>
        <pc:picChg chg="mod">
          <ac:chgData name="Fran Foreman" userId="1cfa5fa4-6413-4bfc-881f-e54539b751bb" providerId="ADAL" clId="{FE919546-E30A-46A8-9483-F7DBC83CD46C}" dt="2026-03-23T17:00:00.750" v="761" actId="962"/>
          <ac:picMkLst>
            <pc:docMk/>
            <pc:sldMk cId="1206470703" sldId="342"/>
            <ac:picMk id="22" creationId="{D0CC13A3-AA1A-F913-2693-40183518CB53}"/>
          </ac:picMkLst>
        </pc:picChg>
        <pc:picChg chg="mod">
          <ac:chgData name="Fran Foreman" userId="1cfa5fa4-6413-4bfc-881f-e54539b751bb" providerId="ADAL" clId="{FE919546-E30A-46A8-9483-F7DBC83CD46C}" dt="2026-03-23T17:00:09.584" v="773" actId="962"/>
          <ac:picMkLst>
            <pc:docMk/>
            <pc:sldMk cId="1206470703" sldId="342"/>
            <ac:picMk id="24" creationId="{8B966201-2E2D-120F-2DC0-571081C2D95A}"/>
          </ac:picMkLst>
        </pc:picChg>
      </pc:sldChg>
      <pc:sldChg chg="modSp mod">
        <pc:chgData name="Fran Foreman" userId="1cfa5fa4-6413-4bfc-881f-e54539b751bb" providerId="ADAL" clId="{FE919546-E30A-46A8-9483-F7DBC83CD46C}" dt="2026-03-26T15:30:04.142" v="1308" actId="13238"/>
        <pc:sldMkLst>
          <pc:docMk/>
          <pc:sldMk cId="195250451" sldId="343"/>
        </pc:sldMkLst>
        <pc:graphicFrameChg chg="mod modGraphic">
          <ac:chgData name="Fran Foreman" userId="1cfa5fa4-6413-4bfc-881f-e54539b751bb" providerId="ADAL" clId="{FE919546-E30A-46A8-9483-F7DBC83CD46C}" dt="2026-03-26T15:30:04.142" v="1308" actId="13238"/>
          <ac:graphicFrameMkLst>
            <pc:docMk/>
            <pc:sldMk cId="195250451" sldId="343"/>
            <ac:graphicFrameMk id="27" creationId="{24E536AF-50FD-C7F9-93A6-6C48EB45E667}"/>
          </ac:graphicFrameMkLst>
        </pc:graphicFrameChg>
        <pc:picChg chg="mod ord">
          <ac:chgData name="Fran Foreman" userId="1cfa5fa4-6413-4bfc-881f-e54539b751bb" providerId="ADAL" clId="{FE919546-E30A-46A8-9483-F7DBC83CD46C}" dt="2026-03-25T16:22:40.830" v="1297" actId="13244"/>
          <ac:picMkLst>
            <pc:docMk/>
            <pc:sldMk cId="195250451" sldId="343"/>
            <ac:picMk id="28" creationId="{514DDF78-9E66-DDEE-7B3A-6BA686E80381}"/>
          </ac:picMkLst>
        </pc:picChg>
      </pc:sldChg>
      <pc:sldChg chg="delSp modSp mod">
        <pc:chgData name="Fran Foreman" userId="1cfa5fa4-6413-4bfc-881f-e54539b751bb" providerId="ADAL" clId="{FE919546-E30A-46A8-9483-F7DBC83CD46C}" dt="2026-03-25T16:23:05.593" v="1302" actId="478"/>
        <pc:sldMkLst>
          <pc:docMk/>
          <pc:sldMk cId="3740692125" sldId="345"/>
        </pc:sldMkLst>
        <pc:spChg chg="mod">
          <ac:chgData name="Fran Foreman" userId="1cfa5fa4-6413-4bfc-881f-e54539b751bb" providerId="ADAL" clId="{FE919546-E30A-46A8-9483-F7DBC83CD46C}" dt="2026-03-25T16:23:01.929" v="1301"/>
          <ac:spMkLst>
            <pc:docMk/>
            <pc:sldMk cId="3740692125" sldId="345"/>
            <ac:spMk id="9" creationId="{61AA0D9E-6323-D038-D2A4-4C6BA85F50B7}"/>
          </ac:spMkLst>
        </pc:spChg>
        <pc:spChg chg="del mod">
          <ac:chgData name="Fran Foreman" userId="1cfa5fa4-6413-4bfc-881f-e54539b751bb" providerId="ADAL" clId="{FE919546-E30A-46A8-9483-F7DBC83CD46C}" dt="2026-03-25T16:23:05.593" v="1302" actId="478"/>
          <ac:spMkLst>
            <pc:docMk/>
            <pc:sldMk cId="3740692125" sldId="345"/>
            <ac:spMk id="10" creationId="{0177E4CF-20DB-599C-FED5-A2DE2CEB0BF1}"/>
          </ac:spMkLst>
        </pc:spChg>
        <pc:picChg chg="mod">
          <ac:chgData name="Fran Foreman" userId="1cfa5fa4-6413-4bfc-881f-e54539b751bb" providerId="ADAL" clId="{FE919546-E30A-46A8-9483-F7DBC83CD46C}" dt="2026-03-23T17:01:56.748" v="1037" actId="962"/>
          <ac:picMkLst>
            <pc:docMk/>
            <pc:sldMk cId="3740692125" sldId="345"/>
            <ac:picMk id="12" creationId="{61DFCBD7-84C4-BE90-9B1F-46289763F37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4A5017-91C6-43FE-A53B-59C10B997812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5C7CA-EFE2-45AD-BC82-556F8CC2B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238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73C35-61D9-2B67-0539-266458E4B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D6BCDF-3707-7FB4-4A1E-8B10F4988F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CBD78E-9E1F-9D49-A1F9-F05BD47238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87874D-37CD-EDFA-4C40-D8138173A2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5681A-6C9B-44AB-8D69-E5FD41F7E01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2238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35C7CA-EFE2-45AD-BC82-556F8CC2B0B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33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A5F1F1-BEEA-454F-9C82-7A33961C06B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509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35C7CA-EFE2-45AD-BC82-556F8CC2B0B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2721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A5F1F1-BEEA-454F-9C82-7A33961C06B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316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35C7CA-EFE2-45AD-BC82-556F8CC2B0B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4335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35C7CA-EFE2-45AD-BC82-556F8CC2B0B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631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35C7CA-EFE2-45AD-BC82-556F8CC2B0B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881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397FC-442A-08D2-AD51-9EB8B1A6DC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74087B-7451-91BD-333F-E616CB487D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00595-999F-064B-61D7-75F7D17A6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5298C-10E0-4BE0-BF87-FE89E815F3A3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5EA5E-2427-7BF7-1D82-66E35A7B8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4B40B-D6A5-68B1-14A4-647D6A845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9F49B-EA39-4085-8A8E-9D301CCAEC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298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9789D-2BE0-45D3-190A-921D3D1B6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AA131E-61DB-39BD-543D-C10B4C7041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3155E-267E-3180-F7A4-1C57D6CE9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5298C-10E0-4BE0-BF87-FE89E815F3A3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65D88-6199-5E2B-5EF7-BE74C7A9C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EDE6E-FEAE-91FE-AAB6-F481A0646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9F49B-EA39-4085-8A8E-9D301CCAEC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122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190057-D23A-AE04-4752-AA9AAC35D2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30B9D2-365A-36AB-2F55-041C6B43A2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82DB56-BAD2-BEF4-4369-8C6F0F970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5298C-10E0-4BE0-BF87-FE89E815F3A3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A01F3-EAFC-663B-1491-5CC6E60B5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F6DEF5-2487-46A1-053D-D282E3854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9F49B-EA39-4085-8A8E-9D301CCAEC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047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bg>
      <p:bgPr>
        <a:solidFill>
          <a:srgbClr val="231D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25D9C294-1923-E246-8A93-29E9E93478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7785" y="6353337"/>
            <a:ext cx="3894619" cy="356413"/>
          </a:xfrm>
          <a:prstGeom prst="rect">
            <a:avLst/>
          </a:prstGeom>
        </p:spPr>
      </p:pic>
      <p:sp>
        <p:nvSpPr>
          <p:cNvPr id="9" name="Holder 6">
            <a:extLst>
              <a:ext uri="{FF2B5EF4-FFF2-40B4-BE49-F238E27FC236}">
                <a16:creationId xmlns:a16="http://schemas.microsoft.com/office/drawing/2014/main" id="{27ED5A25-BFCA-B02A-5EDA-6B778756456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481122" y="6512705"/>
            <a:ext cx="160197" cy="121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88" b="0" i="0">
                <a:solidFill>
                  <a:schemeClr val="bg1"/>
                </a:solidFill>
                <a:latin typeface="Outfit"/>
                <a:cs typeface="Outfit"/>
              </a:defRPr>
            </a:lvl1pPr>
          </a:lstStyle>
          <a:p>
            <a:pPr marL="7701">
              <a:spcBef>
                <a:spcPts val="73"/>
              </a:spcBef>
            </a:pPr>
            <a:fld id="{81D60167-4931-47E6-BA6A-407CBD079E47}" type="slidenum">
              <a:rPr lang="en-GB" spc="-15" smtClean="0"/>
              <a:pPr marL="7701">
                <a:spcBef>
                  <a:spcPts val="73"/>
                </a:spcBef>
              </a:pPr>
              <a:t>‹#›</a:t>
            </a:fld>
            <a:endParaRPr lang="en-GB" spc="-15"/>
          </a:p>
        </p:txBody>
      </p:sp>
    </p:spTree>
    <p:extLst>
      <p:ext uri="{BB962C8B-B14F-4D97-AF65-F5344CB8AC3E}">
        <p14:creationId xmlns:p14="http://schemas.microsoft.com/office/powerpoint/2010/main" val="224886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4350" y="592297"/>
            <a:ext cx="3489330" cy="689005"/>
          </a:xfrm>
        </p:spPr>
        <p:txBody>
          <a:bodyPr lIns="0" tIns="0" rIns="0" bIns="0"/>
          <a:lstStyle>
            <a:lvl1pPr>
              <a:defRPr sz="2183" b="1" i="0">
                <a:solidFill>
                  <a:srgbClr val="231D4F"/>
                </a:solidFill>
                <a:latin typeface="Outfit SemiBold"/>
                <a:cs typeface="Outfit SemiBold"/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481122" y="6580840"/>
            <a:ext cx="160197" cy="143628"/>
          </a:xfrm>
        </p:spPr>
        <p:txBody>
          <a:bodyPr lIns="0" tIns="0" rIns="0" bIns="0"/>
          <a:lstStyle>
            <a:lvl1pPr>
              <a:defRPr sz="788" b="0" i="0">
                <a:solidFill>
                  <a:srgbClr val="231D4F"/>
                </a:solidFill>
                <a:latin typeface="Outfit"/>
                <a:cs typeface="Outfit"/>
              </a:defRPr>
            </a:lvl1pPr>
          </a:lstStyle>
          <a:p>
            <a:pPr marL="7701">
              <a:spcBef>
                <a:spcPts val="73"/>
              </a:spcBef>
            </a:pPr>
            <a:fld id="{81D60167-4931-47E6-BA6A-407CBD079E47}" type="slidenum">
              <a:rPr lang="en-GB" spc="-15" smtClean="0"/>
              <a:pPr marL="7701">
                <a:spcBef>
                  <a:spcPts val="73"/>
                </a:spcBef>
              </a:pPr>
              <a:t>‹#›</a:t>
            </a:fld>
            <a:endParaRPr lang="en-GB" spc="-15"/>
          </a:p>
        </p:txBody>
      </p:sp>
      <p:sp>
        <p:nvSpPr>
          <p:cNvPr id="4" name="Table Placeholder 9">
            <a:extLst>
              <a:ext uri="{FF2B5EF4-FFF2-40B4-BE49-F238E27FC236}">
                <a16:creationId xmlns:a16="http://schemas.microsoft.com/office/drawing/2014/main" id="{0FD67648-CC6A-06D3-2C2B-CB32BC8D528E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4340946" y="554493"/>
            <a:ext cx="7276705" cy="5749014"/>
          </a:xfrm>
        </p:spPr>
        <p:txBody>
          <a:bodyPr/>
          <a:lstStyle>
            <a:lvl1pPr>
              <a:defRPr sz="2183">
                <a:latin typeface="Outfit" pitchFamily="2" charset="0"/>
              </a:defRPr>
            </a:lvl1pPr>
          </a:lstStyle>
          <a:p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F64ED7F-30F5-F124-ABA5-C23F282932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6605" y="6363193"/>
            <a:ext cx="1201486" cy="43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300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31C0918-339F-2AB2-80E8-88A377DC7F31}"/>
              </a:ext>
            </a:extLst>
          </p:cNvPr>
          <p:cNvSpPr/>
          <p:nvPr userDrawn="1"/>
        </p:nvSpPr>
        <p:spPr>
          <a:xfrm>
            <a:off x="0" y="1281303"/>
            <a:ext cx="12192000" cy="5576697"/>
          </a:xfrm>
          <a:prstGeom prst="rect">
            <a:avLst/>
          </a:prstGeom>
          <a:solidFill>
            <a:srgbClr val="D8EB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  <p:sp>
        <p:nvSpPr>
          <p:cNvPr id="16" name="Round Same-side Corner of Rectangle 15">
            <a:extLst>
              <a:ext uri="{FF2B5EF4-FFF2-40B4-BE49-F238E27FC236}">
                <a16:creationId xmlns:a16="http://schemas.microsoft.com/office/drawing/2014/main" id="{FA61B3AF-0D10-4EA5-9B96-42AE75E72E9D}"/>
              </a:ext>
            </a:extLst>
          </p:cNvPr>
          <p:cNvSpPr/>
          <p:nvPr userDrawn="1"/>
        </p:nvSpPr>
        <p:spPr>
          <a:xfrm rot="10800000">
            <a:off x="10348981" y="-131382"/>
            <a:ext cx="1281393" cy="1281303"/>
          </a:xfrm>
          <a:prstGeom prst="round2SameRect">
            <a:avLst/>
          </a:prstGeom>
          <a:solidFill>
            <a:srgbClr val="231D4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48A45A22-EF47-D779-DA64-55DB70470B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6605" y="6363193"/>
            <a:ext cx="1201486" cy="43250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4350" y="592297"/>
            <a:ext cx="7275742" cy="689005"/>
          </a:xfrm>
        </p:spPr>
        <p:txBody>
          <a:bodyPr lIns="0" tIns="0" rIns="0" bIns="0"/>
          <a:lstStyle>
            <a:lvl1pPr>
              <a:defRPr sz="2183" b="1" i="0">
                <a:solidFill>
                  <a:srgbClr val="231D4F"/>
                </a:solidFill>
                <a:latin typeface="Outfit SemiBold"/>
                <a:cs typeface="Outfit SemiBold"/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481122" y="6580840"/>
            <a:ext cx="160197" cy="143628"/>
          </a:xfrm>
        </p:spPr>
        <p:txBody>
          <a:bodyPr lIns="0" tIns="0" rIns="0" bIns="0"/>
          <a:lstStyle>
            <a:lvl1pPr>
              <a:defRPr sz="788" b="0" i="0">
                <a:solidFill>
                  <a:srgbClr val="231D4F"/>
                </a:solidFill>
                <a:latin typeface="Outfit"/>
                <a:cs typeface="Outfit"/>
              </a:defRPr>
            </a:lvl1pPr>
          </a:lstStyle>
          <a:p>
            <a:pPr marL="7701">
              <a:spcBef>
                <a:spcPts val="73"/>
              </a:spcBef>
            </a:pPr>
            <a:fld id="{81D60167-4931-47E6-BA6A-407CBD079E47}" type="slidenum">
              <a:rPr lang="en-GB" spc="-15" smtClean="0"/>
              <a:pPr marL="7701">
                <a:spcBef>
                  <a:spcPts val="73"/>
                </a:spcBef>
              </a:pPr>
              <a:t>‹#›</a:t>
            </a:fld>
            <a:endParaRPr lang="en-GB" spc="-15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138DE3-3303-8BD0-9DAE-0E574C9340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4750" y="1558548"/>
            <a:ext cx="2542567" cy="3739939"/>
          </a:xfrm>
        </p:spPr>
        <p:txBody>
          <a:bodyPr/>
          <a:lstStyle>
            <a:lvl1pPr>
              <a:defRPr sz="2183">
                <a:latin typeface="Outfit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5EA27C6-FE89-84B5-92CA-3946AA9574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94583" y="1558549"/>
            <a:ext cx="2579669" cy="3739939"/>
          </a:xfrm>
        </p:spPr>
        <p:txBody>
          <a:bodyPr/>
          <a:lstStyle>
            <a:lvl1pPr>
              <a:defRPr sz="2183">
                <a:latin typeface="Outfit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6AB0C5-2382-6CBE-6A7B-0F0A60F5C4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65219" y="1558549"/>
            <a:ext cx="2542567" cy="3739939"/>
          </a:xfrm>
        </p:spPr>
        <p:txBody>
          <a:bodyPr/>
          <a:lstStyle>
            <a:lvl1pPr>
              <a:defRPr sz="2183">
                <a:latin typeface="Outfit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C71F453A-8DD5-0199-E6AC-75FCFD0340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98752" y="1569064"/>
            <a:ext cx="2542567" cy="3739939"/>
          </a:xfrm>
        </p:spPr>
        <p:txBody>
          <a:bodyPr/>
          <a:lstStyle>
            <a:lvl1pPr>
              <a:defRPr sz="2183">
                <a:latin typeface="Outfit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92814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bg>
      <p:bgPr>
        <a:solidFill>
          <a:srgbClr val="231D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350D211-9888-0C98-B892-6DE9CDD76DFD}"/>
              </a:ext>
            </a:extLst>
          </p:cNvPr>
          <p:cNvSpPr/>
          <p:nvPr userDrawn="1"/>
        </p:nvSpPr>
        <p:spPr>
          <a:xfrm>
            <a:off x="4340945" y="0"/>
            <a:ext cx="785105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4350" y="592296"/>
            <a:ext cx="2542967" cy="447927"/>
          </a:xfrm>
          <a:noFill/>
        </p:spPr>
        <p:txBody>
          <a:bodyPr lIns="0" tIns="0" rIns="0" bIns="0"/>
          <a:lstStyle>
            <a:lvl1pPr>
              <a:defRPr sz="2911" b="1" i="0">
                <a:solidFill>
                  <a:srgbClr val="D8EBF9"/>
                </a:solidFill>
                <a:latin typeface="Outfit SemiBold"/>
                <a:cs typeface="Outfit SemiBold"/>
              </a:defRPr>
            </a:lvl1pPr>
          </a:lstStyle>
          <a:p>
            <a:endParaRPr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2EB4D73-2D6A-5563-2A0F-562F7DE85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522" y="6363193"/>
            <a:ext cx="1201486" cy="43250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6AEB81-BD39-6D37-C7F7-F6317E8200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4750" y="2562605"/>
            <a:ext cx="2542567" cy="671890"/>
          </a:xfrm>
        </p:spPr>
        <p:txBody>
          <a:bodyPr/>
          <a:lstStyle>
            <a:lvl1pPr>
              <a:defRPr sz="2183">
                <a:solidFill>
                  <a:schemeClr val="bg1"/>
                </a:solidFill>
                <a:latin typeface="Outfit" pitchFamily="2" charset="0"/>
              </a:defRPr>
            </a:lvl1pPr>
            <a:lvl2pPr>
              <a:defRPr sz="2183">
                <a:solidFill>
                  <a:schemeClr val="bg1"/>
                </a:solidFill>
                <a:latin typeface="Outfit" pitchFamily="2" charset="0"/>
              </a:defRPr>
            </a:lvl2pPr>
            <a:lvl3pPr>
              <a:defRPr sz="2183">
                <a:solidFill>
                  <a:schemeClr val="bg1"/>
                </a:solidFill>
                <a:latin typeface="Outfit" pitchFamily="2" charset="0"/>
              </a:defRPr>
            </a:lvl3pPr>
            <a:lvl4pPr>
              <a:defRPr sz="2183">
                <a:solidFill>
                  <a:schemeClr val="bg1"/>
                </a:solidFill>
                <a:latin typeface="Outfit" pitchFamily="2" charset="0"/>
              </a:defRPr>
            </a:lvl4pPr>
            <a:lvl5pPr>
              <a:defRPr sz="2183">
                <a:solidFill>
                  <a:schemeClr val="bg1"/>
                </a:solidFill>
                <a:latin typeface="Outfit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2214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31C0918-339F-2AB2-80E8-88A377DC7F31}"/>
              </a:ext>
            </a:extLst>
          </p:cNvPr>
          <p:cNvSpPr/>
          <p:nvPr userDrawn="1"/>
        </p:nvSpPr>
        <p:spPr>
          <a:xfrm>
            <a:off x="-482" y="1281303"/>
            <a:ext cx="12192000" cy="5576697"/>
          </a:xfrm>
          <a:prstGeom prst="rect">
            <a:avLst/>
          </a:prstGeom>
          <a:solidFill>
            <a:srgbClr val="D8EB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  <p:sp>
        <p:nvSpPr>
          <p:cNvPr id="16" name="Round Same-side Corner of Rectangle 15">
            <a:extLst>
              <a:ext uri="{FF2B5EF4-FFF2-40B4-BE49-F238E27FC236}">
                <a16:creationId xmlns:a16="http://schemas.microsoft.com/office/drawing/2014/main" id="{FA61B3AF-0D10-4EA5-9B96-42AE75E72E9D}"/>
              </a:ext>
            </a:extLst>
          </p:cNvPr>
          <p:cNvSpPr/>
          <p:nvPr userDrawn="1"/>
        </p:nvSpPr>
        <p:spPr>
          <a:xfrm rot="10800000">
            <a:off x="10348981" y="-131382"/>
            <a:ext cx="1281393" cy="1281303"/>
          </a:xfrm>
          <a:prstGeom prst="round2SameRect">
            <a:avLst/>
          </a:prstGeom>
          <a:solidFill>
            <a:srgbClr val="231D4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48A45A22-EF47-D779-DA64-55DB70470B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790" y="6346703"/>
            <a:ext cx="1201486" cy="43250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4350" y="592297"/>
            <a:ext cx="7275742" cy="689005"/>
          </a:xfrm>
        </p:spPr>
        <p:txBody>
          <a:bodyPr lIns="0" tIns="0" rIns="0" bIns="0"/>
          <a:lstStyle>
            <a:lvl1pPr>
              <a:defRPr sz="2183" b="1" i="0">
                <a:solidFill>
                  <a:srgbClr val="231D4F"/>
                </a:solidFill>
                <a:latin typeface="Outfit SemiBold"/>
                <a:cs typeface="Outfit SemiBold"/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481122" y="6580840"/>
            <a:ext cx="160197" cy="143628"/>
          </a:xfrm>
        </p:spPr>
        <p:txBody>
          <a:bodyPr lIns="0" tIns="0" rIns="0" bIns="0"/>
          <a:lstStyle>
            <a:lvl1pPr>
              <a:defRPr sz="788" b="0" i="0">
                <a:solidFill>
                  <a:srgbClr val="231D4F"/>
                </a:solidFill>
                <a:latin typeface="Outfit"/>
                <a:cs typeface="Outfit"/>
              </a:defRPr>
            </a:lvl1pPr>
          </a:lstStyle>
          <a:p>
            <a:pPr marL="7701">
              <a:spcBef>
                <a:spcPts val="73"/>
              </a:spcBef>
            </a:pPr>
            <a:fld id="{81D60167-4931-47E6-BA6A-407CBD079E47}" type="slidenum">
              <a:rPr lang="en-GB" spc="-15" smtClean="0"/>
              <a:pPr marL="7701">
                <a:spcBef>
                  <a:spcPts val="73"/>
                </a:spcBef>
              </a:pPr>
              <a:t>‹#›</a:t>
            </a:fld>
            <a:endParaRPr lang="en-GB" spc="-15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138DE3-3303-8BD0-9DAE-0E574C9340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4750" y="1558549"/>
            <a:ext cx="3513961" cy="1731828"/>
          </a:xfrm>
          <a:prstGeom prst="roundRect">
            <a:avLst>
              <a:gd name="adj" fmla="val 8830"/>
            </a:avLst>
          </a:prstGeom>
          <a:solidFill>
            <a:schemeClr val="bg1"/>
          </a:solidFill>
          <a:ln w="19050">
            <a:solidFill>
              <a:srgbClr val="283031"/>
            </a:solidFill>
          </a:ln>
        </p:spPr>
        <p:txBody>
          <a:bodyPr lIns="180000" tIns="180000" rIns="180000" bIns="180000"/>
          <a:lstStyle>
            <a:lvl1pPr>
              <a:defRPr sz="2183">
                <a:latin typeface="Outfit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5EA27C6-FE89-84B5-92CA-3946AA9574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0946" y="1558549"/>
            <a:ext cx="3509147" cy="1731828"/>
          </a:xfrm>
          <a:prstGeom prst="roundRect">
            <a:avLst>
              <a:gd name="adj" fmla="val 8476"/>
            </a:avLst>
          </a:prstGeom>
          <a:ln w="19050">
            <a:solidFill>
              <a:srgbClr val="283031"/>
            </a:solidFill>
          </a:ln>
        </p:spPr>
        <p:txBody>
          <a:bodyPr lIns="180000" tIns="180000" rIns="180000" bIns="180000"/>
          <a:lstStyle>
            <a:lvl1pPr>
              <a:defRPr sz="2183">
                <a:latin typeface="Outfit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30126C15-66D6-F941-5F02-71BAF60EBD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39627" y="1558550"/>
            <a:ext cx="3513961" cy="1731828"/>
          </a:xfrm>
          <a:prstGeom prst="roundRect">
            <a:avLst>
              <a:gd name="adj" fmla="val 8830"/>
            </a:avLst>
          </a:prstGeom>
          <a:solidFill>
            <a:schemeClr val="bg1"/>
          </a:solidFill>
          <a:ln w="19050">
            <a:solidFill>
              <a:srgbClr val="283031"/>
            </a:solidFill>
          </a:ln>
        </p:spPr>
        <p:txBody>
          <a:bodyPr lIns="180000" tIns="180000" rIns="180000" bIns="180000"/>
          <a:lstStyle>
            <a:lvl1pPr>
              <a:defRPr sz="2183">
                <a:latin typeface="Outfit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3420271B-DC6C-30F7-0475-B5EB9C6AA4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4910" y="3564466"/>
            <a:ext cx="3513961" cy="1731828"/>
          </a:xfrm>
          <a:prstGeom prst="roundRect">
            <a:avLst>
              <a:gd name="adj" fmla="val 8830"/>
            </a:avLst>
          </a:prstGeom>
          <a:solidFill>
            <a:srgbClr val="D8EBF9"/>
          </a:solidFill>
          <a:ln w="19050">
            <a:solidFill>
              <a:srgbClr val="283031"/>
            </a:solidFill>
          </a:ln>
        </p:spPr>
        <p:txBody>
          <a:bodyPr lIns="180000" tIns="180000" rIns="180000" bIns="180000"/>
          <a:lstStyle>
            <a:lvl1pPr>
              <a:defRPr sz="2183">
                <a:latin typeface="Outfit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8E1C542-3C2F-A0F6-4FBC-EDD9CCB0C0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1106" y="3564466"/>
            <a:ext cx="3509147" cy="1731828"/>
          </a:xfrm>
          <a:prstGeom prst="roundRect">
            <a:avLst>
              <a:gd name="adj" fmla="val 8476"/>
            </a:avLst>
          </a:prstGeom>
          <a:solidFill>
            <a:schemeClr val="bg1"/>
          </a:solidFill>
          <a:ln w="19050">
            <a:solidFill>
              <a:srgbClr val="283031"/>
            </a:solidFill>
          </a:ln>
        </p:spPr>
        <p:txBody>
          <a:bodyPr lIns="180000" tIns="180000" rIns="180000" bIns="180000"/>
          <a:lstStyle>
            <a:lvl1pPr>
              <a:defRPr sz="2183">
                <a:latin typeface="Outfit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E81FF525-685B-347D-0D21-3087ECE051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39788" y="3564467"/>
            <a:ext cx="3513961" cy="1731828"/>
          </a:xfrm>
          <a:prstGeom prst="roundRect">
            <a:avLst>
              <a:gd name="adj" fmla="val 8830"/>
            </a:avLst>
          </a:prstGeom>
          <a:solidFill>
            <a:srgbClr val="D8EBF9"/>
          </a:solidFill>
          <a:ln w="19050">
            <a:solidFill>
              <a:srgbClr val="283031"/>
            </a:solidFill>
          </a:ln>
        </p:spPr>
        <p:txBody>
          <a:bodyPr lIns="180000" tIns="180000" rIns="180000" bIns="180000"/>
          <a:lstStyle>
            <a:lvl1pPr>
              <a:defRPr sz="2183">
                <a:latin typeface="Outfit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46877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solidFill>
          <a:srgbClr val="231D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3BD2BB0-96D4-2DA9-9D23-1D6DAA1DC005}"/>
              </a:ext>
            </a:extLst>
          </p:cNvPr>
          <p:cNvSpPr/>
          <p:nvPr userDrawn="1"/>
        </p:nvSpPr>
        <p:spPr>
          <a:xfrm>
            <a:off x="12058" y="1287756"/>
            <a:ext cx="12192000" cy="5576697"/>
          </a:xfrm>
          <a:prstGeom prst="rect">
            <a:avLst/>
          </a:prstGeom>
          <a:solidFill>
            <a:srgbClr val="D8EB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4350" y="554493"/>
            <a:ext cx="7425795" cy="447927"/>
          </a:xfrm>
        </p:spPr>
        <p:txBody>
          <a:bodyPr lIns="0" tIns="0" rIns="0" bIns="0"/>
          <a:lstStyle>
            <a:lvl1pPr>
              <a:defRPr sz="2911" b="1" i="0">
                <a:solidFill>
                  <a:schemeClr val="bg1"/>
                </a:solidFill>
                <a:latin typeface="Outfit SemiBold"/>
                <a:cs typeface="Outfit SemiBold"/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481122" y="6580840"/>
            <a:ext cx="160197" cy="143628"/>
          </a:xfrm>
        </p:spPr>
        <p:txBody>
          <a:bodyPr lIns="0" tIns="0" rIns="0" bIns="0"/>
          <a:lstStyle>
            <a:lvl1pPr>
              <a:defRPr sz="788" b="0" i="0">
                <a:solidFill>
                  <a:srgbClr val="231D4F"/>
                </a:solidFill>
                <a:latin typeface="Outfit"/>
                <a:cs typeface="Outfit"/>
              </a:defRPr>
            </a:lvl1pPr>
          </a:lstStyle>
          <a:p>
            <a:pPr marL="7701">
              <a:spcBef>
                <a:spcPts val="73"/>
              </a:spcBef>
            </a:pPr>
            <a:fld id="{81D60167-4931-47E6-BA6A-407CBD079E47}" type="slidenum">
              <a:rPr lang="en-GB" spc="-15" smtClean="0"/>
              <a:pPr marL="7701">
                <a:spcBef>
                  <a:spcPts val="73"/>
                </a:spcBef>
              </a:pPr>
              <a:t>‹#›</a:t>
            </a:fld>
            <a:endParaRPr lang="en-GB" spc="-15"/>
          </a:p>
        </p:txBody>
      </p:sp>
      <p:sp>
        <p:nvSpPr>
          <p:cNvPr id="10" name="Table Placeholder 9">
            <a:extLst>
              <a:ext uri="{FF2B5EF4-FFF2-40B4-BE49-F238E27FC236}">
                <a16:creationId xmlns:a16="http://schemas.microsoft.com/office/drawing/2014/main" id="{41CD37FD-E9E4-0EDC-9019-5594DC1D9D33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550681" y="1558550"/>
            <a:ext cx="6353049" cy="3739939"/>
          </a:xfrm>
        </p:spPr>
        <p:txBody>
          <a:bodyPr/>
          <a:lstStyle>
            <a:lvl1pPr>
              <a:defRPr sz="2183">
                <a:latin typeface="Outfit" pitchFamily="2" charset="0"/>
              </a:defRPr>
            </a:lvl1pPr>
          </a:lstStyle>
          <a:p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8B9D793-CAE9-CF17-28D7-651D52A2A9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522" y="6363193"/>
            <a:ext cx="1201486" cy="43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0066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4532" y="554493"/>
            <a:ext cx="7425795" cy="335945"/>
          </a:xfrm>
        </p:spPr>
        <p:txBody>
          <a:bodyPr lIns="0" tIns="0" rIns="0" bIns="0"/>
          <a:lstStyle>
            <a:lvl1pPr>
              <a:defRPr sz="2183" b="1" i="0">
                <a:solidFill>
                  <a:srgbClr val="231D4F"/>
                </a:solidFill>
                <a:latin typeface="Outfit SemiBold"/>
                <a:cs typeface="Outfi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023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83">
                <a:latin typeface="Outfit" pitchFamily="2" charset="0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023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83">
                <a:latin typeface="Outfit" pitchFamily="2" charset="0"/>
              </a:defRPr>
            </a:lvl1pPr>
          </a:lstStyle>
          <a:p>
            <a:endParaRPr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481122" y="6571127"/>
            <a:ext cx="160197" cy="143628"/>
          </a:xfrm>
        </p:spPr>
        <p:txBody>
          <a:bodyPr lIns="0" tIns="0" rIns="0" bIns="0"/>
          <a:lstStyle>
            <a:lvl1pPr>
              <a:defRPr sz="788" b="0" i="0">
                <a:solidFill>
                  <a:srgbClr val="231D4F"/>
                </a:solidFill>
                <a:latin typeface="Outfit"/>
                <a:cs typeface="Outfit"/>
              </a:defRPr>
            </a:lvl1pPr>
          </a:lstStyle>
          <a:p>
            <a:pPr marL="7701">
              <a:spcBef>
                <a:spcPts val="73"/>
              </a:spcBef>
            </a:pPr>
            <a:fld id="{81D60167-4931-47E6-BA6A-407CBD079E47}" type="slidenum">
              <a:rPr lang="en-GB" spc="-15" smtClean="0"/>
              <a:pPr marL="7701">
                <a:spcBef>
                  <a:spcPts val="73"/>
                </a:spcBef>
              </a:pPr>
              <a:t>‹#›</a:t>
            </a:fld>
            <a:endParaRPr lang="en-GB" spc="-15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E16BBFA-BC3A-0ACB-DD18-70DE4D8D68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522" y="6363193"/>
            <a:ext cx="1201486" cy="43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490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93926-8F5C-180A-D91C-6E2375DA0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07D7D-128A-27A7-7F56-51A41BF74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48A5E-B627-2572-DA68-FE0249C14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5298C-10E0-4BE0-BF87-FE89E815F3A3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E1FA5-835B-8612-C015-30A435AF6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D17977-0C22-E351-62B3-EFC44E063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9F49B-EA39-4085-8A8E-9D301CCAEC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283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BCFBA-7860-E74F-182D-AB6FE49E6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1A7F52-2C65-3BD8-095D-04B4B54041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1E4A34-0BE1-1C61-4C7B-C596ABCD7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5298C-10E0-4BE0-BF87-FE89E815F3A3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85CCC-25B3-DD74-169C-A47BD6EBD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35872-690F-BB91-3304-55611E4C6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9F49B-EA39-4085-8A8E-9D301CCAEC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848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E515C-D0FE-EC5D-835A-ECDD40E11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3532B-E69D-7524-CDC0-0459E14B41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71A19A-0439-FE70-2FE9-89416C180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19F0DF-31E4-5B6A-4A8B-FE7DA71F4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5298C-10E0-4BE0-BF87-FE89E815F3A3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0A1625-5884-283D-5CB5-F80F95E86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80F0A7-98EA-AFAE-56B6-68687EEDA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9F49B-EA39-4085-8A8E-9D301CCAEC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752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15A55-66A2-6D4C-2270-AB9CD2B52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99A09B-74E1-03F8-9CAD-EFE05CAC1A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2CD8A6-ADA2-BC01-3E1F-77C108B1E6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88D8D8-A42A-713D-F060-4C83BE337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669967-8407-B7EC-C457-0A9F17BE0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0BC3FF-1B8B-B906-5198-B301424A1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5298C-10E0-4BE0-BF87-FE89E815F3A3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3F5D48-B0C4-7746-6569-14838837B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005C32-BE78-AF44-B65A-19D8DFC11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9F49B-EA39-4085-8A8E-9D301CCAEC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2832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F08BE-36F7-079D-4CC0-18C93528E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F961AA-74B8-B38A-4EE0-B276934E1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5298C-10E0-4BE0-BF87-FE89E815F3A3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95F65F-73C2-0EC3-83BC-4F4FE4FCD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7509C3-06FA-479C-A607-6D1818A70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9F49B-EA39-4085-8A8E-9D301CCAEC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05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5F7F23-9EFE-6EF9-AE1F-DAD24EEDC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5298C-10E0-4BE0-BF87-FE89E815F3A3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150130-A0D9-6FB5-5B6B-2D4A1041B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E094AE-B084-EC3E-FD43-770442AEC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9F49B-EA39-4085-8A8E-9D301CCAEC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212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8BDB8-5C9A-762E-914A-52A45DC67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8FCC0-E001-8BD2-41D0-BF382DBEA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F914BA-327E-BA77-AD5E-19EAFD00D0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B9FBD5-2B00-607C-9929-E3190149B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5298C-10E0-4BE0-BF87-FE89E815F3A3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5B70DB-0A6F-CCD1-938D-A60A7913C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2A8EFF-9126-B7AA-446E-35E9FE7BD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9F49B-EA39-4085-8A8E-9D301CCAEC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494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54A1-FD20-52D7-50A0-D8BC8673E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22F719-23DB-594F-C8F6-73C12F1BCB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D5EAC8-E114-2708-DBD1-10E2CD4B5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ECF34E-BC46-96E9-CAEF-3222638EC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5298C-10E0-4BE0-BF87-FE89E815F3A3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0D7F08-789B-C5FE-9F18-628436EC8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DA3604-2F53-255D-0CF7-6A0A1CF79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9F49B-EA39-4085-8A8E-9D301CCAEC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5879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EAB3FC-1D58-E16D-D1E0-D4F6A0993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63FB8-1BF0-3764-CE1D-2B4B7EACD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1D6556-69AB-982F-7C80-8E07AED1F7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85298C-10E0-4BE0-BF87-FE89E815F3A3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1F31A-0C83-C037-A9E2-B48C410EE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C71A6-25D6-C37E-5D9C-05D583269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D9F49B-EA39-4085-8A8E-9D301CCAEC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816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jpeg"/><Relationship Id="rId4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5161E-AA9B-504F-57B6-CC99B87BC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47171EFD-9E3F-6550-3CB3-858F2441B8E5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393032" y="949786"/>
            <a:ext cx="10543192" cy="3127266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GB" sz="3600" b="1" dirty="0">
                <a:solidFill>
                  <a:srgbClr val="117980"/>
                </a:solidFill>
                <a:latin typeface="Arial"/>
                <a:cs typeface="Arial"/>
              </a:rPr>
              <a:t>Session 5: </a:t>
            </a:r>
            <a:br>
              <a:rPr lang="en-GB" sz="3600" b="1" dirty="0"/>
            </a:br>
            <a:r>
              <a:rPr lang="en-GB" sz="3600" b="1" dirty="0">
                <a:solidFill>
                  <a:srgbClr val="117980"/>
                </a:solidFill>
                <a:latin typeface="Arial"/>
                <a:cs typeface="Arial"/>
              </a:rPr>
              <a:t>His Majesty’s Inspectorate of Education in Scotland (</a:t>
            </a:r>
            <a:r>
              <a:rPr lang="en-GB" sz="3600" b="1" dirty="0" err="1">
                <a:solidFill>
                  <a:srgbClr val="117980"/>
                </a:solidFill>
                <a:latin typeface="Arial"/>
                <a:cs typeface="Arial"/>
              </a:rPr>
              <a:t>HMIE</a:t>
            </a:r>
            <a:r>
              <a:rPr lang="en-GB" sz="3600" b="1" dirty="0">
                <a:solidFill>
                  <a:srgbClr val="117980"/>
                </a:solidFill>
                <a:latin typeface="Arial"/>
                <a:cs typeface="Arial"/>
              </a:rPr>
              <a:t>)</a:t>
            </a:r>
            <a:br>
              <a:rPr lang="en-GB" sz="4000" b="1" dirty="0">
                <a:latin typeface="Arial"/>
                <a:cs typeface="Arial"/>
              </a:rPr>
            </a:br>
            <a:br>
              <a:rPr lang="en-GB" sz="4000" b="1" dirty="0">
                <a:latin typeface="Arial"/>
                <a:cs typeface="Arial"/>
              </a:rPr>
            </a:br>
            <a:r>
              <a:rPr lang="en-GB" sz="1800" dirty="0">
                <a:solidFill>
                  <a:srgbClr val="117980"/>
                </a:solidFill>
                <a:latin typeface="Arial"/>
                <a:cs typeface="Arial"/>
              </a:rPr>
              <a:t>Steven McPherson - Head of Inspection</a:t>
            </a:r>
            <a:endParaRPr kumimoji="0" lang="en-GB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11798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1F814A-1F8F-7990-5686-356864569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7476"/>
            <a:ext cx="12192000" cy="78129"/>
          </a:xfrm>
          <a:prstGeom prst="rect">
            <a:avLst/>
          </a:prstGeom>
          <a:solidFill>
            <a:srgbClr val="00AAB5"/>
          </a:solidFill>
          <a:ln>
            <a:solidFill>
              <a:srgbClr val="00AA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EBE4DF-B3E6-B11D-A2C1-DDC493D15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0" y="1"/>
            <a:ext cx="12192000" cy="83282"/>
          </a:xfrm>
          <a:prstGeom prst="rect">
            <a:avLst/>
          </a:prstGeom>
          <a:solidFill>
            <a:srgbClr val="0173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53B61421-5138-1E3A-071C-B32D53F342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18732" y="5204691"/>
            <a:ext cx="7273268" cy="1653309"/>
          </a:xfrm>
          <a:prstGeom prst="triangle">
            <a:avLst>
              <a:gd name="adj" fmla="val 99907"/>
            </a:avLst>
          </a:prstGeom>
          <a:solidFill>
            <a:srgbClr val="0173B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1C696390-0AAF-2F10-0B68-3F7ED98B3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5479467"/>
            <a:ext cx="8395855" cy="1378532"/>
          </a:xfrm>
          <a:prstGeom prst="triangle">
            <a:avLst>
              <a:gd name="adj" fmla="val 99907"/>
            </a:avLst>
          </a:prstGeom>
          <a:solidFill>
            <a:srgbClr val="00AAB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His Majesty's Inspectorate of Education in Scotland logo ">
            <a:extLst>
              <a:ext uri="{FF2B5EF4-FFF2-40B4-BE49-F238E27FC236}">
                <a16:creationId xmlns:a16="http://schemas.microsoft.com/office/drawing/2014/main" id="{CFBC9665-B1BB-00F5-470A-2A570804A1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759"/>
          <a:stretch>
            <a:fillRect/>
          </a:stretch>
        </p:blipFill>
        <p:spPr>
          <a:xfrm>
            <a:off x="1441962" y="4578270"/>
            <a:ext cx="8438300" cy="89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78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7EB78-1D13-0209-C645-24CA6022F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What the evidence tells us – key takeaways: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C0E1AF-3430-A416-B96B-FBFE88AC63F1}"/>
              </a:ext>
            </a:extLst>
          </p:cNvPr>
          <p:cNvSpPr txBox="1"/>
          <p:nvPr/>
        </p:nvSpPr>
        <p:spPr>
          <a:xfrm>
            <a:off x="273824" y="1580690"/>
            <a:ext cx="11274691" cy="4570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7935" indent="-207935">
              <a:buSzPts val="1000"/>
              <a:buFont typeface="Symbol" panose="05050102010706020507" pitchFamily="18" charset="2"/>
              <a:buChar char=""/>
              <a:tabLst>
                <a:tab pos="277246" algn="l"/>
              </a:tabLst>
            </a:pPr>
            <a:r>
              <a:rPr lang="en-GB" sz="1940" b="1" dirty="0">
                <a:solidFill>
                  <a:srgbClr val="0E2841"/>
                </a:solidFill>
                <a:latin typeface="Outfit"/>
                <a:ea typeface="Times New Roman" panose="02020603050405020304" pitchFamily="18" charset="0"/>
                <a:cs typeface="Aptos" panose="020B0004020202020204" pitchFamily="34" charset="0"/>
              </a:rPr>
              <a:t>Inclusive practice is strengthening</a:t>
            </a:r>
            <a:r>
              <a:rPr lang="en-GB" sz="1940" dirty="0">
                <a:solidFill>
                  <a:srgbClr val="0E2841"/>
                </a:solidFill>
                <a:latin typeface="Outfit"/>
                <a:ea typeface="Times New Roman" panose="02020603050405020304" pitchFamily="18" charset="0"/>
                <a:cs typeface="Aptos" panose="020B0004020202020204" pitchFamily="34" charset="0"/>
              </a:rPr>
              <a:t> across most schools, with nurturing relationships, supportive environments and effective personalised planning frameworks.</a:t>
            </a:r>
            <a:endParaRPr lang="en-GB" sz="1940" dirty="0">
              <a:solidFill>
                <a:srgbClr val="0E2841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07935" indent="-207935">
              <a:buSzPts val="1000"/>
              <a:buFont typeface="Symbol" panose="05050102010706020507" pitchFamily="18" charset="2"/>
              <a:buChar char=""/>
              <a:tabLst>
                <a:tab pos="277246" algn="l"/>
              </a:tabLst>
            </a:pPr>
            <a:endParaRPr lang="en-GB" sz="1940" b="1" dirty="0">
              <a:solidFill>
                <a:srgbClr val="0E2841"/>
              </a:solidFill>
              <a:latin typeface="Outfit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207935" indent="-207935">
              <a:buSzPts val="1000"/>
              <a:buFont typeface="Symbol" panose="05050102010706020507" pitchFamily="18" charset="2"/>
              <a:buChar char=""/>
              <a:tabLst>
                <a:tab pos="277246" algn="l"/>
              </a:tabLst>
            </a:pPr>
            <a:r>
              <a:rPr lang="en-GB" sz="1940" b="1" dirty="0">
                <a:solidFill>
                  <a:srgbClr val="0E2841"/>
                </a:solidFill>
                <a:latin typeface="Outfit"/>
                <a:ea typeface="Times New Roman" panose="02020603050405020304" pitchFamily="18" charset="0"/>
                <a:cs typeface="Aptos" panose="020B0004020202020204" pitchFamily="34" charset="0"/>
              </a:rPr>
              <a:t>Learners with ASN generally make good progress</a:t>
            </a:r>
            <a:r>
              <a:rPr lang="en-GB" sz="1940" dirty="0">
                <a:solidFill>
                  <a:srgbClr val="0E2841"/>
                </a:solidFill>
                <a:latin typeface="Outfit"/>
                <a:ea typeface="Times New Roman" panose="02020603050405020304" pitchFamily="18" charset="0"/>
                <a:cs typeface="Aptos" panose="020B0004020202020204" pitchFamily="34" charset="0"/>
              </a:rPr>
              <a:t>, particularly in primary schools, supported by targeted interventions, wellbeing provision and growing use of assessment data.</a:t>
            </a:r>
            <a:endParaRPr lang="en-GB" sz="1940" dirty="0">
              <a:solidFill>
                <a:srgbClr val="0E2841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07935" indent="-207935">
              <a:buSzPts val="1000"/>
              <a:buFont typeface="Symbol" panose="05050102010706020507" pitchFamily="18" charset="2"/>
              <a:buChar char=""/>
              <a:tabLst>
                <a:tab pos="277246" algn="l"/>
              </a:tabLst>
            </a:pPr>
            <a:endParaRPr lang="en-GB" sz="1940" b="1" dirty="0">
              <a:solidFill>
                <a:srgbClr val="0E2841"/>
              </a:solidFill>
              <a:latin typeface="Outfit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207935" indent="-207935">
              <a:buSzPts val="1000"/>
              <a:buFont typeface="Symbol" panose="05050102010706020507" pitchFamily="18" charset="2"/>
              <a:buChar char=""/>
              <a:tabLst>
                <a:tab pos="277246" algn="l"/>
              </a:tabLst>
            </a:pPr>
            <a:r>
              <a:rPr lang="en-GB" sz="1940" b="1" dirty="0">
                <a:solidFill>
                  <a:srgbClr val="0E2841"/>
                </a:solidFill>
                <a:latin typeface="Outfit"/>
                <a:ea typeface="Times New Roman" panose="02020603050405020304" pitchFamily="18" charset="0"/>
                <a:cs typeface="Aptos" panose="020B0004020202020204" pitchFamily="34" charset="0"/>
              </a:rPr>
              <a:t>System pressures persist</a:t>
            </a:r>
            <a:r>
              <a:rPr lang="en-GB" sz="1940" dirty="0">
                <a:solidFill>
                  <a:srgbClr val="0E2841"/>
                </a:solidFill>
                <a:latin typeface="Outfit"/>
                <a:ea typeface="Times New Roman" panose="02020603050405020304" pitchFamily="18" charset="0"/>
                <a:cs typeface="Aptos" panose="020B0004020202020204" pitchFamily="34" charset="0"/>
              </a:rPr>
              <a:t> – rising levels and complexity of need, staffing challenges and inconsistent access to specialist services continue to impact experiences and outcomes.</a:t>
            </a:r>
            <a:endParaRPr lang="en-GB" sz="1940" dirty="0">
              <a:solidFill>
                <a:srgbClr val="0E2841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07935" indent="-207935">
              <a:buSzPts val="1000"/>
              <a:buFont typeface="Symbol" panose="05050102010706020507" pitchFamily="18" charset="2"/>
              <a:buChar char=""/>
              <a:tabLst>
                <a:tab pos="277246" algn="l"/>
              </a:tabLst>
            </a:pPr>
            <a:endParaRPr lang="en-GB" sz="1940" b="1" dirty="0">
              <a:solidFill>
                <a:srgbClr val="0E2841"/>
              </a:solidFill>
              <a:latin typeface="Outfit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207935" indent="-207935">
              <a:buSzPts val="1000"/>
              <a:buFont typeface="Symbol" panose="05050102010706020507" pitchFamily="18" charset="2"/>
              <a:buChar char=""/>
              <a:tabLst>
                <a:tab pos="277246" algn="l"/>
              </a:tabLst>
            </a:pPr>
            <a:r>
              <a:rPr lang="en-GB" sz="1940" b="1" dirty="0">
                <a:solidFill>
                  <a:srgbClr val="0E2841"/>
                </a:solidFill>
                <a:latin typeface="Outfit"/>
                <a:ea typeface="Times New Roman" panose="02020603050405020304" pitchFamily="18" charset="0"/>
                <a:cs typeface="Aptos" panose="020B0004020202020204" pitchFamily="34" charset="0"/>
              </a:rPr>
              <a:t>Children and young people’s voices need strengthened</a:t>
            </a:r>
            <a:r>
              <a:rPr lang="en-GB" sz="1940" dirty="0">
                <a:solidFill>
                  <a:srgbClr val="0E2841"/>
                </a:solidFill>
                <a:latin typeface="Outfit"/>
                <a:ea typeface="Times New Roman" panose="02020603050405020304" pitchFamily="18" charset="0"/>
                <a:cs typeface="Aptos" panose="020B0004020202020204" pitchFamily="34" charset="0"/>
              </a:rPr>
              <a:t>, with targets often too generic and insufficient influence from learners on decisions that affect them.</a:t>
            </a:r>
            <a:endParaRPr lang="en-GB" sz="1940" dirty="0">
              <a:solidFill>
                <a:srgbClr val="0E2841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07935" indent="-207935">
              <a:buSzPts val="1000"/>
              <a:buFont typeface="Symbol" panose="05050102010706020507" pitchFamily="18" charset="2"/>
              <a:buChar char=""/>
              <a:tabLst>
                <a:tab pos="277246" algn="l"/>
              </a:tabLst>
            </a:pPr>
            <a:endParaRPr lang="en-GB" sz="1940" b="1" dirty="0">
              <a:solidFill>
                <a:srgbClr val="0E2841"/>
              </a:solidFill>
              <a:latin typeface="Outfit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207935" indent="-207935">
              <a:buSzPts val="1000"/>
              <a:buFont typeface="Symbol" panose="05050102010706020507" pitchFamily="18" charset="2"/>
              <a:buChar char=""/>
              <a:tabLst>
                <a:tab pos="277246" algn="l"/>
              </a:tabLst>
            </a:pPr>
            <a:r>
              <a:rPr lang="en-GB" sz="1940" b="1" dirty="0">
                <a:solidFill>
                  <a:srgbClr val="0E2841"/>
                </a:solidFill>
                <a:latin typeface="Outfit"/>
                <a:ea typeface="Times New Roman" panose="02020603050405020304" pitchFamily="18" charset="0"/>
                <a:cs typeface="Aptos" panose="020B0004020202020204" pitchFamily="34" charset="0"/>
              </a:rPr>
              <a:t>Universal classroom practice must improve</a:t>
            </a:r>
            <a:r>
              <a:rPr lang="en-GB" sz="1940" dirty="0">
                <a:solidFill>
                  <a:srgbClr val="0E2841"/>
                </a:solidFill>
                <a:latin typeface="Outfit"/>
                <a:ea typeface="Times New Roman" panose="02020603050405020304" pitchFamily="18" charset="0"/>
                <a:cs typeface="Aptos" panose="020B0004020202020204" pitchFamily="34" charset="0"/>
              </a:rPr>
              <a:t>, through high expectations, clearer differentiation, stronger challenge, and enhanced professional learning around neurodiversity, behaviour support and inclusive pedagogy.</a:t>
            </a:r>
            <a:endParaRPr lang="en-GB" sz="1940" dirty="0">
              <a:solidFill>
                <a:srgbClr val="0E2841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783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54D82-0F73-B756-3C69-B34770690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F834D11-C198-0884-5D35-0FCF4339E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532" y="483079"/>
            <a:ext cx="5402845" cy="407359"/>
          </a:xfrm>
        </p:spPr>
        <p:txBody>
          <a:bodyPr>
            <a:noAutofit/>
          </a:bodyPr>
          <a:lstStyle/>
          <a:p>
            <a:r>
              <a:rPr lang="en-GB" sz="2800" dirty="0"/>
              <a:t>Reflective discussion questions</a:t>
            </a:r>
            <a:endParaRPr lang="en-US" sz="28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1AA0D9E-6323-D038-D2A4-4C6BA85F50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985" y="1577340"/>
            <a:ext cx="4400133" cy="4140877"/>
          </a:xfrm>
        </p:spPr>
        <p:txBody>
          <a:bodyPr/>
          <a:lstStyle/>
          <a:p>
            <a:r>
              <a:rPr lang="en-GB" dirty="0"/>
              <a:t>What are your approaches to providing and improving universal support for children and young people?</a:t>
            </a:r>
          </a:p>
          <a:p>
            <a:endParaRPr lang="en-GB" dirty="0"/>
          </a:p>
          <a:p>
            <a:r>
              <a:rPr lang="en-GB" dirty="0"/>
              <a:t>What support would help you improve universal support and inclusive pedagogy from local authorities, Education Scotland and other partners?</a:t>
            </a:r>
          </a:p>
          <a:p>
            <a:endParaRPr lang="en-GB" dirty="0"/>
          </a:p>
          <a:p>
            <a:endParaRPr lang="en-US" dirty="0"/>
          </a:p>
        </p:txBody>
      </p:sp>
      <p:pic>
        <p:nvPicPr>
          <p:cNvPr id="12" name="Picture 11" descr="A educator supporting a child learning through play in an early learning setting  ">
            <a:extLst>
              <a:ext uri="{FF2B5EF4-FFF2-40B4-BE49-F238E27FC236}">
                <a16:creationId xmlns:a16="http://schemas.microsoft.com/office/drawing/2014/main" id="{61DFCBD7-84C4-BE90-9B1F-46289763F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34624" y="8965"/>
            <a:ext cx="5956949" cy="685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92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F61CA-FAC3-EBF6-2F07-FB2A69D47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16">
            <a:extLst>
              <a:ext uri="{FF2B5EF4-FFF2-40B4-BE49-F238E27FC236}">
                <a16:creationId xmlns:a16="http://schemas.microsoft.com/office/drawing/2014/main" id="{57F10244-822A-2D0B-C97C-F8152E03FE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7850" y="1558925"/>
            <a:ext cx="8496300" cy="13430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8732" b="0" i="0" u="none" strike="noStrike" kern="1200" cap="none" spc="0" normalizeH="0" baseline="0" noProof="0" dirty="0">
                <a:ln>
                  <a:noFill/>
                </a:ln>
                <a:solidFill>
                  <a:srgbClr val="D8EBF9"/>
                </a:solidFill>
                <a:effectLst/>
                <a:uLnTx/>
                <a:uFillTx/>
                <a:latin typeface="Outfit Medium" pitchFamily="2" charset="0"/>
                <a:ea typeface="+mn-ea"/>
                <a:cs typeface="+mn-cs"/>
              </a:rPr>
              <a:t>Thank you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2924AD-AB49-6596-6CC2-A714D180B68A}"/>
              </a:ext>
            </a:extLst>
          </p:cNvPr>
          <p:cNvSpPr txBox="1"/>
          <p:nvPr/>
        </p:nvSpPr>
        <p:spPr>
          <a:xfrm>
            <a:off x="578218" y="3599457"/>
            <a:ext cx="4431900" cy="764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83" dirty="0">
                <a:solidFill>
                  <a:schemeClr val="bg1"/>
                </a:solidFill>
                <a:latin typeface="Outfit" pitchFamily="2" charset="0"/>
                <a:cs typeface="Arial" panose="020B0604020202020204" pitchFamily="34" charset="0"/>
              </a:rPr>
              <a:t>Steven McPherson </a:t>
            </a:r>
          </a:p>
          <a:p>
            <a:r>
              <a:rPr lang="en-US" sz="2183" dirty="0">
                <a:solidFill>
                  <a:schemeClr val="bg1"/>
                </a:solidFill>
                <a:latin typeface="Outfit" pitchFamily="2" charset="0"/>
                <a:cs typeface="Arial" panose="020B0604020202020204" pitchFamily="34" charset="0"/>
              </a:rPr>
              <a:t>Head of Inspection</a:t>
            </a:r>
          </a:p>
        </p:txBody>
      </p:sp>
    </p:spTree>
    <p:extLst>
      <p:ext uri="{BB962C8B-B14F-4D97-AF65-F5344CB8AC3E}">
        <p14:creationId xmlns:p14="http://schemas.microsoft.com/office/powerpoint/2010/main" val="1271801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C644F6-5064-6D3B-FD5B-718B2793845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7472" y="850034"/>
            <a:ext cx="6000607" cy="1325563"/>
          </a:xfrm>
        </p:spPr>
        <p:txBody>
          <a:bodyPr/>
          <a:lstStyle/>
          <a:p>
            <a:r>
              <a:rPr lang="en-GB" dirty="0">
                <a:solidFill>
                  <a:schemeClr val="tx2">
                    <a:lumMod val="10000"/>
                    <a:lumOff val="90000"/>
                  </a:schemeClr>
                </a:solidFill>
              </a:rPr>
              <a:t>Additional Support Needs</a:t>
            </a:r>
          </a:p>
        </p:txBody>
      </p:sp>
      <p:sp>
        <p:nvSpPr>
          <p:cNvPr id="5" name="Subtitle 16">
            <a:extLst>
              <a:ext uri="{FF2B5EF4-FFF2-40B4-BE49-F238E27FC236}">
                <a16:creationId xmlns:a16="http://schemas.microsoft.com/office/drawing/2014/main" id="{A1F6B3C3-44E5-A8A5-5DD3-9758C245D09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74738" y="1907098"/>
            <a:ext cx="4917081" cy="7787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Outfit" pitchFamily="2" charset="0"/>
                <a:cs typeface="Arial" panose="020B0604020202020204" pitchFamily="34" charset="0"/>
              </a:rPr>
              <a:t>Findings from HM Inspectors</a:t>
            </a:r>
          </a:p>
          <a:p>
            <a:endParaRPr lang="en-GB" sz="2400" dirty="0">
              <a:solidFill>
                <a:srgbClr val="D8EBF9"/>
              </a:solidFill>
              <a:latin typeface="Outfit Medium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E9EDDD-A944-7A99-554E-C4FCBA36AB17}"/>
              </a:ext>
            </a:extLst>
          </p:cNvPr>
          <p:cNvSpPr txBox="1"/>
          <p:nvPr/>
        </p:nvSpPr>
        <p:spPr>
          <a:xfrm>
            <a:off x="597472" y="4722817"/>
            <a:ext cx="4431900" cy="764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83">
                <a:solidFill>
                  <a:schemeClr val="bg1"/>
                </a:solidFill>
                <a:latin typeface="Outfit" pitchFamily="2" charset="0"/>
                <a:cs typeface="Arial" panose="020B0604020202020204" pitchFamily="34" charset="0"/>
              </a:rPr>
              <a:t>Steven McPherson </a:t>
            </a:r>
          </a:p>
          <a:p>
            <a:r>
              <a:rPr lang="en-US" sz="2183">
                <a:solidFill>
                  <a:schemeClr val="bg1"/>
                </a:solidFill>
                <a:latin typeface="Outfit" pitchFamily="2" charset="0"/>
                <a:cs typeface="Arial" panose="020B0604020202020204" pitchFamily="34" charset="0"/>
              </a:rPr>
              <a:t>Head of Inspection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63A16CD-ACEF-7DB5-BECF-6DB751149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6095999" y="-1"/>
            <a:ext cx="6381986" cy="6858001"/>
          </a:xfrm>
          <a:prstGeom prst="rect">
            <a:avLst/>
          </a:prstGeom>
        </p:spPr>
      </p:pic>
      <p:sp>
        <p:nvSpPr>
          <p:cNvPr id="12" name="Freeform 11" descr="A photograph of a  pupil working on a tablet device ">
            <a:extLst>
              <a:ext uri="{FF2B5EF4-FFF2-40B4-BE49-F238E27FC236}">
                <a16:creationId xmlns:a16="http://schemas.microsoft.com/office/drawing/2014/main" id="{041BEAE9-85B9-195F-3A0F-B0D061F04165}"/>
              </a:ext>
            </a:extLst>
          </p:cNvPr>
          <p:cNvSpPr/>
          <p:nvPr/>
        </p:nvSpPr>
        <p:spPr>
          <a:xfrm>
            <a:off x="6373246" y="-1"/>
            <a:ext cx="6104739" cy="6844288"/>
          </a:xfrm>
          <a:custGeom>
            <a:avLst/>
            <a:gdLst>
              <a:gd name="connsiteX0" fmla="*/ 2019174 w 10067167"/>
              <a:gd name="connsiteY0" fmla="*/ 0 h 11286738"/>
              <a:gd name="connsiteX1" fmla="*/ 10067167 w 10067167"/>
              <a:gd name="connsiteY1" fmla="*/ 0 h 11286738"/>
              <a:gd name="connsiteX2" fmla="*/ 10067167 w 10067167"/>
              <a:gd name="connsiteY2" fmla="*/ 11286738 h 11286738"/>
              <a:gd name="connsiteX3" fmla="*/ 1291064 w 10067167"/>
              <a:gd name="connsiteY3" fmla="*/ 11286738 h 11286738"/>
              <a:gd name="connsiteX4" fmla="*/ 1087330 w 10067167"/>
              <a:gd name="connsiteY4" fmla="*/ 11048790 h 11286738"/>
              <a:gd name="connsiteX5" fmla="*/ 206117 w 10067167"/>
              <a:gd name="connsiteY5" fmla="*/ 6357941 h 11286738"/>
              <a:gd name="connsiteX6" fmla="*/ 2019174 w 10067167"/>
              <a:gd name="connsiteY6" fmla="*/ 0 h 11286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67167" h="11286738">
                <a:moveTo>
                  <a:pt x="2019174" y="0"/>
                </a:moveTo>
                <a:lnTo>
                  <a:pt x="10067167" y="0"/>
                </a:lnTo>
                <a:lnTo>
                  <a:pt x="10067167" y="11286738"/>
                </a:lnTo>
                <a:lnTo>
                  <a:pt x="1291064" y="11286738"/>
                </a:lnTo>
                <a:lnTo>
                  <a:pt x="1087330" y="11048790"/>
                </a:lnTo>
                <a:cubicBezTo>
                  <a:pt x="81605" y="9786764"/>
                  <a:pt x="-261790" y="7998390"/>
                  <a:pt x="206117" y="6357941"/>
                </a:cubicBezTo>
                <a:cubicBezTo>
                  <a:pt x="206117" y="6357941"/>
                  <a:pt x="2019174" y="0"/>
                  <a:pt x="2019174" y="0"/>
                </a:cubicBezTo>
                <a:close/>
              </a:path>
            </a:pathLst>
          </a:custGeom>
          <a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sz="1092"/>
          </a:p>
        </p:txBody>
      </p:sp>
    </p:spTree>
    <p:extLst>
      <p:ext uri="{BB962C8B-B14F-4D97-AF65-F5344CB8AC3E}">
        <p14:creationId xmlns:p14="http://schemas.microsoft.com/office/powerpoint/2010/main" val="621102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63BCD33-0C99-2D73-930C-CA7382FD4E2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5447" y="442456"/>
            <a:ext cx="2754698" cy="5821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Introduction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9EFAE07-7E45-B16D-103E-A78DC920FCB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25676" y="1274564"/>
            <a:ext cx="9323376" cy="6718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183" dirty="0">
                <a:solidFill>
                  <a:srgbClr val="D8EBF9"/>
                </a:solidFill>
                <a:latin typeface="Outfit" pitchFamily="2" charset="0"/>
              </a:rPr>
              <a:t>HM Inspectors evaluate schools using </a:t>
            </a:r>
            <a:r>
              <a:rPr lang="en-GB" sz="2183" b="1" dirty="0">
                <a:solidFill>
                  <a:srgbClr val="D8EBF9"/>
                </a:solidFill>
                <a:latin typeface="Outfit" pitchFamily="2" charset="0"/>
              </a:rPr>
              <a:t>How Good Is Our School? 4</a:t>
            </a:r>
            <a:r>
              <a:rPr lang="en-GB" sz="2183" b="1" baseline="30000" dirty="0">
                <a:solidFill>
                  <a:srgbClr val="D8EBF9"/>
                </a:solidFill>
                <a:latin typeface="Outfit" pitchFamily="2" charset="0"/>
              </a:rPr>
              <a:t>th</a:t>
            </a:r>
            <a:r>
              <a:rPr lang="en-GB" sz="2183" b="1" dirty="0">
                <a:solidFill>
                  <a:srgbClr val="D8EBF9"/>
                </a:solidFill>
                <a:latin typeface="Outfit" pitchFamily="2" charset="0"/>
              </a:rPr>
              <a:t> edition (</a:t>
            </a:r>
            <a:r>
              <a:rPr lang="en-GB" sz="2183" b="1" dirty="0" err="1">
                <a:solidFill>
                  <a:srgbClr val="D8EBF9"/>
                </a:solidFill>
                <a:latin typeface="Outfit" pitchFamily="2" charset="0"/>
              </a:rPr>
              <a:t>HGIOS4</a:t>
            </a:r>
            <a:r>
              <a:rPr lang="en-GB" sz="2183" b="1" dirty="0">
                <a:solidFill>
                  <a:srgbClr val="D8EBF9"/>
                </a:solidFill>
                <a:latin typeface="Outfit" pitchFamily="2" charset="0"/>
              </a:rPr>
              <a:t>)</a:t>
            </a:r>
            <a:endParaRPr lang="en-US" sz="2183" dirty="0">
              <a:solidFill>
                <a:srgbClr val="D8EBF9"/>
              </a:solidFill>
              <a:latin typeface="Outfit" pitchFamily="2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BB3F13F-A00B-59DA-8D6E-75B43BF2728D}"/>
              </a:ext>
            </a:extLst>
          </p:cNvPr>
          <p:cNvSpPr/>
          <p:nvPr/>
        </p:nvSpPr>
        <p:spPr>
          <a:xfrm>
            <a:off x="581740" y="1946454"/>
            <a:ext cx="5375637" cy="3351496"/>
          </a:xfrm>
          <a:prstGeom prst="roundRect">
            <a:avLst>
              <a:gd name="adj" fmla="val 4195"/>
            </a:avLst>
          </a:prstGeom>
          <a:solidFill>
            <a:srgbClr val="D8EB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8304" tIns="218304" rIns="1528130" rtlCol="0" anchor="t"/>
          <a:lstStyle/>
          <a:p>
            <a:pPr marL="277246" lvl="1" indent="-277246">
              <a:spcAft>
                <a:spcPts val="728"/>
              </a:spcAft>
              <a:buFont typeface="+mj-lt"/>
              <a:buAutoNum type="arabicPeriod"/>
            </a:pPr>
            <a:r>
              <a:rPr lang="en-GB" sz="2183" b="1" dirty="0">
                <a:solidFill>
                  <a:srgbClr val="231D4F"/>
                </a:solidFill>
                <a:latin typeface="Outfit" pitchFamily="2" charset="0"/>
              </a:rPr>
              <a:t>Focus areas:</a:t>
            </a:r>
          </a:p>
          <a:p>
            <a:pPr marL="217561" indent="-201196">
              <a:spcAft>
                <a:spcPts val="728"/>
              </a:spcAft>
              <a:buFont typeface="Arial" panose="020B0604020202020204" pitchFamily="34" charset="0"/>
              <a:buChar char="•"/>
            </a:pPr>
            <a:r>
              <a:rPr lang="en-US" sz="1698" dirty="0">
                <a:solidFill>
                  <a:srgbClr val="231D4F"/>
                </a:solidFill>
                <a:latin typeface="Outfit" pitchFamily="2" charset="0"/>
                <a:ea typeface="Heebo Light" pitchFamily="34" charset="-122"/>
                <a:cs typeface="Heebo Light" pitchFamily="34" charset="-120"/>
              </a:rPr>
              <a:t>Leadership of change (QI 1.3) </a:t>
            </a:r>
          </a:p>
          <a:p>
            <a:pPr marL="217561" indent="-201196">
              <a:spcAft>
                <a:spcPts val="728"/>
              </a:spcAft>
              <a:buFont typeface="Arial" panose="020B0604020202020204" pitchFamily="34" charset="0"/>
              <a:buChar char="•"/>
            </a:pPr>
            <a:r>
              <a:rPr lang="en-US" sz="1698" dirty="0">
                <a:solidFill>
                  <a:srgbClr val="231D4F"/>
                </a:solidFill>
                <a:latin typeface="Outfit" pitchFamily="2" charset="0"/>
                <a:ea typeface="Heebo Light" pitchFamily="34" charset="-122"/>
                <a:cs typeface="Heebo Light" pitchFamily="34" charset="-120"/>
              </a:rPr>
              <a:t>Learning, teaching and assessment (QI 2.3) </a:t>
            </a:r>
          </a:p>
          <a:p>
            <a:pPr marL="217561" indent="-201196">
              <a:spcAft>
                <a:spcPts val="728"/>
              </a:spcAft>
              <a:buFont typeface="Arial" panose="020B0604020202020204" pitchFamily="34" charset="0"/>
              <a:buChar char="•"/>
            </a:pPr>
            <a:r>
              <a:rPr lang="en-US" sz="1698" dirty="0">
                <a:solidFill>
                  <a:srgbClr val="231D4F"/>
                </a:solidFill>
                <a:latin typeface="Outfit" pitchFamily="2" charset="0"/>
                <a:ea typeface="Heebo Light" pitchFamily="34" charset="-122"/>
                <a:cs typeface="Heebo Light" pitchFamily="34" charset="-120"/>
              </a:rPr>
              <a:t>Ensuring wellbeing, equality, and inclusion (QI 3.1) </a:t>
            </a:r>
          </a:p>
          <a:p>
            <a:pPr marL="217561" indent="-201196">
              <a:spcAft>
                <a:spcPts val="728"/>
              </a:spcAft>
              <a:buFont typeface="Arial" panose="020B0604020202020204" pitchFamily="34" charset="0"/>
              <a:buChar char="•"/>
            </a:pPr>
            <a:r>
              <a:rPr lang="en-US" sz="1698" dirty="0">
                <a:solidFill>
                  <a:srgbClr val="231D4F"/>
                </a:solidFill>
                <a:latin typeface="Outfit" pitchFamily="2" charset="0"/>
                <a:ea typeface="Heebo Light" pitchFamily="34" charset="-122"/>
                <a:cs typeface="Heebo Light" pitchFamily="34" charset="-120"/>
              </a:rPr>
              <a:t>Raising attainment and achievement (QI 3.2)</a:t>
            </a:r>
          </a:p>
          <a:p>
            <a:pPr marL="217561" indent="-201196">
              <a:spcAft>
                <a:spcPts val="728"/>
              </a:spcAft>
              <a:buFont typeface="Arial" panose="020B0604020202020204" pitchFamily="34" charset="0"/>
              <a:buChar char="•"/>
            </a:pPr>
            <a:endParaRPr lang="en-US" sz="2183" dirty="0">
              <a:solidFill>
                <a:srgbClr val="231D4F"/>
              </a:solidFill>
              <a:latin typeface="Outfit" pitchFamily="2" charset="0"/>
              <a:ea typeface="Heebo Light" pitchFamily="34" charset="-122"/>
              <a:cs typeface="Heebo Light" pitchFamily="34" charset="-120"/>
            </a:endParaRPr>
          </a:p>
        </p:txBody>
      </p:sp>
      <p:grpSp>
        <p:nvGrpSpPr>
          <p:cNvPr id="7" name="Group 6" descr="Focus Areas icon">
            <a:extLst>
              <a:ext uri="{FF2B5EF4-FFF2-40B4-BE49-F238E27FC236}">
                <a16:creationId xmlns:a16="http://schemas.microsoft.com/office/drawing/2014/main" id="{1DC94BE3-4A39-1B70-8C3D-FE702B7F9C1E}"/>
              </a:ext>
            </a:extLst>
          </p:cNvPr>
          <p:cNvGrpSpPr/>
          <p:nvPr/>
        </p:nvGrpSpPr>
        <p:grpSpPr>
          <a:xfrm>
            <a:off x="4701726" y="2026686"/>
            <a:ext cx="1171276" cy="1171276"/>
            <a:chOff x="4701726" y="2026686"/>
            <a:chExt cx="1171276" cy="1171276"/>
          </a:xfrm>
        </p:grpSpPr>
        <p:sp>
          <p:nvSpPr>
            <p:cNvPr id="23" name="Oval 22" descr="Focus area icon - decorative ">
              <a:extLst>
                <a:ext uri="{FF2B5EF4-FFF2-40B4-BE49-F238E27FC236}">
                  <a16:creationId xmlns:a16="http://schemas.microsoft.com/office/drawing/2014/main" id="{654BD39C-B05E-64B3-1CFC-34FBA35A590C}"/>
                </a:ext>
              </a:extLst>
            </p:cNvPr>
            <p:cNvSpPr/>
            <p:nvPr/>
          </p:nvSpPr>
          <p:spPr>
            <a:xfrm>
              <a:off x="4701726" y="2026686"/>
              <a:ext cx="1171276" cy="1171276"/>
            </a:xfrm>
            <a:prstGeom prst="ellipse">
              <a:avLst/>
            </a:prstGeom>
            <a:solidFill>
              <a:srgbClr val="231D4F"/>
            </a:solidFill>
            <a:ln w="127000">
              <a:solidFill>
                <a:srgbClr val="D8EBF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92"/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4394888-622D-C390-618D-9A6DDF890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924812" y="2254072"/>
              <a:ext cx="716501" cy="716501"/>
            </a:xfrm>
            <a:prstGeom prst="rect">
              <a:avLst/>
            </a:prstGeom>
          </p:spPr>
        </p:pic>
      </p:grp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AB5EAC6-A587-1133-2ED7-7910D98A3733}"/>
              </a:ext>
            </a:extLst>
          </p:cNvPr>
          <p:cNvSpPr/>
          <p:nvPr/>
        </p:nvSpPr>
        <p:spPr>
          <a:xfrm>
            <a:off x="6234624" y="1946992"/>
            <a:ext cx="5375636" cy="3351496"/>
          </a:xfrm>
          <a:prstGeom prst="roundRect">
            <a:avLst>
              <a:gd name="adj" fmla="val 4195"/>
            </a:avLst>
          </a:prstGeom>
          <a:solidFill>
            <a:srgbClr val="D8EB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8304" tIns="218304" rIns="1528130" rtlCol="0" anchor="t"/>
          <a:lstStyle/>
          <a:p>
            <a:pPr marL="301313" lvl="1" indent="-284947">
              <a:spcAft>
                <a:spcPts val="728"/>
              </a:spcAft>
              <a:buFont typeface="+mj-lt"/>
              <a:buAutoNum type="arabicPeriod" startAt="2"/>
            </a:pPr>
            <a:r>
              <a:rPr lang="en-GB" sz="2183" b="1" dirty="0">
                <a:solidFill>
                  <a:srgbClr val="231D4F"/>
                </a:solidFill>
                <a:latin typeface="Outfit" pitchFamily="2" charset="0"/>
              </a:rPr>
              <a:t>Additional themes:</a:t>
            </a:r>
          </a:p>
          <a:p>
            <a:pPr marL="150175" lvl="1" indent="-150175">
              <a:spcAft>
                <a:spcPts val="728"/>
              </a:spcAft>
              <a:buFont typeface="Arial" panose="020B0604020202020204" pitchFamily="34" charset="0"/>
              <a:buChar char="•"/>
            </a:pPr>
            <a:r>
              <a:rPr lang="en-US" sz="1698" dirty="0">
                <a:solidFill>
                  <a:srgbClr val="231D4F"/>
                </a:solidFill>
                <a:latin typeface="Outfit" pitchFamily="2" charset="0"/>
                <a:ea typeface="Heebo Light" pitchFamily="34" charset="-122"/>
                <a:cs typeface="Heebo Light" pitchFamily="34" charset="-120"/>
              </a:rPr>
              <a:t>Learning pathways (from QI 2.2 Curriculum)</a:t>
            </a:r>
          </a:p>
          <a:p>
            <a:pPr marL="150175" lvl="1" indent="-150175">
              <a:spcAft>
                <a:spcPts val="728"/>
              </a:spcAft>
              <a:buFont typeface="Arial" panose="020B0604020202020204" pitchFamily="34" charset="0"/>
              <a:buChar char="•"/>
            </a:pPr>
            <a:r>
              <a:rPr lang="en-US" sz="1698" dirty="0">
                <a:solidFill>
                  <a:srgbClr val="231D4F"/>
                </a:solidFill>
                <a:latin typeface="Outfit" pitchFamily="2" charset="0"/>
                <a:ea typeface="Heebo Light" pitchFamily="34" charset="-122"/>
                <a:cs typeface="Heebo Light" pitchFamily="34" charset="-120"/>
              </a:rPr>
              <a:t>Parental engagement (from QI 2.7 Partnerships)</a:t>
            </a:r>
          </a:p>
          <a:p>
            <a:pPr marL="150175" lvl="1" indent="-150175">
              <a:spcAft>
                <a:spcPts val="728"/>
              </a:spcAft>
              <a:buFont typeface="Arial" panose="020B0604020202020204" pitchFamily="34" charset="0"/>
              <a:buChar char="•"/>
            </a:pPr>
            <a:r>
              <a:rPr lang="en-US" sz="1698" dirty="0">
                <a:solidFill>
                  <a:srgbClr val="231D4F"/>
                </a:solidFill>
                <a:latin typeface="Outfit" pitchFamily="2" charset="0"/>
                <a:ea typeface="Heebo Light" pitchFamily="34" charset="-122"/>
                <a:cs typeface="Heebo Light" pitchFamily="34" charset="-120"/>
              </a:rPr>
              <a:t>Safeguarding and Child Protection (QI 2.1) is also a feature of every school inspection.</a:t>
            </a:r>
          </a:p>
        </p:txBody>
      </p:sp>
      <p:grpSp>
        <p:nvGrpSpPr>
          <p:cNvPr id="5" name="Group 4" descr="Additional Themes icon">
            <a:extLst>
              <a:ext uri="{FF2B5EF4-FFF2-40B4-BE49-F238E27FC236}">
                <a16:creationId xmlns:a16="http://schemas.microsoft.com/office/drawing/2014/main" id="{07D749B9-E379-02F8-E0DB-8DC601590822}"/>
              </a:ext>
            </a:extLst>
          </p:cNvPr>
          <p:cNvGrpSpPr/>
          <p:nvPr/>
        </p:nvGrpSpPr>
        <p:grpSpPr>
          <a:xfrm>
            <a:off x="10381429" y="2026686"/>
            <a:ext cx="1171276" cy="1171276"/>
            <a:chOff x="10381429" y="2026686"/>
            <a:chExt cx="1171276" cy="1171276"/>
          </a:xfrm>
        </p:grpSpPr>
        <p:sp>
          <p:nvSpPr>
            <p:cNvPr id="6" name="Oval 5" descr="Additional theme icon - decorative ">
              <a:extLst>
                <a:ext uri="{FF2B5EF4-FFF2-40B4-BE49-F238E27FC236}">
                  <a16:creationId xmlns:a16="http://schemas.microsoft.com/office/drawing/2014/main" id="{5D3CE984-61B7-A865-7160-89A8C1FC564C}"/>
                </a:ext>
              </a:extLst>
            </p:cNvPr>
            <p:cNvSpPr/>
            <p:nvPr/>
          </p:nvSpPr>
          <p:spPr>
            <a:xfrm>
              <a:off x="10381429" y="2026686"/>
              <a:ext cx="1171276" cy="1171276"/>
            </a:xfrm>
            <a:prstGeom prst="ellipse">
              <a:avLst/>
            </a:prstGeom>
            <a:solidFill>
              <a:srgbClr val="231D4F"/>
            </a:solidFill>
            <a:ln w="127000">
              <a:solidFill>
                <a:srgbClr val="D8EBF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92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2692F640-17D4-08AD-0908-9BE134DEC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590399" y="2259795"/>
              <a:ext cx="753335" cy="7533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8C732-95E0-950E-586B-4563D228F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738" y="592297"/>
            <a:ext cx="3134620" cy="1265640"/>
          </a:xfrm>
        </p:spPr>
        <p:txBody>
          <a:bodyPr anchor="t">
            <a:normAutofit/>
          </a:bodyPr>
          <a:lstStyle/>
          <a:p>
            <a:r>
              <a:rPr lang="en-GB" sz="2800" b="0" dirty="0"/>
              <a:t>Inspecting the quality of provision for ASN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37" name="Picture 36" descr="a photograph of an adult educator watching  a pupil engage in a learning activity ">
            <a:extLst>
              <a:ext uri="{FF2B5EF4-FFF2-40B4-BE49-F238E27FC236}">
                <a16:creationId xmlns:a16="http://schemas.microsoft.com/office/drawing/2014/main" id="{16C0B523-F3CE-79F9-A5FA-84F29E6E86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9369" y="2562605"/>
            <a:ext cx="3514453" cy="2735884"/>
          </a:xfrm>
          <a:prstGeom prst="rect">
            <a:avLst/>
          </a:prstGeom>
        </p:spPr>
      </p:pic>
      <p:graphicFrame>
        <p:nvGraphicFramePr>
          <p:cNvPr id="28" name="Table Placeholder 27">
            <a:extLst>
              <a:ext uri="{FF2B5EF4-FFF2-40B4-BE49-F238E27FC236}">
                <a16:creationId xmlns:a16="http://schemas.microsoft.com/office/drawing/2014/main" id="{5116F402-F4FB-BB43-04E6-5BEA26222FDF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452805980"/>
              </p:ext>
            </p:extLst>
          </p:nvPr>
        </p:nvGraphicFramePr>
        <p:xfrm>
          <a:off x="4770304" y="294841"/>
          <a:ext cx="7035879" cy="5608980"/>
        </p:xfrm>
        <a:graphic>
          <a:graphicData uri="http://schemas.openxmlformats.org/drawingml/2006/table">
            <a:tbl>
              <a:tblPr firstRow="1" firstCol="1"/>
              <a:tblGrid>
                <a:gridCol w="7035879">
                  <a:extLst>
                    <a:ext uri="{9D8B030D-6E8A-4147-A177-3AD203B41FA5}">
                      <a16:colId xmlns:a16="http://schemas.microsoft.com/office/drawing/2014/main" val="1723845643"/>
                    </a:ext>
                  </a:extLst>
                </a:gridCol>
              </a:tblGrid>
              <a:tr h="11217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 dirty="0">
                          <a:latin typeface="Outfit" pitchFamily="2" charset="0"/>
                        </a:rPr>
                        <a:t>Inclusive practices</a:t>
                      </a:r>
                      <a:r>
                        <a:rPr lang="en-GB" sz="2000" dirty="0">
                          <a:latin typeface="Outfit" pitchFamily="2" charset="0"/>
                        </a:rPr>
                        <a:t> – support for children with ASN in mainstream schools including personalised strategies.</a:t>
                      </a:r>
                    </a:p>
                  </a:txBody>
                  <a:tcPr marL="36890" marR="36890" marT="18445" marB="184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1573750"/>
                  </a:ext>
                </a:extLst>
              </a:tr>
              <a:tr h="11217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 dirty="0">
                          <a:latin typeface="Outfit" pitchFamily="2" charset="0"/>
                        </a:rPr>
                        <a:t>Identification, planning and monitoring of ASN</a:t>
                      </a:r>
                      <a:r>
                        <a:rPr lang="en-GB" sz="2000" dirty="0">
                          <a:latin typeface="Outfit" pitchFamily="2" charset="0"/>
                        </a:rPr>
                        <a:t> – aligned with ASL legislation and the </a:t>
                      </a:r>
                      <a:r>
                        <a:rPr lang="en-GB" sz="2000" dirty="0" err="1">
                          <a:latin typeface="Outfit" pitchFamily="2" charset="0"/>
                        </a:rPr>
                        <a:t>GIRFEC</a:t>
                      </a:r>
                      <a:r>
                        <a:rPr lang="en-GB" sz="2000" dirty="0">
                          <a:latin typeface="Outfit" pitchFamily="2" charset="0"/>
                        </a:rPr>
                        <a:t> framework.</a:t>
                      </a:r>
                    </a:p>
                  </a:txBody>
                  <a:tcPr marL="36890" marR="36890" marT="18445" marB="184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B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754965"/>
                  </a:ext>
                </a:extLst>
              </a:tr>
              <a:tr h="11217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 dirty="0">
                          <a:latin typeface="Outfit" pitchFamily="2" charset="0"/>
                        </a:rPr>
                        <a:t>Support during transitions</a:t>
                      </a:r>
                      <a:r>
                        <a:rPr lang="en-GB" sz="2000" dirty="0">
                          <a:latin typeface="Outfit" pitchFamily="2" charset="0"/>
                        </a:rPr>
                        <a:t> – education transitions, post-school destinations and unplanned changes.</a:t>
                      </a:r>
                    </a:p>
                  </a:txBody>
                  <a:tcPr marL="36890" marR="36890" marT="18445" marB="184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8986284"/>
                  </a:ext>
                </a:extLst>
              </a:tr>
              <a:tr h="11217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 dirty="0">
                          <a:latin typeface="Outfit" pitchFamily="2" charset="0"/>
                        </a:rPr>
                        <a:t>Impact of ASN provision and targeted interventions</a:t>
                      </a:r>
                      <a:r>
                        <a:rPr lang="en-GB" sz="2000" dirty="0">
                          <a:latin typeface="Outfit" pitchFamily="2" charset="0"/>
                        </a:rPr>
                        <a:t> – </a:t>
                      </a:r>
                      <a:r>
                        <a:rPr lang="en-GB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Outfit" pitchFamily="2" charset="0"/>
                          <a:ea typeface="+mn-ea"/>
                          <a:cs typeface="+mn-cs"/>
                        </a:rPr>
                        <a:t>resulting improvement in wellbeing, engagement and attainment.</a:t>
                      </a:r>
                      <a:endParaRPr lang="en-GB" sz="2000" dirty="0">
                        <a:latin typeface="Outfit" pitchFamily="2" charset="0"/>
                      </a:endParaRPr>
                    </a:p>
                  </a:txBody>
                  <a:tcPr marL="36890" marR="36890" marT="18445" marB="184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B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2739316"/>
                  </a:ext>
                </a:extLst>
              </a:tr>
              <a:tr h="11217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 dirty="0">
                          <a:latin typeface="Outfit" pitchFamily="2" charset="0"/>
                        </a:rPr>
                        <a:t>Rights-based approaches</a:t>
                      </a:r>
                      <a:r>
                        <a:rPr lang="en-GB" sz="2000" dirty="0">
                          <a:latin typeface="Outfit" pitchFamily="2" charset="0"/>
                        </a:rPr>
                        <a:t> – tailored learning to individual need through IEPs, staged intervention and multi-agency work.</a:t>
                      </a:r>
                    </a:p>
                  </a:txBody>
                  <a:tcPr marL="36890" marR="36890" marT="18445" marB="184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1408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1732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BE66A-E83A-D421-F2B9-8E950DAA8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D9234-FDB0-6368-B68A-A372BD604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737" y="592297"/>
            <a:ext cx="7275232" cy="335945"/>
          </a:xfrm>
        </p:spPr>
        <p:txBody>
          <a:bodyPr>
            <a:noAutofit/>
          </a:bodyPr>
          <a:lstStyle/>
          <a:p>
            <a:r>
              <a:rPr lang="en-GB" sz="2800" b="0">
                <a:solidFill>
                  <a:srgbClr val="283031"/>
                </a:solidFill>
              </a:rPr>
              <a:t>Key strengths (I): In </a:t>
            </a:r>
            <a:r>
              <a:rPr lang="en-GB" sz="2800">
                <a:solidFill>
                  <a:srgbClr val="283031"/>
                </a:solidFill>
              </a:rPr>
              <a:t>most</a:t>
            </a:r>
            <a:r>
              <a:rPr lang="en-GB" sz="2800" b="0">
                <a:solidFill>
                  <a:srgbClr val="283031"/>
                </a:solidFill>
              </a:rPr>
              <a:t> schools</a:t>
            </a:r>
            <a:endParaRPr lang="en-US" sz="2800">
              <a:solidFill>
                <a:srgbClr val="283031"/>
              </a:solidFill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C4B48268-B202-C434-02C3-7F1C23D4C5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5137" y="1558548"/>
            <a:ext cx="2542389" cy="3739939"/>
          </a:xfrm>
          <a:prstGeom prst="roundRect">
            <a:avLst>
              <a:gd name="adj" fmla="val 3581"/>
            </a:avLst>
          </a:prstGeom>
          <a:ln w="38100">
            <a:solidFill>
              <a:srgbClr val="28303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09152" tIns="109152" rIns="109152" bIns="109152" rtlCol="0">
            <a:normAutofit/>
          </a:bodyPr>
          <a:lstStyle/>
          <a:p>
            <a:r>
              <a:rPr lang="en-GB" sz="1940" b="1" dirty="0"/>
              <a:t>Staff build strong, trusting relationships</a:t>
            </a:r>
            <a:r>
              <a:rPr lang="en-GB" sz="1940" dirty="0"/>
              <a:t>, enabling personalised support for learners and families.</a:t>
            </a:r>
            <a:endParaRPr lang="en-US" sz="1940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18283F0-0D18-AD30-63F5-809CE67843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94772" y="1558549"/>
            <a:ext cx="2569122" cy="1763239"/>
          </a:xfrm>
          <a:prstGeom prst="roundRect">
            <a:avLst>
              <a:gd name="adj" fmla="val 6644"/>
            </a:avLst>
          </a:prstGeom>
          <a:solidFill>
            <a:srgbClr val="D8EBF9"/>
          </a:solidFill>
          <a:ln w="38100">
            <a:solidFill>
              <a:srgbClr val="28303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09152" tIns="109152" rIns="109152" bIns="109152" rtlCol="0">
            <a:normAutofit/>
          </a:bodyPr>
          <a:lstStyle/>
          <a:p>
            <a:r>
              <a:rPr lang="en-GB" sz="1940" b="1"/>
              <a:t>Staff are increasingly creating more inclusive environments.</a:t>
            </a:r>
            <a:endParaRPr lang="en-US" sz="194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23A81A0-8499-15A1-6030-38FD02728C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28107" y="1558549"/>
            <a:ext cx="2542389" cy="2101490"/>
          </a:xfrm>
          <a:prstGeom prst="roundRect">
            <a:avLst>
              <a:gd name="adj" fmla="val 5489"/>
            </a:avLst>
          </a:prstGeom>
          <a:ln w="38100">
            <a:solidFill>
              <a:srgbClr val="28303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09152" tIns="109152" rIns="109152" bIns="109152" rtlCol="0">
            <a:normAutofit/>
          </a:bodyPr>
          <a:lstStyle/>
          <a:p>
            <a:r>
              <a:rPr lang="en-GB" sz="1940" b="1"/>
              <a:t>Staff are accessing valuable CLPL</a:t>
            </a:r>
            <a:r>
              <a:rPr lang="en-GB" sz="1940"/>
              <a:t>, including nurturing principles and trauma-informed approaches.</a:t>
            </a:r>
            <a:endParaRPr lang="en-US" sz="194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A21EFA6B-A4B0-4776-C36D-3695563D35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61442" y="1569063"/>
            <a:ext cx="2579488" cy="3729424"/>
          </a:xfrm>
          <a:prstGeom prst="roundRect">
            <a:avLst>
              <a:gd name="adj" fmla="val 4116"/>
            </a:avLst>
          </a:prstGeom>
          <a:solidFill>
            <a:srgbClr val="D8EBF9"/>
          </a:solidFill>
          <a:ln w="38100">
            <a:solidFill>
              <a:srgbClr val="28303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09152" tIns="109152" rIns="109152" bIns="109152" rtlCol="0">
            <a:normAutofit/>
          </a:bodyPr>
          <a:lstStyle/>
          <a:p>
            <a:r>
              <a:rPr lang="en-GB" sz="1940" b="1"/>
              <a:t>Strong frameworks to support personalised planning</a:t>
            </a:r>
            <a:r>
              <a:rPr lang="en-GB" sz="1940"/>
              <a:t> for ASN.</a:t>
            </a:r>
            <a:endParaRPr lang="en-US" sz="1940"/>
          </a:p>
        </p:txBody>
      </p:sp>
      <p:pic>
        <p:nvPicPr>
          <p:cNvPr id="33" name="Graphic 32" descr="Key Strength Icon - decorative ">
            <a:extLst>
              <a:ext uri="{FF2B5EF4-FFF2-40B4-BE49-F238E27FC236}">
                <a16:creationId xmlns:a16="http://schemas.microsoft.com/office/drawing/2014/main" id="{16CDC687-CDF1-D7FC-5D29-7D84D9BF21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4006" y="196383"/>
            <a:ext cx="716220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906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265F8-B85D-5568-C1B1-79064F38A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75E38-9C48-2B7E-4E0F-A37C9C20A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737" y="592297"/>
            <a:ext cx="7275232" cy="335945"/>
          </a:xfrm>
        </p:spPr>
        <p:txBody>
          <a:bodyPr>
            <a:noAutofit/>
          </a:bodyPr>
          <a:lstStyle/>
          <a:p>
            <a:r>
              <a:rPr lang="en-GB" sz="2800" b="0">
                <a:solidFill>
                  <a:srgbClr val="283031"/>
                </a:solidFill>
              </a:rPr>
              <a:t>Key strengths (II): In </a:t>
            </a:r>
            <a:r>
              <a:rPr lang="en-GB" sz="2800">
                <a:solidFill>
                  <a:srgbClr val="283031"/>
                </a:solidFill>
              </a:rPr>
              <a:t>most</a:t>
            </a:r>
            <a:r>
              <a:rPr lang="en-GB" sz="2800" b="0">
                <a:solidFill>
                  <a:srgbClr val="283031"/>
                </a:solidFill>
              </a:rPr>
              <a:t> schools</a:t>
            </a:r>
            <a:endParaRPr lang="en-US" sz="2800">
              <a:solidFill>
                <a:srgbClr val="283031"/>
              </a:solidFill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68ED50C-A276-041F-8E9F-D674CC7D9C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5137" y="1558547"/>
            <a:ext cx="2471152" cy="2748400"/>
          </a:xfrm>
          <a:prstGeom prst="roundRect">
            <a:avLst>
              <a:gd name="adj" fmla="val 4017"/>
            </a:avLst>
          </a:prstGeom>
          <a:solidFill>
            <a:srgbClr val="D8EBF9"/>
          </a:solidFill>
          <a:ln w="38100">
            <a:solidFill>
              <a:srgbClr val="283031"/>
            </a:solidFill>
          </a:ln>
        </p:spPr>
        <p:txBody>
          <a:bodyPr vert="horz" lIns="109152" tIns="109152" rIns="109152" bIns="109152" rtlCol="0">
            <a:normAutofit/>
          </a:bodyPr>
          <a:lstStyle/>
          <a:p>
            <a:r>
              <a:rPr lang="en-GB" sz="1940" b="1"/>
              <a:t>Staff are increasingly gathering valuable data and evidence</a:t>
            </a:r>
            <a:r>
              <a:rPr lang="en-GB" sz="1940"/>
              <a:t> to help measure progress and inform next steps.</a:t>
            </a:r>
            <a:endParaRPr lang="en-US" sz="194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C3684D8-714B-34C7-F9C4-03CE16E3D2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94772" y="1558548"/>
            <a:ext cx="2579488" cy="3739941"/>
          </a:xfrm>
          <a:prstGeom prst="roundRect">
            <a:avLst>
              <a:gd name="adj" fmla="val 5059"/>
            </a:avLst>
          </a:prstGeom>
          <a:solidFill>
            <a:schemeClr val="bg1"/>
          </a:solidFill>
          <a:ln w="38100">
            <a:solidFill>
              <a:srgbClr val="283031"/>
            </a:solidFill>
          </a:ln>
        </p:spPr>
        <p:txBody>
          <a:bodyPr vert="horz" lIns="109152" tIns="109152" rIns="109152" bIns="109152" rtlCol="0">
            <a:normAutofit/>
          </a:bodyPr>
          <a:lstStyle/>
          <a:p>
            <a:r>
              <a:rPr lang="en-GB" sz="1940"/>
              <a:t>Children and young people’s </a:t>
            </a:r>
            <a:r>
              <a:rPr lang="en-GB" sz="1940" b="1"/>
              <a:t>wellbeing needs are being met</a:t>
            </a:r>
            <a:r>
              <a:rPr lang="en-GB" sz="1940"/>
              <a:t>, with staff understanding their statutory duties.</a:t>
            </a:r>
            <a:endParaRPr lang="en-US" sz="194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7EA6A20-7108-C32E-DA68-B47AD07C7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28107" y="1558548"/>
            <a:ext cx="2566455" cy="2979438"/>
          </a:xfrm>
          <a:prstGeom prst="roundRect">
            <a:avLst>
              <a:gd name="adj" fmla="val 5489"/>
            </a:avLst>
          </a:prstGeom>
          <a:solidFill>
            <a:srgbClr val="D8EBF9"/>
          </a:solidFill>
          <a:ln w="38100">
            <a:solidFill>
              <a:srgbClr val="283031"/>
            </a:solidFill>
          </a:ln>
        </p:spPr>
        <p:txBody>
          <a:bodyPr vert="horz" lIns="109152" tIns="109152" rIns="109152" bIns="109152" rtlCol="0">
            <a:normAutofit/>
          </a:bodyPr>
          <a:lstStyle/>
          <a:p>
            <a:r>
              <a:rPr lang="en-GB" sz="1940" b="1"/>
              <a:t>Children and young people with ASN are making good or better progress</a:t>
            </a:r>
            <a:r>
              <a:rPr lang="en-GB" sz="1940"/>
              <a:t> in literacy and numeracy </a:t>
            </a:r>
          </a:p>
          <a:p>
            <a:r>
              <a:rPr lang="en-GB" sz="1940"/>
              <a:t>(this is a stronger feature in primary schools).</a:t>
            </a:r>
            <a:endParaRPr lang="en-US" sz="194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AD39223-5321-7D70-18D5-B59A958490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74475" y="1569063"/>
            <a:ext cx="2566455" cy="1730096"/>
          </a:xfrm>
          <a:prstGeom prst="roundRect">
            <a:avLst>
              <a:gd name="adj" fmla="val 3219"/>
            </a:avLst>
          </a:prstGeom>
          <a:solidFill>
            <a:schemeClr val="bg1"/>
          </a:solidFill>
          <a:ln w="38100">
            <a:solidFill>
              <a:srgbClr val="283031"/>
            </a:solidFill>
          </a:ln>
        </p:spPr>
        <p:txBody>
          <a:bodyPr vert="horz" lIns="109152" tIns="109152" rIns="109152" bIns="109152" rtlCol="0">
            <a:normAutofit/>
          </a:bodyPr>
          <a:lstStyle/>
          <a:p>
            <a:r>
              <a:rPr lang="en-GB" sz="1940" b="1"/>
              <a:t>Young people are being supported</a:t>
            </a:r>
            <a:r>
              <a:rPr lang="en-GB" sz="1940"/>
              <a:t> to move into positive destinations successfully.</a:t>
            </a:r>
            <a:endParaRPr lang="en-US" sz="1940"/>
          </a:p>
        </p:txBody>
      </p:sp>
      <p:pic>
        <p:nvPicPr>
          <p:cNvPr id="8" name="Graphic 7" descr="Key Strength Icon - decorative ">
            <a:extLst>
              <a:ext uri="{FF2B5EF4-FFF2-40B4-BE49-F238E27FC236}">
                <a16:creationId xmlns:a16="http://schemas.microsoft.com/office/drawing/2014/main" id="{3CCB09BA-A895-D894-D921-F3952FD7C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4006" y="196383"/>
            <a:ext cx="716220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978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F74C6-3B10-4633-411F-C915D9BC4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F4089-6002-7ADD-8718-5AC25EA6F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181" y="554493"/>
            <a:ext cx="2542788" cy="447927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rgbClr val="231D4F"/>
                </a:solidFill>
              </a:rPr>
              <a:t>Challenges</a:t>
            </a:r>
            <a:endParaRPr lang="en-US" sz="2800" dirty="0">
              <a:solidFill>
                <a:srgbClr val="231D4F"/>
              </a:solidFill>
            </a:endParaRPr>
          </a:p>
        </p:txBody>
      </p:sp>
      <p:pic>
        <p:nvPicPr>
          <p:cNvPr id="24" name="Picture 23" descr="a photograph of a close up section of the floor in an  indoor sport hall - it is decorative image ">
            <a:extLst>
              <a:ext uri="{FF2B5EF4-FFF2-40B4-BE49-F238E27FC236}">
                <a16:creationId xmlns:a16="http://schemas.microsoft.com/office/drawing/2014/main" id="{8B966201-2E2D-120F-2DC0-571081C2D9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0208" y="0"/>
            <a:ext cx="4340641" cy="6858000"/>
          </a:xfrm>
          <a:prstGeom prst="rect">
            <a:avLst/>
          </a:prstGeom>
        </p:spPr>
      </p:pic>
      <p:graphicFrame>
        <p:nvGraphicFramePr>
          <p:cNvPr id="14" name="Table Placeholder 13">
            <a:extLst>
              <a:ext uri="{FF2B5EF4-FFF2-40B4-BE49-F238E27FC236}">
                <a16:creationId xmlns:a16="http://schemas.microsoft.com/office/drawing/2014/main" id="{7CD944F3-06A4-C733-54B5-54443E8BC2BD}"/>
              </a:ext>
            </a:extLst>
          </p:cNvPr>
          <p:cNvGraphicFramePr>
            <a:graphicFrameLocks noGrp="1"/>
          </p:cNvGraphicFramePr>
          <p:nvPr>
            <p:ph type="tbl" sz="quarter" idx="4294967295"/>
            <p:extLst>
              <p:ext uri="{D42A27DB-BD31-4B8C-83A1-F6EECF244321}">
                <p14:modId xmlns:p14="http://schemas.microsoft.com/office/powerpoint/2010/main" val="1261510835"/>
              </p:ext>
            </p:extLst>
          </p:nvPr>
        </p:nvGraphicFramePr>
        <p:xfrm>
          <a:off x="5287365" y="1558549"/>
          <a:ext cx="6353565" cy="4765818"/>
        </p:xfrm>
        <a:graphic>
          <a:graphicData uri="http://schemas.openxmlformats.org/drawingml/2006/table">
            <a:tbl>
              <a:tblPr firstRow="1">
                <a:tableStyleId>{2D5ABB26-0587-4C30-8999-92F81FD0307C}</a:tableStyleId>
              </a:tblPr>
              <a:tblGrid>
                <a:gridCol w="6353565">
                  <a:extLst>
                    <a:ext uri="{9D8B030D-6E8A-4147-A177-3AD203B41FA5}">
                      <a16:colId xmlns:a16="http://schemas.microsoft.com/office/drawing/2014/main" val="3442459654"/>
                    </a:ext>
                  </a:extLst>
                </a:gridCol>
              </a:tblGrid>
              <a:tr h="9489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>
                          <a:latin typeface="Outfit" pitchFamily="2" charset="0"/>
                        </a:rPr>
                        <a:t>Increasing numbers</a:t>
                      </a:r>
                      <a:r>
                        <a:rPr lang="en-GB" sz="2000">
                          <a:latin typeface="Outfit" pitchFamily="2" charset="0"/>
                        </a:rPr>
                        <a:t> of children and young people with ASN.</a:t>
                      </a:r>
                    </a:p>
                  </a:txBody>
                  <a:tcPr marL="55449" marR="55449" marT="27725" marB="277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410871"/>
                  </a:ext>
                </a:extLst>
              </a:tr>
              <a:tr h="9489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>
                          <a:latin typeface="Outfit" pitchFamily="2" charset="0"/>
                        </a:rPr>
                        <a:t>Greater diversity and complexity of needs</a:t>
                      </a:r>
                      <a:r>
                        <a:rPr lang="en-GB" sz="2000">
                          <a:latin typeface="Outfit" pitchFamily="2" charset="0"/>
                        </a:rPr>
                        <a:t>.</a:t>
                      </a:r>
                    </a:p>
                  </a:txBody>
                  <a:tcPr marL="55449" marR="55449" marT="27725" marB="277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B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423494"/>
                  </a:ext>
                </a:extLst>
              </a:tr>
              <a:tr h="9489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>
                          <a:latin typeface="Outfit" pitchFamily="2" charset="0"/>
                        </a:rPr>
                        <a:t>Staffing challenges</a:t>
                      </a:r>
                      <a:r>
                        <a:rPr lang="en-GB" sz="2000">
                          <a:latin typeface="Outfit" pitchFamily="2" charset="0"/>
                        </a:rPr>
                        <a:t> and limited professional learning affecting consistent support.</a:t>
                      </a:r>
                    </a:p>
                  </a:txBody>
                  <a:tcPr marL="55449" marR="55449" marT="27725" marB="277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0937218"/>
                  </a:ext>
                </a:extLst>
              </a:tr>
              <a:tr h="9489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 dirty="0">
                          <a:latin typeface="Outfit" pitchFamily="2" charset="0"/>
                        </a:rPr>
                        <a:t>Variable access to specialist colleagues and external agencies</a:t>
                      </a:r>
                      <a:r>
                        <a:rPr lang="en-GB" sz="2000" dirty="0">
                          <a:latin typeface="Outfit" pitchFamily="2" charset="0"/>
                        </a:rPr>
                        <a:t>.</a:t>
                      </a:r>
                    </a:p>
                  </a:txBody>
                  <a:tcPr marL="55449" marR="55449" marT="27725" marB="277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B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590508"/>
                  </a:ext>
                </a:extLst>
              </a:tr>
              <a:tr h="9489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dirty="0">
                          <a:latin typeface="Outfit" pitchFamily="2" charset="0"/>
                        </a:rPr>
                        <a:t>Learners with ASN continue to be </a:t>
                      </a:r>
                      <a:r>
                        <a:rPr lang="en-GB" sz="2000" b="1" dirty="0">
                          <a:latin typeface="Outfit" pitchFamily="2" charset="0"/>
                        </a:rPr>
                        <a:t>more likely to be excluded, experience interrupted learning and lower attainment</a:t>
                      </a:r>
                      <a:r>
                        <a:rPr lang="en-GB" sz="2000" dirty="0">
                          <a:latin typeface="Outfit" pitchFamily="2" charset="0"/>
                        </a:rPr>
                        <a:t>.</a:t>
                      </a:r>
                    </a:p>
                  </a:txBody>
                  <a:tcPr marL="55449" marR="55449" marT="27725" marB="277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665101"/>
                  </a:ext>
                </a:extLst>
              </a:tr>
            </a:tbl>
          </a:graphicData>
        </a:graphic>
      </p:graphicFrame>
      <p:pic>
        <p:nvPicPr>
          <p:cNvPr id="22" name="Graphic 21" descr="Challenge Icon - decorative ">
            <a:extLst>
              <a:ext uri="{FF2B5EF4-FFF2-40B4-BE49-F238E27FC236}">
                <a16:creationId xmlns:a16="http://schemas.microsoft.com/office/drawing/2014/main" id="{D0CC13A3-AA1A-F913-2693-40183518CB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26805" y="447925"/>
            <a:ext cx="833378" cy="83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470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52758-66A1-B50C-094D-53EE21DFD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40045-A5CE-9CBC-AA76-08EEC1F51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737" y="592297"/>
            <a:ext cx="7275232" cy="335945"/>
          </a:xfrm>
        </p:spPr>
        <p:txBody>
          <a:bodyPr>
            <a:noAutofit/>
          </a:bodyPr>
          <a:lstStyle/>
          <a:p>
            <a:r>
              <a:rPr lang="en-GB" sz="2800" dirty="0">
                <a:solidFill>
                  <a:srgbClr val="283031"/>
                </a:solidFill>
              </a:rPr>
              <a:t>Key areas for improvement</a:t>
            </a:r>
            <a:endParaRPr lang="en-US" sz="2800" dirty="0">
              <a:solidFill>
                <a:srgbClr val="283031"/>
              </a:solidFill>
            </a:endParaRPr>
          </a:p>
        </p:txBody>
      </p:sp>
      <p:pic>
        <p:nvPicPr>
          <p:cNvPr id="36" name="Graphic 35" descr="Key Areas for improvement icon ">
            <a:extLst>
              <a:ext uri="{FF2B5EF4-FFF2-40B4-BE49-F238E27FC236}">
                <a16:creationId xmlns:a16="http://schemas.microsoft.com/office/drawing/2014/main" id="{30AC4AF5-A63E-3254-0809-41A387724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28574" y="157062"/>
            <a:ext cx="876985" cy="876985"/>
          </a:xfrm>
          <a:prstGeom prst="rect">
            <a:avLst/>
          </a:prstGeom>
        </p:spPr>
      </p:pic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AC2F5E58-B874-39C7-4CAF-D4D91AD791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5137" y="1558548"/>
            <a:ext cx="3513714" cy="1483326"/>
          </a:xfrm>
          <a:ln w="38100"/>
        </p:spPr>
        <p:txBody>
          <a:bodyPr>
            <a:normAutofit lnSpcReduction="10000"/>
          </a:bodyPr>
          <a:lstStyle/>
          <a:p>
            <a:r>
              <a:rPr lang="en-GB" sz="1940" dirty="0"/>
              <a:t>Ensure children and young people with ASN have </a:t>
            </a:r>
            <a:r>
              <a:rPr lang="en-GB" sz="1940" b="1" dirty="0"/>
              <a:t>a stronger voice</a:t>
            </a:r>
            <a:r>
              <a:rPr lang="en-GB" sz="1940" dirty="0"/>
              <a:t> in decisions which affect them.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317E1A45-6C1A-F710-A24F-DFD3ED7342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1069" y="1558548"/>
            <a:ext cx="3508901" cy="1726558"/>
          </a:xfrm>
          <a:ln w="38100"/>
        </p:spPr>
        <p:txBody>
          <a:bodyPr/>
          <a:lstStyle/>
          <a:p>
            <a:r>
              <a:rPr lang="en-GB" sz="1940" dirty="0"/>
              <a:t>Strengthen </a:t>
            </a:r>
            <a:r>
              <a:rPr lang="en-GB" sz="1940" b="1" dirty="0"/>
              <a:t>data-informed planning</a:t>
            </a:r>
            <a:r>
              <a:rPr lang="en-GB" sz="1940" dirty="0"/>
              <a:t> to improve outcomes.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53534C38-2CFF-0577-8992-05F27E2DCA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39484" y="1558549"/>
            <a:ext cx="3513714" cy="1726557"/>
          </a:xfrm>
          <a:ln w="38100"/>
        </p:spPr>
        <p:txBody>
          <a:bodyPr/>
          <a:lstStyle/>
          <a:p>
            <a:r>
              <a:rPr lang="en-GB" sz="1940" dirty="0"/>
              <a:t>Ensure </a:t>
            </a:r>
            <a:r>
              <a:rPr lang="en-GB" sz="1940" b="1" dirty="0"/>
              <a:t>targets are specific, measurable and achievable</a:t>
            </a:r>
            <a:r>
              <a:rPr lang="en-GB" sz="1940" dirty="0"/>
              <a:t>.</a:t>
            </a:r>
          </a:p>
          <a:p>
            <a:endParaRPr lang="en-US" sz="1940" dirty="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3B753967-568E-568D-20E8-ACB17E8F0C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5298" y="3564465"/>
            <a:ext cx="3476417" cy="1726559"/>
          </a:xfrm>
          <a:ln w="38100"/>
        </p:spPr>
        <p:txBody>
          <a:bodyPr/>
          <a:lstStyle/>
          <a:p>
            <a:r>
              <a:rPr lang="en-GB" sz="1940" dirty="0"/>
              <a:t>Develop </a:t>
            </a:r>
            <a:r>
              <a:rPr lang="en-GB" sz="1940" b="1" dirty="0"/>
              <a:t>more personalised support strategies</a:t>
            </a:r>
            <a:r>
              <a:rPr lang="en-GB" sz="1940" dirty="0"/>
              <a:t>.</a:t>
            </a:r>
          </a:p>
          <a:p>
            <a:endParaRPr lang="en-US" sz="1940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1C07B883-F091-2194-F725-70426BF7E3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1229" y="3564466"/>
            <a:ext cx="3508901" cy="1726558"/>
          </a:xfrm>
          <a:ln w="38100"/>
        </p:spPr>
        <p:txBody>
          <a:bodyPr/>
          <a:lstStyle/>
          <a:p>
            <a:r>
              <a:rPr lang="en-GB" sz="1940" b="1" dirty="0"/>
              <a:t>Evaluate the impact</a:t>
            </a:r>
            <a:r>
              <a:rPr lang="en-GB" sz="1940" dirty="0"/>
              <a:t> of targeted interventions more rigorously.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E59C52D5-1743-EE05-5972-037EBB92CC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39645" y="3564467"/>
            <a:ext cx="3513714" cy="1796383"/>
          </a:xfrm>
          <a:ln w="38100"/>
        </p:spPr>
        <p:txBody>
          <a:bodyPr>
            <a:normAutofit fontScale="92500"/>
          </a:bodyPr>
          <a:lstStyle/>
          <a:p>
            <a:r>
              <a:rPr lang="en-GB" sz="1940" dirty="0"/>
              <a:t>Strengthen </a:t>
            </a:r>
            <a:r>
              <a:rPr lang="en-GB" sz="1940" b="1" dirty="0"/>
              <a:t>universal classroom support</a:t>
            </a:r>
            <a:r>
              <a:rPr lang="en-GB" sz="1940" dirty="0"/>
              <a:t> through providing sufficient challenge and high-quality approaches to differentiation.</a:t>
            </a:r>
          </a:p>
        </p:txBody>
      </p:sp>
    </p:spTree>
    <p:extLst>
      <p:ext uri="{BB962C8B-B14F-4D97-AF65-F5344CB8AC3E}">
        <p14:creationId xmlns:p14="http://schemas.microsoft.com/office/powerpoint/2010/main" val="4050798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7EF61CDF-0264-BE8F-A6EC-DAC1E8941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738" y="592296"/>
            <a:ext cx="3833360" cy="1693062"/>
          </a:xfrm>
        </p:spPr>
        <p:txBody>
          <a:bodyPr anchor="t">
            <a:noAutofit/>
          </a:bodyPr>
          <a:lstStyle/>
          <a:p>
            <a:r>
              <a:rPr lang="en-GB" sz="2800" dirty="0"/>
              <a:t>Inspection findings suggest that staff would benefit from professional learning in:</a:t>
            </a:r>
            <a:endParaRPr lang="en-US" sz="2800" dirty="0"/>
          </a:p>
        </p:txBody>
      </p:sp>
      <p:pic>
        <p:nvPicPr>
          <p:cNvPr id="28" name="Picture 27" descr="a photograph of an adult educator talking with a pupil who is engaging in a learning activity ">
            <a:extLst>
              <a:ext uri="{FF2B5EF4-FFF2-40B4-BE49-F238E27FC236}">
                <a16:creationId xmlns:a16="http://schemas.microsoft.com/office/drawing/2014/main" id="{514DDF78-9E66-DDEE-7B3A-6BA686E803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738" y="2562605"/>
            <a:ext cx="3489084" cy="2735883"/>
          </a:xfrm>
          <a:prstGeom prst="rect">
            <a:avLst/>
          </a:prstGeom>
        </p:spPr>
      </p:pic>
      <p:graphicFrame>
        <p:nvGraphicFramePr>
          <p:cNvPr id="27" name="Table Placeholder 26">
            <a:extLst>
              <a:ext uri="{FF2B5EF4-FFF2-40B4-BE49-F238E27FC236}">
                <a16:creationId xmlns:a16="http://schemas.microsoft.com/office/drawing/2014/main" id="{24E536AF-50FD-C7F9-93A6-6C48EB45E667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6944545"/>
              </p:ext>
            </p:extLst>
          </p:nvPr>
        </p:nvGraphicFramePr>
        <p:xfrm>
          <a:off x="5287363" y="554493"/>
          <a:ext cx="6610853" cy="5749014"/>
        </p:xfrm>
        <a:graphic>
          <a:graphicData uri="http://schemas.openxmlformats.org/drawingml/2006/table">
            <a:tbl>
              <a:tblPr firstRow="1"/>
              <a:tblGrid>
                <a:gridCol w="6610853">
                  <a:extLst>
                    <a:ext uri="{9D8B030D-6E8A-4147-A177-3AD203B41FA5}">
                      <a16:colId xmlns:a16="http://schemas.microsoft.com/office/drawing/2014/main" val="1215218926"/>
                    </a:ext>
                  </a:extLst>
                </a:gridCol>
              </a:tblGrid>
              <a:tr h="9581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 dirty="0">
                          <a:latin typeface="Outfit" pitchFamily="2" charset="0"/>
                        </a:rPr>
                        <a:t>Differentiation and pupil voice</a:t>
                      </a:r>
                      <a:r>
                        <a:rPr lang="en-GB" sz="2000" dirty="0">
                          <a:latin typeface="Outfit" pitchFamily="2" charset="0"/>
                        </a:rPr>
                        <a:t> – professional learning to strengthen inclusive classroom practice.</a:t>
                      </a:r>
                    </a:p>
                  </a:txBody>
                  <a:tcPr marL="55449" marR="55449" marT="27725" marB="27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B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0459406"/>
                  </a:ext>
                </a:extLst>
              </a:tr>
              <a:tr h="9581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>
                          <a:latin typeface="Outfit" pitchFamily="2" charset="0"/>
                        </a:rPr>
                        <a:t>Neurodiversity and mental health</a:t>
                      </a:r>
                      <a:r>
                        <a:rPr lang="en-GB" sz="2000">
                          <a:latin typeface="Outfit" pitchFamily="2" charset="0"/>
                        </a:rPr>
                        <a:t> – deeper understanding to support learners better.</a:t>
                      </a:r>
                    </a:p>
                  </a:txBody>
                  <a:tcPr marL="55449" marR="55449" marT="27725" marB="27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15839"/>
                  </a:ext>
                </a:extLst>
              </a:tr>
              <a:tr h="9581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>
                          <a:latin typeface="Outfit" pitchFamily="2" charset="0"/>
                        </a:rPr>
                        <a:t>Support during transitions</a:t>
                      </a:r>
                      <a:r>
                        <a:rPr lang="en-GB" sz="2000">
                          <a:latin typeface="Outfit" pitchFamily="2" charset="0"/>
                        </a:rPr>
                        <a:t> – improving planned and unplanned transition support.</a:t>
                      </a:r>
                    </a:p>
                  </a:txBody>
                  <a:tcPr marL="55449" marR="55449" marT="27725" marB="27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B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559925"/>
                  </a:ext>
                </a:extLst>
              </a:tr>
              <a:tr h="9581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>
                          <a:latin typeface="Outfit" pitchFamily="2" charset="0"/>
                        </a:rPr>
                        <a:t>De-escalation and co-regulation strategies</a:t>
                      </a:r>
                      <a:r>
                        <a:rPr lang="en-GB" sz="2000">
                          <a:latin typeface="Outfit" pitchFamily="2" charset="0"/>
                        </a:rPr>
                        <a:t> – strengthening positive behaviour support.</a:t>
                      </a:r>
                    </a:p>
                  </a:txBody>
                  <a:tcPr marL="55449" marR="55449" marT="27725" marB="27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637003"/>
                  </a:ext>
                </a:extLst>
              </a:tr>
              <a:tr h="9581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>
                          <a:latin typeface="Outfit" pitchFamily="2" charset="0"/>
                        </a:rPr>
                        <a:t>Specialist communication and sensory support</a:t>
                      </a:r>
                      <a:r>
                        <a:rPr lang="en-GB" sz="2000">
                          <a:latin typeface="Outfit" pitchFamily="2" charset="0"/>
                        </a:rPr>
                        <a:t> – training in AAC, BSL, braille and assistive technologies.</a:t>
                      </a:r>
                    </a:p>
                  </a:txBody>
                  <a:tcPr marL="55449" marR="55449" marT="27725" marB="27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B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700752"/>
                  </a:ext>
                </a:extLst>
              </a:tr>
              <a:tr h="9581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 dirty="0">
                          <a:latin typeface="Outfit" pitchFamily="2" charset="0"/>
                        </a:rPr>
                        <a:t>Professional learning for support staff</a:t>
                      </a:r>
                      <a:r>
                        <a:rPr lang="en-GB" sz="2000" dirty="0">
                          <a:latin typeface="Outfit" pitchFamily="2" charset="0"/>
                        </a:rPr>
                        <a:t> – structured training aligned with learners’ needs (e.g. dyslexia, dyspraxia).</a:t>
                      </a:r>
                    </a:p>
                  </a:txBody>
                  <a:tcPr marL="55449" marR="55449" marT="27725" marB="27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9964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250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ef77447-1083-4dec-b89f-27c765076840}" enabled="0" method="" siteId="{0ef77447-1083-4dec-b89f-27c76507684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753</Words>
  <Application>Microsoft Office PowerPoint</Application>
  <PresentationFormat>Widescreen</PresentationFormat>
  <Paragraphs>78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Aptos</vt:lpstr>
      <vt:lpstr>Aptos Display</vt:lpstr>
      <vt:lpstr>Arial</vt:lpstr>
      <vt:lpstr>Outfit</vt:lpstr>
      <vt:lpstr>Outfit Medium</vt:lpstr>
      <vt:lpstr>Outfit SemiBold</vt:lpstr>
      <vt:lpstr>Symbol</vt:lpstr>
      <vt:lpstr>Office Theme</vt:lpstr>
      <vt:lpstr>Session 5:  His Majesty’s Inspectorate of Education in Scotland (HMIE)  Steven McPherson - Head of Inspection</vt:lpstr>
      <vt:lpstr>Additional Support Needs</vt:lpstr>
      <vt:lpstr>Introduction</vt:lpstr>
      <vt:lpstr>Inspecting the quality of provision for ASN</vt:lpstr>
      <vt:lpstr>Key strengths (I): In most schools</vt:lpstr>
      <vt:lpstr>Key strengths (II): In most schools</vt:lpstr>
      <vt:lpstr>Challenges</vt:lpstr>
      <vt:lpstr>Key areas for improvement</vt:lpstr>
      <vt:lpstr>Inspection findings suggest that staff would benefit from professional learning in:</vt:lpstr>
      <vt:lpstr>What the evidence tells us – key takeaways:</vt:lpstr>
      <vt:lpstr>Reflective discussion questions</vt:lpstr>
      <vt:lpstr>Thank you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 Foreman</dc:creator>
  <cp:lastModifiedBy>Fran Foreman</cp:lastModifiedBy>
  <cp:revision>1</cp:revision>
  <dcterms:created xsi:type="dcterms:W3CDTF">2026-03-23T16:06:36Z</dcterms:created>
  <dcterms:modified xsi:type="dcterms:W3CDTF">2026-03-26T20:30:21Z</dcterms:modified>
</cp:coreProperties>
</file>