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72" r:id="rId2"/>
    <p:sldId id="319" r:id="rId3"/>
    <p:sldId id="257" r:id="rId4"/>
    <p:sldId id="258" r:id="rId5"/>
    <p:sldId id="338" r:id="rId6"/>
    <p:sldId id="259" r:id="rId7"/>
    <p:sldId id="261" r:id="rId8"/>
    <p:sldId id="260" r:id="rId9"/>
    <p:sldId id="339" r:id="rId10"/>
    <p:sldId id="262" r:id="rId11"/>
    <p:sldId id="264" r:id="rId12"/>
    <p:sldId id="265" r:id="rId13"/>
    <p:sldId id="340" r:id="rId14"/>
    <p:sldId id="269" r:id="rId15"/>
    <p:sldId id="270" r:id="rId16"/>
    <p:sldId id="316"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6949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A0FCC37-4E11-4C7D-8466-A9C1BC79E30B}" v="163" dt="2026-03-26T20:49:19.5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89" autoAdjust="0"/>
    <p:restoredTop sz="86375" autoAdjust="0"/>
  </p:normalViewPr>
  <p:slideViewPr>
    <p:cSldViewPr snapToGrid="0">
      <p:cViewPr varScale="1">
        <p:scale>
          <a:sx n="48" d="100"/>
          <a:sy n="48" d="100"/>
        </p:scale>
        <p:origin x="44" y="384"/>
      </p:cViewPr>
      <p:guideLst/>
    </p:cSldViewPr>
  </p:slideViewPr>
  <p:outlineViewPr>
    <p:cViewPr>
      <p:scale>
        <a:sx n="33" d="100"/>
        <a:sy n="33" d="100"/>
      </p:scale>
      <p:origin x="0" y="-696"/>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 Foreman" userId="1cfa5fa4-6413-4bfc-881f-e54539b751bb" providerId="ADAL" clId="{FE919546-E30A-46A8-9483-F7DBC83CD46C}"/>
    <pc:docChg chg="undo custSel addSld delSld modSld">
      <pc:chgData name="Fran Foreman" userId="1cfa5fa4-6413-4bfc-881f-e54539b751bb" providerId="ADAL" clId="{FE919546-E30A-46A8-9483-F7DBC83CD46C}" dt="2026-03-26T20:50:00.084" v="3256"/>
      <pc:docMkLst>
        <pc:docMk/>
      </pc:docMkLst>
      <pc:sldChg chg="addSp delSp modSp mod">
        <pc:chgData name="Fran Foreman" userId="1cfa5fa4-6413-4bfc-881f-e54539b751bb" providerId="ADAL" clId="{FE919546-E30A-46A8-9483-F7DBC83CD46C}" dt="2026-03-26T20:38:47.541" v="3153" actId="33553"/>
        <pc:sldMkLst>
          <pc:docMk/>
          <pc:sldMk cId="0" sldId="257"/>
        </pc:sldMkLst>
        <pc:spChg chg="add mod ord">
          <ac:chgData name="Fran Foreman" userId="1cfa5fa4-6413-4bfc-881f-e54539b751bb" providerId="ADAL" clId="{FE919546-E30A-46A8-9483-F7DBC83CD46C}" dt="2026-03-26T20:38:47.541" v="3153" actId="33553"/>
          <ac:spMkLst>
            <pc:docMk/>
            <pc:sldMk cId="0" sldId="257"/>
            <ac:spMk id="29" creationId="{61BA0774-658E-D3DA-E642-65D287347FC4}"/>
          </ac:spMkLst>
        </pc:spChg>
        <pc:spChg chg="mod ord">
          <ac:chgData name="Fran Foreman" userId="1cfa5fa4-6413-4bfc-881f-e54539b751bb" providerId="ADAL" clId="{FE919546-E30A-46A8-9483-F7DBC83CD46C}" dt="2026-03-23T17:52:06.263" v="171" actId="1076"/>
          <ac:spMkLst>
            <pc:docMk/>
            <pc:sldMk cId="0" sldId="257"/>
            <ac:spMk id="35" creationId="{00000000-0000-0000-0000-000000000000}"/>
          </ac:spMkLst>
        </pc:spChg>
        <pc:spChg chg="ord">
          <ac:chgData name="Fran Foreman" userId="1cfa5fa4-6413-4bfc-881f-e54539b751bb" providerId="ADAL" clId="{FE919546-E30A-46A8-9483-F7DBC83CD46C}" dt="2026-03-23T17:56:44.526" v="233" actId="13244"/>
          <ac:spMkLst>
            <pc:docMk/>
            <pc:sldMk cId="0" sldId="257"/>
            <ac:spMk id="37" creationId="{00000000-0000-0000-0000-000000000000}"/>
          </ac:spMkLst>
        </pc:spChg>
        <pc:spChg chg="ord">
          <ac:chgData name="Fran Foreman" userId="1cfa5fa4-6413-4bfc-881f-e54539b751bb" providerId="ADAL" clId="{FE919546-E30A-46A8-9483-F7DBC83CD46C}" dt="2026-03-23T17:56:41.028" v="232" actId="13244"/>
          <ac:spMkLst>
            <pc:docMk/>
            <pc:sldMk cId="0" sldId="257"/>
            <ac:spMk id="38" creationId="{00000000-0000-0000-0000-000000000000}"/>
          </ac:spMkLst>
        </pc:spChg>
        <pc:spChg chg="ord">
          <ac:chgData name="Fran Foreman" userId="1cfa5fa4-6413-4bfc-881f-e54539b751bb" providerId="ADAL" clId="{FE919546-E30A-46A8-9483-F7DBC83CD46C}" dt="2026-03-23T17:56:55.374" v="234" actId="13244"/>
          <ac:spMkLst>
            <pc:docMk/>
            <pc:sldMk cId="0" sldId="257"/>
            <ac:spMk id="40" creationId="{00000000-0000-0000-0000-000000000000}"/>
          </ac:spMkLst>
        </pc:spChg>
        <pc:spChg chg="mod ord">
          <ac:chgData name="Fran Foreman" userId="1cfa5fa4-6413-4bfc-881f-e54539b751bb" providerId="ADAL" clId="{FE919546-E30A-46A8-9483-F7DBC83CD46C}" dt="2026-03-23T17:56:28.973" v="230" actId="13244"/>
          <ac:spMkLst>
            <pc:docMk/>
            <pc:sldMk cId="0" sldId="257"/>
            <ac:spMk id="46" creationId="{00000000-0000-0000-0000-000000000000}"/>
          </ac:spMkLst>
        </pc:spChg>
        <pc:spChg chg="mod">
          <ac:chgData name="Fran Foreman" userId="1cfa5fa4-6413-4bfc-881f-e54539b751bb" providerId="ADAL" clId="{FE919546-E30A-46A8-9483-F7DBC83CD46C}" dt="2026-03-23T17:56:11.362" v="225" actId="1076"/>
          <ac:spMkLst>
            <pc:docMk/>
            <pc:sldMk cId="0" sldId="257"/>
            <ac:spMk id="47" creationId="{00000000-0000-0000-0000-000000000000}"/>
          </ac:spMkLst>
        </pc:spChg>
        <pc:spChg chg="mod ord">
          <ac:chgData name="Fran Foreman" userId="1cfa5fa4-6413-4bfc-881f-e54539b751bb" providerId="ADAL" clId="{FE919546-E30A-46A8-9483-F7DBC83CD46C}" dt="2026-03-23T17:57:08.598" v="236" actId="13244"/>
          <ac:spMkLst>
            <pc:docMk/>
            <pc:sldMk cId="0" sldId="257"/>
            <ac:spMk id="49" creationId="{00000000-0000-0000-0000-000000000000}"/>
          </ac:spMkLst>
        </pc:spChg>
        <pc:spChg chg="mod ord">
          <ac:chgData name="Fran Foreman" userId="1cfa5fa4-6413-4bfc-881f-e54539b751bb" providerId="ADAL" clId="{FE919546-E30A-46A8-9483-F7DBC83CD46C}" dt="2026-03-23T17:57:03.724" v="235" actId="13244"/>
          <ac:spMkLst>
            <pc:docMk/>
            <pc:sldMk cId="0" sldId="257"/>
            <ac:spMk id="50" creationId="{00000000-0000-0000-0000-000000000000}"/>
          </ac:spMkLst>
        </pc:spChg>
        <pc:spChg chg="mod ord">
          <ac:chgData name="Fran Foreman" userId="1cfa5fa4-6413-4bfc-881f-e54539b751bb" providerId="ADAL" clId="{FE919546-E30A-46A8-9483-F7DBC83CD46C}" dt="2026-03-23T17:56:39.463" v="231" actId="13244"/>
          <ac:spMkLst>
            <pc:docMk/>
            <pc:sldMk cId="0" sldId="257"/>
            <ac:spMk id="51" creationId="{2DEE8067-6D82-EDF2-A948-F9BB5F2578DF}"/>
          </ac:spMkLst>
        </pc:spChg>
        <pc:grpChg chg="mod ord">
          <ac:chgData name="Fran Foreman" userId="1cfa5fa4-6413-4bfc-881f-e54539b751bb" providerId="ADAL" clId="{FE919546-E30A-46A8-9483-F7DBC83CD46C}" dt="2026-03-23T17:51:32.136" v="165" actId="164"/>
          <ac:grpSpMkLst>
            <pc:docMk/>
            <pc:sldMk cId="0" sldId="257"/>
            <ac:grpSpMk id="3" creationId="{00000000-0000-0000-0000-000000000000}"/>
          </ac:grpSpMkLst>
        </pc:grpChg>
        <pc:grpChg chg="mod ord">
          <ac:chgData name="Fran Foreman" userId="1cfa5fa4-6413-4bfc-881f-e54539b751bb" providerId="ADAL" clId="{FE919546-E30A-46A8-9483-F7DBC83CD46C}" dt="2026-03-23T17:51:32.136" v="165" actId="164"/>
          <ac:grpSpMkLst>
            <pc:docMk/>
            <pc:sldMk cId="0" sldId="257"/>
            <ac:grpSpMk id="6" creationId="{00000000-0000-0000-0000-000000000000}"/>
          </ac:grpSpMkLst>
        </pc:grpChg>
        <pc:grpChg chg="mod ord">
          <ac:chgData name="Fran Foreman" userId="1cfa5fa4-6413-4bfc-881f-e54539b751bb" providerId="ADAL" clId="{FE919546-E30A-46A8-9483-F7DBC83CD46C}" dt="2026-03-23T17:51:32.136" v="165" actId="164"/>
          <ac:grpSpMkLst>
            <pc:docMk/>
            <pc:sldMk cId="0" sldId="257"/>
            <ac:grpSpMk id="10" creationId="{00000000-0000-0000-0000-000000000000}"/>
          </ac:grpSpMkLst>
        </pc:grpChg>
        <pc:grpChg chg="mod ord">
          <ac:chgData name="Fran Foreman" userId="1cfa5fa4-6413-4bfc-881f-e54539b751bb" providerId="ADAL" clId="{FE919546-E30A-46A8-9483-F7DBC83CD46C}" dt="2026-03-23T17:51:32.136" v="165" actId="164"/>
          <ac:grpSpMkLst>
            <pc:docMk/>
            <pc:sldMk cId="0" sldId="257"/>
            <ac:grpSpMk id="14" creationId="{00000000-0000-0000-0000-000000000000}"/>
          </ac:grpSpMkLst>
        </pc:grpChg>
        <pc:grpChg chg="mod ord">
          <ac:chgData name="Fran Foreman" userId="1cfa5fa4-6413-4bfc-881f-e54539b751bb" providerId="ADAL" clId="{FE919546-E30A-46A8-9483-F7DBC83CD46C}" dt="2026-03-23T17:51:32.136" v="165" actId="164"/>
          <ac:grpSpMkLst>
            <pc:docMk/>
            <pc:sldMk cId="0" sldId="257"/>
            <ac:grpSpMk id="18" creationId="{00000000-0000-0000-0000-000000000000}"/>
          </ac:grpSpMkLst>
        </pc:grpChg>
        <pc:grpChg chg="mod ord">
          <ac:chgData name="Fran Foreman" userId="1cfa5fa4-6413-4bfc-881f-e54539b751bb" providerId="ADAL" clId="{FE919546-E30A-46A8-9483-F7DBC83CD46C}" dt="2026-03-23T17:51:32.136" v="165" actId="164"/>
          <ac:grpSpMkLst>
            <pc:docMk/>
            <pc:sldMk cId="0" sldId="257"/>
            <ac:grpSpMk id="22" creationId="{00000000-0000-0000-0000-000000000000}"/>
          </ac:grpSpMkLst>
        </pc:grpChg>
        <pc:grpChg chg="mod ord">
          <ac:chgData name="Fran Foreman" userId="1cfa5fa4-6413-4bfc-881f-e54539b751bb" providerId="ADAL" clId="{FE919546-E30A-46A8-9483-F7DBC83CD46C}" dt="2026-03-23T17:51:32.136" v="165" actId="164"/>
          <ac:grpSpMkLst>
            <pc:docMk/>
            <pc:sldMk cId="0" sldId="257"/>
            <ac:grpSpMk id="26" creationId="{00000000-0000-0000-0000-000000000000}"/>
          </ac:grpSpMkLst>
        </pc:grpChg>
        <pc:grpChg chg="add mod ord">
          <ac:chgData name="Fran Foreman" userId="1cfa5fa4-6413-4bfc-881f-e54539b751bb" providerId="ADAL" clId="{FE919546-E30A-46A8-9483-F7DBC83CD46C}" dt="2026-03-26T20:36:23.338" v="3147" actId="962"/>
          <ac:grpSpMkLst>
            <pc:docMk/>
            <pc:sldMk cId="0" sldId="257"/>
            <ac:grpSpMk id="30" creationId="{4610E3DA-76D4-A1E5-A3BF-DCB4FEF158E9}"/>
          </ac:grpSpMkLst>
        </pc:grpChg>
      </pc:sldChg>
      <pc:sldChg chg="addSp delSp modSp mod">
        <pc:chgData name="Fran Foreman" userId="1cfa5fa4-6413-4bfc-881f-e54539b751bb" providerId="ADAL" clId="{FE919546-E30A-46A8-9483-F7DBC83CD46C}" dt="2026-03-26T20:47:48.042" v="3248" actId="962"/>
        <pc:sldMkLst>
          <pc:docMk/>
          <pc:sldMk cId="0" sldId="258"/>
        </pc:sldMkLst>
        <pc:spChg chg="add mod ord">
          <ac:chgData name="Fran Foreman" userId="1cfa5fa4-6413-4bfc-881f-e54539b751bb" providerId="ADAL" clId="{FE919546-E30A-46A8-9483-F7DBC83CD46C}" dt="2026-03-26T20:43:11.310" v="3210"/>
          <ac:spMkLst>
            <pc:docMk/>
            <pc:sldMk cId="0" sldId="258"/>
            <ac:spMk id="2" creationId="{9B836B62-6F04-9298-6A9C-13EB1D02C5D3}"/>
          </ac:spMkLst>
        </pc:spChg>
        <pc:spChg chg="mod">
          <ac:chgData name="Fran Foreman" userId="1cfa5fa4-6413-4bfc-881f-e54539b751bb" providerId="ADAL" clId="{FE919546-E30A-46A8-9483-F7DBC83CD46C}" dt="2026-03-23T18:35:33.414" v="682" actId="165"/>
          <ac:spMkLst>
            <pc:docMk/>
            <pc:sldMk cId="0" sldId="258"/>
            <ac:spMk id="19" creationId="{00000000-0000-0000-0000-000000000000}"/>
          </ac:spMkLst>
        </pc:spChg>
        <pc:spChg chg="mod">
          <ac:chgData name="Fran Foreman" userId="1cfa5fa4-6413-4bfc-881f-e54539b751bb" providerId="ADAL" clId="{FE919546-E30A-46A8-9483-F7DBC83CD46C}" dt="2026-03-23T18:35:33.414" v="682" actId="165"/>
          <ac:spMkLst>
            <pc:docMk/>
            <pc:sldMk cId="0" sldId="258"/>
            <ac:spMk id="20" creationId="{00000000-0000-0000-0000-000000000000}"/>
          </ac:spMkLst>
        </pc:spChg>
        <pc:spChg chg="mod topLvl">
          <ac:chgData name="Fran Foreman" userId="1cfa5fa4-6413-4bfc-881f-e54539b751bb" providerId="ADAL" clId="{FE919546-E30A-46A8-9483-F7DBC83CD46C}" dt="2026-03-23T18:40:21.633" v="790" actId="164"/>
          <ac:spMkLst>
            <pc:docMk/>
            <pc:sldMk cId="0" sldId="258"/>
            <ac:spMk id="22" creationId="{00000000-0000-0000-0000-000000000000}"/>
          </ac:spMkLst>
        </pc:spChg>
        <pc:spChg chg="mod topLvl">
          <ac:chgData name="Fran Foreman" userId="1cfa5fa4-6413-4bfc-881f-e54539b751bb" providerId="ADAL" clId="{FE919546-E30A-46A8-9483-F7DBC83CD46C}" dt="2026-03-23T18:39:48.910" v="788" actId="164"/>
          <ac:spMkLst>
            <pc:docMk/>
            <pc:sldMk cId="0" sldId="258"/>
            <ac:spMk id="26" creationId="{00000000-0000-0000-0000-000000000000}"/>
          </ac:spMkLst>
        </pc:spChg>
        <pc:spChg chg="mod">
          <ac:chgData name="Fran Foreman" userId="1cfa5fa4-6413-4bfc-881f-e54539b751bb" providerId="ADAL" clId="{FE919546-E30A-46A8-9483-F7DBC83CD46C}" dt="2026-03-26T20:46:43.314" v="3236" actId="21"/>
          <ac:spMkLst>
            <pc:docMk/>
            <pc:sldMk cId="0" sldId="258"/>
            <ac:spMk id="28" creationId="{00000000-0000-0000-0000-000000000000}"/>
          </ac:spMkLst>
        </pc:spChg>
        <pc:spChg chg="mod">
          <ac:chgData name="Fran Foreman" userId="1cfa5fa4-6413-4bfc-881f-e54539b751bb" providerId="ADAL" clId="{FE919546-E30A-46A8-9483-F7DBC83CD46C}" dt="2026-03-26T20:46:43.314" v="3236" actId="21"/>
          <ac:spMkLst>
            <pc:docMk/>
            <pc:sldMk cId="0" sldId="258"/>
            <ac:spMk id="29" creationId="{00000000-0000-0000-0000-000000000000}"/>
          </ac:spMkLst>
        </pc:spChg>
        <pc:spChg chg="mod topLvl">
          <ac:chgData name="Fran Foreman" userId="1cfa5fa4-6413-4bfc-881f-e54539b751bb" providerId="ADAL" clId="{FE919546-E30A-46A8-9483-F7DBC83CD46C}" dt="2026-03-26T20:46:43.314" v="3236" actId="21"/>
          <ac:spMkLst>
            <pc:docMk/>
            <pc:sldMk cId="0" sldId="258"/>
            <ac:spMk id="30" creationId="{00000000-0000-0000-0000-000000000000}"/>
          </ac:spMkLst>
        </pc:spChg>
        <pc:spChg chg="mod">
          <ac:chgData name="Fran Foreman" userId="1cfa5fa4-6413-4bfc-881f-e54539b751bb" providerId="ADAL" clId="{FE919546-E30A-46A8-9483-F7DBC83CD46C}" dt="2026-03-26T20:46:43.314" v="3236" actId="21"/>
          <ac:spMkLst>
            <pc:docMk/>
            <pc:sldMk cId="0" sldId="258"/>
            <ac:spMk id="31" creationId="{00000000-0000-0000-0000-000000000000}"/>
          </ac:spMkLst>
        </pc:spChg>
        <pc:spChg chg="mod">
          <ac:chgData name="Fran Foreman" userId="1cfa5fa4-6413-4bfc-881f-e54539b751bb" providerId="ADAL" clId="{FE919546-E30A-46A8-9483-F7DBC83CD46C}" dt="2026-03-26T20:46:43.314" v="3236" actId="21"/>
          <ac:spMkLst>
            <pc:docMk/>
            <pc:sldMk cId="0" sldId="258"/>
            <ac:spMk id="33" creationId="{00000000-0000-0000-0000-000000000000}"/>
          </ac:spMkLst>
        </pc:spChg>
        <pc:spChg chg="mod">
          <ac:chgData name="Fran Foreman" userId="1cfa5fa4-6413-4bfc-881f-e54539b751bb" providerId="ADAL" clId="{FE919546-E30A-46A8-9483-F7DBC83CD46C}" dt="2026-03-26T20:46:43.314" v="3236" actId="21"/>
          <ac:spMkLst>
            <pc:docMk/>
            <pc:sldMk cId="0" sldId="258"/>
            <ac:spMk id="34" creationId="{00000000-0000-0000-0000-000000000000}"/>
          </ac:spMkLst>
        </pc:spChg>
        <pc:spChg chg="mod topLvl">
          <ac:chgData name="Fran Foreman" userId="1cfa5fa4-6413-4bfc-881f-e54539b751bb" providerId="ADAL" clId="{FE919546-E30A-46A8-9483-F7DBC83CD46C}" dt="2026-03-26T20:46:43.314" v="3236" actId="21"/>
          <ac:spMkLst>
            <pc:docMk/>
            <pc:sldMk cId="0" sldId="258"/>
            <ac:spMk id="35" creationId="{00000000-0000-0000-0000-000000000000}"/>
          </ac:spMkLst>
        </pc:spChg>
        <pc:spChg chg="mod ord">
          <ac:chgData name="Fran Foreman" userId="1cfa5fa4-6413-4bfc-881f-e54539b751bb" providerId="ADAL" clId="{FE919546-E30A-46A8-9483-F7DBC83CD46C}" dt="2026-03-26T20:46:43.314" v="3236" actId="21"/>
          <ac:spMkLst>
            <pc:docMk/>
            <pc:sldMk cId="0" sldId="258"/>
            <ac:spMk id="36" creationId="{00000000-0000-0000-0000-000000000000}"/>
          </ac:spMkLst>
        </pc:spChg>
        <pc:spChg chg="mod">
          <ac:chgData name="Fran Foreman" userId="1cfa5fa4-6413-4bfc-881f-e54539b751bb" providerId="ADAL" clId="{FE919546-E30A-46A8-9483-F7DBC83CD46C}" dt="2026-03-23T18:35:33.414" v="682" actId="165"/>
          <ac:spMkLst>
            <pc:docMk/>
            <pc:sldMk cId="0" sldId="258"/>
            <ac:spMk id="40" creationId="{00000000-0000-0000-0000-000000000000}"/>
          </ac:spMkLst>
        </pc:spChg>
        <pc:spChg chg="mod">
          <ac:chgData name="Fran Foreman" userId="1cfa5fa4-6413-4bfc-881f-e54539b751bb" providerId="ADAL" clId="{FE919546-E30A-46A8-9483-F7DBC83CD46C}" dt="2026-03-23T18:35:33.414" v="682" actId="165"/>
          <ac:spMkLst>
            <pc:docMk/>
            <pc:sldMk cId="0" sldId="258"/>
            <ac:spMk id="41" creationId="{00000000-0000-0000-0000-000000000000}"/>
          </ac:spMkLst>
        </pc:spChg>
        <pc:spChg chg="mod topLvl">
          <ac:chgData name="Fran Foreman" userId="1cfa5fa4-6413-4bfc-881f-e54539b751bb" providerId="ADAL" clId="{FE919546-E30A-46A8-9483-F7DBC83CD46C}" dt="2026-03-23T18:39:48.910" v="788" actId="164"/>
          <ac:spMkLst>
            <pc:docMk/>
            <pc:sldMk cId="0" sldId="258"/>
            <ac:spMk id="42" creationId="{00000000-0000-0000-0000-000000000000}"/>
          </ac:spMkLst>
        </pc:spChg>
        <pc:spChg chg="mod">
          <ac:chgData name="Fran Foreman" userId="1cfa5fa4-6413-4bfc-881f-e54539b751bb" providerId="ADAL" clId="{FE919546-E30A-46A8-9483-F7DBC83CD46C}" dt="2026-03-23T18:36:59.400" v="732" actId="165"/>
          <ac:spMkLst>
            <pc:docMk/>
            <pc:sldMk cId="0" sldId="258"/>
            <ac:spMk id="44" creationId="{00000000-0000-0000-0000-000000000000}"/>
          </ac:spMkLst>
        </pc:spChg>
        <pc:spChg chg="mod">
          <ac:chgData name="Fran Foreman" userId="1cfa5fa4-6413-4bfc-881f-e54539b751bb" providerId="ADAL" clId="{FE919546-E30A-46A8-9483-F7DBC83CD46C}" dt="2026-03-23T18:36:59.400" v="732" actId="165"/>
          <ac:spMkLst>
            <pc:docMk/>
            <pc:sldMk cId="0" sldId="258"/>
            <ac:spMk id="45" creationId="{00000000-0000-0000-0000-000000000000}"/>
          </ac:spMkLst>
        </pc:spChg>
        <pc:spChg chg="mod">
          <ac:chgData name="Fran Foreman" userId="1cfa5fa4-6413-4bfc-881f-e54539b751bb" providerId="ADAL" clId="{FE919546-E30A-46A8-9483-F7DBC83CD46C}" dt="2026-03-23T18:36:59.400" v="732" actId="165"/>
          <ac:spMkLst>
            <pc:docMk/>
            <pc:sldMk cId="0" sldId="258"/>
            <ac:spMk id="47" creationId="{00000000-0000-0000-0000-000000000000}"/>
          </ac:spMkLst>
        </pc:spChg>
        <pc:spChg chg="mod">
          <ac:chgData name="Fran Foreman" userId="1cfa5fa4-6413-4bfc-881f-e54539b751bb" providerId="ADAL" clId="{FE919546-E30A-46A8-9483-F7DBC83CD46C}" dt="2026-03-23T18:36:59.400" v="732" actId="165"/>
          <ac:spMkLst>
            <pc:docMk/>
            <pc:sldMk cId="0" sldId="258"/>
            <ac:spMk id="48" creationId="{00000000-0000-0000-0000-000000000000}"/>
          </ac:spMkLst>
        </pc:spChg>
        <pc:spChg chg="mod ord topLvl">
          <ac:chgData name="Fran Foreman" userId="1cfa5fa4-6413-4bfc-881f-e54539b751bb" providerId="ADAL" clId="{FE919546-E30A-46A8-9483-F7DBC83CD46C}" dt="2026-03-23T18:40:06.027" v="789" actId="164"/>
          <ac:spMkLst>
            <pc:docMk/>
            <pc:sldMk cId="0" sldId="258"/>
            <ac:spMk id="49" creationId="{00000000-0000-0000-0000-000000000000}"/>
          </ac:spMkLst>
        </pc:spChg>
        <pc:spChg chg="mod">
          <ac:chgData name="Fran Foreman" userId="1cfa5fa4-6413-4bfc-881f-e54539b751bb" providerId="ADAL" clId="{FE919546-E30A-46A8-9483-F7DBC83CD46C}" dt="2026-03-23T18:37:29.514" v="735" actId="165"/>
          <ac:spMkLst>
            <pc:docMk/>
            <pc:sldMk cId="0" sldId="258"/>
            <ac:spMk id="52" creationId="{00000000-0000-0000-0000-000000000000}"/>
          </ac:spMkLst>
        </pc:spChg>
        <pc:spChg chg="mod">
          <ac:chgData name="Fran Foreman" userId="1cfa5fa4-6413-4bfc-881f-e54539b751bb" providerId="ADAL" clId="{FE919546-E30A-46A8-9483-F7DBC83CD46C}" dt="2026-03-23T18:37:29.514" v="735" actId="165"/>
          <ac:spMkLst>
            <pc:docMk/>
            <pc:sldMk cId="0" sldId="258"/>
            <ac:spMk id="53" creationId="{00000000-0000-0000-0000-000000000000}"/>
          </ac:spMkLst>
        </pc:spChg>
        <pc:spChg chg="mod">
          <ac:chgData name="Fran Foreman" userId="1cfa5fa4-6413-4bfc-881f-e54539b751bb" providerId="ADAL" clId="{FE919546-E30A-46A8-9483-F7DBC83CD46C}" dt="2026-03-23T18:37:29.514" v="735" actId="165"/>
          <ac:spMkLst>
            <pc:docMk/>
            <pc:sldMk cId="0" sldId="258"/>
            <ac:spMk id="55" creationId="{00000000-0000-0000-0000-000000000000}"/>
          </ac:spMkLst>
        </pc:spChg>
        <pc:spChg chg="mod">
          <ac:chgData name="Fran Foreman" userId="1cfa5fa4-6413-4bfc-881f-e54539b751bb" providerId="ADAL" clId="{FE919546-E30A-46A8-9483-F7DBC83CD46C}" dt="2026-03-23T18:37:29.514" v="735" actId="165"/>
          <ac:spMkLst>
            <pc:docMk/>
            <pc:sldMk cId="0" sldId="258"/>
            <ac:spMk id="56" creationId="{00000000-0000-0000-0000-000000000000}"/>
          </ac:spMkLst>
        </pc:spChg>
        <pc:spChg chg="mod topLvl">
          <ac:chgData name="Fran Foreman" userId="1cfa5fa4-6413-4bfc-881f-e54539b751bb" providerId="ADAL" clId="{FE919546-E30A-46A8-9483-F7DBC83CD46C}" dt="2026-03-23T18:40:21.633" v="790" actId="164"/>
          <ac:spMkLst>
            <pc:docMk/>
            <pc:sldMk cId="0" sldId="258"/>
            <ac:spMk id="57" creationId="{00000000-0000-0000-0000-000000000000}"/>
          </ac:spMkLst>
        </pc:spChg>
        <pc:spChg chg="mod topLvl">
          <ac:chgData name="Fran Foreman" userId="1cfa5fa4-6413-4bfc-881f-e54539b751bb" providerId="ADAL" clId="{FE919546-E30A-46A8-9483-F7DBC83CD46C}" dt="2026-03-23T18:40:21.633" v="790" actId="164"/>
          <ac:spMkLst>
            <pc:docMk/>
            <pc:sldMk cId="0" sldId="258"/>
            <ac:spMk id="58" creationId="{00000000-0000-0000-0000-000000000000}"/>
          </ac:spMkLst>
        </pc:spChg>
        <pc:spChg chg="mod">
          <ac:chgData name="Fran Foreman" userId="1cfa5fa4-6413-4bfc-881f-e54539b751bb" providerId="ADAL" clId="{FE919546-E30A-46A8-9483-F7DBC83CD46C}" dt="2026-03-23T18:29:06.598" v="592" actId="164"/>
          <ac:spMkLst>
            <pc:docMk/>
            <pc:sldMk cId="0" sldId="258"/>
            <ac:spMk id="60" creationId="{00000000-0000-0000-0000-000000000000}"/>
          </ac:spMkLst>
        </pc:spChg>
        <pc:spChg chg="mod">
          <ac:chgData name="Fran Foreman" userId="1cfa5fa4-6413-4bfc-881f-e54539b751bb" providerId="ADAL" clId="{FE919546-E30A-46A8-9483-F7DBC83CD46C}" dt="2026-03-23T18:28:23.645" v="590" actId="2085"/>
          <ac:spMkLst>
            <pc:docMk/>
            <pc:sldMk cId="0" sldId="258"/>
            <ac:spMk id="62" creationId="{00000000-0000-0000-0000-000000000000}"/>
          </ac:spMkLst>
        </pc:spChg>
        <pc:spChg chg="mod">
          <ac:chgData name="Fran Foreman" userId="1cfa5fa4-6413-4bfc-881f-e54539b751bb" providerId="ADAL" clId="{FE919546-E30A-46A8-9483-F7DBC83CD46C}" dt="2026-03-23T18:28:23.645" v="590" actId="2085"/>
          <ac:spMkLst>
            <pc:docMk/>
            <pc:sldMk cId="0" sldId="258"/>
            <ac:spMk id="63" creationId="{00000000-0000-0000-0000-000000000000}"/>
          </ac:spMkLst>
        </pc:spChg>
        <pc:spChg chg="mod ord topLvl">
          <ac:chgData name="Fran Foreman" userId="1cfa5fa4-6413-4bfc-881f-e54539b751bb" providerId="ADAL" clId="{FE919546-E30A-46A8-9483-F7DBC83CD46C}" dt="2026-03-23T18:39:48.910" v="788" actId="164"/>
          <ac:spMkLst>
            <pc:docMk/>
            <pc:sldMk cId="0" sldId="258"/>
            <ac:spMk id="64" creationId="{00000000-0000-0000-0000-000000000000}"/>
          </ac:spMkLst>
        </pc:spChg>
        <pc:spChg chg="mod">
          <ac:chgData name="Fran Foreman" userId="1cfa5fa4-6413-4bfc-881f-e54539b751bb" providerId="ADAL" clId="{FE919546-E30A-46A8-9483-F7DBC83CD46C}" dt="2026-03-23T18:31:57.471" v="647" actId="165"/>
          <ac:spMkLst>
            <pc:docMk/>
            <pc:sldMk cId="0" sldId="258"/>
            <ac:spMk id="66" creationId="{00000000-0000-0000-0000-000000000000}"/>
          </ac:spMkLst>
        </pc:spChg>
        <pc:spChg chg="mod">
          <ac:chgData name="Fran Foreman" userId="1cfa5fa4-6413-4bfc-881f-e54539b751bb" providerId="ADAL" clId="{FE919546-E30A-46A8-9483-F7DBC83CD46C}" dt="2026-03-23T18:31:57.471" v="647" actId="165"/>
          <ac:spMkLst>
            <pc:docMk/>
            <pc:sldMk cId="0" sldId="258"/>
            <ac:spMk id="67" creationId="{00000000-0000-0000-0000-000000000000}"/>
          </ac:spMkLst>
        </pc:spChg>
        <pc:spChg chg="mod topLvl">
          <ac:chgData name="Fran Foreman" userId="1cfa5fa4-6413-4bfc-881f-e54539b751bb" providerId="ADAL" clId="{FE919546-E30A-46A8-9483-F7DBC83CD46C}" dt="2026-03-23T18:34:30.786" v="678" actId="164"/>
          <ac:spMkLst>
            <pc:docMk/>
            <pc:sldMk cId="0" sldId="258"/>
            <ac:spMk id="68" creationId="{00000000-0000-0000-0000-000000000000}"/>
          </ac:spMkLst>
        </pc:spChg>
        <pc:spChg chg="mod topLvl">
          <ac:chgData name="Fran Foreman" userId="1cfa5fa4-6413-4bfc-881f-e54539b751bb" providerId="ADAL" clId="{FE919546-E30A-46A8-9483-F7DBC83CD46C}" dt="2026-03-23T18:34:30.786" v="678" actId="164"/>
          <ac:spMkLst>
            <pc:docMk/>
            <pc:sldMk cId="0" sldId="258"/>
            <ac:spMk id="69" creationId="{00000000-0000-0000-0000-000000000000}"/>
          </ac:spMkLst>
        </pc:spChg>
        <pc:spChg chg="mod topLvl">
          <ac:chgData name="Fran Foreman" userId="1cfa5fa4-6413-4bfc-881f-e54539b751bb" providerId="ADAL" clId="{FE919546-E30A-46A8-9483-F7DBC83CD46C}" dt="2026-03-23T18:34:30.786" v="678" actId="164"/>
          <ac:spMkLst>
            <pc:docMk/>
            <pc:sldMk cId="0" sldId="258"/>
            <ac:spMk id="70" creationId="{00000000-0000-0000-0000-000000000000}"/>
          </ac:spMkLst>
        </pc:spChg>
        <pc:spChg chg="mod">
          <ac:chgData name="Fran Foreman" userId="1cfa5fa4-6413-4bfc-881f-e54539b751bb" providerId="ADAL" clId="{FE919546-E30A-46A8-9483-F7DBC83CD46C}" dt="2026-03-23T18:31:57.471" v="647" actId="165"/>
          <ac:spMkLst>
            <pc:docMk/>
            <pc:sldMk cId="0" sldId="258"/>
            <ac:spMk id="72" creationId="{00000000-0000-0000-0000-000000000000}"/>
          </ac:spMkLst>
        </pc:spChg>
        <pc:spChg chg="mod">
          <ac:chgData name="Fran Foreman" userId="1cfa5fa4-6413-4bfc-881f-e54539b751bb" providerId="ADAL" clId="{FE919546-E30A-46A8-9483-F7DBC83CD46C}" dt="2026-03-23T18:31:57.471" v="647" actId="165"/>
          <ac:spMkLst>
            <pc:docMk/>
            <pc:sldMk cId="0" sldId="258"/>
            <ac:spMk id="73" creationId="{00000000-0000-0000-0000-000000000000}"/>
          </ac:spMkLst>
        </pc:spChg>
        <pc:spChg chg="mod ord">
          <ac:chgData name="Fran Foreman" userId="1cfa5fa4-6413-4bfc-881f-e54539b751bb" providerId="ADAL" clId="{FE919546-E30A-46A8-9483-F7DBC83CD46C}" dt="2026-03-23T18:27:46.349" v="580" actId="165"/>
          <ac:spMkLst>
            <pc:docMk/>
            <pc:sldMk cId="0" sldId="258"/>
            <ac:spMk id="77" creationId="{00000000-0000-0000-0000-000000000000}"/>
          </ac:spMkLst>
        </pc:spChg>
        <pc:spChg chg="mod">
          <ac:chgData name="Fran Foreman" userId="1cfa5fa4-6413-4bfc-881f-e54539b751bb" providerId="ADAL" clId="{FE919546-E30A-46A8-9483-F7DBC83CD46C}" dt="2026-03-23T18:27:46.349" v="580" actId="165"/>
          <ac:spMkLst>
            <pc:docMk/>
            <pc:sldMk cId="0" sldId="258"/>
            <ac:spMk id="78" creationId="{00000000-0000-0000-0000-000000000000}"/>
          </ac:spMkLst>
        </pc:spChg>
        <pc:spChg chg="mod">
          <ac:chgData name="Fran Foreman" userId="1cfa5fa4-6413-4bfc-881f-e54539b751bb" providerId="ADAL" clId="{FE919546-E30A-46A8-9483-F7DBC83CD46C}" dt="2026-03-23T18:27:46.349" v="580" actId="165"/>
          <ac:spMkLst>
            <pc:docMk/>
            <pc:sldMk cId="0" sldId="258"/>
            <ac:spMk id="79" creationId="{00000000-0000-0000-0000-000000000000}"/>
          </ac:spMkLst>
        </pc:spChg>
        <pc:spChg chg="mod topLvl">
          <ac:chgData name="Fran Foreman" userId="1cfa5fa4-6413-4bfc-881f-e54539b751bb" providerId="ADAL" clId="{FE919546-E30A-46A8-9483-F7DBC83CD46C}" dt="2026-03-23T18:40:06.027" v="789" actId="164"/>
          <ac:spMkLst>
            <pc:docMk/>
            <pc:sldMk cId="0" sldId="258"/>
            <ac:spMk id="80" creationId="{00000000-0000-0000-0000-000000000000}"/>
          </ac:spMkLst>
        </pc:spChg>
        <pc:spChg chg="mod topLvl">
          <ac:chgData name="Fran Foreman" userId="1cfa5fa4-6413-4bfc-881f-e54539b751bb" providerId="ADAL" clId="{FE919546-E30A-46A8-9483-F7DBC83CD46C}" dt="2026-03-23T18:40:06.027" v="789" actId="164"/>
          <ac:spMkLst>
            <pc:docMk/>
            <pc:sldMk cId="0" sldId="258"/>
            <ac:spMk id="82" creationId="{00000000-0000-0000-0000-000000000000}"/>
          </ac:spMkLst>
        </pc:spChg>
        <pc:spChg chg="mod topLvl">
          <ac:chgData name="Fran Foreman" userId="1cfa5fa4-6413-4bfc-881f-e54539b751bb" providerId="ADAL" clId="{FE919546-E30A-46A8-9483-F7DBC83CD46C}" dt="2026-03-23T18:40:21.633" v="790" actId="164"/>
          <ac:spMkLst>
            <pc:docMk/>
            <pc:sldMk cId="0" sldId="258"/>
            <ac:spMk id="83" creationId="{00000000-0000-0000-0000-000000000000}"/>
          </ac:spMkLst>
        </pc:spChg>
        <pc:spChg chg="mod ord">
          <ac:chgData name="Fran Foreman" userId="1cfa5fa4-6413-4bfc-881f-e54539b751bb" providerId="ADAL" clId="{FE919546-E30A-46A8-9483-F7DBC83CD46C}" dt="2026-03-26T20:45:20.765" v="3218" actId="962"/>
          <ac:spMkLst>
            <pc:docMk/>
            <pc:sldMk cId="0" sldId="258"/>
            <ac:spMk id="87" creationId="{00000000-0000-0000-0000-000000000000}"/>
          </ac:spMkLst>
        </pc:spChg>
        <pc:spChg chg="mod ord">
          <ac:chgData name="Fran Foreman" userId="1cfa5fa4-6413-4bfc-881f-e54539b751bb" providerId="ADAL" clId="{FE919546-E30A-46A8-9483-F7DBC83CD46C}" dt="2026-03-26T20:45:43.264" v="3226" actId="962"/>
          <ac:spMkLst>
            <pc:docMk/>
            <pc:sldMk cId="0" sldId="258"/>
            <ac:spMk id="88" creationId="{00000000-0000-0000-0000-000000000000}"/>
          </ac:spMkLst>
        </pc:spChg>
        <pc:spChg chg="mod topLvl">
          <ac:chgData name="Fran Foreman" userId="1cfa5fa4-6413-4bfc-881f-e54539b751bb" providerId="ADAL" clId="{FE919546-E30A-46A8-9483-F7DBC83CD46C}" dt="2026-03-23T18:29:06.598" v="592" actId="164"/>
          <ac:spMkLst>
            <pc:docMk/>
            <pc:sldMk cId="0" sldId="258"/>
            <ac:spMk id="89" creationId="{00000000-0000-0000-0000-000000000000}"/>
          </ac:spMkLst>
        </pc:spChg>
        <pc:spChg chg="mod ord">
          <ac:chgData name="Fran Foreman" userId="1cfa5fa4-6413-4bfc-881f-e54539b751bb" providerId="ADAL" clId="{FE919546-E30A-46A8-9483-F7DBC83CD46C}" dt="2026-03-26T20:45:38.482" v="3224" actId="962"/>
          <ac:spMkLst>
            <pc:docMk/>
            <pc:sldMk cId="0" sldId="258"/>
            <ac:spMk id="90" creationId="{00000000-0000-0000-0000-000000000000}"/>
          </ac:spMkLst>
        </pc:spChg>
        <pc:spChg chg="mod topLvl">
          <ac:chgData name="Fran Foreman" userId="1cfa5fa4-6413-4bfc-881f-e54539b751bb" providerId="ADAL" clId="{FE919546-E30A-46A8-9483-F7DBC83CD46C}" dt="2026-03-23T18:34:30.786" v="678" actId="164"/>
          <ac:spMkLst>
            <pc:docMk/>
            <pc:sldMk cId="0" sldId="258"/>
            <ac:spMk id="91" creationId="{00000000-0000-0000-0000-000000000000}"/>
          </ac:spMkLst>
        </pc:spChg>
        <pc:spChg chg="mod ord">
          <ac:chgData name="Fran Foreman" userId="1cfa5fa4-6413-4bfc-881f-e54539b751bb" providerId="ADAL" clId="{FE919546-E30A-46A8-9483-F7DBC83CD46C}" dt="2026-03-26T20:45:33.019" v="3222" actId="962"/>
          <ac:spMkLst>
            <pc:docMk/>
            <pc:sldMk cId="0" sldId="258"/>
            <ac:spMk id="92" creationId="{00000000-0000-0000-0000-000000000000}"/>
          </ac:spMkLst>
        </pc:spChg>
        <pc:spChg chg="mod ord">
          <ac:chgData name="Fran Foreman" userId="1cfa5fa4-6413-4bfc-881f-e54539b751bb" providerId="ADAL" clId="{FE919546-E30A-46A8-9483-F7DBC83CD46C}" dt="2026-03-26T20:45:48.317" v="3228" actId="962"/>
          <ac:spMkLst>
            <pc:docMk/>
            <pc:sldMk cId="0" sldId="258"/>
            <ac:spMk id="93" creationId="{00000000-0000-0000-0000-000000000000}"/>
          </ac:spMkLst>
        </pc:spChg>
        <pc:spChg chg="add mod ord">
          <ac:chgData name="Fran Foreman" userId="1cfa5fa4-6413-4bfc-881f-e54539b751bb" providerId="ADAL" clId="{FE919546-E30A-46A8-9483-F7DBC83CD46C}" dt="2026-03-26T20:43:11.310" v="3210"/>
          <ac:spMkLst>
            <pc:docMk/>
            <pc:sldMk cId="0" sldId="258"/>
            <ac:spMk id="102" creationId="{2CD3C6E2-442C-6287-80B7-A03498B9BE9E}"/>
          </ac:spMkLst>
        </pc:spChg>
        <pc:spChg chg="add mod ord">
          <ac:chgData name="Fran Foreman" userId="1cfa5fa4-6413-4bfc-881f-e54539b751bb" providerId="ADAL" clId="{FE919546-E30A-46A8-9483-F7DBC83CD46C}" dt="2026-03-23T18:34:44.020" v="679" actId="164"/>
          <ac:spMkLst>
            <pc:docMk/>
            <pc:sldMk cId="0" sldId="258"/>
            <ac:spMk id="108" creationId="{10C5D9BD-8F8E-0BE7-5636-16EDAF6B3ED6}"/>
          </ac:spMkLst>
        </pc:spChg>
        <pc:spChg chg="add mod ord">
          <ac:chgData name="Fran Foreman" userId="1cfa5fa4-6413-4bfc-881f-e54539b751bb" providerId="ADAL" clId="{FE919546-E30A-46A8-9483-F7DBC83CD46C}" dt="2026-03-26T20:46:43.314" v="3236" actId="21"/>
          <ac:spMkLst>
            <pc:docMk/>
            <pc:sldMk cId="0" sldId="258"/>
            <ac:spMk id="109" creationId="{9D3183DC-93F4-DB5B-3FDE-E13C96DF2FFF}"/>
          </ac:spMkLst>
        </pc:spChg>
        <pc:spChg chg="add mod ord topLvl">
          <ac:chgData name="Fran Foreman" userId="1cfa5fa4-6413-4bfc-881f-e54539b751bb" providerId="ADAL" clId="{FE919546-E30A-46A8-9483-F7DBC83CD46C}" dt="2026-03-23T18:40:06.027" v="789" actId="164"/>
          <ac:spMkLst>
            <pc:docMk/>
            <pc:sldMk cId="0" sldId="258"/>
            <ac:spMk id="110" creationId="{FF5515DD-3A2A-D914-E33E-4EC1E15E2096}"/>
          </ac:spMkLst>
        </pc:spChg>
        <pc:spChg chg="add mod ord">
          <ac:chgData name="Fran Foreman" userId="1cfa5fa4-6413-4bfc-881f-e54539b751bb" providerId="ADAL" clId="{FE919546-E30A-46A8-9483-F7DBC83CD46C}" dt="2026-03-23T18:39:48.910" v="788" actId="164"/>
          <ac:spMkLst>
            <pc:docMk/>
            <pc:sldMk cId="0" sldId="258"/>
            <ac:spMk id="111" creationId="{C094C838-8E1A-493A-D40A-DDCF49A6CE18}"/>
          </ac:spMkLst>
        </pc:spChg>
        <pc:grpChg chg="add mod">
          <ac:chgData name="Fran Foreman" userId="1cfa5fa4-6413-4bfc-881f-e54539b751bb" providerId="ADAL" clId="{FE919546-E30A-46A8-9483-F7DBC83CD46C}" dt="2026-03-26T20:47:15.901" v="3240" actId="962"/>
          <ac:grpSpMkLst>
            <pc:docMk/>
            <pc:sldMk cId="0" sldId="258"/>
            <ac:grpSpMk id="3" creationId="{F2EECC9C-201E-E52F-3601-96604A545293}"/>
          </ac:grpSpMkLst>
        </pc:grpChg>
        <pc:grpChg chg="add mod">
          <ac:chgData name="Fran Foreman" userId="1cfa5fa4-6413-4bfc-881f-e54539b751bb" providerId="ADAL" clId="{FE919546-E30A-46A8-9483-F7DBC83CD46C}" dt="2026-03-26T20:47:04.363" v="3238" actId="962"/>
          <ac:grpSpMkLst>
            <pc:docMk/>
            <pc:sldMk cId="0" sldId="258"/>
            <ac:grpSpMk id="4" creationId="{09C16081-14A1-2D8E-E958-B206F08A8A75}"/>
          </ac:grpSpMkLst>
        </pc:grpChg>
        <pc:grpChg chg="add mod">
          <ac:chgData name="Fran Foreman" userId="1cfa5fa4-6413-4bfc-881f-e54539b751bb" providerId="ADAL" clId="{FE919546-E30A-46A8-9483-F7DBC83CD46C}" dt="2026-03-26T20:47:24.194" v="3242" actId="962"/>
          <ac:grpSpMkLst>
            <pc:docMk/>
            <pc:sldMk cId="0" sldId="258"/>
            <ac:grpSpMk id="5" creationId="{A5005102-0C04-65C4-5645-ECB8AAF7A5C1}"/>
          </ac:grpSpMkLst>
        </pc:grpChg>
        <pc:grpChg chg="add mod">
          <ac:chgData name="Fran Foreman" userId="1cfa5fa4-6413-4bfc-881f-e54539b751bb" providerId="ADAL" clId="{FE919546-E30A-46A8-9483-F7DBC83CD46C}" dt="2026-03-26T20:47:33.625" v="3244" actId="962"/>
          <ac:grpSpMkLst>
            <pc:docMk/>
            <pc:sldMk cId="0" sldId="258"/>
            <ac:grpSpMk id="6" creationId="{C53CE3A4-1593-3AF0-0128-8A8CEF7595D2}"/>
          </ac:grpSpMkLst>
        </pc:grpChg>
        <pc:grpChg chg="add mod">
          <ac:chgData name="Fran Foreman" userId="1cfa5fa4-6413-4bfc-881f-e54539b751bb" providerId="ADAL" clId="{FE919546-E30A-46A8-9483-F7DBC83CD46C}" dt="2026-03-26T20:47:40.602" v="3246" actId="962"/>
          <ac:grpSpMkLst>
            <pc:docMk/>
            <pc:sldMk cId="0" sldId="258"/>
            <ac:grpSpMk id="7" creationId="{7878EC1A-8222-94A7-4FEC-9BE8FFAC2A93}"/>
          </ac:grpSpMkLst>
        </pc:grpChg>
        <pc:grpChg chg="add mod">
          <ac:chgData name="Fran Foreman" userId="1cfa5fa4-6413-4bfc-881f-e54539b751bb" providerId="ADAL" clId="{FE919546-E30A-46A8-9483-F7DBC83CD46C}" dt="2026-03-26T20:47:48.042" v="3248" actId="962"/>
          <ac:grpSpMkLst>
            <pc:docMk/>
            <pc:sldMk cId="0" sldId="258"/>
            <ac:grpSpMk id="8" creationId="{DF08B61E-C68D-4BF2-FBE5-9D94C7350398}"/>
          </ac:grpSpMkLst>
        </pc:grpChg>
        <pc:grpChg chg="mod topLvl">
          <ac:chgData name="Fran Foreman" userId="1cfa5fa4-6413-4bfc-881f-e54539b751bb" providerId="ADAL" clId="{FE919546-E30A-46A8-9483-F7DBC83CD46C}" dt="2026-03-23T18:39:48.910" v="788" actId="164"/>
          <ac:grpSpMkLst>
            <pc:docMk/>
            <pc:sldMk cId="0" sldId="258"/>
            <ac:grpSpMk id="18" creationId="{00000000-0000-0000-0000-000000000000}"/>
          </ac:grpSpMkLst>
        </pc:grpChg>
        <pc:grpChg chg="mod topLvl">
          <ac:chgData name="Fran Foreman" userId="1cfa5fa4-6413-4bfc-881f-e54539b751bb" providerId="ADAL" clId="{FE919546-E30A-46A8-9483-F7DBC83CD46C}" dt="2026-03-23T18:27:03.348" v="576" actId="164"/>
          <ac:grpSpMkLst>
            <pc:docMk/>
            <pc:sldMk cId="0" sldId="258"/>
            <ac:grpSpMk id="27" creationId="{00000000-0000-0000-0000-000000000000}"/>
          </ac:grpSpMkLst>
        </pc:grpChg>
        <pc:grpChg chg="mod topLvl">
          <ac:chgData name="Fran Foreman" userId="1cfa5fa4-6413-4bfc-881f-e54539b751bb" providerId="ADAL" clId="{FE919546-E30A-46A8-9483-F7DBC83CD46C}" dt="2026-03-23T18:27:03.348" v="576" actId="164"/>
          <ac:grpSpMkLst>
            <pc:docMk/>
            <pc:sldMk cId="0" sldId="258"/>
            <ac:grpSpMk id="32" creationId="{00000000-0000-0000-0000-000000000000}"/>
          </ac:grpSpMkLst>
        </pc:grpChg>
        <pc:grpChg chg="mod topLvl">
          <ac:chgData name="Fran Foreman" userId="1cfa5fa4-6413-4bfc-881f-e54539b751bb" providerId="ADAL" clId="{FE919546-E30A-46A8-9483-F7DBC83CD46C}" dt="2026-03-23T18:39:48.910" v="788" actId="164"/>
          <ac:grpSpMkLst>
            <pc:docMk/>
            <pc:sldMk cId="0" sldId="258"/>
            <ac:grpSpMk id="39" creationId="{00000000-0000-0000-0000-000000000000}"/>
          </ac:grpSpMkLst>
        </pc:grpChg>
        <pc:grpChg chg="mod topLvl">
          <ac:chgData name="Fran Foreman" userId="1cfa5fa4-6413-4bfc-881f-e54539b751bb" providerId="ADAL" clId="{FE919546-E30A-46A8-9483-F7DBC83CD46C}" dt="2026-03-23T18:40:06.027" v="789" actId="164"/>
          <ac:grpSpMkLst>
            <pc:docMk/>
            <pc:sldMk cId="0" sldId="258"/>
            <ac:grpSpMk id="43" creationId="{00000000-0000-0000-0000-000000000000}"/>
          </ac:grpSpMkLst>
        </pc:grpChg>
        <pc:grpChg chg="mod topLvl">
          <ac:chgData name="Fran Foreman" userId="1cfa5fa4-6413-4bfc-881f-e54539b751bb" providerId="ADAL" clId="{FE919546-E30A-46A8-9483-F7DBC83CD46C}" dt="2026-03-23T18:40:06.027" v="789" actId="164"/>
          <ac:grpSpMkLst>
            <pc:docMk/>
            <pc:sldMk cId="0" sldId="258"/>
            <ac:grpSpMk id="46" creationId="{00000000-0000-0000-0000-000000000000}"/>
          </ac:grpSpMkLst>
        </pc:grpChg>
        <pc:grpChg chg="mod topLvl">
          <ac:chgData name="Fran Foreman" userId="1cfa5fa4-6413-4bfc-881f-e54539b751bb" providerId="ADAL" clId="{FE919546-E30A-46A8-9483-F7DBC83CD46C}" dt="2026-03-23T18:40:21.633" v="790" actId="164"/>
          <ac:grpSpMkLst>
            <pc:docMk/>
            <pc:sldMk cId="0" sldId="258"/>
            <ac:grpSpMk id="51" creationId="{00000000-0000-0000-0000-000000000000}"/>
          </ac:grpSpMkLst>
        </pc:grpChg>
        <pc:grpChg chg="mod topLvl">
          <ac:chgData name="Fran Foreman" userId="1cfa5fa4-6413-4bfc-881f-e54539b751bb" providerId="ADAL" clId="{FE919546-E30A-46A8-9483-F7DBC83CD46C}" dt="2026-03-23T18:40:21.633" v="790" actId="164"/>
          <ac:grpSpMkLst>
            <pc:docMk/>
            <pc:sldMk cId="0" sldId="258"/>
            <ac:grpSpMk id="54" creationId="{00000000-0000-0000-0000-000000000000}"/>
          </ac:grpSpMkLst>
        </pc:grpChg>
        <pc:grpChg chg="mod topLvl">
          <ac:chgData name="Fran Foreman" userId="1cfa5fa4-6413-4bfc-881f-e54539b751bb" providerId="ADAL" clId="{FE919546-E30A-46A8-9483-F7DBC83CD46C}" dt="2026-03-23T18:29:06.598" v="592" actId="164"/>
          <ac:grpSpMkLst>
            <pc:docMk/>
            <pc:sldMk cId="0" sldId="258"/>
            <ac:grpSpMk id="61" creationId="{00000000-0000-0000-0000-000000000000}"/>
          </ac:grpSpMkLst>
        </pc:grpChg>
        <pc:grpChg chg="mod topLvl">
          <ac:chgData name="Fran Foreman" userId="1cfa5fa4-6413-4bfc-881f-e54539b751bb" providerId="ADAL" clId="{FE919546-E30A-46A8-9483-F7DBC83CD46C}" dt="2026-03-23T18:34:30.786" v="678" actId="164"/>
          <ac:grpSpMkLst>
            <pc:docMk/>
            <pc:sldMk cId="0" sldId="258"/>
            <ac:grpSpMk id="65" creationId="{00000000-0000-0000-0000-000000000000}"/>
          </ac:grpSpMkLst>
        </pc:grpChg>
        <pc:grpChg chg="mod topLvl">
          <ac:chgData name="Fran Foreman" userId="1cfa5fa4-6413-4bfc-881f-e54539b751bb" providerId="ADAL" clId="{FE919546-E30A-46A8-9483-F7DBC83CD46C}" dt="2026-03-23T18:34:30.786" v="678" actId="164"/>
          <ac:grpSpMkLst>
            <pc:docMk/>
            <pc:sldMk cId="0" sldId="258"/>
            <ac:grpSpMk id="71" creationId="{00000000-0000-0000-0000-000000000000}"/>
          </ac:grpSpMkLst>
        </pc:grpChg>
        <pc:grpChg chg="mod topLvl">
          <ac:chgData name="Fran Foreman" userId="1cfa5fa4-6413-4bfc-881f-e54539b751bb" providerId="ADAL" clId="{FE919546-E30A-46A8-9483-F7DBC83CD46C}" dt="2026-03-23T18:29:06.598" v="592" actId="164"/>
          <ac:grpSpMkLst>
            <pc:docMk/>
            <pc:sldMk cId="0" sldId="258"/>
            <ac:grpSpMk id="74" creationId="{00000000-0000-0000-0000-000000000000}"/>
          </ac:grpSpMkLst>
        </pc:grpChg>
        <pc:grpChg chg="mod">
          <ac:chgData name="Fran Foreman" userId="1cfa5fa4-6413-4bfc-881f-e54539b751bb" providerId="ADAL" clId="{FE919546-E30A-46A8-9483-F7DBC83CD46C}" dt="2026-03-23T18:27:46.349" v="580" actId="165"/>
          <ac:grpSpMkLst>
            <pc:docMk/>
            <pc:sldMk cId="0" sldId="258"/>
            <ac:grpSpMk id="76" creationId="{00000000-0000-0000-0000-000000000000}"/>
          </ac:grpSpMkLst>
        </pc:grpChg>
        <pc:grpChg chg="add mod">
          <ac:chgData name="Fran Foreman" userId="1cfa5fa4-6413-4bfc-881f-e54539b751bb" providerId="ADAL" clId="{FE919546-E30A-46A8-9483-F7DBC83CD46C}" dt="2026-03-26T20:46:43.314" v="3236" actId="21"/>
          <ac:grpSpMkLst>
            <pc:docMk/>
            <pc:sldMk cId="0" sldId="258"/>
            <ac:grpSpMk id="104" creationId="{96C44298-B794-54C3-C07B-463F6B3AD0EE}"/>
          </ac:grpSpMkLst>
        </pc:grpChg>
        <pc:grpChg chg="add mod">
          <ac:chgData name="Fran Foreman" userId="1cfa5fa4-6413-4bfc-881f-e54539b751bb" providerId="ADAL" clId="{FE919546-E30A-46A8-9483-F7DBC83CD46C}" dt="2026-03-23T18:34:44.020" v="679" actId="164"/>
          <ac:grpSpMkLst>
            <pc:docMk/>
            <pc:sldMk cId="0" sldId="258"/>
            <ac:grpSpMk id="105" creationId="{F2D7B538-4BA7-0D4A-B7F6-1CEF8874D130}"/>
          </ac:grpSpMkLst>
        </pc:grpChg>
        <pc:grpChg chg="add mod">
          <ac:chgData name="Fran Foreman" userId="1cfa5fa4-6413-4bfc-881f-e54539b751bb" providerId="ADAL" clId="{FE919546-E30A-46A8-9483-F7DBC83CD46C}" dt="2026-03-26T20:44:55.950" v="3216" actId="164"/>
          <ac:grpSpMkLst>
            <pc:docMk/>
            <pc:sldMk cId="0" sldId="258"/>
            <ac:grpSpMk id="113" creationId="{55C20CC1-CC2C-58C5-D2EB-730B674C597A}"/>
          </ac:grpSpMkLst>
        </pc:grpChg>
        <pc:grpChg chg="add mod ord">
          <ac:chgData name="Fran Foreman" userId="1cfa5fa4-6413-4bfc-881f-e54539b751bb" providerId="ADAL" clId="{FE919546-E30A-46A8-9483-F7DBC83CD46C}" dt="2026-03-26T20:44:41.753" v="3214" actId="164"/>
          <ac:grpSpMkLst>
            <pc:docMk/>
            <pc:sldMk cId="0" sldId="258"/>
            <ac:grpSpMk id="114" creationId="{6AD18F5D-9D7F-1CD2-D193-2E275CA78D03}"/>
          </ac:grpSpMkLst>
        </pc:grpChg>
        <pc:grpChg chg="add mod">
          <ac:chgData name="Fran Foreman" userId="1cfa5fa4-6413-4bfc-881f-e54539b751bb" providerId="ADAL" clId="{FE919546-E30A-46A8-9483-F7DBC83CD46C}" dt="2026-03-26T20:44:32.070" v="3212" actId="164"/>
          <ac:grpSpMkLst>
            <pc:docMk/>
            <pc:sldMk cId="0" sldId="258"/>
            <ac:grpSpMk id="116" creationId="{E32641BE-1952-DFC4-3571-0EC1B48DC6D4}"/>
          </ac:grpSpMkLst>
        </pc:grpChg>
        <pc:grpChg chg="add mod ord">
          <ac:chgData name="Fran Foreman" userId="1cfa5fa4-6413-4bfc-881f-e54539b751bb" providerId="ADAL" clId="{FE919546-E30A-46A8-9483-F7DBC83CD46C}" dt="2026-03-26T20:44:23.750" v="3211" actId="164"/>
          <ac:grpSpMkLst>
            <pc:docMk/>
            <pc:sldMk cId="0" sldId="258"/>
            <ac:grpSpMk id="118" creationId="{4E356530-9B07-6CF3-B744-D84CBA65D977}"/>
          </ac:grpSpMkLst>
        </pc:grpChg>
        <pc:grpChg chg="add mod ord">
          <ac:chgData name="Fran Foreman" userId="1cfa5fa4-6413-4bfc-881f-e54539b751bb" providerId="ADAL" clId="{FE919546-E30A-46A8-9483-F7DBC83CD46C}" dt="2026-03-26T20:44:37.103" v="3213" actId="164"/>
          <ac:grpSpMkLst>
            <pc:docMk/>
            <pc:sldMk cId="0" sldId="258"/>
            <ac:grpSpMk id="119" creationId="{B05CDA62-3AC6-D484-3563-18CDA8DB3E90}"/>
          </ac:grpSpMkLst>
        </pc:grpChg>
        <pc:grpChg chg="add mod">
          <ac:chgData name="Fran Foreman" userId="1cfa5fa4-6413-4bfc-881f-e54539b751bb" providerId="ADAL" clId="{FE919546-E30A-46A8-9483-F7DBC83CD46C}" dt="2026-03-26T20:44:45.847" v="3215" actId="164"/>
          <ac:grpSpMkLst>
            <pc:docMk/>
            <pc:sldMk cId="0" sldId="258"/>
            <ac:grpSpMk id="120" creationId="{841E34F2-E859-3EC3-03F3-4B00D23394A4}"/>
          </ac:grpSpMkLst>
        </pc:grpChg>
      </pc:sldChg>
      <pc:sldChg chg="addSp delSp modSp mod">
        <pc:chgData name="Fran Foreman" userId="1cfa5fa4-6413-4bfc-881f-e54539b751bb" providerId="ADAL" clId="{FE919546-E30A-46A8-9483-F7DBC83CD46C}" dt="2026-03-26T20:48:13.636" v="3250"/>
        <pc:sldMkLst>
          <pc:docMk/>
          <pc:sldMk cId="0" sldId="259"/>
        </pc:sldMkLst>
        <pc:spChg chg="add del mod ord">
          <ac:chgData name="Fran Foreman" userId="1cfa5fa4-6413-4bfc-881f-e54539b751bb" providerId="ADAL" clId="{FE919546-E30A-46A8-9483-F7DBC83CD46C}" dt="2026-03-26T20:40:57.109" v="3176" actId="478"/>
          <ac:spMkLst>
            <pc:docMk/>
            <pc:sldMk cId="0" sldId="259"/>
            <ac:spMk id="3" creationId="{02AB3CFD-22B5-8606-3E93-685A57590588}"/>
          </ac:spMkLst>
        </pc:spChg>
        <pc:spChg chg="mod">
          <ac:chgData name="Fran Foreman" userId="1cfa5fa4-6413-4bfc-881f-e54539b751bb" providerId="ADAL" clId="{FE919546-E30A-46A8-9483-F7DBC83CD46C}" dt="2026-03-23T18:54:34.030" v="1870" actId="962"/>
          <ac:spMkLst>
            <pc:docMk/>
            <pc:sldMk cId="0" sldId="259"/>
            <ac:spMk id="5" creationId="{00000000-0000-0000-0000-000000000000}"/>
          </ac:spMkLst>
        </pc:spChg>
        <pc:spChg chg="ord">
          <ac:chgData name="Fran Foreman" userId="1cfa5fa4-6413-4bfc-881f-e54539b751bb" providerId="ADAL" clId="{FE919546-E30A-46A8-9483-F7DBC83CD46C}" dt="2026-03-26T20:48:13.636" v="3250"/>
          <ac:spMkLst>
            <pc:docMk/>
            <pc:sldMk cId="0" sldId="259"/>
            <ac:spMk id="6" creationId="{00000000-0000-0000-0000-000000000000}"/>
          </ac:spMkLst>
        </pc:spChg>
        <pc:spChg chg="add mod ord">
          <ac:chgData name="Fran Foreman" userId="1cfa5fa4-6413-4bfc-881f-e54539b751bb" providerId="ADAL" clId="{FE919546-E30A-46A8-9483-F7DBC83CD46C}" dt="2026-03-26T20:48:13.636" v="3250"/>
          <ac:spMkLst>
            <pc:docMk/>
            <pc:sldMk cId="0" sldId="259"/>
            <ac:spMk id="7" creationId="{E298A815-1619-4D0C-1494-70558B9A5EA3}"/>
          </ac:spMkLst>
        </pc:spChg>
        <pc:grpChg chg="mod ord">
          <ac:chgData name="Fran Foreman" userId="1cfa5fa4-6413-4bfc-881f-e54539b751bb" providerId="ADAL" clId="{FE919546-E30A-46A8-9483-F7DBC83CD46C}" dt="2026-03-26T20:48:13.636" v="3250"/>
          <ac:grpSpMkLst>
            <pc:docMk/>
            <pc:sldMk cId="0" sldId="259"/>
            <ac:grpSpMk id="4" creationId="{00000000-0000-0000-0000-000000000000}"/>
          </ac:grpSpMkLst>
        </pc:grpChg>
        <pc:picChg chg="mod ord">
          <ac:chgData name="Fran Foreman" userId="1cfa5fa4-6413-4bfc-881f-e54539b751bb" providerId="ADAL" clId="{FE919546-E30A-46A8-9483-F7DBC83CD46C}" dt="2026-03-26T20:48:13.636" v="3250"/>
          <ac:picMkLst>
            <pc:docMk/>
            <pc:sldMk cId="0" sldId="259"/>
            <ac:picMk id="2" creationId="{00000000-0000-0000-0000-000000000000}"/>
          </ac:picMkLst>
        </pc:picChg>
      </pc:sldChg>
      <pc:sldChg chg="addSp delSp modSp mod">
        <pc:chgData name="Fran Foreman" userId="1cfa5fa4-6413-4bfc-881f-e54539b751bb" providerId="ADAL" clId="{FE919546-E30A-46A8-9483-F7DBC83CD46C}" dt="2026-03-26T20:50:00.084" v="3256"/>
        <pc:sldMkLst>
          <pc:docMk/>
          <pc:sldMk cId="0" sldId="260"/>
        </pc:sldMkLst>
        <pc:spChg chg="mod ord">
          <ac:chgData name="Fran Foreman" userId="1cfa5fa4-6413-4bfc-881f-e54539b751bb" providerId="ADAL" clId="{FE919546-E30A-46A8-9483-F7DBC83CD46C}" dt="2026-03-26T20:50:00.084" v="3256"/>
          <ac:spMkLst>
            <pc:docMk/>
            <pc:sldMk cId="0" sldId="260"/>
            <ac:spMk id="2" creationId="{00000000-0000-0000-0000-000000000000}"/>
          </ac:spMkLst>
        </pc:spChg>
        <pc:spChg chg="mod ord">
          <ac:chgData name="Fran Foreman" userId="1cfa5fa4-6413-4bfc-881f-e54539b751bb" providerId="ADAL" clId="{FE919546-E30A-46A8-9483-F7DBC83CD46C}" dt="2026-03-26T20:50:00.084" v="3256"/>
          <ac:spMkLst>
            <pc:docMk/>
            <pc:sldMk cId="0" sldId="260"/>
            <ac:spMk id="3" creationId="{00000000-0000-0000-0000-000000000000}"/>
          </ac:spMkLst>
        </pc:spChg>
        <pc:spChg chg="mod ord">
          <ac:chgData name="Fran Foreman" userId="1cfa5fa4-6413-4bfc-881f-e54539b751bb" providerId="ADAL" clId="{FE919546-E30A-46A8-9483-F7DBC83CD46C}" dt="2026-03-26T20:50:00.084" v="3256"/>
          <ac:spMkLst>
            <pc:docMk/>
            <pc:sldMk cId="0" sldId="260"/>
            <ac:spMk id="4" creationId="{00000000-0000-0000-0000-000000000000}"/>
          </ac:spMkLst>
        </pc:spChg>
        <pc:spChg chg="mod ord">
          <ac:chgData name="Fran Foreman" userId="1cfa5fa4-6413-4bfc-881f-e54539b751bb" providerId="ADAL" clId="{FE919546-E30A-46A8-9483-F7DBC83CD46C}" dt="2026-03-26T20:50:00.084" v="3256"/>
          <ac:spMkLst>
            <pc:docMk/>
            <pc:sldMk cId="0" sldId="260"/>
            <ac:spMk id="5" creationId="{00000000-0000-0000-0000-000000000000}"/>
          </ac:spMkLst>
        </pc:spChg>
        <pc:spChg chg="mod">
          <ac:chgData name="Fran Foreman" userId="1cfa5fa4-6413-4bfc-881f-e54539b751bb" providerId="ADAL" clId="{FE919546-E30A-46A8-9483-F7DBC83CD46C}" dt="2026-03-23T19:02:44.104" v="2382" actId="164"/>
          <ac:spMkLst>
            <pc:docMk/>
            <pc:sldMk cId="0" sldId="260"/>
            <ac:spMk id="12" creationId="{00000000-0000-0000-0000-000000000000}"/>
          </ac:spMkLst>
        </pc:spChg>
        <pc:spChg chg="mod">
          <ac:chgData name="Fran Foreman" userId="1cfa5fa4-6413-4bfc-881f-e54539b751bb" providerId="ADAL" clId="{FE919546-E30A-46A8-9483-F7DBC83CD46C}" dt="2026-03-23T19:01:51.688" v="2331" actId="164"/>
          <ac:spMkLst>
            <pc:docMk/>
            <pc:sldMk cId="0" sldId="260"/>
            <ac:spMk id="13" creationId="{00000000-0000-0000-0000-000000000000}"/>
          </ac:spMkLst>
        </pc:spChg>
        <pc:spChg chg="mod">
          <ac:chgData name="Fran Foreman" userId="1cfa5fa4-6413-4bfc-881f-e54539b751bb" providerId="ADAL" clId="{FE919546-E30A-46A8-9483-F7DBC83CD46C}" dt="2026-03-23T19:01:02.323" v="2311" actId="164"/>
          <ac:spMkLst>
            <pc:docMk/>
            <pc:sldMk cId="0" sldId="260"/>
            <ac:spMk id="14" creationId="{00000000-0000-0000-0000-000000000000}"/>
          </ac:spMkLst>
        </pc:spChg>
        <pc:spChg chg="mod">
          <ac:chgData name="Fran Foreman" userId="1cfa5fa4-6413-4bfc-881f-e54539b751bb" providerId="ADAL" clId="{FE919546-E30A-46A8-9483-F7DBC83CD46C}" dt="2026-03-23T19:02:59.960" v="2405" actId="164"/>
          <ac:spMkLst>
            <pc:docMk/>
            <pc:sldMk cId="0" sldId="260"/>
            <ac:spMk id="21" creationId="{00000000-0000-0000-0000-000000000000}"/>
          </ac:spMkLst>
        </pc:spChg>
        <pc:spChg chg="mod">
          <ac:chgData name="Fran Foreman" userId="1cfa5fa4-6413-4bfc-881f-e54539b751bb" providerId="ADAL" clId="{FE919546-E30A-46A8-9483-F7DBC83CD46C}" dt="2026-03-23T19:02:21.534" v="2365" actId="164"/>
          <ac:spMkLst>
            <pc:docMk/>
            <pc:sldMk cId="0" sldId="260"/>
            <ac:spMk id="22" creationId="{00000000-0000-0000-0000-000000000000}"/>
          </ac:spMkLst>
        </pc:spChg>
        <pc:spChg chg="mod">
          <ac:chgData name="Fran Foreman" userId="1cfa5fa4-6413-4bfc-881f-e54539b751bb" providerId="ADAL" clId="{FE919546-E30A-46A8-9483-F7DBC83CD46C}" dt="2026-03-23T19:01:29.378" v="2319" actId="164"/>
          <ac:spMkLst>
            <pc:docMk/>
            <pc:sldMk cId="0" sldId="260"/>
            <ac:spMk id="23" creationId="{00000000-0000-0000-0000-000000000000}"/>
          </ac:spMkLst>
        </pc:spChg>
        <pc:spChg chg="mod ord">
          <ac:chgData name="Fran Foreman" userId="1cfa5fa4-6413-4bfc-881f-e54539b751bb" providerId="ADAL" clId="{FE919546-E30A-46A8-9483-F7DBC83CD46C}" dt="2026-03-26T20:50:00.084" v="3256"/>
          <ac:spMkLst>
            <pc:docMk/>
            <pc:sldMk cId="0" sldId="260"/>
            <ac:spMk id="24" creationId="{00000000-0000-0000-0000-000000000000}"/>
          </ac:spMkLst>
        </pc:spChg>
        <pc:spChg chg="mod ord">
          <ac:chgData name="Fran Foreman" userId="1cfa5fa4-6413-4bfc-881f-e54539b751bb" providerId="ADAL" clId="{FE919546-E30A-46A8-9483-F7DBC83CD46C}" dt="2026-03-26T20:50:00.084" v="3256"/>
          <ac:spMkLst>
            <pc:docMk/>
            <pc:sldMk cId="0" sldId="260"/>
            <ac:spMk id="25" creationId="{00000000-0000-0000-0000-000000000000}"/>
          </ac:spMkLst>
        </pc:spChg>
        <pc:spChg chg="mod ord">
          <ac:chgData name="Fran Foreman" userId="1cfa5fa4-6413-4bfc-881f-e54539b751bb" providerId="ADAL" clId="{FE919546-E30A-46A8-9483-F7DBC83CD46C}" dt="2026-03-26T20:50:00.084" v="3256"/>
          <ac:spMkLst>
            <pc:docMk/>
            <pc:sldMk cId="0" sldId="260"/>
            <ac:spMk id="26" creationId="{00000000-0000-0000-0000-000000000000}"/>
          </ac:spMkLst>
        </pc:spChg>
        <pc:spChg chg="mod ord">
          <ac:chgData name="Fran Foreman" userId="1cfa5fa4-6413-4bfc-881f-e54539b751bb" providerId="ADAL" clId="{FE919546-E30A-46A8-9483-F7DBC83CD46C}" dt="2026-03-26T20:50:00.084" v="3256"/>
          <ac:spMkLst>
            <pc:docMk/>
            <pc:sldMk cId="0" sldId="260"/>
            <ac:spMk id="39" creationId="{00000000-0000-0000-0000-000000000000}"/>
          </ac:spMkLst>
        </pc:spChg>
        <pc:spChg chg="add mod ord">
          <ac:chgData name="Fran Foreman" userId="1cfa5fa4-6413-4bfc-881f-e54539b751bb" providerId="ADAL" clId="{FE919546-E30A-46A8-9483-F7DBC83CD46C}" dt="2026-03-26T20:50:00.084" v="3256"/>
          <ac:spMkLst>
            <pc:docMk/>
            <pc:sldMk cId="0" sldId="260"/>
            <ac:spMk id="41" creationId="{9757F2BB-A9F1-00D7-51CE-AF652BAA0BC6}"/>
          </ac:spMkLst>
        </pc:spChg>
        <pc:grpChg chg="mod">
          <ac:chgData name="Fran Foreman" userId="1cfa5fa4-6413-4bfc-881f-e54539b751bb" providerId="ADAL" clId="{FE919546-E30A-46A8-9483-F7DBC83CD46C}" dt="2026-03-23T19:02:44.104" v="2382" actId="164"/>
          <ac:grpSpMkLst>
            <pc:docMk/>
            <pc:sldMk cId="0" sldId="260"/>
            <ac:grpSpMk id="6" creationId="{00000000-0000-0000-0000-000000000000}"/>
          </ac:grpSpMkLst>
        </pc:grpChg>
        <pc:grpChg chg="mod">
          <ac:chgData name="Fran Foreman" userId="1cfa5fa4-6413-4bfc-881f-e54539b751bb" providerId="ADAL" clId="{FE919546-E30A-46A8-9483-F7DBC83CD46C}" dt="2026-03-23T19:01:51.688" v="2331" actId="164"/>
          <ac:grpSpMkLst>
            <pc:docMk/>
            <pc:sldMk cId="0" sldId="260"/>
            <ac:grpSpMk id="8" creationId="{00000000-0000-0000-0000-000000000000}"/>
          </ac:grpSpMkLst>
        </pc:grpChg>
        <pc:grpChg chg="mod">
          <ac:chgData name="Fran Foreman" userId="1cfa5fa4-6413-4bfc-881f-e54539b751bb" providerId="ADAL" clId="{FE919546-E30A-46A8-9483-F7DBC83CD46C}" dt="2026-03-23T19:01:02.323" v="2311" actId="164"/>
          <ac:grpSpMkLst>
            <pc:docMk/>
            <pc:sldMk cId="0" sldId="260"/>
            <ac:grpSpMk id="10" creationId="{00000000-0000-0000-0000-000000000000}"/>
          </ac:grpSpMkLst>
        </pc:grpChg>
        <pc:grpChg chg="mod">
          <ac:chgData name="Fran Foreman" userId="1cfa5fa4-6413-4bfc-881f-e54539b751bb" providerId="ADAL" clId="{FE919546-E30A-46A8-9483-F7DBC83CD46C}" dt="2026-03-23T19:02:59.960" v="2405" actId="164"/>
          <ac:grpSpMkLst>
            <pc:docMk/>
            <pc:sldMk cId="0" sldId="260"/>
            <ac:grpSpMk id="15" creationId="{00000000-0000-0000-0000-000000000000}"/>
          </ac:grpSpMkLst>
        </pc:grpChg>
        <pc:grpChg chg="mod">
          <ac:chgData name="Fran Foreman" userId="1cfa5fa4-6413-4bfc-881f-e54539b751bb" providerId="ADAL" clId="{FE919546-E30A-46A8-9483-F7DBC83CD46C}" dt="2026-03-23T19:02:21.534" v="2365" actId="164"/>
          <ac:grpSpMkLst>
            <pc:docMk/>
            <pc:sldMk cId="0" sldId="260"/>
            <ac:grpSpMk id="17" creationId="{00000000-0000-0000-0000-000000000000}"/>
          </ac:grpSpMkLst>
        </pc:grpChg>
        <pc:grpChg chg="mod">
          <ac:chgData name="Fran Foreman" userId="1cfa5fa4-6413-4bfc-881f-e54539b751bb" providerId="ADAL" clId="{FE919546-E30A-46A8-9483-F7DBC83CD46C}" dt="2026-03-23T19:01:29.378" v="2319" actId="164"/>
          <ac:grpSpMkLst>
            <pc:docMk/>
            <pc:sldMk cId="0" sldId="260"/>
            <ac:grpSpMk id="19" creationId="{00000000-0000-0000-0000-000000000000}"/>
          </ac:grpSpMkLst>
        </pc:grpChg>
        <pc:grpChg chg="mod ord">
          <ac:chgData name="Fran Foreman" userId="1cfa5fa4-6413-4bfc-881f-e54539b751bb" providerId="ADAL" clId="{FE919546-E30A-46A8-9483-F7DBC83CD46C}" dt="2026-03-23T19:09:42.598" v="2651" actId="13244"/>
          <ac:grpSpMkLst>
            <pc:docMk/>
            <pc:sldMk cId="0" sldId="260"/>
            <ac:grpSpMk id="27" creationId="{00000000-0000-0000-0000-000000000000}"/>
          </ac:grpSpMkLst>
        </pc:grpChg>
        <pc:grpChg chg="mod ord">
          <ac:chgData name="Fran Foreman" userId="1cfa5fa4-6413-4bfc-881f-e54539b751bb" providerId="ADAL" clId="{FE919546-E30A-46A8-9483-F7DBC83CD46C}" dt="2026-03-23T19:08:48.301" v="2645" actId="13244"/>
          <ac:grpSpMkLst>
            <pc:docMk/>
            <pc:sldMk cId="0" sldId="260"/>
            <ac:grpSpMk id="29" creationId="{00000000-0000-0000-0000-000000000000}"/>
          </ac:grpSpMkLst>
        </pc:grpChg>
        <pc:grpChg chg="mod ord">
          <ac:chgData name="Fran Foreman" userId="1cfa5fa4-6413-4bfc-881f-e54539b751bb" providerId="ADAL" clId="{FE919546-E30A-46A8-9483-F7DBC83CD46C}" dt="2026-03-26T20:50:00.084" v="3256"/>
          <ac:grpSpMkLst>
            <pc:docMk/>
            <pc:sldMk cId="0" sldId="260"/>
            <ac:grpSpMk id="31" creationId="{00000000-0000-0000-0000-000000000000}"/>
          </ac:grpSpMkLst>
        </pc:grpChg>
        <pc:grpChg chg="mod">
          <ac:chgData name="Fran Foreman" userId="1cfa5fa4-6413-4bfc-881f-e54539b751bb" providerId="ADAL" clId="{FE919546-E30A-46A8-9483-F7DBC83CD46C}" dt="2026-03-23T19:06:45.207" v="2624" actId="962"/>
          <ac:grpSpMkLst>
            <pc:docMk/>
            <pc:sldMk cId="0" sldId="260"/>
            <ac:grpSpMk id="33" creationId="{00000000-0000-0000-0000-000000000000}"/>
          </ac:grpSpMkLst>
        </pc:grpChg>
        <pc:grpChg chg="mod ord">
          <ac:chgData name="Fran Foreman" userId="1cfa5fa4-6413-4bfc-881f-e54539b751bb" providerId="ADAL" clId="{FE919546-E30A-46A8-9483-F7DBC83CD46C}" dt="2026-03-23T19:08:31.271" v="2642" actId="13244"/>
          <ac:grpSpMkLst>
            <pc:docMk/>
            <pc:sldMk cId="0" sldId="260"/>
            <ac:grpSpMk id="35" creationId="{00000000-0000-0000-0000-000000000000}"/>
          </ac:grpSpMkLst>
        </pc:grpChg>
        <pc:grpChg chg="mod ord">
          <ac:chgData name="Fran Foreman" userId="1cfa5fa4-6413-4bfc-881f-e54539b751bb" providerId="ADAL" clId="{FE919546-E30A-46A8-9483-F7DBC83CD46C}" dt="2026-03-23T19:09:25.260" v="2648" actId="13244"/>
          <ac:grpSpMkLst>
            <pc:docMk/>
            <pc:sldMk cId="0" sldId="260"/>
            <ac:grpSpMk id="37" creationId="{00000000-0000-0000-0000-000000000000}"/>
          </ac:grpSpMkLst>
        </pc:grpChg>
        <pc:grpChg chg="add mod ord">
          <ac:chgData name="Fran Foreman" userId="1cfa5fa4-6413-4bfc-881f-e54539b751bb" providerId="ADAL" clId="{FE919546-E30A-46A8-9483-F7DBC83CD46C}" dt="2026-03-23T19:07:39.945" v="2636" actId="13244"/>
          <ac:grpSpMkLst>
            <pc:docMk/>
            <pc:sldMk cId="0" sldId="260"/>
            <ac:grpSpMk id="42" creationId="{AEE0FFA5-2C9D-3618-4D5F-491A9F821CBB}"/>
          </ac:grpSpMkLst>
        </pc:grpChg>
        <pc:grpChg chg="add mod ord">
          <ac:chgData name="Fran Foreman" userId="1cfa5fa4-6413-4bfc-881f-e54539b751bb" providerId="ADAL" clId="{FE919546-E30A-46A8-9483-F7DBC83CD46C}" dt="2026-03-23T19:09:08.651" v="2646" actId="13244"/>
          <ac:grpSpMkLst>
            <pc:docMk/>
            <pc:sldMk cId="0" sldId="260"/>
            <ac:grpSpMk id="43" creationId="{30DCBE3C-7D28-80B6-9BBD-C59511505B47}"/>
          </ac:grpSpMkLst>
        </pc:grpChg>
        <pc:grpChg chg="add mod ord">
          <ac:chgData name="Fran Foreman" userId="1cfa5fa4-6413-4bfc-881f-e54539b751bb" providerId="ADAL" clId="{FE919546-E30A-46A8-9483-F7DBC83CD46C}" dt="2026-03-23T19:08:19.071" v="2640" actId="13244"/>
          <ac:grpSpMkLst>
            <pc:docMk/>
            <pc:sldMk cId="0" sldId="260"/>
            <ac:grpSpMk id="44" creationId="{5DECF137-4F64-21A9-AF93-72A429094867}"/>
          </ac:grpSpMkLst>
        </pc:grpChg>
        <pc:grpChg chg="add mod ord">
          <ac:chgData name="Fran Foreman" userId="1cfa5fa4-6413-4bfc-881f-e54539b751bb" providerId="ADAL" clId="{FE919546-E30A-46A8-9483-F7DBC83CD46C}" dt="2026-03-23T19:09:32.361" v="2649" actId="13244"/>
          <ac:grpSpMkLst>
            <pc:docMk/>
            <pc:sldMk cId="0" sldId="260"/>
            <ac:grpSpMk id="45" creationId="{2463D596-C407-13C1-577F-12C4C05762F8}"/>
          </ac:grpSpMkLst>
        </pc:grpChg>
        <pc:grpChg chg="add mod ord">
          <ac:chgData name="Fran Foreman" userId="1cfa5fa4-6413-4bfc-881f-e54539b751bb" providerId="ADAL" clId="{FE919546-E30A-46A8-9483-F7DBC83CD46C}" dt="2026-03-23T19:08:36.834" v="2643" actId="13244"/>
          <ac:grpSpMkLst>
            <pc:docMk/>
            <pc:sldMk cId="0" sldId="260"/>
            <ac:grpSpMk id="46" creationId="{3A89DBA1-39E9-00DA-D2A5-0B6172F74D5D}"/>
          </ac:grpSpMkLst>
        </pc:grpChg>
        <pc:grpChg chg="add mod">
          <ac:chgData name="Fran Foreman" userId="1cfa5fa4-6413-4bfc-881f-e54539b751bb" providerId="ADAL" clId="{FE919546-E30A-46A8-9483-F7DBC83CD46C}" dt="2026-03-23T19:10:35.447" v="2657" actId="962"/>
          <ac:grpSpMkLst>
            <pc:docMk/>
            <pc:sldMk cId="0" sldId="260"/>
            <ac:grpSpMk id="47" creationId="{D13B2CF6-8436-D570-0832-83E2280F408A}"/>
          </ac:grpSpMkLst>
        </pc:grpChg>
      </pc:sldChg>
      <pc:sldChg chg="addSp delSp modSp mod">
        <pc:chgData name="Fran Foreman" userId="1cfa5fa4-6413-4bfc-881f-e54539b751bb" providerId="ADAL" clId="{FE919546-E30A-46A8-9483-F7DBC83CD46C}" dt="2026-03-26T20:41:27.327" v="3194" actId="33553"/>
        <pc:sldMkLst>
          <pc:docMk/>
          <pc:sldMk cId="0" sldId="261"/>
        </pc:sldMkLst>
        <pc:spChg chg="add mod ord">
          <ac:chgData name="Fran Foreman" userId="1cfa5fa4-6413-4bfc-881f-e54539b751bb" providerId="ADAL" clId="{FE919546-E30A-46A8-9483-F7DBC83CD46C}" dt="2026-03-26T20:41:27.327" v="3194" actId="33553"/>
          <ac:spMkLst>
            <pc:docMk/>
            <pc:sldMk cId="0" sldId="261"/>
            <ac:spMk id="4" creationId="{38861F56-161B-90F8-F8DB-1C8B73C4756B}"/>
          </ac:spMkLst>
        </pc:spChg>
        <pc:spChg chg="ord">
          <ac:chgData name="Fran Foreman" userId="1cfa5fa4-6413-4bfc-881f-e54539b751bb" providerId="ADAL" clId="{FE919546-E30A-46A8-9483-F7DBC83CD46C}" dt="2026-03-23T18:55:30.608" v="1902" actId="13244"/>
          <ac:spMkLst>
            <pc:docMk/>
            <pc:sldMk cId="0" sldId="261"/>
            <ac:spMk id="6" creationId="{00000000-0000-0000-0000-000000000000}"/>
          </ac:spMkLst>
        </pc:spChg>
        <pc:grpChg chg="mod">
          <ac:chgData name="Fran Foreman" userId="1cfa5fa4-6413-4bfc-881f-e54539b751bb" providerId="ADAL" clId="{FE919546-E30A-46A8-9483-F7DBC83CD46C}" dt="2026-03-23T18:56:22.908" v="2134" actId="962"/>
          <ac:grpSpMkLst>
            <pc:docMk/>
            <pc:sldMk cId="0" sldId="261"/>
            <ac:grpSpMk id="2" creationId="{00000000-0000-0000-0000-000000000000}"/>
          </ac:grpSpMkLst>
        </pc:grpChg>
      </pc:sldChg>
      <pc:sldChg chg="addSp delSp modSp mod">
        <pc:chgData name="Fran Foreman" userId="1cfa5fa4-6413-4bfc-881f-e54539b751bb" providerId="ADAL" clId="{FE919546-E30A-46A8-9483-F7DBC83CD46C}" dt="2026-03-26T20:42:30.442" v="3209" actId="20577"/>
        <pc:sldMkLst>
          <pc:docMk/>
          <pc:sldMk cId="0" sldId="262"/>
        </pc:sldMkLst>
        <pc:spChg chg="add mod ord">
          <ac:chgData name="Fran Foreman" userId="1cfa5fa4-6413-4bfc-881f-e54539b751bb" providerId="ADAL" clId="{FE919546-E30A-46A8-9483-F7DBC83CD46C}" dt="2026-03-26T20:42:30.442" v="3209" actId="20577"/>
          <ac:spMkLst>
            <pc:docMk/>
            <pc:sldMk cId="0" sldId="262"/>
            <ac:spMk id="2" creationId="{51C4E18A-20ED-AD59-2065-0AA3DD57FF97}"/>
          </ac:spMkLst>
        </pc:spChg>
        <pc:graphicFrameChg chg="modGraphic">
          <ac:chgData name="Fran Foreman" userId="1cfa5fa4-6413-4bfc-881f-e54539b751bb" providerId="ADAL" clId="{FE919546-E30A-46A8-9483-F7DBC83CD46C}" dt="2026-03-26T20:38:37.352" v="3151" actId="207"/>
          <ac:graphicFrameMkLst>
            <pc:docMk/>
            <pc:sldMk cId="0" sldId="262"/>
            <ac:graphicFrameMk id="3" creationId="{33BEBAB0-C719-CA4D-47FD-5AE7A692F6E1}"/>
          </ac:graphicFrameMkLst>
        </pc:graphicFrameChg>
      </pc:sldChg>
      <pc:sldChg chg="addSp delSp modSp mod">
        <pc:chgData name="Fran Foreman" userId="1cfa5fa4-6413-4bfc-881f-e54539b751bb" providerId="ADAL" clId="{FE919546-E30A-46A8-9483-F7DBC83CD46C}" dt="2026-03-26T20:49:39.174" v="3255"/>
        <pc:sldMkLst>
          <pc:docMk/>
          <pc:sldMk cId="0" sldId="264"/>
        </pc:sldMkLst>
        <pc:spChg chg="add mod ord">
          <ac:chgData name="Fran Foreman" userId="1cfa5fa4-6413-4bfc-881f-e54539b751bb" providerId="ADAL" clId="{FE919546-E30A-46A8-9483-F7DBC83CD46C}" dt="2026-03-26T20:49:39.174" v="3255"/>
          <ac:spMkLst>
            <pc:docMk/>
            <pc:sldMk cId="0" sldId="264"/>
            <ac:spMk id="7" creationId="{A2E67D60-D7FE-EA93-A4BE-6EAEA18B5689}"/>
          </ac:spMkLst>
        </pc:spChg>
        <pc:spChg chg="ord">
          <ac:chgData name="Fran Foreman" userId="1cfa5fa4-6413-4bfc-881f-e54539b751bb" providerId="ADAL" clId="{FE919546-E30A-46A8-9483-F7DBC83CD46C}" dt="2026-03-26T20:49:39.174" v="3255"/>
          <ac:spMkLst>
            <pc:docMk/>
            <pc:sldMk cId="0" sldId="264"/>
            <ac:spMk id="8" creationId="{A1833C82-C314-F2A8-B09E-39B2A71AF141}"/>
          </ac:spMkLst>
        </pc:spChg>
        <pc:spChg chg="mod ord">
          <ac:chgData name="Fran Foreman" userId="1cfa5fa4-6413-4bfc-881f-e54539b751bb" providerId="ADAL" clId="{FE919546-E30A-46A8-9483-F7DBC83CD46C}" dt="2026-03-26T20:49:39.174" v="3255"/>
          <ac:spMkLst>
            <pc:docMk/>
            <pc:sldMk cId="0" sldId="264"/>
            <ac:spMk id="9" creationId="{788FA25A-D634-AE24-FB30-12AADA637450}"/>
          </ac:spMkLst>
        </pc:spChg>
        <pc:spChg chg="mod ord">
          <ac:chgData name="Fran Foreman" userId="1cfa5fa4-6413-4bfc-881f-e54539b751bb" providerId="ADAL" clId="{FE919546-E30A-46A8-9483-F7DBC83CD46C}" dt="2026-03-26T20:49:39.174" v="3255"/>
          <ac:spMkLst>
            <pc:docMk/>
            <pc:sldMk cId="0" sldId="264"/>
            <ac:spMk id="10" creationId="{985169F0-6252-030B-A7BF-AACC3B6848D6}"/>
          </ac:spMkLst>
        </pc:spChg>
        <pc:spChg chg="mod ord">
          <ac:chgData name="Fran Foreman" userId="1cfa5fa4-6413-4bfc-881f-e54539b751bb" providerId="ADAL" clId="{FE919546-E30A-46A8-9483-F7DBC83CD46C}" dt="2026-03-26T20:49:39.174" v="3255"/>
          <ac:spMkLst>
            <pc:docMk/>
            <pc:sldMk cId="0" sldId="264"/>
            <ac:spMk id="11" creationId="{5056A423-41AA-FD0F-C491-3B2E90BEB3C2}"/>
          </ac:spMkLst>
        </pc:spChg>
        <pc:picChg chg="mod ord">
          <ac:chgData name="Fran Foreman" userId="1cfa5fa4-6413-4bfc-881f-e54539b751bb" providerId="ADAL" clId="{FE919546-E30A-46A8-9483-F7DBC83CD46C}" dt="2026-03-26T20:49:39.174" v="3255"/>
          <ac:picMkLst>
            <pc:docMk/>
            <pc:sldMk cId="0" sldId="264"/>
            <ac:picMk id="3" creationId="{2278A4B7-A054-EF4E-7307-0BCF493EE4E2}"/>
          </ac:picMkLst>
        </pc:picChg>
        <pc:picChg chg="mod ord">
          <ac:chgData name="Fran Foreman" userId="1cfa5fa4-6413-4bfc-881f-e54539b751bb" providerId="ADAL" clId="{FE919546-E30A-46A8-9483-F7DBC83CD46C}" dt="2026-03-26T20:49:39.174" v="3255"/>
          <ac:picMkLst>
            <pc:docMk/>
            <pc:sldMk cId="0" sldId="264"/>
            <ac:picMk id="4" creationId="{DC8589FC-43DC-3F97-D7EB-74BE9E7E5FF4}"/>
          </ac:picMkLst>
        </pc:picChg>
        <pc:picChg chg="mod ord">
          <ac:chgData name="Fran Foreman" userId="1cfa5fa4-6413-4bfc-881f-e54539b751bb" providerId="ADAL" clId="{FE919546-E30A-46A8-9483-F7DBC83CD46C}" dt="2026-03-26T20:49:39.174" v="3255"/>
          <ac:picMkLst>
            <pc:docMk/>
            <pc:sldMk cId="0" sldId="264"/>
            <ac:picMk id="6" creationId="{5194C6E4-1B3F-F428-75DB-343FC43DC0E1}"/>
          </ac:picMkLst>
        </pc:picChg>
      </pc:sldChg>
      <pc:sldChg chg="addSp delSp modSp mod">
        <pc:chgData name="Fran Foreman" userId="1cfa5fa4-6413-4bfc-881f-e54539b751bb" providerId="ADAL" clId="{FE919546-E30A-46A8-9483-F7DBC83CD46C}" dt="2026-03-26T20:41:52.102" v="3199" actId="33553"/>
        <pc:sldMkLst>
          <pc:docMk/>
          <pc:sldMk cId="0" sldId="265"/>
        </pc:sldMkLst>
        <pc:spChg chg="add mod ord">
          <ac:chgData name="Fran Foreman" userId="1cfa5fa4-6413-4bfc-881f-e54539b751bb" providerId="ADAL" clId="{FE919546-E30A-46A8-9483-F7DBC83CD46C}" dt="2026-03-26T20:41:52.102" v="3199" actId="33553"/>
          <ac:spMkLst>
            <pc:docMk/>
            <pc:sldMk cId="0" sldId="265"/>
            <ac:spMk id="3" creationId="{0FEFC6E2-18B7-75D6-5502-895BB85BBD94}"/>
          </ac:spMkLst>
        </pc:spChg>
        <pc:spChg chg="mod ord">
          <ac:chgData name="Fran Foreman" userId="1cfa5fa4-6413-4bfc-881f-e54539b751bb" providerId="ADAL" clId="{FE919546-E30A-46A8-9483-F7DBC83CD46C}" dt="2026-03-23T19:21:23.380" v="3135" actId="13244"/>
          <ac:spMkLst>
            <pc:docMk/>
            <pc:sldMk cId="0" sldId="265"/>
            <ac:spMk id="15" creationId="{ACCF667C-F44F-690E-022F-C4FD612C360C}"/>
          </ac:spMkLst>
        </pc:spChg>
        <pc:spChg chg="ord">
          <ac:chgData name="Fran Foreman" userId="1cfa5fa4-6413-4bfc-881f-e54539b751bb" providerId="ADAL" clId="{FE919546-E30A-46A8-9483-F7DBC83CD46C}" dt="2026-03-23T19:21:35.023" v="3136" actId="13244"/>
          <ac:spMkLst>
            <pc:docMk/>
            <pc:sldMk cId="0" sldId="265"/>
            <ac:spMk id="17" creationId="{B50B22E3-A583-62C0-3393-742E134F3FBC}"/>
          </ac:spMkLst>
        </pc:spChg>
        <pc:spChg chg="ord">
          <ac:chgData name="Fran Foreman" userId="1cfa5fa4-6413-4bfc-881f-e54539b751bb" providerId="ADAL" clId="{FE919546-E30A-46A8-9483-F7DBC83CD46C}" dt="2026-03-23T19:21:40.125" v="3137" actId="13244"/>
          <ac:spMkLst>
            <pc:docMk/>
            <pc:sldMk cId="0" sldId="265"/>
            <ac:spMk id="19" creationId="{412E7BCC-902F-3A69-AE6E-68243EFF7DA7}"/>
          </ac:spMkLst>
        </pc:spChg>
      </pc:sldChg>
      <pc:sldChg chg="addSp delSp modSp mod">
        <pc:chgData name="Fran Foreman" userId="1cfa5fa4-6413-4bfc-881f-e54539b751bb" providerId="ADAL" clId="{FE919546-E30A-46A8-9483-F7DBC83CD46C}" dt="2026-03-26T20:41:59.367" v="3201" actId="33553"/>
        <pc:sldMkLst>
          <pc:docMk/>
          <pc:sldMk cId="0" sldId="269"/>
        </pc:sldMkLst>
        <pc:spChg chg="add mod ord">
          <ac:chgData name="Fran Foreman" userId="1cfa5fa4-6413-4bfc-881f-e54539b751bb" providerId="ADAL" clId="{FE919546-E30A-46A8-9483-F7DBC83CD46C}" dt="2026-03-26T20:41:59.367" v="3201" actId="33553"/>
          <ac:spMkLst>
            <pc:docMk/>
            <pc:sldMk cId="0" sldId="269"/>
            <ac:spMk id="4" creationId="{69056408-D05E-4334-6B5B-A4765D8C9D13}"/>
          </ac:spMkLst>
        </pc:spChg>
      </pc:sldChg>
      <pc:sldChg chg="addSp delSp modSp mod">
        <pc:chgData name="Fran Foreman" userId="1cfa5fa4-6413-4bfc-881f-e54539b751bb" providerId="ADAL" clId="{FE919546-E30A-46A8-9483-F7DBC83CD46C}" dt="2026-03-26T20:42:02.236" v="3202" actId="33553"/>
        <pc:sldMkLst>
          <pc:docMk/>
          <pc:sldMk cId="0" sldId="270"/>
        </pc:sldMkLst>
        <pc:spChg chg="add mod ord">
          <ac:chgData name="Fran Foreman" userId="1cfa5fa4-6413-4bfc-881f-e54539b751bb" providerId="ADAL" clId="{FE919546-E30A-46A8-9483-F7DBC83CD46C}" dt="2026-03-26T20:42:02.236" v="3202" actId="33553"/>
          <ac:spMkLst>
            <pc:docMk/>
            <pc:sldMk cId="0" sldId="270"/>
            <ac:spMk id="6" creationId="{03886CC9-C687-0A76-5324-ECFB866D6519}"/>
          </ac:spMkLst>
        </pc:spChg>
      </pc:sldChg>
      <pc:sldChg chg="add">
        <pc:chgData name="Fran Foreman" userId="1cfa5fa4-6413-4bfc-881f-e54539b751bb" providerId="ADAL" clId="{FE919546-E30A-46A8-9483-F7DBC83CD46C}" dt="2026-03-23T16:11:14.690" v="1"/>
        <pc:sldMkLst>
          <pc:docMk/>
          <pc:sldMk cId="4050705231" sldId="316"/>
        </pc:sldMkLst>
      </pc:sldChg>
      <pc:sldChg chg="addSp delSp modSp mod">
        <pc:chgData name="Fran Foreman" userId="1cfa5fa4-6413-4bfc-881f-e54539b751bb" providerId="ADAL" clId="{FE919546-E30A-46A8-9483-F7DBC83CD46C}" dt="2026-03-26T20:38:43.271" v="3152" actId="33553"/>
        <pc:sldMkLst>
          <pc:docMk/>
          <pc:sldMk cId="2731605855" sldId="319"/>
        </pc:sldMkLst>
        <pc:spChg chg="add mod ord">
          <ac:chgData name="Fran Foreman" userId="1cfa5fa4-6413-4bfc-881f-e54539b751bb" providerId="ADAL" clId="{FE919546-E30A-46A8-9483-F7DBC83CD46C}" dt="2026-03-26T20:38:43.271" v="3152" actId="33553"/>
          <ac:spMkLst>
            <pc:docMk/>
            <pc:sldMk cId="2731605855" sldId="319"/>
            <ac:spMk id="4" creationId="{72B1A969-AFFE-F367-8263-B07EC2697209}"/>
          </ac:spMkLst>
        </pc:spChg>
        <pc:spChg chg="add mod ord">
          <ac:chgData name="Fran Foreman" userId="1cfa5fa4-6413-4bfc-881f-e54539b751bb" providerId="ADAL" clId="{FE919546-E30A-46A8-9483-F7DBC83CD46C}" dt="2026-03-23T17:44:12.285" v="89" actId="13244"/>
          <ac:spMkLst>
            <pc:docMk/>
            <pc:sldMk cId="2731605855" sldId="319"/>
            <ac:spMk id="8" creationId="{5133E44C-CDE7-12B3-0F69-9CE3D4E9F196}"/>
          </ac:spMkLst>
        </pc:spChg>
        <pc:spChg chg="mod ord">
          <ac:chgData name="Fran Foreman" userId="1cfa5fa4-6413-4bfc-881f-e54539b751bb" providerId="ADAL" clId="{FE919546-E30A-46A8-9483-F7DBC83CD46C}" dt="2026-03-23T17:42:31.749" v="74" actId="13244"/>
          <ac:spMkLst>
            <pc:docMk/>
            <pc:sldMk cId="2731605855" sldId="319"/>
            <ac:spMk id="19" creationId="{7DA59F3D-EE16-8093-0731-925533D67CA7}"/>
          </ac:spMkLst>
        </pc:spChg>
        <pc:picChg chg="ord">
          <ac:chgData name="Fran Foreman" userId="1cfa5fa4-6413-4bfc-881f-e54539b751bb" providerId="ADAL" clId="{FE919546-E30A-46A8-9483-F7DBC83CD46C}" dt="2026-03-23T17:44:18.147" v="90" actId="13244"/>
          <ac:picMkLst>
            <pc:docMk/>
            <pc:sldMk cId="2731605855" sldId="319"/>
            <ac:picMk id="12" creationId="{B5C7E1EB-C5FA-5ADF-0FAD-1DB2681B801F}"/>
          </ac:picMkLst>
        </pc:picChg>
        <pc:picChg chg="mod ord">
          <ac:chgData name="Fran Foreman" userId="1cfa5fa4-6413-4bfc-881f-e54539b751bb" providerId="ADAL" clId="{FE919546-E30A-46A8-9483-F7DBC83CD46C}" dt="2026-03-23T17:44:24.463" v="92" actId="962"/>
          <ac:picMkLst>
            <pc:docMk/>
            <pc:sldMk cId="2731605855" sldId="319"/>
            <ac:picMk id="16" creationId="{1B874C2B-BABD-69C0-B5EB-1260A78E2B0C}"/>
          </ac:picMkLst>
        </pc:picChg>
      </pc:sldChg>
      <pc:sldChg chg="addSp delSp modSp mod">
        <pc:chgData name="Fran Foreman" userId="1cfa5fa4-6413-4bfc-881f-e54539b751bb" providerId="ADAL" clId="{FE919546-E30A-46A8-9483-F7DBC83CD46C}" dt="2026-03-26T20:48:05.877" v="3249"/>
        <pc:sldMkLst>
          <pc:docMk/>
          <pc:sldMk cId="2754343009" sldId="338"/>
        </pc:sldMkLst>
        <pc:spChg chg="add del mod ord">
          <ac:chgData name="Fran Foreman" userId="1cfa5fa4-6413-4bfc-881f-e54539b751bb" providerId="ADAL" clId="{FE919546-E30A-46A8-9483-F7DBC83CD46C}" dt="2026-03-26T20:40:30.237" v="3171" actId="478"/>
          <ac:spMkLst>
            <pc:docMk/>
            <pc:sldMk cId="2754343009" sldId="338"/>
            <ac:spMk id="2" creationId="{09155670-B5C3-7A2F-4999-318781724EB6}"/>
          </ac:spMkLst>
        </pc:spChg>
        <pc:spChg chg="add mod ord">
          <ac:chgData name="Fran Foreman" userId="1cfa5fa4-6413-4bfc-881f-e54539b751bb" providerId="ADAL" clId="{FE919546-E30A-46A8-9483-F7DBC83CD46C}" dt="2026-03-26T20:48:05.877" v="3249"/>
          <ac:spMkLst>
            <pc:docMk/>
            <pc:sldMk cId="2754343009" sldId="338"/>
            <ac:spMk id="3" creationId="{79407633-37FA-D4C9-0B69-F5E244AD8A5A}"/>
          </ac:spMkLst>
        </pc:spChg>
        <pc:spChg chg="ord">
          <ac:chgData name="Fran Foreman" userId="1cfa5fa4-6413-4bfc-881f-e54539b751bb" providerId="ADAL" clId="{FE919546-E30A-46A8-9483-F7DBC83CD46C}" dt="2026-03-26T20:48:05.877" v="3249"/>
          <ac:spMkLst>
            <pc:docMk/>
            <pc:sldMk cId="2754343009" sldId="338"/>
            <ac:spMk id="6" creationId="{00000000-0000-0000-0000-000000000000}"/>
          </ac:spMkLst>
        </pc:spChg>
        <pc:picChg chg="mod ord">
          <ac:chgData name="Fran Foreman" userId="1cfa5fa4-6413-4bfc-881f-e54539b751bb" providerId="ADAL" clId="{FE919546-E30A-46A8-9483-F7DBC83CD46C}" dt="2026-03-26T20:48:05.877" v="3249"/>
          <ac:picMkLst>
            <pc:docMk/>
            <pc:sldMk cId="2754343009" sldId="338"/>
            <ac:picMk id="8" creationId="{857198D0-0007-C0AE-F413-6B1DEF7C5A96}"/>
          </ac:picMkLst>
        </pc:picChg>
      </pc:sldChg>
      <pc:sldChg chg="addSp delSp modSp mod">
        <pc:chgData name="Fran Foreman" userId="1cfa5fa4-6413-4bfc-881f-e54539b751bb" providerId="ADAL" clId="{FE919546-E30A-46A8-9483-F7DBC83CD46C}" dt="2026-03-26T20:42:16.050" v="3208" actId="20577"/>
        <pc:sldMkLst>
          <pc:docMk/>
          <pc:sldMk cId="539649322" sldId="339"/>
        </pc:sldMkLst>
        <pc:spChg chg="ord">
          <ac:chgData name="Fran Foreman" userId="1cfa5fa4-6413-4bfc-881f-e54539b751bb" providerId="ADAL" clId="{FE919546-E30A-46A8-9483-F7DBC83CD46C}" dt="2026-03-23T19:11:15.214" v="2661" actId="13244"/>
          <ac:spMkLst>
            <pc:docMk/>
            <pc:sldMk cId="539649322" sldId="339"/>
            <ac:spMk id="4" creationId="{00000000-0000-0000-0000-000000000000}"/>
          </ac:spMkLst>
        </pc:spChg>
        <pc:spChg chg="add mod ord">
          <ac:chgData name="Fran Foreman" userId="1cfa5fa4-6413-4bfc-881f-e54539b751bb" providerId="ADAL" clId="{FE919546-E30A-46A8-9483-F7DBC83CD46C}" dt="2026-03-26T20:42:16.050" v="3208" actId="20577"/>
          <ac:spMkLst>
            <pc:docMk/>
            <pc:sldMk cId="539649322" sldId="339"/>
            <ac:spMk id="6" creationId="{5076EAA3-2F7A-9118-FFD6-B7B245963966}"/>
          </ac:spMkLst>
        </pc:spChg>
        <pc:grpChg chg="mod">
          <ac:chgData name="Fran Foreman" userId="1cfa5fa4-6413-4bfc-881f-e54539b751bb" providerId="ADAL" clId="{FE919546-E30A-46A8-9483-F7DBC83CD46C}" dt="2026-03-23T19:11:51.691" v="2797" actId="962"/>
          <ac:grpSpMkLst>
            <pc:docMk/>
            <pc:sldMk cId="539649322" sldId="339"/>
            <ac:grpSpMk id="7" creationId="{2909999F-90AD-69EC-3111-57C1D580E9E7}"/>
          </ac:grpSpMkLst>
        </pc:grpChg>
      </pc:sldChg>
      <pc:sldChg chg="addSp delSp modSp mod">
        <pc:chgData name="Fran Foreman" userId="1cfa5fa4-6413-4bfc-881f-e54539b751bb" providerId="ADAL" clId="{FE919546-E30A-46A8-9483-F7DBC83CD46C}" dt="2026-03-26T20:41:56.511" v="3200" actId="33553"/>
        <pc:sldMkLst>
          <pc:docMk/>
          <pc:sldMk cId="0" sldId="340"/>
        </pc:sldMkLst>
        <pc:spChg chg="add mod ord">
          <ac:chgData name="Fran Foreman" userId="1cfa5fa4-6413-4bfc-881f-e54539b751bb" providerId="ADAL" clId="{FE919546-E30A-46A8-9483-F7DBC83CD46C}" dt="2026-03-26T20:41:56.511" v="3200" actId="33553"/>
          <ac:spMkLst>
            <pc:docMk/>
            <pc:sldMk cId="0" sldId="340"/>
            <ac:spMk id="2" creationId="{D01E390B-92AA-116D-F500-909249B10EBE}"/>
          </ac:spMkLst>
        </pc:spChg>
        <pc:grpChg chg="mod">
          <ac:chgData name="Fran Foreman" userId="1cfa5fa4-6413-4bfc-881f-e54539b751bb" providerId="ADAL" clId="{FE919546-E30A-46A8-9483-F7DBC83CD46C}" dt="2026-03-23T19:19:39.916" v="3112" actId="962"/>
          <ac:grpSpMkLst>
            <pc:docMk/>
            <pc:sldMk cId="0" sldId="340"/>
            <ac:grpSpMk id="3" creationId="{00000000-0000-0000-0000-000000000000}"/>
          </ac:grpSpMkLst>
        </pc:gr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31B68B-1621-43E8-ADC0-C06EF8CECCEF}" type="datetimeFigureOut">
              <a:rPr lang="en-GB" smtClean="0"/>
              <a:t>26/03/2026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6B836A-CD13-4C43-BC67-29EF54D89219}" type="slidenum">
              <a:rPr lang="en-GB" smtClean="0"/>
              <a:t>‹#›</a:t>
            </a:fld>
            <a:endParaRPr lang="en-GB"/>
          </a:p>
        </p:txBody>
      </p:sp>
    </p:spTree>
    <p:extLst>
      <p:ext uri="{BB962C8B-B14F-4D97-AF65-F5344CB8AC3E}">
        <p14:creationId xmlns:p14="http://schemas.microsoft.com/office/powerpoint/2010/main" val="27949758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A1D03B-CF9D-DFC9-5BA5-4B84321E4A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3510ED-C3F7-54F0-8BDC-D3257D23605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77E0420-9DD6-04DC-0A98-11AB1AFD3D0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This slide is for information when developing the presentation and will be taken out of the final version. </a:t>
            </a:r>
          </a:p>
          <a:p>
            <a:endParaRPr lang="en-GB"/>
          </a:p>
        </p:txBody>
      </p:sp>
      <p:sp>
        <p:nvSpPr>
          <p:cNvPr id="4" name="Slide Number Placeholder 3">
            <a:extLst>
              <a:ext uri="{FF2B5EF4-FFF2-40B4-BE49-F238E27FC236}">
                <a16:creationId xmlns:a16="http://schemas.microsoft.com/office/drawing/2014/main" id="{9E7DED65-4037-442C-31F9-D1DF125EF5B7}"/>
              </a:ext>
            </a:extLst>
          </p:cNvPr>
          <p:cNvSpPr>
            <a:spLocks noGrp="1"/>
          </p:cNvSpPr>
          <p:nvPr>
            <p:ph type="sldNum" sz="quarter" idx="5"/>
          </p:nvPr>
        </p:nvSpPr>
        <p:spPr/>
        <p:txBody>
          <a:bodyPr/>
          <a:lstStyle/>
          <a:p>
            <a:fld id="{9035681A-6C9B-44AB-8D69-E5FD41F7E01E}" type="slidenum">
              <a:rPr lang="en-GB" smtClean="0"/>
              <a:t>2</a:t>
            </a:fld>
            <a:endParaRPr lang="en-GB"/>
          </a:p>
        </p:txBody>
      </p:sp>
    </p:spTree>
    <p:extLst>
      <p:ext uri="{BB962C8B-B14F-4D97-AF65-F5344CB8AC3E}">
        <p14:creationId xmlns:p14="http://schemas.microsoft.com/office/powerpoint/2010/main" val="17988769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035681A-6C9B-44AB-8D69-E5FD41F7E01E}" type="slidenum">
              <a:rPr lang="en-GB" smtClean="0"/>
              <a:t>11</a:t>
            </a:fld>
            <a:endParaRPr lang="en-GB"/>
          </a:p>
        </p:txBody>
      </p:sp>
    </p:spTree>
    <p:extLst>
      <p:ext uri="{BB962C8B-B14F-4D97-AF65-F5344CB8AC3E}">
        <p14:creationId xmlns:p14="http://schemas.microsoft.com/office/powerpoint/2010/main" val="32755024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a:ea typeface="Calibri"/>
                <a:cs typeface="Calibri"/>
              </a:rPr>
              <a:t>Calm, settled and very inclusive – everyone makes use of the videos and it is not obvio</a:t>
            </a:r>
            <a:r>
              <a:rPr lang="en-US">
                <a:solidFill>
                  <a:srgbClr val="000000"/>
                </a:solidFill>
                <a:latin typeface="Calibri"/>
                <a:ea typeface="Calibri"/>
                <a:cs typeface="Calibri"/>
              </a:rPr>
              <a:t>us</a:t>
            </a:r>
            <a:r>
              <a:rPr lang="en-US">
                <a:ea typeface="Calibri"/>
                <a:cs typeface="Calibri"/>
              </a:rPr>
              <a:t> what level you are working at. In particularly challenging projects all learners were able to access the task and produce at a level that suits their needs, crucially pupils are able to articulate what level they are working on and the next steps in their learning journey.</a:t>
            </a:r>
          </a:p>
        </p:txBody>
      </p:sp>
      <p:sp>
        <p:nvSpPr>
          <p:cNvPr id="4" name="Slide Number Placeholder 3"/>
          <p:cNvSpPr>
            <a:spLocks noGrp="1"/>
          </p:cNvSpPr>
          <p:nvPr>
            <p:ph type="sldNum" sz="quarter" idx="5"/>
          </p:nvPr>
        </p:nvSpPr>
        <p:spPr/>
        <p:txBody>
          <a:bodyPr/>
          <a:lstStyle/>
          <a:p>
            <a:fld id="{871B2431-D351-4C6E-A3CF-9DFAC0E3E050}" type="slidenum">
              <a:rPr lang="cs-CZ" smtClean="0"/>
              <a:t>13</a:t>
            </a:fld>
            <a:endParaRPr lang="cs-CZ"/>
          </a:p>
        </p:txBody>
      </p:sp>
    </p:spTree>
    <p:extLst>
      <p:ext uri="{BB962C8B-B14F-4D97-AF65-F5344CB8AC3E}">
        <p14:creationId xmlns:p14="http://schemas.microsoft.com/office/powerpoint/2010/main" val="21284604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a:ea typeface="Calibri"/>
                <a:cs typeface="Calibri"/>
              </a:rPr>
              <a:t>Throughout the process we have taken extensive </a:t>
            </a:r>
            <a:r>
              <a:rPr lang="en-US" err="1">
                <a:ea typeface="Calibri"/>
                <a:cs typeface="Calibri"/>
              </a:rPr>
              <a:t>pu</a:t>
            </a:r>
            <a:r>
              <a:rPr lang="en-US">
                <a:ea typeface="Calibri"/>
                <a:cs typeface="Calibri"/>
              </a:rPr>
              <a:t>pil and staff voice. </a:t>
            </a:r>
          </a:p>
        </p:txBody>
      </p:sp>
      <p:sp>
        <p:nvSpPr>
          <p:cNvPr id="4" name="Slide Number Placeholder 3"/>
          <p:cNvSpPr>
            <a:spLocks noGrp="1"/>
          </p:cNvSpPr>
          <p:nvPr>
            <p:ph type="sldNum" sz="quarter" idx="5"/>
          </p:nvPr>
        </p:nvSpPr>
        <p:spPr/>
        <p:txBody>
          <a:bodyPr/>
          <a:lstStyle/>
          <a:p>
            <a:fld id="{871B2431-D351-4C6E-A3CF-9DFAC0E3E050}" type="slidenum">
              <a:rPr lang="cs-CZ" smtClean="0"/>
              <a:t>14</a:t>
            </a:fld>
            <a:endParaRPr lang="cs-CZ"/>
          </a:p>
        </p:txBody>
      </p:sp>
    </p:spTree>
    <p:extLst>
      <p:ext uri="{BB962C8B-B14F-4D97-AF65-F5344CB8AC3E}">
        <p14:creationId xmlns:p14="http://schemas.microsoft.com/office/powerpoint/2010/main" val="24839614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a:ea typeface="Calibri"/>
                <a:cs typeface="Calibri"/>
              </a:rPr>
              <a:t>When we came back from lockdown, we noticed increasing levels of need. Lessons that worked well before were now becoming more challenging to get through due to diverse needs in the classroom.</a:t>
            </a:r>
          </a:p>
          <a:p>
            <a:r>
              <a:rPr lang="en-US">
                <a:ea typeface="Calibri"/>
                <a:cs typeface="Calibri"/>
              </a:rPr>
              <a:t>Discussed as a faculty,</a:t>
            </a:r>
          </a:p>
          <a:p>
            <a:r>
              <a:rPr lang="en-US" b="1">
                <a:ea typeface="Calibri"/>
                <a:cs typeface="Calibri"/>
              </a:rPr>
              <a:t>No resources to support practical subjects</a:t>
            </a:r>
            <a:r>
              <a:rPr lang="en-US">
                <a:ea typeface="Calibri"/>
                <a:cs typeface="Calibri"/>
              </a:rPr>
              <a:t>, something that works across all practical subjects so learners have a consistent experience. </a:t>
            </a:r>
          </a:p>
        </p:txBody>
      </p:sp>
      <p:sp>
        <p:nvSpPr>
          <p:cNvPr id="4" name="Slide Number Placeholder 3"/>
          <p:cNvSpPr>
            <a:spLocks noGrp="1"/>
          </p:cNvSpPr>
          <p:nvPr>
            <p:ph type="sldNum" sz="quarter" idx="5"/>
          </p:nvPr>
        </p:nvSpPr>
        <p:spPr/>
        <p:txBody>
          <a:bodyPr/>
          <a:lstStyle/>
          <a:p>
            <a:fld id="{871B2431-D351-4C6E-A3CF-9DFAC0E3E050}" type="slidenum">
              <a:rPr lang="cs-CZ" smtClean="0"/>
              <a:t>3</a:t>
            </a:fld>
            <a:endParaRPr lang="cs-CZ"/>
          </a:p>
        </p:txBody>
      </p:sp>
    </p:spTree>
    <p:extLst>
      <p:ext uri="{BB962C8B-B14F-4D97-AF65-F5344CB8AC3E}">
        <p14:creationId xmlns:p14="http://schemas.microsoft.com/office/powerpoint/2010/main" val="21861963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a:ea typeface="Calibri"/>
                <a:cs typeface="Calibri"/>
              </a:rPr>
              <a:t>We trialed using some lock down, software demo videos and pupils responded well to them in class. This gave us the idea of creating more</a:t>
            </a:r>
          </a:p>
        </p:txBody>
      </p:sp>
      <p:sp>
        <p:nvSpPr>
          <p:cNvPr id="4" name="Slide Number Placeholder 3"/>
          <p:cNvSpPr>
            <a:spLocks noGrp="1"/>
          </p:cNvSpPr>
          <p:nvPr>
            <p:ph type="sldNum" sz="quarter" idx="5"/>
          </p:nvPr>
        </p:nvSpPr>
        <p:spPr/>
        <p:txBody>
          <a:bodyPr/>
          <a:lstStyle/>
          <a:p>
            <a:fld id="{871B2431-D351-4C6E-A3CF-9DFAC0E3E050}" type="slidenum">
              <a:rPr lang="cs-CZ" smtClean="0"/>
              <a:t>4</a:t>
            </a:fld>
            <a:endParaRPr lang="cs-CZ"/>
          </a:p>
        </p:txBody>
      </p:sp>
    </p:spTree>
    <p:extLst>
      <p:ext uri="{BB962C8B-B14F-4D97-AF65-F5344CB8AC3E}">
        <p14:creationId xmlns:p14="http://schemas.microsoft.com/office/powerpoint/2010/main" val="10450590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ea typeface="Calibri"/>
                <a:cs typeface="Calibri"/>
              </a:rPr>
              <a:t>Different success criteria that take into account different abilities </a:t>
            </a:r>
          </a:p>
          <a:p>
            <a:r>
              <a:rPr lang="en-US">
                <a:ea typeface="Calibri"/>
                <a:cs typeface="Calibri"/>
              </a:rPr>
              <a:t>Consistency and moderation of BGE became easier – especially with new staff</a:t>
            </a:r>
          </a:p>
          <a:p>
            <a:r>
              <a:rPr lang="en-US">
                <a:ea typeface="Calibri"/>
                <a:cs typeface="Calibri"/>
              </a:rPr>
              <a:t>Taking into account independence of work is in line with QS standards for PWW and PMW.</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0294918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ea typeface="Calibri"/>
                <a:cs typeface="Calibri"/>
              </a:rPr>
              <a:t>Moderation of BGE decided what we were looking for at B,S,G for each benchmark, examples were identified in meetings and shared with learners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ea typeface="Calibri"/>
                <a:cs typeface="Calibri"/>
              </a:rPr>
              <a:t>Learners often </a:t>
            </a:r>
            <a:r>
              <a:rPr lang="en-US" err="1">
                <a:ea typeface="Calibri"/>
                <a:cs typeface="Calibri"/>
              </a:rPr>
              <a:t>produc</a:t>
            </a:r>
            <a:r>
              <a:rPr lang="en-US">
                <a:ea typeface="Calibri"/>
                <a:cs typeface="Calibri"/>
              </a:rPr>
              <a:t>e the same item. The quality of the finished product can be high if they had a lot of su</a:t>
            </a:r>
            <a:r>
              <a:rPr lang="en-US">
                <a:solidFill>
                  <a:srgbClr val="000000"/>
                </a:solidFill>
                <a:latin typeface="Calibri"/>
                <a:ea typeface="Calibri"/>
                <a:cs typeface="Calibri"/>
              </a:rPr>
              <a:t>pport or worked completely independently, this must be taken into account.</a:t>
            </a:r>
            <a:endParaRPr lang="en-US" err="1">
              <a:ea typeface="Calibri"/>
              <a:cs typeface="Calibri"/>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5829479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61761-5857-B65E-62F0-7C072C0291EC}"/>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52283381-4A34-601C-D6A4-21C857B11B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FFB2F3E0-EEA8-C440-50BA-7F3DD707A52C}"/>
              </a:ext>
            </a:extLst>
          </p:cNvPr>
          <p:cNvSpPr>
            <a:spLocks noGrp="1"/>
          </p:cNvSpPr>
          <p:nvPr>
            <p:ph type="dt" sz="half" idx="10"/>
          </p:nvPr>
        </p:nvSpPr>
        <p:spPr/>
        <p:txBody>
          <a:bodyPr/>
          <a:lstStyle/>
          <a:p>
            <a:fld id="{B372F5E1-156F-4B27-8CB1-51233E056EA8}" type="datetimeFigureOut">
              <a:rPr lang="en-GB" smtClean="0"/>
              <a:t>26/03/2026</a:t>
            </a:fld>
            <a:endParaRPr lang="en-GB"/>
          </a:p>
        </p:txBody>
      </p:sp>
      <p:sp>
        <p:nvSpPr>
          <p:cNvPr id="5" name="Footer Placeholder 4">
            <a:extLst>
              <a:ext uri="{FF2B5EF4-FFF2-40B4-BE49-F238E27FC236}">
                <a16:creationId xmlns:a16="http://schemas.microsoft.com/office/drawing/2014/main" id="{A7D6E879-24A3-EFBA-3FF9-2E4D6953322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F60646E-9992-1FE5-3F37-88F8AA92E4CB}"/>
              </a:ext>
            </a:extLst>
          </p:cNvPr>
          <p:cNvSpPr>
            <a:spLocks noGrp="1"/>
          </p:cNvSpPr>
          <p:nvPr>
            <p:ph type="sldNum" sz="quarter" idx="12"/>
          </p:nvPr>
        </p:nvSpPr>
        <p:spPr/>
        <p:txBody>
          <a:bodyPr/>
          <a:lstStyle/>
          <a:p>
            <a:fld id="{0A04023B-09E8-4BED-ADA9-66ADCB147165}" type="slidenum">
              <a:rPr lang="en-GB" smtClean="0"/>
              <a:t>‹#›</a:t>
            </a:fld>
            <a:endParaRPr lang="en-GB"/>
          </a:p>
        </p:txBody>
      </p:sp>
    </p:spTree>
    <p:extLst>
      <p:ext uri="{BB962C8B-B14F-4D97-AF65-F5344CB8AC3E}">
        <p14:creationId xmlns:p14="http://schemas.microsoft.com/office/powerpoint/2010/main" val="24407447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529E8-689F-03D7-70CF-EFFC0DEE278F}"/>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7A5785F7-A932-106E-71CB-2504D29E3F04}"/>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FA44144-873A-C0B0-F5F0-84FD5487A737}"/>
              </a:ext>
            </a:extLst>
          </p:cNvPr>
          <p:cNvSpPr>
            <a:spLocks noGrp="1"/>
          </p:cNvSpPr>
          <p:nvPr>
            <p:ph type="dt" sz="half" idx="10"/>
          </p:nvPr>
        </p:nvSpPr>
        <p:spPr/>
        <p:txBody>
          <a:bodyPr/>
          <a:lstStyle/>
          <a:p>
            <a:fld id="{B372F5E1-156F-4B27-8CB1-51233E056EA8}" type="datetimeFigureOut">
              <a:rPr lang="en-GB" smtClean="0"/>
              <a:t>26/03/2026</a:t>
            </a:fld>
            <a:endParaRPr lang="en-GB"/>
          </a:p>
        </p:txBody>
      </p:sp>
      <p:sp>
        <p:nvSpPr>
          <p:cNvPr id="5" name="Footer Placeholder 4">
            <a:extLst>
              <a:ext uri="{FF2B5EF4-FFF2-40B4-BE49-F238E27FC236}">
                <a16:creationId xmlns:a16="http://schemas.microsoft.com/office/drawing/2014/main" id="{39DDDBCF-627D-57BE-FA9E-200E6075BCC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C8684EA-8900-6840-9536-B9A0DD565687}"/>
              </a:ext>
            </a:extLst>
          </p:cNvPr>
          <p:cNvSpPr>
            <a:spLocks noGrp="1"/>
          </p:cNvSpPr>
          <p:nvPr>
            <p:ph type="sldNum" sz="quarter" idx="12"/>
          </p:nvPr>
        </p:nvSpPr>
        <p:spPr/>
        <p:txBody>
          <a:bodyPr/>
          <a:lstStyle/>
          <a:p>
            <a:fld id="{0A04023B-09E8-4BED-ADA9-66ADCB147165}" type="slidenum">
              <a:rPr lang="en-GB" smtClean="0"/>
              <a:t>‹#›</a:t>
            </a:fld>
            <a:endParaRPr lang="en-GB"/>
          </a:p>
        </p:txBody>
      </p:sp>
    </p:spTree>
    <p:extLst>
      <p:ext uri="{BB962C8B-B14F-4D97-AF65-F5344CB8AC3E}">
        <p14:creationId xmlns:p14="http://schemas.microsoft.com/office/powerpoint/2010/main" val="6490931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E12A662-9E26-7A84-5A13-0FD7233824A2}"/>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2B2E2D75-32E4-806F-A1C3-0BEF71FEAAF9}"/>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C467A08-ACC9-5D93-0567-A98E1BCF9150}"/>
              </a:ext>
            </a:extLst>
          </p:cNvPr>
          <p:cNvSpPr>
            <a:spLocks noGrp="1"/>
          </p:cNvSpPr>
          <p:nvPr>
            <p:ph type="dt" sz="half" idx="10"/>
          </p:nvPr>
        </p:nvSpPr>
        <p:spPr/>
        <p:txBody>
          <a:bodyPr/>
          <a:lstStyle/>
          <a:p>
            <a:fld id="{B372F5E1-156F-4B27-8CB1-51233E056EA8}" type="datetimeFigureOut">
              <a:rPr lang="en-GB" smtClean="0"/>
              <a:t>26/03/2026</a:t>
            </a:fld>
            <a:endParaRPr lang="en-GB"/>
          </a:p>
        </p:txBody>
      </p:sp>
      <p:sp>
        <p:nvSpPr>
          <p:cNvPr id="5" name="Footer Placeholder 4">
            <a:extLst>
              <a:ext uri="{FF2B5EF4-FFF2-40B4-BE49-F238E27FC236}">
                <a16:creationId xmlns:a16="http://schemas.microsoft.com/office/drawing/2014/main" id="{91DAAFAE-2EBF-FD87-8B4A-8F437E4429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E832416-DAB0-179E-C386-1BFC326CFD0E}"/>
              </a:ext>
            </a:extLst>
          </p:cNvPr>
          <p:cNvSpPr>
            <a:spLocks noGrp="1"/>
          </p:cNvSpPr>
          <p:nvPr>
            <p:ph type="sldNum" sz="quarter" idx="12"/>
          </p:nvPr>
        </p:nvSpPr>
        <p:spPr/>
        <p:txBody>
          <a:bodyPr/>
          <a:lstStyle/>
          <a:p>
            <a:fld id="{0A04023B-09E8-4BED-ADA9-66ADCB147165}" type="slidenum">
              <a:rPr lang="en-GB" smtClean="0"/>
              <a:t>‹#›</a:t>
            </a:fld>
            <a:endParaRPr lang="en-GB"/>
          </a:p>
        </p:txBody>
      </p:sp>
    </p:spTree>
    <p:extLst>
      <p:ext uri="{BB962C8B-B14F-4D97-AF65-F5344CB8AC3E}">
        <p14:creationId xmlns:p14="http://schemas.microsoft.com/office/powerpoint/2010/main" val="42701389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ustom Layout">
    <p:bg>
      <p:bgPr>
        <a:solidFill>
          <a:srgbClr val="117980"/>
        </a:solidFill>
        <a:effectLst/>
      </p:bgPr>
    </p:bg>
    <p:spTree>
      <p:nvGrpSpPr>
        <p:cNvPr id="1" name=""/>
        <p:cNvGrpSpPr/>
        <p:nvPr/>
      </p:nvGrpSpPr>
      <p:grpSpPr>
        <a:xfrm>
          <a:off x="0" y="0"/>
          <a:ext cx="0" cy="0"/>
          <a:chOff x="0" y="0"/>
          <a:chExt cx="0" cy="0"/>
        </a:xfrm>
      </p:grpSpPr>
      <p:pic>
        <p:nvPicPr>
          <p:cNvPr id="1026" name="Picture 2" descr="Education Scotland logo">
            <a:extLst>
              <a:ext uri="{FF2B5EF4-FFF2-40B4-BE49-F238E27FC236}">
                <a16:creationId xmlns:a16="http://schemas.microsoft.com/office/drawing/2014/main" id="{BE69DBDB-C089-F2E6-D218-3A920D27CC1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071938" y="2619375"/>
            <a:ext cx="4048125" cy="161925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B10D8A01-D75E-FE28-B859-9C3954D89C24}"/>
              </a:ext>
            </a:extLst>
          </p:cNvPr>
          <p:cNvSpPr>
            <a:spLocks noGrp="1"/>
          </p:cNvSpPr>
          <p:nvPr>
            <p:ph type="title" hasCustomPrompt="1"/>
          </p:nvPr>
        </p:nvSpPr>
        <p:spPr>
          <a:xfrm>
            <a:off x="1" y="-556255"/>
            <a:ext cx="12191999" cy="542295"/>
          </a:xfrm>
        </p:spPr>
        <p:txBody>
          <a:bodyPr/>
          <a:lstStyle>
            <a:lvl1pPr>
              <a:defRPr sz="4000">
                <a:solidFill>
                  <a:srgbClr val="117980"/>
                </a:solidFill>
              </a:defRPr>
            </a:lvl1pPr>
          </a:lstStyle>
          <a:p>
            <a:r>
              <a:rPr lang="en-GB"/>
              <a:t>Education Scotland logo white on teal background</a:t>
            </a:r>
          </a:p>
        </p:txBody>
      </p:sp>
    </p:spTree>
    <p:extLst>
      <p:ext uri="{BB962C8B-B14F-4D97-AF65-F5344CB8AC3E}">
        <p14:creationId xmlns:p14="http://schemas.microsoft.com/office/powerpoint/2010/main" val="17014580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B6C6C-CFAD-1F2A-DAED-CB99301BA620}"/>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4340A3F9-0DD7-1845-3442-50874D69C5D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BE098E6-8FC3-832E-61EF-33F4ACE411D7}"/>
              </a:ext>
            </a:extLst>
          </p:cNvPr>
          <p:cNvSpPr>
            <a:spLocks noGrp="1"/>
          </p:cNvSpPr>
          <p:nvPr>
            <p:ph type="dt" sz="half" idx="10"/>
          </p:nvPr>
        </p:nvSpPr>
        <p:spPr/>
        <p:txBody>
          <a:bodyPr/>
          <a:lstStyle/>
          <a:p>
            <a:fld id="{B372F5E1-156F-4B27-8CB1-51233E056EA8}" type="datetimeFigureOut">
              <a:rPr lang="en-GB" smtClean="0"/>
              <a:t>26/03/2026</a:t>
            </a:fld>
            <a:endParaRPr lang="en-GB"/>
          </a:p>
        </p:txBody>
      </p:sp>
      <p:sp>
        <p:nvSpPr>
          <p:cNvPr id="5" name="Footer Placeholder 4">
            <a:extLst>
              <a:ext uri="{FF2B5EF4-FFF2-40B4-BE49-F238E27FC236}">
                <a16:creationId xmlns:a16="http://schemas.microsoft.com/office/drawing/2014/main" id="{95BC7730-030B-F72B-ADB7-8389B68A417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C37D346-3866-59C5-9500-256DBC9E0D62}"/>
              </a:ext>
            </a:extLst>
          </p:cNvPr>
          <p:cNvSpPr>
            <a:spLocks noGrp="1"/>
          </p:cNvSpPr>
          <p:nvPr>
            <p:ph type="sldNum" sz="quarter" idx="12"/>
          </p:nvPr>
        </p:nvSpPr>
        <p:spPr/>
        <p:txBody>
          <a:bodyPr/>
          <a:lstStyle/>
          <a:p>
            <a:fld id="{0A04023B-09E8-4BED-ADA9-66ADCB147165}" type="slidenum">
              <a:rPr lang="en-GB" smtClean="0"/>
              <a:t>‹#›</a:t>
            </a:fld>
            <a:endParaRPr lang="en-GB"/>
          </a:p>
        </p:txBody>
      </p:sp>
    </p:spTree>
    <p:extLst>
      <p:ext uri="{BB962C8B-B14F-4D97-AF65-F5344CB8AC3E}">
        <p14:creationId xmlns:p14="http://schemas.microsoft.com/office/powerpoint/2010/main" val="38925683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334C0-CD66-EFF1-BB83-890CBFDD4B8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97860691-8E7D-F06E-82CD-F90220DA7F0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0D64310A-7610-37FD-5CE5-57944318E8A9}"/>
              </a:ext>
            </a:extLst>
          </p:cNvPr>
          <p:cNvSpPr>
            <a:spLocks noGrp="1"/>
          </p:cNvSpPr>
          <p:nvPr>
            <p:ph type="dt" sz="half" idx="10"/>
          </p:nvPr>
        </p:nvSpPr>
        <p:spPr/>
        <p:txBody>
          <a:bodyPr/>
          <a:lstStyle/>
          <a:p>
            <a:fld id="{B372F5E1-156F-4B27-8CB1-51233E056EA8}" type="datetimeFigureOut">
              <a:rPr lang="en-GB" smtClean="0"/>
              <a:t>26/03/2026</a:t>
            </a:fld>
            <a:endParaRPr lang="en-GB"/>
          </a:p>
        </p:txBody>
      </p:sp>
      <p:sp>
        <p:nvSpPr>
          <p:cNvPr id="5" name="Footer Placeholder 4">
            <a:extLst>
              <a:ext uri="{FF2B5EF4-FFF2-40B4-BE49-F238E27FC236}">
                <a16:creationId xmlns:a16="http://schemas.microsoft.com/office/drawing/2014/main" id="{95671192-99E9-FA5B-FAD5-798AFBD6C74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55B15A8-CA8C-E0C6-4987-719015B6A555}"/>
              </a:ext>
            </a:extLst>
          </p:cNvPr>
          <p:cNvSpPr>
            <a:spLocks noGrp="1"/>
          </p:cNvSpPr>
          <p:nvPr>
            <p:ph type="sldNum" sz="quarter" idx="12"/>
          </p:nvPr>
        </p:nvSpPr>
        <p:spPr/>
        <p:txBody>
          <a:bodyPr/>
          <a:lstStyle/>
          <a:p>
            <a:fld id="{0A04023B-09E8-4BED-ADA9-66ADCB147165}" type="slidenum">
              <a:rPr lang="en-GB" smtClean="0"/>
              <a:t>‹#›</a:t>
            </a:fld>
            <a:endParaRPr lang="en-GB"/>
          </a:p>
        </p:txBody>
      </p:sp>
    </p:spTree>
    <p:extLst>
      <p:ext uri="{BB962C8B-B14F-4D97-AF65-F5344CB8AC3E}">
        <p14:creationId xmlns:p14="http://schemas.microsoft.com/office/powerpoint/2010/main" val="1745861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6AE9A-3B4A-6A5C-E55E-9459633AAD01}"/>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83F73C76-AE2C-5E6B-B462-1822A405E10C}"/>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D2AD84BE-886E-4331-0340-06893B85BC9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BF4BE94E-1923-187C-0BC6-26CBC5A18351}"/>
              </a:ext>
            </a:extLst>
          </p:cNvPr>
          <p:cNvSpPr>
            <a:spLocks noGrp="1"/>
          </p:cNvSpPr>
          <p:nvPr>
            <p:ph type="dt" sz="half" idx="10"/>
          </p:nvPr>
        </p:nvSpPr>
        <p:spPr/>
        <p:txBody>
          <a:bodyPr/>
          <a:lstStyle/>
          <a:p>
            <a:fld id="{B372F5E1-156F-4B27-8CB1-51233E056EA8}" type="datetimeFigureOut">
              <a:rPr lang="en-GB" smtClean="0"/>
              <a:t>26/03/2026</a:t>
            </a:fld>
            <a:endParaRPr lang="en-GB"/>
          </a:p>
        </p:txBody>
      </p:sp>
      <p:sp>
        <p:nvSpPr>
          <p:cNvPr id="6" name="Footer Placeholder 5">
            <a:extLst>
              <a:ext uri="{FF2B5EF4-FFF2-40B4-BE49-F238E27FC236}">
                <a16:creationId xmlns:a16="http://schemas.microsoft.com/office/drawing/2014/main" id="{82B115EA-2135-6774-7796-0D407E61CF6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DECCAA9-3D82-291E-1E41-C17E84CBD9C8}"/>
              </a:ext>
            </a:extLst>
          </p:cNvPr>
          <p:cNvSpPr>
            <a:spLocks noGrp="1"/>
          </p:cNvSpPr>
          <p:nvPr>
            <p:ph type="sldNum" sz="quarter" idx="12"/>
          </p:nvPr>
        </p:nvSpPr>
        <p:spPr/>
        <p:txBody>
          <a:bodyPr/>
          <a:lstStyle/>
          <a:p>
            <a:fld id="{0A04023B-09E8-4BED-ADA9-66ADCB147165}" type="slidenum">
              <a:rPr lang="en-GB" smtClean="0"/>
              <a:t>‹#›</a:t>
            </a:fld>
            <a:endParaRPr lang="en-GB"/>
          </a:p>
        </p:txBody>
      </p:sp>
    </p:spTree>
    <p:extLst>
      <p:ext uri="{BB962C8B-B14F-4D97-AF65-F5344CB8AC3E}">
        <p14:creationId xmlns:p14="http://schemas.microsoft.com/office/powerpoint/2010/main" val="1513459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77D326-5AA2-95E9-19B8-7FE63BCB7D7C}"/>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54B0A97E-53CA-24AE-D7F8-048598C3A95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9C7706B-BC6D-A385-9809-C0C3D2AE63E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A1F219C1-0BEE-A265-D71E-D3A5AFE25C1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D3F8C46-8F46-64D4-53CA-FDFA61D7200F}"/>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4443FB2A-9BFC-0E12-B6D3-B49EE7B1984C}"/>
              </a:ext>
            </a:extLst>
          </p:cNvPr>
          <p:cNvSpPr>
            <a:spLocks noGrp="1"/>
          </p:cNvSpPr>
          <p:nvPr>
            <p:ph type="dt" sz="half" idx="10"/>
          </p:nvPr>
        </p:nvSpPr>
        <p:spPr/>
        <p:txBody>
          <a:bodyPr/>
          <a:lstStyle/>
          <a:p>
            <a:fld id="{B372F5E1-156F-4B27-8CB1-51233E056EA8}" type="datetimeFigureOut">
              <a:rPr lang="en-GB" smtClean="0"/>
              <a:t>26/03/2026</a:t>
            </a:fld>
            <a:endParaRPr lang="en-GB"/>
          </a:p>
        </p:txBody>
      </p:sp>
      <p:sp>
        <p:nvSpPr>
          <p:cNvPr id="8" name="Footer Placeholder 7">
            <a:extLst>
              <a:ext uri="{FF2B5EF4-FFF2-40B4-BE49-F238E27FC236}">
                <a16:creationId xmlns:a16="http://schemas.microsoft.com/office/drawing/2014/main" id="{56ECFF99-C5F1-C52C-DC83-864B83BA95D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40F9AF6-D47B-9FDA-DFD7-02CA1523F51C}"/>
              </a:ext>
            </a:extLst>
          </p:cNvPr>
          <p:cNvSpPr>
            <a:spLocks noGrp="1"/>
          </p:cNvSpPr>
          <p:nvPr>
            <p:ph type="sldNum" sz="quarter" idx="12"/>
          </p:nvPr>
        </p:nvSpPr>
        <p:spPr/>
        <p:txBody>
          <a:bodyPr/>
          <a:lstStyle/>
          <a:p>
            <a:fld id="{0A04023B-09E8-4BED-ADA9-66ADCB147165}" type="slidenum">
              <a:rPr lang="en-GB" smtClean="0"/>
              <a:t>‹#›</a:t>
            </a:fld>
            <a:endParaRPr lang="en-GB"/>
          </a:p>
        </p:txBody>
      </p:sp>
    </p:spTree>
    <p:extLst>
      <p:ext uri="{BB962C8B-B14F-4D97-AF65-F5344CB8AC3E}">
        <p14:creationId xmlns:p14="http://schemas.microsoft.com/office/powerpoint/2010/main" val="28732590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084C3-61E5-362D-01C8-FAAF218C0F25}"/>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C1BB156E-037E-DF8A-C716-F187753308C1}"/>
              </a:ext>
            </a:extLst>
          </p:cNvPr>
          <p:cNvSpPr>
            <a:spLocks noGrp="1"/>
          </p:cNvSpPr>
          <p:nvPr>
            <p:ph type="dt" sz="half" idx="10"/>
          </p:nvPr>
        </p:nvSpPr>
        <p:spPr/>
        <p:txBody>
          <a:bodyPr/>
          <a:lstStyle/>
          <a:p>
            <a:fld id="{B372F5E1-156F-4B27-8CB1-51233E056EA8}" type="datetimeFigureOut">
              <a:rPr lang="en-GB" smtClean="0"/>
              <a:t>26/03/2026</a:t>
            </a:fld>
            <a:endParaRPr lang="en-GB"/>
          </a:p>
        </p:txBody>
      </p:sp>
      <p:sp>
        <p:nvSpPr>
          <p:cNvPr id="4" name="Footer Placeholder 3">
            <a:extLst>
              <a:ext uri="{FF2B5EF4-FFF2-40B4-BE49-F238E27FC236}">
                <a16:creationId xmlns:a16="http://schemas.microsoft.com/office/drawing/2014/main" id="{EF1C2FF5-02B4-EA27-BFDC-316AD8A9F75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0CF5E5A-1C37-AC88-FBCC-3E2F314E5ADF}"/>
              </a:ext>
            </a:extLst>
          </p:cNvPr>
          <p:cNvSpPr>
            <a:spLocks noGrp="1"/>
          </p:cNvSpPr>
          <p:nvPr>
            <p:ph type="sldNum" sz="quarter" idx="12"/>
          </p:nvPr>
        </p:nvSpPr>
        <p:spPr/>
        <p:txBody>
          <a:bodyPr/>
          <a:lstStyle/>
          <a:p>
            <a:fld id="{0A04023B-09E8-4BED-ADA9-66ADCB147165}" type="slidenum">
              <a:rPr lang="en-GB" smtClean="0"/>
              <a:t>‹#›</a:t>
            </a:fld>
            <a:endParaRPr lang="en-GB"/>
          </a:p>
        </p:txBody>
      </p:sp>
    </p:spTree>
    <p:extLst>
      <p:ext uri="{BB962C8B-B14F-4D97-AF65-F5344CB8AC3E}">
        <p14:creationId xmlns:p14="http://schemas.microsoft.com/office/powerpoint/2010/main" val="3332698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73C48E3-1EB7-804D-9779-E30CC49FFD23}"/>
              </a:ext>
            </a:extLst>
          </p:cNvPr>
          <p:cNvSpPr>
            <a:spLocks noGrp="1"/>
          </p:cNvSpPr>
          <p:nvPr>
            <p:ph type="dt" sz="half" idx="10"/>
          </p:nvPr>
        </p:nvSpPr>
        <p:spPr/>
        <p:txBody>
          <a:bodyPr/>
          <a:lstStyle/>
          <a:p>
            <a:fld id="{B372F5E1-156F-4B27-8CB1-51233E056EA8}" type="datetimeFigureOut">
              <a:rPr lang="en-GB" smtClean="0"/>
              <a:t>26/03/2026</a:t>
            </a:fld>
            <a:endParaRPr lang="en-GB"/>
          </a:p>
        </p:txBody>
      </p:sp>
      <p:sp>
        <p:nvSpPr>
          <p:cNvPr id="3" name="Footer Placeholder 2">
            <a:extLst>
              <a:ext uri="{FF2B5EF4-FFF2-40B4-BE49-F238E27FC236}">
                <a16:creationId xmlns:a16="http://schemas.microsoft.com/office/drawing/2014/main" id="{3AAC35B4-08B8-D02D-D0EB-14F13F58157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23768A0-FBD6-F3E3-751C-333F0738377E}"/>
              </a:ext>
            </a:extLst>
          </p:cNvPr>
          <p:cNvSpPr>
            <a:spLocks noGrp="1"/>
          </p:cNvSpPr>
          <p:nvPr>
            <p:ph type="sldNum" sz="quarter" idx="12"/>
          </p:nvPr>
        </p:nvSpPr>
        <p:spPr/>
        <p:txBody>
          <a:bodyPr/>
          <a:lstStyle/>
          <a:p>
            <a:fld id="{0A04023B-09E8-4BED-ADA9-66ADCB147165}" type="slidenum">
              <a:rPr lang="en-GB" smtClean="0"/>
              <a:t>‹#›</a:t>
            </a:fld>
            <a:endParaRPr lang="en-GB"/>
          </a:p>
        </p:txBody>
      </p:sp>
    </p:spTree>
    <p:extLst>
      <p:ext uri="{BB962C8B-B14F-4D97-AF65-F5344CB8AC3E}">
        <p14:creationId xmlns:p14="http://schemas.microsoft.com/office/powerpoint/2010/main" val="41868558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A3909-790B-003E-8FA5-2A286F7872B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A7460F31-679A-1950-9358-A6494808297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EC14A2A0-7812-5981-ED7B-D419AAB1A6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95B33ED-8B44-22DE-A61D-9BF502E4D593}"/>
              </a:ext>
            </a:extLst>
          </p:cNvPr>
          <p:cNvSpPr>
            <a:spLocks noGrp="1"/>
          </p:cNvSpPr>
          <p:nvPr>
            <p:ph type="dt" sz="half" idx="10"/>
          </p:nvPr>
        </p:nvSpPr>
        <p:spPr/>
        <p:txBody>
          <a:bodyPr/>
          <a:lstStyle/>
          <a:p>
            <a:fld id="{B372F5E1-156F-4B27-8CB1-51233E056EA8}" type="datetimeFigureOut">
              <a:rPr lang="en-GB" smtClean="0"/>
              <a:t>26/03/2026</a:t>
            </a:fld>
            <a:endParaRPr lang="en-GB"/>
          </a:p>
        </p:txBody>
      </p:sp>
      <p:sp>
        <p:nvSpPr>
          <p:cNvPr id="6" name="Footer Placeholder 5">
            <a:extLst>
              <a:ext uri="{FF2B5EF4-FFF2-40B4-BE49-F238E27FC236}">
                <a16:creationId xmlns:a16="http://schemas.microsoft.com/office/drawing/2014/main" id="{DD3D2CBD-803C-0487-DD1F-9CDDA6957FD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CFFF011-8C6B-00CD-F239-5E217DF0E1D3}"/>
              </a:ext>
            </a:extLst>
          </p:cNvPr>
          <p:cNvSpPr>
            <a:spLocks noGrp="1"/>
          </p:cNvSpPr>
          <p:nvPr>
            <p:ph type="sldNum" sz="quarter" idx="12"/>
          </p:nvPr>
        </p:nvSpPr>
        <p:spPr/>
        <p:txBody>
          <a:bodyPr/>
          <a:lstStyle/>
          <a:p>
            <a:fld id="{0A04023B-09E8-4BED-ADA9-66ADCB147165}" type="slidenum">
              <a:rPr lang="en-GB" smtClean="0"/>
              <a:t>‹#›</a:t>
            </a:fld>
            <a:endParaRPr lang="en-GB"/>
          </a:p>
        </p:txBody>
      </p:sp>
    </p:spTree>
    <p:extLst>
      <p:ext uri="{BB962C8B-B14F-4D97-AF65-F5344CB8AC3E}">
        <p14:creationId xmlns:p14="http://schemas.microsoft.com/office/powerpoint/2010/main" val="4198692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302B8-F0CF-3D3C-3517-1E1913D9BF0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35C34E77-276B-80EF-6A48-735DD78767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40681AB-3356-2A6F-D469-6571D1B8AF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2D24620-4657-E3D0-73F7-6B63AB0FF930}"/>
              </a:ext>
            </a:extLst>
          </p:cNvPr>
          <p:cNvSpPr>
            <a:spLocks noGrp="1"/>
          </p:cNvSpPr>
          <p:nvPr>
            <p:ph type="dt" sz="half" idx="10"/>
          </p:nvPr>
        </p:nvSpPr>
        <p:spPr/>
        <p:txBody>
          <a:bodyPr/>
          <a:lstStyle/>
          <a:p>
            <a:fld id="{B372F5E1-156F-4B27-8CB1-51233E056EA8}" type="datetimeFigureOut">
              <a:rPr lang="en-GB" smtClean="0"/>
              <a:t>26/03/2026</a:t>
            </a:fld>
            <a:endParaRPr lang="en-GB"/>
          </a:p>
        </p:txBody>
      </p:sp>
      <p:sp>
        <p:nvSpPr>
          <p:cNvPr id="6" name="Footer Placeholder 5">
            <a:extLst>
              <a:ext uri="{FF2B5EF4-FFF2-40B4-BE49-F238E27FC236}">
                <a16:creationId xmlns:a16="http://schemas.microsoft.com/office/drawing/2014/main" id="{B981DBAE-44DF-8EE1-0216-8F7733544B3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E6119FA-EABE-ECBE-9470-AB964C017F4F}"/>
              </a:ext>
            </a:extLst>
          </p:cNvPr>
          <p:cNvSpPr>
            <a:spLocks noGrp="1"/>
          </p:cNvSpPr>
          <p:nvPr>
            <p:ph type="sldNum" sz="quarter" idx="12"/>
          </p:nvPr>
        </p:nvSpPr>
        <p:spPr/>
        <p:txBody>
          <a:bodyPr/>
          <a:lstStyle/>
          <a:p>
            <a:fld id="{0A04023B-09E8-4BED-ADA9-66ADCB147165}" type="slidenum">
              <a:rPr lang="en-GB" smtClean="0"/>
              <a:t>‹#›</a:t>
            </a:fld>
            <a:endParaRPr lang="en-GB"/>
          </a:p>
        </p:txBody>
      </p:sp>
    </p:spTree>
    <p:extLst>
      <p:ext uri="{BB962C8B-B14F-4D97-AF65-F5344CB8AC3E}">
        <p14:creationId xmlns:p14="http://schemas.microsoft.com/office/powerpoint/2010/main" val="21051700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53CC19-3977-DEBB-BBBB-8326DF3E879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14AD8952-F24E-A799-94A4-410036165E8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CC830CF-16A1-A5C8-8761-556C808E521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372F5E1-156F-4B27-8CB1-51233E056EA8}" type="datetimeFigureOut">
              <a:rPr lang="en-GB" smtClean="0"/>
              <a:t>26/03/2026</a:t>
            </a:fld>
            <a:endParaRPr lang="en-GB"/>
          </a:p>
        </p:txBody>
      </p:sp>
      <p:sp>
        <p:nvSpPr>
          <p:cNvPr id="5" name="Footer Placeholder 4">
            <a:extLst>
              <a:ext uri="{FF2B5EF4-FFF2-40B4-BE49-F238E27FC236}">
                <a16:creationId xmlns:a16="http://schemas.microsoft.com/office/drawing/2014/main" id="{1BB6E3B6-840B-F683-8FD0-0D0F9A515D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E2C9B97A-31CC-9651-A07A-4F4A8B374E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A04023B-09E8-4BED-ADA9-66ADCB147165}" type="slidenum">
              <a:rPr lang="en-GB" smtClean="0"/>
              <a:t>‹#›</a:t>
            </a:fld>
            <a:endParaRPr lang="en-GB"/>
          </a:p>
        </p:txBody>
      </p:sp>
    </p:spTree>
    <p:extLst>
      <p:ext uri="{BB962C8B-B14F-4D97-AF65-F5344CB8AC3E}">
        <p14:creationId xmlns:p14="http://schemas.microsoft.com/office/powerpoint/2010/main" val="26529479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video" Target="https://www.youtube.com/embed/J4tsYzXK4AI?feature=oembed" TargetMode="External"/><Relationship Id="rId7" Type="http://schemas.openxmlformats.org/officeDocument/2006/relationships/image" Target="../media/image36.jpeg"/><Relationship Id="rId2" Type="http://schemas.openxmlformats.org/officeDocument/2006/relationships/video" Target="https://www.youtube.com/embed/RToctT0nMfk?feature=oembed" TargetMode="External"/><Relationship Id="rId1" Type="http://schemas.openxmlformats.org/officeDocument/2006/relationships/video" Target="https://www.youtube.com/embed/-v7cxE52ZTc?feature=oembed" TargetMode="External"/><Relationship Id="rId6" Type="http://schemas.openxmlformats.org/officeDocument/2006/relationships/image" Target="../media/image35.jpeg"/><Relationship Id="rId5" Type="http://schemas.openxmlformats.org/officeDocument/2006/relationships/notesSlide" Target="../notesSlides/notesSlide10.xml"/><Relationship Id="rId4"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video" Target="https://www.youtube.com/embed/qHPwapUrazg?feature=oembed" TargetMode="External"/><Relationship Id="rId2" Type="http://schemas.openxmlformats.org/officeDocument/2006/relationships/video" Target="https://www.youtube.com/embed/WTFqYBuho4E?feature=oembed" TargetMode="External"/><Relationship Id="rId1" Type="http://schemas.openxmlformats.org/officeDocument/2006/relationships/video" Target="https://www.youtube.com/embed/t98XfQpxsP0?feature=oembed" TargetMode="External"/><Relationship Id="rId5" Type="http://schemas.openxmlformats.org/officeDocument/2006/relationships/image" Target="../media/image38.jpeg"/><Relationship Id="rId4"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6.sv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svg"/><Relationship Id="rId17" Type="http://schemas.openxmlformats.org/officeDocument/2006/relationships/image" Target="../media/image20.svg"/><Relationship Id="rId2" Type="http://schemas.openxmlformats.org/officeDocument/2006/relationships/notesSlide" Target="../notesSlides/notesSlide3.xml"/><Relationship Id="rId16"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9.sv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sv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 Id="rId1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28.jpeg"/><Relationship Id="rId13" Type="http://schemas.openxmlformats.org/officeDocument/2006/relationships/image" Target="../media/image31.jpeg"/><Relationship Id="rId3" Type="http://schemas.openxmlformats.org/officeDocument/2006/relationships/image" Target="../media/image25.png"/><Relationship Id="rId7" Type="http://schemas.openxmlformats.org/officeDocument/2006/relationships/hyperlink" Target="http://www.youtube.com/watch?v=01BkSe6z0fM" TargetMode="External"/><Relationship Id="rId12" Type="http://schemas.openxmlformats.org/officeDocument/2006/relationships/hyperlink" Target="http://www.youtube.com/watch?v=SL4PXfaIqik" TargetMode="External"/><Relationship Id="rId2" Type="http://schemas.openxmlformats.org/officeDocument/2006/relationships/notesSlide" Target="../notesSlides/notesSlide7.xml"/><Relationship Id="rId16" Type="http://schemas.openxmlformats.org/officeDocument/2006/relationships/hyperlink" Target="http://www.youtube.com/watch?v=NEYplhvcHNQ" TargetMode="External"/><Relationship Id="rId1" Type="http://schemas.openxmlformats.org/officeDocument/2006/relationships/slideLayout" Target="../slideLayouts/slideLayout7.xml"/><Relationship Id="rId6" Type="http://schemas.openxmlformats.org/officeDocument/2006/relationships/image" Target="../media/image27.png"/><Relationship Id="rId11" Type="http://schemas.openxmlformats.org/officeDocument/2006/relationships/image" Target="../media/image30.jpeg"/><Relationship Id="rId5" Type="http://schemas.openxmlformats.org/officeDocument/2006/relationships/image" Target="../media/image26.jpeg"/><Relationship Id="rId15" Type="http://schemas.openxmlformats.org/officeDocument/2006/relationships/image" Target="../media/image32.jpeg"/><Relationship Id="rId10" Type="http://schemas.openxmlformats.org/officeDocument/2006/relationships/hyperlink" Target="http://www.youtube.com/watch?v=Dm39Ayb9XQc" TargetMode="External"/><Relationship Id="rId4" Type="http://schemas.openxmlformats.org/officeDocument/2006/relationships/hyperlink" Target="http://www.youtube.com/watch?v=XtHwUEoPbQ8" TargetMode="External"/><Relationship Id="rId9" Type="http://schemas.openxmlformats.org/officeDocument/2006/relationships/image" Target="../media/image29.png"/><Relationship Id="rId14" Type="http://schemas.openxmlformats.org/officeDocument/2006/relationships/hyperlink" Target="http://www.youtube.com/watch?v=Lmzy_M2PQws"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1F47BC25-8D6D-C3F4-2BDD-5CFF0497DF4C}"/>
              </a:ext>
            </a:extLst>
          </p:cNvPr>
          <p:cNvSpPr>
            <a:spLocks noGrp="1" noChangeArrowheads="1"/>
          </p:cNvSpPr>
          <p:nvPr>
            <p:ph type="title"/>
          </p:nvPr>
        </p:nvSpPr>
        <p:spPr bwMode="auto">
          <a:xfrm>
            <a:off x="562428" y="1135127"/>
            <a:ext cx="6475413" cy="4081117"/>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en-GB" sz="3600" b="1" dirty="0">
                <a:solidFill>
                  <a:schemeClr val="tx1">
                    <a:lumMod val="90000"/>
                    <a:lumOff val="10000"/>
                  </a:schemeClr>
                </a:solidFill>
                <a:latin typeface="Segoe UI"/>
                <a:cs typeface="Segoe UI"/>
              </a:rPr>
              <a:t>The Additional Support for Learning Engagement Event 2026 </a:t>
            </a:r>
            <a:br>
              <a:rPr lang="en-GB" sz="3600" dirty="0">
                <a:latin typeface="Segoe UI" panose="020B0502040204020203" pitchFamily="34" charset="0"/>
                <a:cs typeface="Segoe UI" panose="020B0502040204020203" pitchFamily="34" charset="0"/>
              </a:rPr>
            </a:br>
            <a:br>
              <a:rPr lang="en-GB" sz="3600" dirty="0">
                <a:latin typeface="Segoe UI" panose="020B0502040204020203" pitchFamily="34" charset="0"/>
                <a:cs typeface="Segoe UI" panose="020B0502040204020203" pitchFamily="34" charset="0"/>
              </a:rPr>
            </a:br>
            <a:r>
              <a:rPr lang="en-GB" sz="3600" b="1" dirty="0">
                <a:solidFill>
                  <a:schemeClr val="tx1">
                    <a:lumMod val="90000"/>
                    <a:lumOff val="10000"/>
                  </a:schemeClr>
                </a:solidFill>
                <a:latin typeface="Segoe UI"/>
                <a:cs typeface="Segoe UI"/>
              </a:rPr>
              <a:t>Sharing What Works: Improving ASN Together</a:t>
            </a:r>
            <a:br>
              <a:rPr lang="en-GB" dirty="0">
                <a:latin typeface="Segoe UI" panose="020B0502040204020203" pitchFamily="34" charset="0"/>
                <a:cs typeface="Segoe UI" panose="020B0502040204020203" pitchFamily="34" charset="0"/>
              </a:rPr>
            </a:br>
            <a:br>
              <a:rPr lang="en-GB" dirty="0">
                <a:latin typeface="Segoe UI" panose="020B0502040204020203" pitchFamily="34" charset="0"/>
                <a:cs typeface="Segoe UI" panose="020B0502040204020203" pitchFamily="34" charset="0"/>
              </a:rPr>
            </a:br>
            <a:r>
              <a:rPr lang="en-GB" sz="3200" dirty="0">
                <a:solidFill>
                  <a:srgbClr val="1A919E"/>
                </a:solidFill>
                <a:latin typeface="Segoe UI"/>
                <a:cs typeface="Segoe UI"/>
              </a:rPr>
              <a:t>12 March 2026 </a:t>
            </a:r>
            <a:endParaRPr kumimoji="0" lang="en-GB" altLang="en-US" sz="3200" b="0" i="0" u="none" strike="noStrike" kern="1200" cap="none" spc="0" normalizeH="0" noProof="0" dirty="0">
              <a:ln>
                <a:noFill/>
              </a:ln>
              <a:solidFill>
                <a:srgbClr val="1A919E"/>
              </a:solidFill>
              <a:effectLst/>
              <a:uLnTx/>
              <a:uFillTx/>
              <a:latin typeface="Segoe UI"/>
              <a:ea typeface="+mn-ea"/>
              <a:cs typeface="Segoe UI"/>
            </a:endParaRPr>
          </a:p>
        </p:txBody>
      </p:sp>
      <p:pic>
        <p:nvPicPr>
          <p:cNvPr id="5" name="Picture 4" descr="Education Scotland logo&#10;">
            <a:extLst>
              <a:ext uri="{FF2B5EF4-FFF2-40B4-BE49-F238E27FC236}">
                <a16:creationId xmlns:a16="http://schemas.microsoft.com/office/drawing/2014/main" id="{68AB1E18-8B1F-AC78-CF05-A0696BD649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0040" t="16808" r="10529" b="28484"/>
          <a:stretch>
            <a:fillRect/>
          </a:stretch>
        </p:blipFill>
        <p:spPr bwMode="auto">
          <a:xfrm>
            <a:off x="7342453" y="1304740"/>
            <a:ext cx="2890757" cy="1217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This is the Scottish Government Logo. It has a Scottish flag on the right side. ">
            <a:extLst>
              <a:ext uri="{FF2B5EF4-FFF2-40B4-BE49-F238E27FC236}">
                <a16:creationId xmlns:a16="http://schemas.microsoft.com/office/drawing/2014/main" id="{ADDB06CD-DCA3-CFBC-E559-8F5E4C0C432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61723" y="3293892"/>
            <a:ext cx="4402018" cy="807384"/>
          </a:xfrm>
          <a:prstGeom prst="rect">
            <a:avLst/>
          </a:prstGeom>
        </p:spPr>
      </p:pic>
      <p:sp>
        <p:nvSpPr>
          <p:cNvPr id="7" name="Rectangle 6">
            <a:extLst>
              <a:ext uri="{FF2B5EF4-FFF2-40B4-BE49-F238E27FC236}">
                <a16:creationId xmlns:a16="http://schemas.microsoft.com/office/drawing/2014/main" id="{902D9BE5-2FAF-AFDB-75D8-4CC434A058C1}"/>
              </a:ext>
              <a:ext uri="{C183D7F6-B498-43B3-948B-1728B52AA6E4}">
                <adec:decorative xmlns:adec="http://schemas.microsoft.com/office/drawing/2017/decorative" val="1"/>
              </a:ext>
            </a:extLst>
          </p:cNvPr>
          <p:cNvSpPr/>
          <p:nvPr/>
        </p:nvSpPr>
        <p:spPr>
          <a:xfrm>
            <a:off x="0" y="77476"/>
            <a:ext cx="12192000" cy="78129"/>
          </a:xfrm>
          <a:prstGeom prst="rect">
            <a:avLst/>
          </a:prstGeom>
          <a:solidFill>
            <a:srgbClr val="00AAB5"/>
          </a:solidFill>
          <a:ln>
            <a:solidFill>
              <a:srgbClr val="00AA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1A4D2154-7287-84FC-A517-3A20DCA585B3}"/>
              </a:ext>
              <a:ext uri="{C183D7F6-B498-43B3-948B-1728B52AA6E4}">
                <adec:decorative xmlns:adec="http://schemas.microsoft.com/office/drawing/2017/decorative" val="1"/>
              </a:ext>
            </a:extLst>
          </p:cNvPr>
          <p:cNvSpPr/>
          <p:nvPr/>
        </p:nvSpPr>
        <p:spPr>
          <a:xfrm flipV="1">
            <a:off x="0" y="1"/>
            <a:ext cx="12192000" cy="83282"/>
          </a:xfrm>
          <a:prstGeom prst="rect">
            <a:avLst/>
          </a:prstGeom>
          <a:solidFill>
            <a:srgbClr val="0173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Isosceles Triangle 13">
            <a:extLst>
              <a:ext uri="{FF2B5EF4-FFF2-40B4-BE49-F238E27FC236}">
                <a16:creationId xmlns:a16="http://schemas.microsoft.com/office/drawing/2014/main" id="{5286A8D9-4F66-EEF7-A47F-C4A5EBEAAD42}"/>
              </a:ext>
              <a:ext uri="{C183D7F6-B498-43B3-948B-1728B52AA6E4}">
                <adec:decorative xmlns:adec="http://schemas.microsoft.com/office/drawing/2017/decorative" val="1"/>
              </a:ext>
            </a:extLst>
          </p:cNvPr>
          <p:cNvSpPr/>
          <p:nvPr/>
        </p:nvSpPr>
        <p:spPr>
          <a:xfrm>
            <a:off x="4918732" y="5204691"/>
            <a:ext cx="7273268" cy="1653309"/>
          </a:xfrm>
          <a:prstGeom prst="triangle">
            <a:avLst>
              <a:gd name="adj" fmla="val 99907"/>
            </a:avLst>
          </a:prstGeom>
          <a:solidFill>
            <a:srgbClr val="0173B5">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14">
            <a:extLst>
              <a:ext uri="{FF2B5EF4-FFF2-40B4-BE49-F238E27FC236}">
                <a16:creationId xmlns:a16="http://schemas.microsoft.com/office/drawing/2014/main" id="{9922DDC3-F5D0-936F-10CA-3ABFEC6961C4}"/>
              </a:ext>
              <a:ext uri="{C183D7F6-B498-43B3-948B-1728B52AA6E4}">
                <adec:decorative xmlns:adec="http://schemas.microsoft.com/office/drawing/2017/decorative" val="1"/>
              </a:ext>
            </a:extLst>
          </p:cNvPr>
          <p:cNvSpPr/>
          <p:nvPr/>
        </p:nvSpPr>
        <p:spPr>
          <a:xfrm flipH="1">
            <a:off x="0" y="5479468"/>
            <a:ext cx="8395855" cy="1378532"/>
          </a:xfrm>
          <a:prstGeom prst="triangle">
            <a:avLst>
              <a:gd name="adj" fmla="val 99907"/>
            </a:avLst>
          </a:prstGeom>
          <a:solidFill>
            <a:srgbClr val="00AAB5">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671152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4E18A-20ED-AD59-2065-0AA3DD57FF97}"/>
              </a:ext>
            </a:extLst>
          </p:cNvPr>
          <p:cNvSpPr txBox="1">
            <a:spLocks noGrp="1"/>
          </p:cNvSpPr>
          <p:nvPr>
            <p:ph type="title" idx="4294967295"/>
          </p:nvPr>
        </p:nvSpPr>
        <p:spPr>
          <a:xfrm>
            <a:off x="178896" y="293401"/>
            <a:ext cx="6796061" cy="56919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2E5F63"/>
                </a:solidFill>
                <a:effectLst/>
                <a:uLnTx/>
                <a:uFillTx/>
                <a:latin typeface="Arial Bold"/>
                <a:ea typeface="Arial Bold"/>
                <a:cs typeface="Arial Bold"/>
                <a:sym typeface="Arial Bold"/>
              </a:rPr>
              <a:t>Assessment Criteria.</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3600" b="0" i="0" u="none" strike="noStrike" kern="1200" cap="none" spc="0" normalizeH="0" baseline="0" noProof="0" dirty="0">
              <a:ln>
                <a:noFill/>
              </a:ln>
              <a:solidFill>
                <a:schemeClr val="bg1"/>
              </a:solidFill>
              <a:effectLst/>
              <a:uLnTx/>
              <a:uFillTx/>
              <a:latin typeface="+mj-lt"/>
              <a:ea typeface="+mj-ea"/>
              <a:cs typeface="+mj-cs"/>
            </a:endParaRPr>
          </a:p>
        </p:txBody>
      </p:sp>
      <p:sp>
        <p:nvSpPr>
          <p:cNvPr id="4" name="TextBox 4"/>
          <p:cNvSpPr txBox="1"/>
          <p:nvPr/>
        </p:nvSpPr>
        <p:spPr>
          <a:xfrm>
            <a:off x="315446" y="776657"/>
            <a:ext cx="11458264" cy="328231"/>
          </a:xfrm>
          <a:prstGeom prst="rect">
            <a:avLst/>
          </a:prstGeom>
        </p:spPr>
        <p:txBody>
          <a:bodyPr lIns="0" tIns="0" rIns="0" bIns="0" rtlCol="0" anchor="t">
            <a:spAutoFit/>
          </a:bodyPr>
          <a:lstStyle/>
          <a:p>
            <a:r>
              <a:rPr lang="en-US" sz="2133" b="1" dirty="0">
                <a:solidFill>
                  <a:srgbClr val="2E5F63"/>
                </a:solidFill>
                <a:latin typeface="Arial"/>
                <a:ea typeface="Century Gothic Paneuropean Bold"/>
                <a:cs typeface="Arial"/>
                <a:sym typeface="Century Gothic Paneuropean Bold"/>
              </a:rPr>
              <a:t>Music - Use of clear criteria to encourage all learners to push themselves further.</a:t>
            </a:r>
            <a:endParaRPr lang="en-US" sz="2133" b="1" dirty="0">
              <a:solidFill>
                <a:srgbClr val="2E5F63"/>
              </a:solidFill>
              <a:latin typeface="Arial"/>
              <a:ea typeface="Century Gothic Paneuropean Bold"/>
              <a:cs typeface="Arial"/>
            </a:endParaRPr>
          </a:p>
        </p:txBody>
      </p:sp>
      <p:graphicFrame>
        <p:nvGraphicFramePr>
          <p:cNvPr id="3" name="Table 2">
            <a:extLst>
              <a:ext uri="{FF2B5EF4-FFF2-40B4-BE49-F238E27FC236}">
                <a16:creationId xmlns:a16="http://schemas.microsoft.com/office/drawing/2014/main" id="{33BEBAB0-C719-CA4D-47FD-5AE7A692F6E1}"/>
              </a:ext>
            </a:extLst>
          </p:cNvPr>
          <p:cNvGraphicFramePr>
            <a:graphicFrameLocks noGrp="1"/>
          </p:cNvGraphicFramePr>
          <p:nvPr>
            <p:extLst>
              <p:ext uri="{D42A27DB-BD31-4B8C-83A1-F6EECF244321}">
                <p14:modId xmlns:p14="http://schemas.microsoft.com/office/powerpoint/2010/main" val="1662449316"/>
              </p:ext>
            </p:extLst>
          </p:nvPr>
        </p:nvGraphicFramePr>
        <p:xfrm>
          <a:off x="248892" y="1209978"/>
          <a:ext cx="11591372" cy="5576852"/>
        </p:xfrm>
        <a:graphic>
          <a:graphicData uri="http://schemas.openxmlformats.org/drawingml/2006/table">
            <a:tbl>
              <a:tblPr firstRow="1" bandRow="1">
                <a:tableStyleId>{5C22544A-7EE6-4342-B048-85BDC9FD1C3A}</a:tableStyleId>
              </a:tblPr>
              <a:tblGrid>
                <a:gridCol w="3099894">
                  <a:extLst>
                    <a:ext uri="{9D8B030D-6E8A-4147-A177-3AD203B41FA5}">
                      <a16:colId xmlns:a16="http://schemas.microsoft.com/office/drawing/2014/main" val="2621724903"/>
                    </a:ext>
                  </a:extLst>
                </a:gridCol>
                <a:gridCol w="2650779">
                  <a:extLst>
                    <a:ext uri="{9D8B030D-6E8A-4147-A177-3AD203B41FA5}">
                      <a16:colId xmlns:a16="http://schemas.microsoft.com/office/drawing/2014/main" val="264996361"/>
                    </a:ext>
                  </a:extLst>
                </a:gridCol>
                <a:gridCol w="2749621">
                  <a:extLst>
                    <a:ext uri="{9D8B030D-6E8A-4147-A177-3AD203B41FA5}">
                      <a16:colId xmlns:a16="http://schemas.microsoft.com/office/drawing/2014/main" val="3406436348"/>
                    </a:ext>
                  </a:extLst>
                </a:gridCol>
                <a:gridCol w="3091078">
                  <a:extLst>
                    <a:ext uri="{9D8B030D-6E8A-4147-A177-3AD203B41FA5}">
                      <a16:colId xmlns:a16="http://schemas.microsoft.com/office/drawing/2014/main" val="3021224863"/>
                    </a:ext>
                  </a:extLst>
                </a:gridCol>
              </a:tblGrid>
              <a:tr h="312420">
                <a:tc>
                  <a:txBody>
                    <a:bodyPr/>
                    <a:lstStyle/>
                    <a:p>
                      <a:pPr rtl="0" fontAlgn="t">
                        <a:buNone/>
                      </a:pPr>
                      <a:r>
                        <a:rPr lang="en-US" sz="1500" b="1" u="sng" dirty="0">
                          <a:solidFill>
                            <a:schemeClr val="tx1"/>
                          </a:solidFill>
                          <a:effectLst/>
                          <a:latin typeface="Century Gothic"/>
                        </a:rPr>
                        <a:t>Third Level/</a:t>
                      </a:r>
                      <a:r>
                        <a:rPr lang="en-US" sz="1500" b="1" u="sng" dirty="0" err="1">
                          <a:solidFill>
                            <a:schemeClr val="tx1"/>
                          </a:solidFill>
                          <a:effectLst/>
                          <a:latin typeface="Century Gothic"/>
                        </a:rPr>
                        <a:t>L3</a:t>
                      </a:r>
                      <a:endParaRPr lang="en-US" sz="1500" dirty="0">
                        <a:solidFill>
                          <a:schemeClr val="tx1"/>
                        </a:solidFill>
                        <a:effectLst/>
                        <a:latin typeface="Century Gothic"/>
                      </a:endParaRPr>
                    </a:p>
                  </a:txBody>
                  <a:tcPr marL="44450" marR="44450" marT="44450" marB="44450">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solidFill>
                      <a:srgbClr val="EAD1DC"/>
                    </a:solidFill>
                  </a:tcPr>
                </a:tc>
                <a:tc>
                  <a:txBody>
                    <a:bodyPr/>
                    <a:lstStyle/>
                    <a:p>
                      <a:pPr rtl="0" fontAlgn="t">
                        <a:buNone/>
                      </a:pPr>
                      <a:r>
                        <a:rPr lang="en-US" sz="1600" b="1" u="none">
                          <a:solidFill>
                            <a:schemeClr val="tx1"/>
                          </a:solidFill>
                          <a:effectLst/>
                          <a:latin typeface="Century Gothic"/>
                        </a:rPr>
                        <a:t>Bronze</a:t>
                      </a:r>
                    </a:p>
                  </a:txBody>
                  <a:tcPr marL="44450" marR="44450" marT="44450" marB="44450">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solidFill>
                      <a:srgbClr val="88664A"/>
                    </a:solidFill>
                  </a:tcPr>
                </a:tc>
                <a:tc>
                  <a:txBody>
                    <a:bodyPr/>
                    <a:lstStyle/>
                    <a:p>
                      <a:pPr rtl="0" fontAlgn="t">
                        <a:buNone/>
                      </a:pPr>
                      <a:r>
                        <a:rPr lang="en-US" sz="1600" b="1" u="none" dirty="0">
                          <a:solidFill>
                            <a:schemeClr val="tx1"/>
                          </a:solidFill>
                          <a:effectLst/>
                          <a:latin typeface="Century Gothic"/>
                        </a:rPr>
                        <a:t>Silver</a:t>
                      </a:r>
                    </a:p>
                  </a:txBody>
                  <a:tcPr marL="44450" marR="44450" marT="44450" marB="44450">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solidFill>
                      <a:schemeClr val="bg1">
                        <a:lumMod val="65000"/>
                      </a:schemeClr>
                    </a:solidFill>
                  </a:tcPr>
                </a:tc>
                <a:tc>
                  <a:txBody>
                    <a:bodyPr/>
                    <a:lstStyle/>
                    <a:p>
                      <a:pPr rtl="0" fontAlgn="t">
                        <a:buNone/>
                      </a:pPr>
                      <a:r>
                        <a:rPr lang="en-US" sz="1600" b="1" u="none" dirty="0">
                          <a:solidFill>
                            <a:schemeClr val="tx1"/>
                          </a:solidFill>
                          <a:effectLst/>
                          <a:latin typeface="Century Gothic"/>
                        </a:rPr>
                        <a:t>Gold</a:t>
                      </a:r>
                    </a:p>
                  </a:txBody>
                  <a:tcPr marL="44450" marR="44450" marT="44450" marB="44450">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107735800"/>
                  </a:ext>
                </a:extLst>
              </a:tr>
              <a:tr h="820420">
                <a:tc>
                  <a:txBody>
                    <a:bodyPr/>
                    <a:lstStyle/>
                    <a:p>
                      <a:pPr rtl="0" fontAlgn="t">
                        <a:buNone/>
                      </a:pPr>
                      <a:r>
                        <a:rPr lang="en-US" sz="2000" b="1">
                          <a:effectLst/>
                          <a:latin typeface="Century Gothic"/>
                        </a:rPr>
                        <a:t>Keyboard</a:t>
                      </a:r>
                      <a:endParaRPr lang="en-US" sz="2000">
                        <a:effectLst/>
                        <a:latin typeface="Century Gothic"/>
                      </a:endParaRPr>
                    </a:p>
                  </a:txBody>
                  <a:tcPr marL="44450" marR="44450" marT="44450" marB="44450">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solidFill>
                      <a:srgbClr val="F3F3F3"/>
                    </a:solidFill>
                  </a:tcPr>
                </a:tc>
                <a:tc>
                  <a:txBody>
                    <a:bodyPr/>
                    <a:lstStyle/>
                    <a:p>
                      <a:pPr rtl="0" fontAlgn="t">
                        <a:buNone/>
                      </a:pPr>
                      <a:r>
                        <a:rPr lang="en-US" sz="1400" dirty="0">
                          <a:solidFill>
                            <a:schemeClr val="tx1">
                              <a:lumMod val="75000"/>
                              <a:lumOff val="25000"/>
                            </a:schemeClr>
                          </a:solidFill>
                          <a:effectLst/>
                          <a:latin typeface="Century Gothic"/>
                        </a:rPr>
                        <a:t>Can play some of the melody, within an octave, using 4/5 fingers</a:t>
                      </a:r>
                    </a:p>
                  </a:txBody>
                  <a:tcPr marL="44450" marR="44450" marT="44450" marB="44450">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tc>
                  <a:txBody>
                    <a:bodyPr/>
                    <a:lstStyle/>
                    <a:p>
                      <a:pPr rtl="0" fontAlgn="t">
                        <a:buNone/>
                      </a:pPr>
                      <a:r>
                        <a:rPr lang="en-US" sz="1400" dirty="0">
                          <a:solidFill>
                            <a:schemeClr val="tx1">
                              <a:lumMod val="75000"/>
                              <a:lumOff val="25000"/>
                            </a:schemeClr>
                          </a:solidFill>
                          <a:effectLst/>
                          <a:latin typeface="Century Gothic"/>
                        </a:rPr>
                        <a:t>Can play crotchets and quavers in the melody with 3 LH chords </a:t>
                      </a:r>
                    </a:p>
                  </a:txBody>
                  <a:tcPr marL="44450" marR="44450" marT="44450" marB="44450">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tc>
                  <a:txBody>
                    <a:bodyPr/>
                    <a:lstStyle/>
                    <a:p>
                      <a:pPr rtl="0" fontAlgn="t">
                        <a:buNone/>
                      </a:pPr>
                      <a:r>
                        <a:rPr lang="en-US" sz="1400">
                          <a:solidFill>
                            <a:schemeClr val="tx1">
                              <a:lumMod val="75000"/>
                              <a:lumOff val="25000"/>
                            </a:schemeClr>
                          </a:solidFill>
                          <a:effectLst/>
                          <a:latin typeface="Century Gothic"/>
                        </a:rPr>
                        <a:t>Can play, with fluency using 4/5 fingers, the melody with 4 LH chords and accompaniment</a:t>
                      </a:r>
                    </a:p>
                  </a:txBody>
                  <a:tcPr marL="44450" marR="44450" marT="44450" marB="44450">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76433668"/>
                  </a:ext>
                </a:extLst>
              </a:tr>
              <a:tr h="835047">
                <a:tc>
                  <a:txBody>
                    <a:bodyPr/>
                    <a:lstStyle/>
                    <a:p>
                      <a:pPr rtl="0" fontAlgn="t">
                        <a:buNone/>
                      </a:pPr>
                      <a:r>
                        <a:rPr lang="en-US" sz="2000" b="1">
                          <a:effectLst/>
                          <a:latin typeface="Century Gothic"/>
                        </a:rPr>
                        <a:t>Ukulele/ Guitar</a:t>
                      </a:r>
                      <a:endParaRPr lang="en-US" sz="2000">
                        <a:effectLst/>
                        <a:latin typeface="Century Gothic"/>
                      </a:endParaRPr>
                    </a:p>
                    <a:p>
                      <a:pPr rtl="0" fontAlgn="t">
                        <a:buNone/>
                      </a:pPr>
                      <a:r>
                        <a:rPr lang="en-US" sz="2000" b="1">
                          <a:effectLst/>
                          <a:latin typeface="Century Gothic"/>
                        </a:rPr>
                        <a:t>chords</a:t>
                      </a:r>
                      <a:endParaRPr lang="en-US" sz="2000">
                        <a:effectLst/>
                        <a:latin typeface="Century Gothic"/>
                      </a:endParaRPr>
                    </a:p>
                  </a:txBody>
                  <a:tcPr marL="44450" marR="44450" marT="44450" marB="44450">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solidFill>
                      <a:srgbClr val="F3F3F3"/>
                    </a:solidFill>
                  </a:tcPr>
                </a:tc>
                <a:tc>
                  <a:txBody>
                    <a:bodyPr/>
                    <a:lstStyle/>
                    <a:p>
                      <a:pPr rtl="0" fontAlgn="t">
                        <a:buNone/>
                      </a:pPr>
                      <a:r>
                        <a:rPr lang="en-US" sz="1400" dirty="0">
                          <a:solidFill>
                            <a:schemeClr val="tx1">
                              <a:lumMod val="75000"/>
                              <a:lumOff val="25000"/>
                            </a:schemeClr>
                          </a:solidFill>
                          <a:effectLst/>
                          <a:latin typeface="Century Gothic"/>
                        </a:rPr>
                        <a:t>Can play 4 chords with breaks to change</a:t>
                      </a:r>
                    </a:p>
                  </a:txBody>
                  <a:tcPr marL="44450" marR="44450" marT="44450" marB="44450">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tc>
                  <a:txBody>
                    <a:bodyPr/>
                    <a:lstStyle/>
                    <a:p>
                      <a:pPr rtl="0" fontAlgn="t">
                        <a:buNone/>
                      </a:pPr>
                      <a:r>
                        <a:rPr lang="en-US" sz="1400" dirty="0">
                          <a:solidFill>
                            <a:schemeClr val="tx1">
                              <a:lumMod val="75000"/>
                              <a:lumOff val="25000"/>
                            </a:schemeClr>
                          </a:solidFill>
                          <a:effectLst/>
                          <a:latin typeface="Century Gothic"/>
                        </a:rPr>
                        <a:t>Can play 5 chords with simple strumming pattern and consistent, steady tempo</a:t>
                      </a:r>
                    </a:p>
                  </a:txBody>
                  <a:tcPr marL="44450" marR="44450" marT="44450" marB="44450">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tc>
                  <a:txBody>
                    <a:bodyPr/>
                    <a:lstStyle/>
                    <a:p>
                      <a:pPr rtl="0" fontAlgn="t">
                        <a:buNone/>
                      </a:pPr>
                      <a:r>
                        <a:rPr lang="en-US" sz="1400" dirty="0">
                          <a:solidFill>
                            <a:schemeClr val="tx1">
                              <a:lumMod val="75000"/>
                              <a:lumOff val="25000"/>
                            </a:schemeClr>
                          </a:solidFill>
                          <a:effectLst/>
                          <a:latin typeface="Century Gothic"/>
                        </a:rPr>
                        <a:t>Can play, with accompaniment, </a:t>
                      </a:r>
                    </a:p>
                    <a:p>
                      <a:pPr rtl="0" fontAlgn="t">
                        <a:buNone/>
                      </a:pPr>
                      <a:r>
                        <a:rPr lang="en-US" sz="1400" dirty="0">
                          <a:solidFill>
                            <a:schemeClr val="tx1">
                              <a:lumMod val="75000"/>
                              <a:lumOff val="25000"/>
                            </a:schemeClr>
                          </a:solidFill>
                          <a:effectLst/>
                          <a:latin typeface="Century Gothic"/>
                        </a:rPr>
                        <a:t>a total of 5 chords with a strumming/picking pattern</a:t>
                      </a:r>
                    </a:p>
                  </a:txBody>
                  <a:tcPr marL="44450" marR="44450" marT="44450" marB="44450">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41820374"/>
                  </a:ext>
                </a:extLst>
              </a:tr>
              <a:tr h="881380">
                <a:tc>
                  <a:txBody>
                    <a:bodyPr/>
                    <a:lstStyle/>
                    <a:p>
                      <a:pPr rtl="0" fontAlgn="t">
                        <a:buNone/>
                      </a:pPr>
                      <a:r>
                        <a:rPr lang="en-US" sz="2000" b="1">
                          <a:effectLst/>
                          <a:latin typeface="Century Gothic"/>
                        </a:rPr>
                        <a:t>Tuned percussion</a:t>
                      </a:r>
                      <a:endParaRPr lang="en-US" sz="2000">
                        <a:effectLst/>
                        <a:latin typeface="Century Gothic"/>
                      </a:endParaRPr>
                    </a:p>
                    <a:p>
                      <a:pPr fontAlgn="t">
                        <a:buNone/>
                      </a:pPr>
                      <a:br>
                        <a:rPr lang="en-US" sz="1200">
                          <a:effectLst/>
                        </a:rPr>
                      </a:br>
                      <a:endParaRPr lang="en-US" sz="2000">
                        <a:effectLst/>
                      </a:endParaRPr>
                    </a:p>
                  </a:txBody>
                  <a:tcPr marL="44450" marR="44450" marT="44450" marB="44450">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solidFill>
                      <a:srgbClr val="F3F3F3"/>
                    </a:solidFill>
                  </a:tcPr>
                </a:tc>
                <a:tc>
                  <a:txBody>
                    <a:bodyPr/>
                    <a:lstStyle/>
                    <a:p>
                      <a:pPr rtl="0" fontAlgn="t">
                        <a:buNone/>
                      </a:pPr>
                      <a:r>
                        <a:rPr lang="en-US" sz="1400">
                          <a:solidFill>
                            <a:schemeClr val="tx1">
                              <a:lumMod val="75000"/>
                              <a:lumOff val="25000"/>
                            </a:schemeClr>
                          </a:solidFill>
                          <a:effectLst/>
                          <a:latin typeface="Century Gothic"/>
                        </a:rPr>
                        <a:t>Can play melody, within an octave, using 2 beaters</a:t>
                      </a:r>
                    </a:p>
                  </a:txBody>
                  <a:tcPr marL="44450" marR="44450" marT="44450" marB="44450">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tc>
                  <a:txBody>
                    <a:bodyPr/>
                    <a:lstStyle/>
                    <a:p>
                      <a:pPr rtl="0" fontAlgn="t">
                        <a:buNone/>
                      </a:pPr>
                      <a:r>
                        <a:rPr lang="en-US" sz="1400" dirty="0">
                          <a:solidFill>
                            <a:schemeClr val="tx1">
                              <a:lumMod val="75000"/>
                              <a:lumOff val="25000"/>
                            </a:schemeClr>
                          </a:solidFill>
                          <a:effectLst/>
                          <a:latin typeface="Century Gothic"/>
                        </a:rPr>
                        <a:t>Can play crotchets and quavers in the melody, with correct tempo, with 2 beaters</a:t>
                      </a:r>
                    </a:p>
                  </a:txBody>
                  <a:tcPr marL="44450" marR="44450" marT="44450" marB="44450">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tc>
                  <a:txBody>
                    <a:bodyPr/>
                    <a:lstStyle/>
                    <a:p>
                      <a:pPr rtl="0" fontAlgn="t">
                        <a:buNone/>
                      </a:pPr>
                      <a:r>
                        <a:rPr lang="en-US" sz="1400" dirty="0">
                          <a:solidFill>
                            <a:schemeClr val="tx1">
                              <a:lumMod val="75000"/>
                              <a:lumOff val="25000"/>
                            </a:schemeClr>
                          </a:solidFill>
                          <a:effectLst/>
                          <a:latin typeface="Century Gothic"/>
                        </a:rPr>
                        <a:t>Can play a  melody with more challenging rhythms using 2 beaters, with accompaniment</a:t>
                      </a:r>
                    </a:p>
                  </a:txBody>
                  <a:tcPr marL="44450" marR="44450" marT="44450" marB="44450">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4898390"/>
                  </a:ext>
                </a:extLst>
              </a:tr>
              <a:tr h="881380">
                <a:tc>
                  <a:txBody>
                    <a:bodyPr/>
                    <a:lstStyle/>
                    <a:p>
                      <a:pPr rtl="0" fontAlgn="t">
                        <a:buNone/>
                      </a:pPr>
                      <a:r>
                        <a:rPr lang="en-US" sz="2000" b="1">
                          <a:effectLst/>
                          <a:latin typeface="Century Gothic"/>
                        </a:rPr>
                        <a:t>Bass guitar</a:t>
                      </a:r>
                      <a:endParaRPr lang="en-US" sz="2000">
                        <a:effectLst/>
                        <a:latin typeface="Century Gothic"/>
                      </a:endParaRPr>
                    </a:p>
                    <a:p>
                      <a:pPr fontAlgn="t">
                        <a:buNone/>
                      </a:pPr>
                      <a:br>
                        <a:rPr lang="en-US" sz="1200">
                          <a:effectLst/>
                        </a:rPr>
                      </a:br>
                      <a:endParaRPr lang="en-US" sz="2000">
                        <a:effectLst/>
                      </a:endParaRPr>
                    </a:p>
                  </a:txBody>
                  <a:tcPr marL="44450" marR="44450" marT="44450" marB="44450">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solidFill>
                      <a:srgbClr val="F3F3F3"/>
                    </a:solidFill>
                  </a:tcPr>
                </a:tc>
                <a:tc>
                  <a:txBody>
                    <a:bodyPr/>
                    <a:lstStyle/>
                    <a:p>
                      <a:pPr rtl="0" fontAlgn="t">
                        <a:buNone/>
                      </a:pPr>
                      <a:r>
                        <a:rPr lang="en-US" sz="1400">
                          <a:solidFill>
                            <a:schemeClr val="tx1">
                              <a:lumMod val="75000"/>
                              <a:lumOff val="25000"/>
                            </a:schemeClr>
                          </a:solidFill>
                          <a:effectLst/>
                          <a:latin typeface="Century Gothic"/>
                        </a:rPr>
                        <a:t>Can use both thumb and fingers to pluck to minims and crotchets</a:t>
                      </a:r>
                    </a:p>
                  </a:txBody>
                  <a:tcPr marL="44450" marR="44450" marT="44450" marB="44450">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tc>
                  <a:txBody>
                    <a:bodyPr/>
                    <a:lstStyle/>
                    <a:p>
                      <a:pPr rtl="0" fontAlgn="t">
                        <a:buNone/>
                      </a:pPr>
                      <a:r>
                        <a:rPr lang="en-US" sz="1400" dirty="0">
                          <a:solidFill>
                            <a:schemeClr val="tx1">
                              <a:lumMod val="75000"/>
                              <a:lumOff val="25000"/>
                            </a:schemeClr>
                          </a:solidFill>
                          <a:effectLst/>
                          <a:latin typeface="Century Gothic"/>
                        </a:rPr>
                        <a:t>Can play pieces with minim and crotchet rhythms using frets 1-3</a:t>
                      </a:r>
                    </a:p>
                  </a:txBody>
                  <a:tcPr marL="44450" marR="44450" marT="44450" marB="44450">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tc>
                  <a:txBody>
                    <a:bodyPr/>
                    <a:lstStyle/>
                    <a:p>
                      <a:pPr rtl="0" fontAlgn="t">
                        <a:buNone/>
                      </a:pPr>
                      <a:r>
                        <a:rPr lang="en-US" sz="1400" dirty="0">
                          <a:solidFill>
                            <a:schemeClr val="tx1">
                              <a:lumMod val="75000"/>
                              <a:lumOff val="25000"/>
                            </a:schemeClr>
                          </a:solidFill>
                          <a:effectLst/>
                          <a:latin typeface="Century Gothic"/>
                        </a:rPr>
                        <a:t>Can read tab and play frets 1-3 with accompaniment using good fingering </a:t>
                      </a:r>
                    </a:p>
                  </a:txBody>
                  <a:tcPr marL="44450" marR="44450" marT="44450" marB="44450">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45571566"/>
                  </a:ext>
                </a:extLst>
              </a:tr>
              <a:tr h="1005465">
                <a:tc>
                  <a:txBody>
                    <a:bodyPr/>
                    <a:lstStyle/>
                    <a:p>
                      <a:pPr rtl="0" fontAlgn="t">
                        <a:buNone/>
                      </a:pPr>
                      <a:r>
                        <a:rPr lang="en-US" sz="2000" b="1">
                          <a:effectLst/>
                          <a:latin typeface="Century Gothic"/>
                        </a:rPr>
                        <a:t>Guitar Lead/ Ukulele tab</a:t>
                      </a:r>
                      <a:endParaRPr lang="en-US" sz="2000">
                        <a:effectLst/>
                        <a:latin typeface="Century Gothic"/>
                      </a:endParaRPr>
                    </a:p>
                  </a:txBody>
                  <a:tcPr marL="44450" marR="44450" marT="44450" marB="44450">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solidFill>
                      <a:srgbClr val="F3F3F3"/>
                    </a:solidFill>
                  </a:tcPr>
                </a:tc>
                <a:tc>
                  <a:txBody>
                    <a:bodyPr/>
                    <a:lstStyle/>
                    <a:p>
                      <a:pPr rtl="0" fontAlgn="t">
                        <a:buNone/>
                      </a:pPr>
                      <a:r>
                        <a:rPr lang="en-US" sz="1400">
                          <a:solidFill>
                            <a:schemeClr val="tx1">
                              <a:lumMod val="75000"/>
                              <a:lumOff val="25000"/>
                            </a:schemeClr>
                          </a:solidFill>
                          <a:effectLst/>
                          <a:latin typeface="Century Gothic"/>
                        </a:rPr>
                        <a:t>Can read some easy tab with crotchet rhythms and change strings/frets confidently</a:t>
                      </a:r>
                    </a:p>
                  </a:txBody>
                  <a:tcPr marL="44450" marR="44450" marT="44450" marB="44450">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tc>
                  <a:txBody>
                    <a:bodyPr/>
                    <a:lstStyle/>
                    <a:p>
                      <a:pPr rtl="0" fontAlgn="t">
                        <a:buNone/>
                      </a:pPr>
                      <a:r>
                        <a:rPr lang="en-US" sz="1400" dirty="0">
                          <a:solidFill>
                            <a:schemeClr val="tx1">
                              <a:lumMod val="75000"/>
                              <a:lumOff val="25000"/>
                            </a:schemeClr>
                          </a:solidFill>
                          <a:effectLst/>
                          <a:latin typeface="Century Gothic"/>
                        </a:rPr>
                        <a:t>Can read tab and play crotchet/quaver rhythms using frets 1-3 without accompaniment</a:t>
                      </a:r>
                    </a:p>
                  </a:txBody>
                  <a:tcPr marL="44450" marR="44450" marT="44450" marB="44450">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tc>
                  <a:txBody>
                    <a:bodyPr/>
                    <a:lstStyle/>
                    <a:p>
                      <a:pPr rtl="0" fontAlgn="t">
                        <a:buNone/>
                      </a:pPr>
                      <a:r>
                        <a:rPr lang="en-US" sz="1400" dirty="0">
                          <a:solidFill>
                            <a:schemeClr val="tx1">
                              <a:lumMod val="75000"/>
                              <a:lumOff val="25000"/>
                            </a:schemeClr>
                          </a:solidFill>
                          <a:effectLst/>
                          <a:latin typeface="Century Gothic"/>
                        </a:rPr>
                        <a:t>Can read tab and play crotchet/quaver rhythms using frets 1-3 with good fingering and accompaniment</a:t>
                      </a:r>
                    </a:p>
                  </a:txBody>
                  <a:tcPr marL="44450" marR="44450" marT="44450" marB="44450">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97624360"/>
                  </a:ext>
                </a:extLst>
              </a:tr>
              <a:tr h="820420">
                <a:tc>
                  <a:txBody>
                    <a:bodyPr/>
                    <a:lstStyle/>
                    <a:p>
                      <a:pPr rtl="0" fontAlgn="t">
                        <a:buNone/>
                      </a:pPr>
                      <a:r>
                        <a:rPr lang="en-US" sz="2000" b="1">
                          <a:effectLst/>
                          <a:latin typeface="Century Gothic"/>
                        </a:rPr>
                        <a:t>Drumkit</a:t>
                      </a:r>
                      <a:endParaRPr lang="en-US" sz="2000">
                        <a:effectLst/>
                        <a:latin typeface="Century Gothic"/>
                      </a:endParaRPr>
                    </a:p>
                  </a:txBody>
                  <a:tcPr marL="44450" marR="44450" marT="44450" marB="44450">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solidFill>
                      <a:srgbClr val="F3F3F3"/>
                    </a:solidFill>
                  </a:tcPr>
                </a:tc>
                <a:tc>
                  <a:txBody>
                    <a:bodyPr/>
                    <a:lstStyle/>
                    <a:p>
                      <a:pPr rtl="0" fontAlgn="t">
                        <a:buNone/>
                      </a:pPr>
                      <a:r>
                        <a:rPr lang="en-US" sz="1400">
                          <a:solidFill>
                            <a:schemeClr val="tx1">
                              <a:lumMod val="75000"/>
                              <a:lumOff val="25000"/>
                            </a:schemeClr>
                          </a:solidFill>
                          <a:effectLst/>
                          <a:latin typeface="Century Gothic"/>
                        </a:rPr>
                        <a:t>Learning to play a new style with 3 way independence</a:t>
                      </a:r>
                    </a:p>
                  </a:txBody>
                  <a:tcPr marL="44450" marR="44450" marT="44450" marB="44450">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tc>
                  <a:txBody>
                    <a:bodyPr/>
                    <a:lstStyle/>
                    <a:p>
                      <a:pPr rtl="0" fontAlgn="t">
                        <a:buNone/>
                      </a:pPr>
                      <a:r>
                        <a:rPr lang="en-US" sz="1400">
                          <a:solidFill>
                            <a:schemeClr val="tx1">
                              <a:lumMod val="75000"/>
                              <a:lumOff val="25000"/>
                            </a:schemeClr>
                          </a:solidFill>
                          <a:effectLst/>
                          <a:latin typeface="Century Gothic"/>
                        </a:rPr>
                        <a:t>Can play 3 way independence in 2 styles with 2 fills and consistent tempo</a:t>
                      </a:r>
                    </a:p>
                  </a:txBody>
                  <a:tcPr marL="44450" marR="44450" marT="44450" marB="44450">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tc>
                  <a:txBody>
                    <a:bodyPr/>
                    <a:lstStyle/>
                    <a:p>
                      <a:pPr rtl="0" fontAlgn="t">
                        <a:buNone/>
                      </a:pPr>
                      <a:r>
                        <a:rPr lang="en-US" sz="1400" dirty="0">
                          <a:solidFill>
                            <a:schemeClr val="tx1">
                              <a:lumMod val="75000"/>
                              <a:lumOff val="25000"/>
                            </a:schemeClr>
                          </a:solidFill>
                          <a:effectLst/>
                          <a:latin typeface="Century Gothic"/>
                        </a:rPr>
                        <a:t>Can play 3 way independence with 2 fills, 2 styles and backing track/accompaniment</a:t>
                      </a:r>
                    </a:p>
                  </a:txBody>
                  <a:tcPr marL="44450" marR="44450" marT="44450" marB="44450">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36332622"/>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2E67D60-D7FE-EA93-A4BE-6EAEA18B5689}"/>
              </a:ext>
            </a:extLst>
          </p:cNvPr>
          <p:cNvSpPr txBox="1">
            <a:spLocks noGrp="1"/>
          </p:cNvSpPr>
          <p:nvPr>
            <p:ph type="title" idx="4294967295"/>
          </p:nvPr>
        </p:nvSpPr>
        <p:spPr>
          <a:xfrm>
            <a:off x="429458" y="169050"/>
            <a:ext cx="6796061" cy="56919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ts val="464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2E5F63"/>
                </a:solidFill>
                <a:effectLst/>
                <a:uLnTx/>
                <a:uFillTx/>
                <a:latin typeface="Arial Bold"/>
                <a:ea typeface="Arial Bold"/>
                <a:cs typeface="Arial Bold"/>
              </a:rPr>
              <a:t>Video Resources</a:t>
            </a:r>
            <a:r>
              <a:rPr kumimoji="0" lang="en-US" sz="3600" b="1" i="0" u="none" strike="noStrike" kern="1200" cap="none" spc="0" normalizeH="0" baseline="0" noProof="0" dirty="0">
                <a:ln>
                  <a:noFill/>
                </a:ln>
                <a:solidFill>
                  <a:srgbClr val="117980"/>
                </a:solidFill>
                <a:effectLst/>
                <a:uLnTx/>
                <a:uFillTx/>
                <a:latin typeface="Arial Bold"/>
                <a:ea typeface="Arial Bold"/>
                <a:cs typeface="Arial Bold"/>
              </a:rPr>
              <a:t> </a:t>
            </a:r>
          </a:p>
        </p:txBody>
      </p:sp>
      <p:sp>
        <p:nvSpPr>
          <p:cNvPr id="8" name="TextBox 7">
            <a:extLst>
              <a:ext uri="{FF2B5EF4-FFF2-40B4-BE49-F238E27FC236}">
                <a16:creationId xmlns:a16="http://schemas.microsoft.com/office/drawing/2014/main" id="{A1833C82-C314-F2A8-B09E-39B2A71AF141}"/>
              </a:ext>
            </a:extLst>
          </p:cNvPr>
          <p:cNvSpPr txBox="1"/>
          <p:nvPr/>
        </p:nvSpPr>
        <p:spPr>
          <a:xfrm>
            <a:off x="301012" y="857964"/>
            <a:ext cx="11561907" cy="2523768"/>
          </a:xfrm>
          <a:prstGeom prst="rect">
            <a:avLst/>
          </a:prstGeom>
          <a:no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p>
            <a:pPr marL="304815" indent="-304815">
              <a:buFont typeface="Arial" panose="020B0604020202020204" pitchFamily="34" charset="0"/>
              <a:buChar char="•"/>
            </a:pPr>
            <a:r>
              <a:rPr lang="en-US" sz="2000" dirty="0">
                <a:solidFill>
                  <a:srgbClr val="2E5F63"/>
                </a:solidFill>
                <a:latin typeface="Arial Bold"/>
                <a:ea typeface="Calibri"/>
                <a:cs typeface="Arial Bold"/>
              </a:rPr>
              <a:t>Universal support videos have been created to help learners to understand the requirements of their projects. </a:t>
            </a:r>
            <a:endParaRPr lang="en-US" sz="2000" dirty="0">
              <a:solidFill>
                <a:srgbClr val="2E5F63"/>
              </a:solidFill>
              <a:latin typeface="Arial Bold"/>
              <a:cs typeface="Arial Bold"/>
            </a:endParaRPr>
          </a:p>
          <a:p>
            <a:pPr marL="304815" indent="-304815">
              <a:buFont typeface="Arial" panose="020B0604020202020204" pitchFamily="34" charset="0"/>
              <a:buChar char="•"/>
            </a:pPr>
            <a:endParaRPr lang="en-US" sz="2000" dirty="0">
              <a:solidFill>
                <a:srgbClr val="2E5F63"/>
              </a:solidFill>
              <a:latin typeface="Arial Bold"/>
              <a:ea typeface="Calibri"/>
              <a:cs typeface="Arial Bold"/>
            </a:endParaRPr>
          </a:p>
          <a:p>
            <a:pPr marL="304815" indent="-304815">
              <a:buFont typeface="Arial" panose="020B0604020202020204" pitchFamily="34" charset="0"/>
              <a:buChar char="•"/>
            </a:pPr>
            <a:r>
              <a:rPr lang="en-US" sz="2000" dirty="0">
                <a:solidFill>
                  <a:srgbClr val="2E5F63"/>
                </a:solidFill>
                <a:latin typeface="Arial Bold"/>
                <a:ea typeface="Calibri"/>
                <a:cs typeface="Arial Bold"/>
              </a:rPr>
              <a:t>In </a:t>
            </a:r>
            <a:r>
              <a:rPr lang="en-US" sz="2000" dirty="0" err="1">
                <a:solidFill>
                  <a:srgbClr val="2E5F63"/>
                </a:solidFill>
                <a:latin typeface="Arial Bold"/>
                <a:ea typeface="Calibri"/>
                <a:cs typeface="Arial Bold"/>
              </a:rPr>
              <a:t>D+E</a:t>
            </a:r>
            <a:r>
              <a:rPr lang="en-US" sz="2000" dirty="0">
                <a:solidFill>
                  <a:srgbClr val="2E5F63"/>
                </a:solidFill>
                <a:latin typeface="Arial Bold"/>
                <a:ea typeface="Calibri"/>
                <a:cs typeface="Arial Bold"/>
              </a:rPr>
              <a:t> videos show practical teacher demonstrations and software and drawing guidance.</a:t>
            </a:r>
          </a:p>
          <a:p>
            <a:pPr marL="304815" indent="-304815">
              <a:buFont typeface="Arial" panose="020B0604020202020204" pitchFamily="34" charset="0"/>
              <a:buChar char="•"/>
            </a:pPr>
            <a:endParaRPr lang="en-US" sz="2000" dirty="0">
              <a:solidFill>
                <a:srgbClr val="2E5F63"/>
              </a:solidFill>
              <a:latin typeface="Arial Bold"/>
              <a:ea typeface="Calibri"/>
              <a:cs typeface="Arial Bold"/>
            </a:endParaRPr>
          </a:p>
          <a:p>
            <a:pPr marL="304815" indent="-304815">
              <a:buFont typeface="Arial" panose="020B0604020202020204" pitchFamily="34" charset="0"/>
              <a:buChar char="•"/>
            </a:pPr>
            <a:r>
              <a:rPr lang="en-US" sz="2000" dirty="0">
                <a:solidFill>
                  <a:srgbClr val="2E5F63"/>
                </a:solidFill>
                <a:latin typeface="Arial Bold"/>
                <a:ea typeface="Calibri"/>
                <a:cs typeface="Arial Bold"/>
              </a:rPr>
              <a:t>In Music, tutorial videos are used to explain steps of a project in Music Technology.</a:t>
            </a:r>
          </a:p>
          <a:p>
            <a:pPr marL="304815" indent="-304815">
              <a:buFont typeface="Arial" panose="020B0604020202020204" pitchFamily="34" charset="0"/>
              <a:buChar char="•"/>
            </a:pPr>
            <a:endParaRPr lang="en-US" sz="2000" dirty="0">
              <a:solidFill>
                <a:srgbClr val="2E5F63"/>
              </a:solidFill>
              <a:latin typeface="Arial Bold"/>
              <a:ea typeface="Calibri"/>
              <a:cs typeface="Arial Bold"/>
            </a:endParaRPr>
          </a:p>
          <a:p>
            <a:pPr marL="304815" indent="-304815">
              <a:buFont typeface="Arial" panose="020B0604020202020204" pitchFamily="34" charset="0"/>
              <a:buChar char="•"/>
            </a:pPr>
            <a:r>
              <a:rPr lang="en-US" sz="2000" dirty="0">
                <a:solidFill>
                  <a:srgbClr val="2E5F63"/>
                </a:solidFill>
                <a:latin typeface="Arial Bold"/>
                <a:ea typeface="Calibri"/>
                <a:cs typeface="Arial Bold"/>
              </a:rPr>
              <a:t>For performing there are video demonstrations of each instrument.</a:t>
            </a:r>
          </a:p>
        </p:txBody>
      </p:sp>
      <p:pic>
        <p:nvPicPr>
          <p:cNvPr id="4" name="Online Media 3" title="Orthographics   Block 8">
            <a:hlinkClick r:id="" action="ppaction://noaction"/>
            <a:extLst>
              <a:ext uri="{FF2B5EF4-FFF2-40B4-BE49-F238E27FC236}">
                <a16:creationId xmlns:a16="http://schemas.microsoft.com/office/drawing/2014/main" id="{DC8589FC-43DC-3F97-D7EB-74BE9E7E5FF4}"/>
              </a:ext>
            </a:extLst>
          </p:cNvPr>
          <p:cNvPicPr>
            <a:picLocks noRot="1" noChangeAspect="1"/>
          </p:cNvPicPr>
          <p:nvPr>
            <a:videoFile r:link="rId1"/>
          </p:nvPr>
        </p:nvPicPr>
        <p:blipFill>
          <a:blip r:embed="rId6"/>
          <a:stretch>
            <a:fillRect/>
          </a:stretch>
        </p:blipFill>
        <p:spPr>
          <a:xfrm>
            <a:off x="429458" y="3958653"/>
            <a:ext cx="3326897" cy="1838794"/>
          </a:xfrm>
          <a:prstGeom prst="rect">
            <a:avLst/>
          </a:prstGeom>
        </p:spPr>
      </p:pic>
      <p:sp>
        <p:nvSpPr>
          <p:cNvPr id="9" name="TextBox 7">
            <a:extLst>
              <a:ext uri="{FF2B5EF4-FFF2-40B4-BE49-F238E27FC236}">
                <a16:creationId xmlns:a16="http://schemas.microsoft.com/office/drawing/2014/main" id="{788FA25A-D634-AE24-FB30-12AADA637450}"/>
              </a:ext>
            </a:extLst>
          </p:cNvPr>
          <p:cNvSpPr txBox="1"/>
          <p:nvPr/>
        </p:nvSpPr>
        <p:spPr>
          <a:xfrm>
            <a:off x="342172" y="5950550"/>
            <a:ext cx="2379507" cy="325783"/>
          </a:xfrm>
          <a:prstGeom prst="rect">
            <a:avLst/>
          </a:prstGeom>
        </p:spPr>
        <p:txBody>
          <a:bodyPr wrap="square" lIns="0" tIns="0" rIns="0" bIns="0" rtlCol="0" anchor="t">
            <a:spAutoFit/>
          </a:bodyPr>
          <a:lstStyle/>
          <a:p>
            <a:pPr>
              <a:lnSpc>
                <a:spcPts val="2559"/>
              </a:lnSpc>
            </a:pPr>
            <a:r>
              <a:rPr lang="en-US" sz="1867" b="1" dirty="0">
                <a:solidFill>
                  <a:srgbClr val="2E5F63"/>
                </a:solidFill>
                <a:latin typeface="Arial"/>
                <a:cs typeface="Arial"/>
                <a:sym typeface="Century Gothic Paneuropean Bold"/>
              </a:rPr>
              <a:t>Technical Drawing</a:t>
            </a:r>
            <a:endParaRPr lang="en-US" sz="1867" dirty="0">
              <a:solidFill>
                <a:srgbClr val="2E5F63"/>
              </a:solidFill>
              <a:ea typeface="Calibri"/>
              <a:cs typeface="Calibri"/>
            </a:endParaRPr>
          </a:p>
        </p:txBody>
      </p:sp>
      <p:pic>
        <p:nvPicPr>
          <p:cNvPr id="3" name="Online Media 2" title="Cutting with a coping saw">
            <a:hlinkClick r:id="" action="ppaction://noaction"/>
            <a:extLst>
              <a:ext uri="{FF2B5EF4-FFF2-40B4-BE49-F238E27FC236}">
                <a16:creationId xmlns:a16="http://schemas.microsoft.com/office/drawing/2014/main" id="{2278A4B7-A054-EF4E-7307-0BCF493EE4E2}"/>
              </a:ext>
            </a:extLst>
          </p:cNvPr>
          <p:cNvPicPr>
            <a:picLocks noRot="1" noChangeAspect="1"/>
          </p:cNvPicPr>
          <p:nvPr>
            <a:videoFile r:link="rId2"/>
          </p:nvPr>
        </p:nvPicPr>
        <p:blipFill>
          <a:blip r:embed="rId7"/>
          <a:stretch>
            <a:fillRect/>
          </a:stretch>
        </p:blipFill>
        <p:spPr>
          <a:xfrm>
            <a:off x="4463839" y="3881815"/>
            <a:ext cx="3342924" cy="1936844"/>
          </a:xfrm>
          <a:prstGeom prst="rect">
            <a:avLst/>
          </a:prstGeom>
        </p:spPr>
      </p:pic>
      <p:sp>
        <p:nvSpPr>
          <p:cNvPr id="10" name="TextBox 7">
            <a:extLst>
              <a:ext uri="{FF2B5EF4-FFF2-40B4-BE49-F238E27FC236}">
                <a16:creationId xmlns:a16="http://schemas.microsoft.com/office/drawing/2014/main" id="{985169F0-6252-030B-A7BF-AACC3B6848D6}"/>
              </a:ext>
            </a:extLst>
          </p:cNvPr>
          <p:cNvSpPr txBox="1"/>
          <p:nvPr/>
        </p:nvSpPr>
        <p:spPr>
          <a:xfrm>
            <a:off x="4463839" y="5959594"/>
            <a:ext cx="2379507" cy="304571"/>
          </a:xfrm>
          <a:prstGeom prst="rect">
            <a:avLst/>
          </a:prstGeom>
        </p:spPr>
        <p:txBody>
          <a:bodyPr wrap="square" lIns="0" tIns="0" rIns="0" bIns="0" rtlCol="0" anchor="t">
            <a:spAutoFit/>
          </a:bodyPr>
          <a:lstStyle/>
          <a:p>
            <a:pPr>
              <a:lnSpc>
                <a:spcPts val="2559"/>
              </a:lnSpc>
            </a:pPr>
            <a:r>
              <a:rPr lang="en-US" sz="1867" b="1" dirty="0">
                <a:solidFill>
                  <a:srgbClr val="2E5F63"/>
                </a:solidFill>
                <a:latin typeface="Arial"/>
                <a:cs typeface="Arial"/>
                <a:sym typeface="Century Gothic Paneuropean Bold"/>
              </a:rPr>
              <a:t>Practical Work</a:t>
            </a:r>
            <a:endParaRPr lang="en-US" sz="1867" b="1" dirty="0">
              <a:solidFill>
                <a:srgbClr val="2E5F63"/>
              </a:solidFill>
              <a:latin typeface="Arial"/>
              <a:ea typeface="Calibri"/>
              <a:cs typeface="Arial"/>
            </a:endParaRPr>
          </a:p>
        </p:txBody>
      </p:sp>
      <p:pic>
        <p:nvPicPr>
          <p:cNvPr id="6" name="Online Media 5" title="Copy of Part 8a  Assembly">
            <a:hlinkClick r:id="" action="ppaction://noaction"/>
            <a:extLst>
              <a:ext uri="{FF2B5EF4-FFF2-40B4-BE49-F238E27FC236}">
                <a16:creationId xmlns:a16="http://schemas.microsoft.com/office/drawing/2014/main" id="{5194C6E4-1B3F-F428-75DB-343FC43DC0E1}"/>
              </a:ext>
            </a:extLst>
          </p:cNvPr>
          <p:cNvPicPr>
            <a:picLocks noRot="1" noChangeAspect="1"/>
          </p:cNvPicPr>
          <p:nvPr>
            <a:videoFile r:link="rId3"/>
          </p:nvPr>
        </p:nvPicPr>
        <p:blipFill>
          <a:blip r:embed="rId8"/>
          <a:stretch>
            <a:fillRect/>
          </a:stretch>
        </p:blipFill>
        <p:spPr>
          <a:xfrm>
            <a:off x="8621843" y="3883701"/>
            <a:ext cx="3055496" cy="1913747"/>
          </a:xfrm>
          <a:prstGeom prst="rect">
            <a:avLst/>
          </a:prstGeom>
        </p:spPr>
      </p:pic>
      <p:sp>
        <p:nvSpPr>
          <p:cNvPr id="11" name="TextBox 7">
            <a:extLst>
              <a:ext uri="{FF2B5EF4-FFF2-40B4-BE49-F238E27FC236}">
                <a16:creationId xmlns:a16="http://schemas.microsoft.com/office/drawing/2014/main" id="{5056A423-41AA-FD0F-C491-3B2E90BEB3C2}"/>
              </a:ext>
            </a:extLst>
          </p:cNvPr>
          <p:cNvSpPr txBox="1"/>
          <p:nvPr/>
        </p:nvSpPr>
        <p:spPr>
          <a:xfrm>
            <a:off x="8621843" y="5938381"/>
            <a:ext cx="1701442" cy="304571"/>
          </a:xfrm>
          <a:prstGeom prst="rect">
            <a:avLst/>
          </a:prstGeom>
        </p:spPr>
        <p:txBody>
          <a:bodyPr wrap="square" lIns="0" tIns="0" rIns="0" bIns="0" rtlCol="0" anchor="t">
            <a:spAutoFit/>
          </a:bodyPr>
          <a:lstStyle/>
          <a:p>
            <a:pPr>
              <a:lnSpc>
                <a:spcPts val="2559"/>
              </a:lnSpc>
            </a:pPr>
            <a:r>
              <a:rPr lang="en-US" sz="1867" b="1" dirty="0">
                <a:solidFill>
                  <a:srgbClr val="2E5F63"/>
                </a:solidFill>
                <a:latin typeface="Arial"/>
                <a:ea typeface="Calibri"/>
                <a:cs typeface="Arial"/>
              </a:rPr>
              <a:t>CAD Work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FEFC6E2-18B7-75D6-5502-895BB85BBD94}"/>
              </a:ext>
            </a:extLst>
          </p:cNvPr>
          <p:cNvSpPr txBox="1">
            <a:spLocks noGrp="1"/>
          </p:cNvSpPr>
          <p:nvPr>
            <p:ph type="title" idx="4294967295"/>
          </p:nvPr>
        </p:nvSpPr>
        <p:spPr>
          <a:xfrm>
            <a:off x="96809" y="167767"/>
            <a:ext cx="10620659" cy="56919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ts val="464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2E5F63"/>
                </a:solidFill>
                <a:effectLst/>
                <a:uLnTx/>
                <a:uFillTx/>
                <a:latin typeface="Arial Bold"/>
                <a:ea typeface="Gotham Heavy"/>
                <a:cs typeface="Arial Bold"/>
                <a:sym typeface="Gotham Heavy"/>
              </a:rPr>
              <a:t>The Videos and demonstration of levels</a:t>
            </a:r>
            <a:endParaRPr kumimoji="0" lang="en-US" sz="3600" b="1" i="0" u="none" strike="noStrike" kern="1200" cap="none" spc="0" normalizeH="0" baseline="0" noProof="0" dirty="0">
              <a:ln>
                <a:noFill/>
              </a:ln>
              <a:solidFill>
                <a:srgbClr val="2E5F63"/>
              </a:solidFill>
              <a:effectLst/>
              <a:uLnTx/>
              <a:uFillTx/>
              <a:latin typeface="Arial Bold"/>
              <a:ea typeface="Gotham Heavy"/>
              <a:cs typeface="Arial Bold"/>
            </a:endParaRPr>
          </a:p>
          <a:p>
            <a:pPr marL="0" marR="0" lvl="0" indent="0" algn="l" defTabSz="914400" rtl="0" eaLnBrk="1" fontAlgn="auto" latinLnBrk="0" hangingPunct="1">
              <a:lnSpc>
                <a:spcPts val="4640"/>
              </a:lnSpc>
              <a:spcBef>
                <a:spcPct val="0"/>
              </a:spcBef>
              <a:spcAft>
                <a:spcPts val="0"/>
              </a:spcAft>
              <a:buClrTx/>
              <a:buSzTx/>
              <a:buFontTx/>
              <a:buNone/>
              <a:tabLst/>
              <a:defRPr/>
            </a:pPr>
            <a:endParaRPr kumimoji="0" lang="en-US" sz="3600" b="1" i="0" u="none" strike="noStrike" kern="1200" cap="none" spc="0" normalizeH="0" baseline="0" noProof="0" dirty="0">
              <a:ln>
                <a:noFill/>
              </a:ln>
              <a:solidFill>
                <a:srgbClr val="117980"/>
              </a:solidFill>
              <a:effectLst/>
              <a:uLnTx/>
              <a:uFillTx/>
              <a:latin typeface="Arial Bold"/>
              <a:ea typeface="Arial Bold"/>
              <a:cs typeface="Arial Bold"/>
            </a:endParaRPr>
          </a:p>
        </p:txBody>
      </p:sp>
      <p:sp>
        <p:nvSpPr>
          <p:cNvPr id="15" name="TextBox 7">
            <a:extLst>
              <a:ext uri="{FF2B5EF4-FFF2-40B4-BE49-F238E27FC236}">
                <a16:creationId xmlns:a16="http://schemas.microsoft.com/office/drawing/2014/main" id="{ACCF667C-F44F-690E-022F-C4FD612C360C}"/>
              </a:ext>
            </a:extLst>
          </p:cNvPr>
          <p:cNvSpPr txBox="1"/>
          <p:nvPr/>
        </p:nvSpPr>
        <p:spPr>
          <a:xfrm>
            <a:off x="373256" y="990600"/>
            <a:ext cx="4826065" cy="322781"/>
          </a:xfrm>
          <a:prstGeom prst="rect">
            <a:avLst/>
          </a:prstGeom>
        </p:spPr>
        <p:txBody>
          <a:bodyPr wrap="square" lIns="0" tIns="0" rIns="0" bIns="0" rtlCol="0" anchor="t">
            <a:spAutoFit/>
          </a:bodyPr>
          <a:lstStyle/>
          <a:p>
            <a:pPr>
              <a:lnSpc>
                <a:spcPts val="2559"/>
              </a:lnSpc>
            </a:pPr>
            <a:r>
              <a:rPr lang="en-US" sz="2133" b="1" dirty="0">
                <a:solidFill>
                  <a:srgbClr val="2E5F63"/>
                </a:solidFill>
                <a:latin typeface="Arial"/>
                <a:cs typeface="Arial"/>
                <a:sym typeface="Century Gothic Paneuropean Bold"/>
              </a:rPr>
              <a:t>Demonstration of Level 3 Keyboard.</a:t>
            </a:r>
            <a:endParaRPr lang="en-US" sz="1200" dirty="0">
              <a:solidFill>
                <a:srgbClr val="2E5F63"/>
              </a:solidFill>
            </a:endParaRPr>
          </a:p>
        </p:txBody>
      </p:sp>
      <p:pic>
        <p:nvPicPr>
          <p:cNvPr id="13" name="Online Media 12" title="500 Miles - Level 3 Keyboard">
            <a:hlinkClick r:id="" action="ppaction://noaction"/>
            <a:extLst>
              <a:ext uri="{FF2B5EF4-FFF2-40B4-BE49-F238E27FC236}">
                <a16:creationId xmlns:a16="http://schemas.microsoft.com/office/drawing/2014/main" id="{C4D33EB7-792D-6C1F-0743-D263193C20B6}"/>
              </a:ext>
            </a:extLst>
          </p:cNvPr>
          <p:cNvPicPr>
            <a:picLocks noRot="1" noChangeAspect="1"/>
          </p:cNvPicPr>
          <p:nvPr>
            <a:videoFile r:link="rId1"/>
          </p:nvPr>
        </p:nvPicPr>
        <p:blipFill>
          <a:blip r:embed="rId5"/>
          <a:stretch>
            <a:fillRect/>
          </a:stretch>
        </p:blipFill>
        <p:spPr>
          <a:xfrm>
            <a:off x="558800" y="1463788"/>
            <a:ext cx="3881129" cy="2270013"/>
          </a:xfrm>
          <a:prstGeom prst="rect">
            <a:avLst/>
          </a:prstGeom>
        </p:spPr>
      </p:pic>
      <p:sp>
        <p:nvSpPr>
          <p:cNvPr id="17" name="TextBox 7">
            <a:extLst>
              <a:ext uri="{FF2B5EF4-FFF2-40B4-BE49-F238E27FC236}">
                <a16:creationId xmlns:a16="http://schemas.microsoft.com/office/drawing/2014/main" id="{B50B22E3-A583-62C0-3393-742E134F3FBC}"/>
              </a:ext>
            </a:extLst>
          </p:cNvPr>
          <p:cNvSpPr txBox="1"/>
          <p:nvPr/>
        </p:nvSpPr>
        <p:spPr>
          <a:xfrm>
            <a:off x="5943600" y="990600"/>
            <a:ext cx="7094345" cy="645754"/>
          </a:xfrm>
          <a:prstGeom prst="rect">
            <a:avLst/>
          </a:prstGeom>
        </p:spPr>
        <p:txBody>
          <a:bodyPr wrap="square" lIns="0" tIns="0" rIns="0" bIns="0" rtlCol="0" anchor="t">
            <a:spAutoFit/>
          </a:bodyPr>
          <a:lstStyle/>
          <a:p>
            <a:pPr>
              <a:lnSpc>
                <a:spcPts val="2559"/>
              </a:lnSpc>
            </a:pPr>
            <a:r>
              <a:rPr lang="en-US" sz="2133" b="1" dirty="0">
                <a:solidFill>
                  <a:srgbClr val="2E5F63"/>
                </a:solidFill>
                <a:latin typeface="Arial"/>
                <a:cs typeface="Arial"/>
                <a:sym typeface="Century Gothic Paneuropean Bold"/>
              </a:rPr>
              <a:t>Tutorial video for Music Tech Project.</a:t>
            </a:r>
            <a:endParaRPr lang="en-US" sz="2133" b="1" dirty="0">
              <a:solidFill>
                <a:srgbClr val="2E5F63"/>
              </a:solidFill>
              <a:latin typeface="Arial"/>
              <a:cs typeface="Arial"/>
            </a:endParaRPr>
          </a:p>
          <a:p>
            <a:pPr>
              <a:lnSpc>
                <a:spcPts val="2559"/>
              </a:lnSpc>
            </a:pPr>
            <a:endParaRPr lang="en-US" sz="2133" b="1" dirty="0">
              <a:solidFill>
                <a:srgbClr val="003C41"/>
              </a:solidFill>
              <a:latin typeface="Arial"/>
              <a:cs typeface="Arial"/>
            </a:endParaRPr>
          </a:p>
        </p:txBody>
      </p:sp>
      <p:pic>
        <p:nvPicPr>
          <p:cNvPr id="16" name="Online Media 15" title="Stage 2 Adding in loops to make background music">
            <a:hlinkClick r:id="" action="ppaction://noaction"/>
            <a:extLst>
              <a:ext uri="{FF2B5EF4-FFF2-40B4-BE49-F238E27FC236}">
                <a16:creationId xmlns:a16="http://schemas.microsoft.com/office/drawing/2014/main" id="{8AD35A54-67D4-A04E-0AC6-9A2D6C8BA5EC}"/>
              </a:ext>
            </a:extLst>
          </p:cNvPr>
          <p:cNvPicPr>
            <a:picLocks noRot="1" noChangeAspect="1"/>
          </p:cNvPicPr>
          <p:nvPr>
            <a:videoFile r:link="rId2"/>
          </p:nvPr>
        </p:nvPicPr>
        <p:blipFill>
          <a:blip r:embed="rId5"/>
          <a:stretch>
            <a:fillRect/>
          </a:stretch>
        </p:blipFill>
        <p:spPr>
          <a:xfrm>
            <a:off x="6430818" y="1482660"/>
            <a:ext cx="4046909" cy="2251141"/>
          </a:xfrm>
          <a:prstGeom prst="rect">
            <a:avLst/>
          </a:prstGeom>
        </p:spPr>
      </p:pic>
      <p:sp>
        <p:nvSpPr>
          <p:cNvPr id="19" name="TextBox 7">
            <a:extLst>
              <a:ext uri="{FF2B5EF4-FFF2-40B4-BE49-F238E27FC236}">
                <a16:creationId xmlns:a16="http://schemas.microsoft.com/office/drawing/2014/main" id="{412E7BCC-902F-3A69-AE6E-68243EFF7DA7}"/>
              </a:ext>
            </a:extLst>
          </p:cNvPr>
          <p:cNvSpPr txBox="1"/>
          <p:nvPr/>
        </p:nvSpPr>
        <p:spPr>
          <a:xfrm>
            <a:off x="2855343" y="4049249"/>
            <a:ext cx="7481392" cy="645754"/>
          </a:xfrm>
          <a:prstGeom prst="rect">
            <a:avLst/>
          </a:prstGeom>
        </p:spPr>
        <p:txBody>
          <a:bodyPr wrap="square" lIns="0" tIns="0" rIns="0" bIns="0" rtlCol="0" anchor="t">
            <a:spAutoFit/>
          </a:bodyPr>
          <a:lstStyle/>
          <a:p>
            <a:pPr>
              <a:lnSpc>
                <a:spcPts val="2559"/>
              </a:lnSpc>
            </a:pPr>
            <a:r>
              <a:rPr lang="en-US" sz="2133" b="1" dirty="0">
                <a:solidFill>
                  <a:srgbClr val="2E5F63"/>
                </a:solidFill>
                <a:latin typeface="Arial"/>
                <a:cs typeface="Arial"/>
                <a:sym typeface="Century Gothic Paneuropean Bold"/>
              </a:rPr>
              <a:t>Learner led demo teaching guitar chord's.</a:t>
            </a:r>
            <a:endParaRPr lang="en-US" sz="2133" b="1" dirty="0">
              <a:solidFill>
                <a:srgbClr val="549196"/>
              </a:solidFill>
              <a:latin typeface="Arial"/>
              <a:cs typeface="Arial"/>
            </a:endParaRPr>
          </a:p>
          <a:p>
            <a:pPr>
              <a:lnSpc>
                <a:spcPts val="2559"/>
              </a:lnSpc>
            </a:pPr>
            <a:endParaRPr lang="en-US" sz="2133" b="1" dirty="0">
              <a:solidFill>
                <a:srgbClr val="003C41"/>
              </a:solidFill>
              <a:latin typeface="Arial"/>
              <a:cs typeface="Arial"/>
            </a:endParaRPr>
          </a:p>
        </p:txBody>
      </p:sp>
      <p:pic>
        <p:nvPicPr>
          <p:cNvPr id="18" name="Online Media 17" title="Dancing Queen - Guitar Tutorial">
            <a:hlinkClick r:id="" action="ppaction://noaction"/>
            <a:extLst>
              <a:ext uri="{FF2B5EF4-FFF2-40B4-BE49-F238E27FC236}">
                <a16:creationId xmlns:a16="http://schemas.microsoft.com/office/drawing/2014/main" id="{4C341F0B-30C9-31DE-D4B7-C1A505730379}"/>
              </a:ext>
            </a:extLst>
          </p:cNvPr>
          <p:cNvPicPr>
            <a:picLocks noRot="1" noChangeAspect="1"/>
          </p:cNvPicPr>
          <p:nvPr>
            <a:videoFile r:link="rId3"/>
          </p:nvPr>
        </p:nvPicPr>
        <p:blipFill>
          <a:blip r:embed="rId5"/>
          <a:stretch>
            <a:fillRect/>
          </a:stretch>
        </p:blipFill>
        <p:spPr>
          <a:xfrm>
            <a:off x="3708853" y="4523560"/>
            <a:ext cx="3809547" cy="2156640"/>
          </a:xfrm>
          <a:prstGeom prst="rect">
            <a:avLst/>
          </a:prstGeom>
        </p:spPr>
      </p:pic>
    </p:spTree>
  </p:cSld>
  <p:clrMapOvr>
    <a:masterClrMapping/>
  </p:clrMapOvr>
  <p:transition>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1E390B-92AA-116D-F500-909249B10EBE}"/>
              </a:ext>
            </a:extLst>
          </p:cNvPr>
          <p:cNvSpPr txBox="1">
            <a:spLocks noGrp="1"/>
          </p:cNvSpPr>
          <p:nvPr>
            <p:ph type="title" idx="4294967295"/>
          </p:nvPr>
        </p:nvSpPr>
        <p:spPr>
          <a:xfrm>
            <a:off x="301867" y="225131"/>
            <a:ext cx="10075510" cy="56919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ts val="464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2E5F63"/>
                </a:solidFill>
                <a:effectLst/>
                <a:uLnTx/>
                <a:uFillTx/>
                <a:latin typeface="Arial Bold"/>
                <a:ea typeface="Arial Bold"/>
                <a:cs typeface="Arial Bold"/>
              </a:rPr>
              <a:t>What does it look like in practice?</a:t>
            </a:r>
          </a:p>
          <a:p>
            <a:pPr marL="0" marR="0" lvl="0" indent="0" algn="l" defTabSz="914400" rtl="0" eaLnBrk="1" fontAlgn="auto" latinLnBrk="0" hangingPunct="1">
              <a:lnSpc>
                <a:spcPts val="4640"/>
              </a:lnSpc>
              <a:spcBef>
                <a:spcPct val="0"/>
              </a:spcBef>
              <a:spcAft>
                <a:spcPts val="0"/>
              </a:spcAft>
              <a:buClrTx/>
              <a:buSzTx/>
              <a:buFontTx/>
              <a:buNone/>
              <a:tabLst/>
              <a:defRPr/>
            </a:pPr>
            <a:endParaRPr kumimoji="0" lang="en-US" sz="3600" b="1" i="0" u="none" strike="noStrike" kern="1200" cap="none" spc="0" normalizeH="0" baseline="0" noProof="0" dirty="0">
              <a:ln>
                <a:noFill/>
              </a:ln>
              <a:solidFill>
                <a:srgbClr val="117980"/>
              </a:solidFill>
              <a:effectLst/>
              <a:uLnTx/>
              <a:uFillTx/>
              <a:latin typeface="Arial Bold"/>
              <a:ea typeface="Arial Bold"/>
              <a:cs typeface="Arial Bold"/>
            </a:endParaRPr>
          </a:p>
        </p:txBody>
      </p:sp>
      <p:grpSp>
        <p:nvGrpSpPr>
          <p:cNvPr id="3" name="Group 3" descr="six photographs of pupils accessing the videos to support their independent learning in Design and engineering. Music and Art "/>
          <p:cNvGrpSpPr/>
          <p:nvPr/>
        </p:nvGrpSpPr>
        <p:grpSpPr>
          <a:xfrm>
            <a:off x="553234" y="1403032"/>
            <a:ext cx="11095977" cy="4660653"/>
            <a:chOff x="0" y="0"/>
            <a:chExt cx="22191955" cy="9321305"/>
          </a:xfrm>
        </p:grpSpPr>
        <p:sp>
          <p:nvSpPr>
            <p:cNvPr id="4" name="Freeform 4"/>
            <p:cNvSpPr/>
            <p:nvPr/>
          </p:nvSpPr>
          <p:spPr>
            <a:xfrm>
              <a:off x="0" y="0"/>
              <a:ext cx="22191980" cy="9321292"/>
            </a:xfrm>
            <a:custGeom>
              <a:avLst/>
              <a:gdLst/>
              <a:ahLst/>
              <a:cxnLst/>
              <a:rect l="l" t="t" r="r" b="b"/>
              <a:pathLst>
                <a:path w="22191980" h="9321292">
                  <a:moveTo>
                    <a:pt x="0" y="0"/>
                  </a:moveTo>
                  <a:lnTo>
                    <a:pt x="22191980" y="0"/>
                  </a:lnTo>
                  <a:lnTo>
                    <a:pt x="22191980" y="9321292"/>
                  </a:lnTo>
                  <a:lnTo>
                    <a:pt x="0" y="9321292"/>
                  </a:lnTo>
                  <a:lnTo>
                    <a:pt x="0" y="0"/>
                  </a:lnTo>
                  <a:close/>
                </a:path>
              </a:pathLst>
            </a:custGeom>
            <a:blipFill>
              <a:blip r:embed="rId3"/>
              <a:stretch>
                <a:fillRect/>
              </a:stretch>
            </a:blipFill>
          </p:spPr>
          <p:txBody>
            <a:bodyPr/>
            <a:lstStyle/>
            <a:p>
              <a:endParaRPr lang="en-GB" sz="1200"/>
            </a:p>
          </p:txBody>
        </p:sp>
      </p:grpSp>
    </p:spTree>
  </p:cSld>
  <p:clrMapOvr>
    <a:masterClrMapping/>
  </p:clrMapOvr>
  <p:transition>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9056408-D05E-4334-6B5B-A4765D8C9D13}"/>
              </a:ext>
            </a:extLst>
          </p:cNvPr>
          <p:cNvSpPr txBox="1">
            <a:spLocks noGrp="1"/>
          </p:cNvSpPr>
          <p:nvPr>
            <p:ph type="title" idx="4294967295"/>
          </p:nvPr>
        </p:nvSpPr>
        <p:spPr>
          <a:xfrm>
            <a:off x="153012" y="75359"/>
            <a:ext cx="6875109" cy="56919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ts val="464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2E5F63"/>
                </a:solidFill>
                <a:effectLst/>
                <a:uLnTx/>
                <a:uFillTx/>
                <a:latin typeface="Arial"/>
                <a:ea typeface="Century Gothic Paneuropean Bold"/>
                <a:cs typeface="Arial"/>
                <a:sym typeface="Century Gothic Paneuropean Bold"/>
              </a:rPr>
              <a:t>Staff and Learner Feedback</a:t>
            </a:r>
          </a:p>
          <a:p>
            <a:pPr marL="0" marR="0" lvl="0" indent="0" algn="l" defTabSz="914400" rtl="0" eaLnBrk="1" fontAlgn="auto" latinLnBrk="0" hangingPunct="1">
              <a:lnSpc>
                <a:spcPts val="4640"/>
              </a:lnSpc>
              <a:spcBef>
                <a:spcPct val="0"/>
              </a:spcBef>
              <a:spcAft>
                <a:spcPts val="0"/>
              </a:spcAft>
              <a:buClrTx/>
              <a:buSzTx/>
              <a:buFontTx/>
              <a:buNone/>
              <a:tabLst/>
              <a:defRPr/>
            </a:pPr>
            <a:endParaRPr kumimoji="0" lang="en-US" sz="3600" b="1" i="0" u="none" strike="noStrike" kern="1200" cap="none" spc="0" normalizeH="0" baseline="0" noProof="0" dirty="0">
              <a:ln>
                <a:noFill/>
              </a:ln>
              <a:solidFill>
                <a:srgbClr val="117980"/>
              </a:solidFill>
              <a:effectLst/>
              <a:uLnTx/>
              <a:uFillTx/>
              <a:latin typeface="Arial Bold"/>
              <a:ea typeface="Arial Bold"/>
              <a:cs typeface="Arial Bold"/>
            </a:endParaRPr>
          </a:p>
        </p:txBody>
      </p:sp>
      <p:sp>
        <p:nvSpPr>
          <p:cNvPr id="2" name="TextBox 2"/>
          <p:cNvSpPr txBox="1"/>
          <p:nvPr/>
        </p:nvSpPr>
        <p:spPr>
          <a:xfrm>
            <a:off x="0" y="644550"/>
            <a:ext cx="11870865" cy="6210162"/>
          </a:xfrm>
          <a:prstGeom prst="rect">
            <a:avLst/>
          </a:prstGeom>
        </p:spPr>
        <p:txBody>
          <a:bodyPr wrap="square" lIns="0" tIns="0" rIns="0" bIns="0" rtlCol="0" anchor="t">
            <a:spAutoFit/>
          </a:bodyPr>
          <a:lstStyle/>
          <a:p>
            <a:pPr marL="255283" lvl="1">
              <a:lnSpc>
                <a:spcPts val="3634"/>
              </a:lnSpc>
            </a:pPr>
            <a:r>
              <a:rPr lang="en-US" sz="2133" dirty="0">
                <a:solidFill>
                  <a:srgbClr val="2E5F63"/>
                </a:solidFill>
                <a:latin typeface="Arial Bold"/>
                <a:ea typeface="Arial"/>
                <a:cs typeface="Arial Bold"/>
              </a:rPr>
              <a:t>Learners</a:t>
            </a:r>
          </a:p>
          <a:p>
            <a:pPr marL="255283" lvl="1">
              <a:lnSpc>
                <a:spcPts val="3634"/>
              </a:lnSpc>
            </a:pPr>
            <a:r>
              <a:rPr lang="en-US" sz="2200" b="1" dirty="0">
                <a:solidFill>
                  <a:srgbClr val="2E5F63"/>
                </a:solidFill>
                <a:latin typeface="Arial"/>
                <a:ea typeface="Arial"/>
                <a:cs typeface="Arial"/>
              </a:rPr>
              <a:t>77% of learners felt that they were able to push themselves further with tasks.</a:t>
            </a:r>
          </a:p>
          <a:p>
            <a:pPr marL="510566" lvl="1" indent="-255283">
              <a:lnSpc>
                <a:spcPct val="130000"/>
              </a:lnSpc>
              <a:buFont typeface="Arial"/>
              <a:buChar char="•"/>
            </a:pPr>
            <a:r>
              <a:rPr lang="en-US" sz="2200" dirty="0">
                <a:solidFill>
                  <a:srgbClr val="2E5F63"/>
                </a:solidFill>
                <a:latin typeface="Arial"/>
                <a:ea typeface="Arial"/>
                <a:cs typeface="Arial"/>
              </a:rPr>
              <a:t>"They help me when I'm stuck on a task and I can re watch them if I need."</a:t>
            </a:r>
          </a:p>
          <a:p>
            <a:pPr marL="510566" lvl="1" indent="-255283">
              <a:lnSpc>
                <a:spcPct val="130000"/>
              </a:lnSpc>
              <a:buFont typeface="Arial"/>
              <a:buChar char="•"/>
            </a:pPr>
            <a:r>
              <a:rPr lang="en-US" sz="2200" dirty="0">
                <a:solidFill>
                  <a:srgbClr val="2E5F63"/>
                </a:solidFill>
                <a:latin typeface="Arial"/>
                <a:ea typeface="Arial"/>
                <a:cs typeface="Arial"/>
              </a:rPr>
              <a:t>"It shows me exactly what to do when I'm ready for it, so I don’t always have to wait for the teacher to come round“</a:t>
            </a:r>
          </a:p>
          <a:p>
            <a:pPr marL="510566" lvl="1" indent="-255283">
              <a:lnSpc>
                <a:spcPct val="130000"/>
              </a:lnSpc>
              <a:buFont typeface="Arial"/>
              <a:buChar char="•"/>
            </a:pPr>
            <a:endParaRPr lang="en-US" sz="2133" dirty="0">
              <a:solidFill>
                <a:srgbClr val="2E5F63"/>
              </a:solidFill>
              <a:latin typeface="Arial Bold"/>
              <a:ea typeface="Arial"/>
              <a:cs typeface="Arial Bold"/>
            </a:endParaRPr>
          </a:p>
          <a:p>
            <a:pPr marL="255283" lvl="1">
              <a:lnSpc>
                <a:spcPts val="3634"/>
              </a:lnSpc>
            </a:pPr>
            <a:r>
              <a:rPr lang="en-US" sz="2133" dirty="0">
                <a:solidFill>
                  <a:srgbClr val="2E5F63"/>
                </a:solidFill>
                <a:latin typeface="Arial Bold"/>
                <a:ea typeface="Arial"/>
                <a:cs typeface="Arial Bold"/>
              </a:rPr>
              <a:t>Staff</a:t>
            </a:r>
          </a:p>
          <a:p>
            <a:pPr marL="255283" lvl="1">
              <a:lnSpc>
                <a:spcPts val="3634"/>
              </a:lnSpc>
            </a:pPr>
            <a:r>
              <a:rPr lang="en-US" sz="2200" b="1" dirty="0">
                <a:solidFill>
                  <a:srgbClr val="2E5F63"/>
                </a:solidFill>
                <a:latin typeface="Arial"/>
                <a:ea typeface="Arial"/>
                <a:cs typeface="Arial"/>
              </a:rPr>
              <a:t>83% of staff felt that they had seen increased levels of engagement from pupils since using the videos.</a:t>
            </a:r>
          </a:p>
          <a:p>
            <a:pPr marL="510566" lvl="1" indent="-255283">
              <a:lnSpc>
                <a:spcPct val="130000"/>
              </a:lnSpc>
              <a:buFont typeface="Arial"/>
              <a:buChar char="•"/>
            </a:pPr>
            <a:r>
              <a:rPr lang="en-US" sz="2200" dirty="0">
                <a:solidFill>
                  <a:srgbClr val="2E5F63"/>
                </a:solidFill>
                <a:latin typeface="Arial"/>
                <a:ea typeface="Arial"/>
                <a:cs typeface="Arial"/>
              </a:rPr>
              <a:t>"I strongly believe that the videos allow for a better flowing lesson and definitely aid with classroom management"</a:t>
            </a:r>
          </a:p>
          <a:p>
            <a:pPr marL="510566" lvl="1" indent="-255283">
              <a:lnSpc>
                <a:spcPct val="130000"/>
              </a:lnSpc>
              <a:buFont typeface="Arial"/>
              <a:buChar char="•"/>
            </a:pPr>
            <a:r>
              <a:rPr lang="en-US" sz="2200" dirty="0">
                <a:solidFill>
                  <a:srgbClr val="2E5F63"/>
                </a:solidFill>
                <a:latin typeface="Arial"/>
                <a:ea typeface="Arial"/>
                <a:cs typeface="Arial"/>
              </a:rPr>
              <a:t>"The videos have allowed pupils to problem solve for themselves and have given me the opportunity to ensure pace and challenge is more </a:t>
            </a:r>
            <a:r>
              <a:rPr lang="en-US" sz="2200" dirty="0" err="1">
                <a:solidFill>
                  <a:srgbClr val="2E5F63"/>
                </a:solidFill>
                <a:latin typeface="Arial"/>
                <a:ea typeface="Arial"/>
                <a:cs typeface="Arial"/>
              </a:rPr>
              <a:t>personalised</a:t>
            </a:r>
            <a:r>
              <a:rPr lang="en-US" sz="2200" dirty="0">
                <a:solidFill>
                  <a:srgbClr val="2E5F63"/>
                </a:solidFill>
                <a:latin typeface="Arial"/>
                <a:ea typeface="Arial"/>
                <a:cs typeface="Arial"/>
              </a:rPr>
              <a:t> for pupils."</a:t>
            </a:r>
          </a:p>
          <a:p>
            <a:pPr marL="510566" lvl="1" indent="-255283">
              <a:lnSpc>
                <a:spcPct val="130000"/>
              </a:lnSpc>
              <a:buFont typeface="Arial"/>
              <a:buChar char="•"/>
            </a:pPr>
            <a:r>
              <a:rPr lang="en-US" sz="2200" dirty="0">
                <a:solidFill>
                  <a:srgbClr val="2E5F63"/>
                </a:solidFill>
                <a:latin typeface="Arial"/>
                <a:ea typeface="Arial"/>
                <a:cs typeface="Arial"/>
              </a:rPr>
              <a:t>" I am now enjoying teaching again."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3886CC9-C687-0A76-5324-ECFB866D6519}"/>
              </a:ext>
            </a:extLst>
          </p:cNvPr>
          <p:cNvSpPr txBox="1">
            <a:spLocks noGrp="1"/>
          </p:cNvSpPr>
          <p:nvPr>
            <p:ph type="title" idx="4294967295"/>
          </p:nvPr>
        </p:nvSpPr>
        <p:spPr>
          <a:xfrm>
            <a:off x="223331" y="115441"/>
            <a:ext cx="3721348" cy="56919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ts val="464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2E5F63"/>
                </a:solidFill>
                <a:effectLst/>
                <a:uLnTx/>
                <a:uFillTx/>
                <a:latin typeface="Arial Bold"/>
                <a:ea typeface="Century Gothic Paneuropean Bold"/>
                <a:cs typeface="Arial Bold"/>
                <a:sym typeface="Century Gothic Paneuropean Bold"/>
              </a:rPr>
              <a:t>Next Steps…</a:t>
            </a:r>
          </a:p>
          <a:p>
            <a:pPr marL="0" marR="0" lvl="0" indent="0" algn="l" defTabSz="914400" rtl="0" eaLnBrk="1" fontAlgn="auto" latinLnBrk="0" hangingPunct="1">
              <a:lnSpc>
                <a:spcPts val="4640"/>
              </a:lnSpc>
              <a:spcBef>
                <a:spcPct val="0"/>
              </a:spcBef>
              <a:spcAft>
                <a:spcPts val="0"/>
              </a:spcAft>
              <a:buClrTx/>
              <a:buSzTx/>
              <a:buFontTx/>
              <a:buNone/>
              <a:tabLst/>
              <a:defRPr/>
            </a:pPr>
            <a:endParaRPr kumimoji="0" lang="en-US" sz="3600" b="1" i="0" u="none" strike="noStrike" kern="1200" cap="none" spc="0" normalizeH="0" baseline="0" noProof="0" dirty="0">
              <a:ln>
                <a:noFill/>
              </a:ln>
              <a:solidFill>
                <a:srgbClr val="117980"/>
              </a:solidFill>
              <a:effectLst/>
              <a:uLnTx/>
              <a:uFillTx/>
              <a:latin typeface="Arial Bold"/>
              <a:ea typeface="Arial Bold"/>
              <a:cs typeface="Arial Bold"/>
            </a:endParaRPr>
          </a:p>
        </p:txBody>
      </p:sp>
      <p:sp>
        <p:nvSpPr>
          <p:cNvPr id="3" name="TextBox 3"/>
          <p:cNvSpPr txBox="1"/>
          <p:nvPr/>
        </p:nvSpPr>
        <p:spPr>
          <a:xfrm>
            <a:off x="223331" y="790747"/>
            <a:ext cx="11471807" cy="2689326"/>
          </a:xfrm>
          <a:prstGeom prst="rect">
            <a:avLst/>
          </a:prstGeom>
        </p:spPr>
        <p:txBody>
          <a:bodyPr wrap="square" lIns="0" tIns="0" rIns="0" bIns="0" rtlCol="0" anchor="t">
            <a:spAutoFit/>
          </a:bodyPr>
          <a:lstStyle/>
          <a:p>
            <a:pPr marL="586346" lvl="1" indent="-292961">
              <a:lnSpc>
                <a:spcPts val="4320"/>
              </a:lnSpc>
              <a:buFont typeface="Arial"/>
              <a:buChar char="•"/>
            </a:pPr>
            <a:r>
              <a:rPr lang="en-US" sz="2400" dirty="0">
                <a:solidFill>
                  <a:srgbClr val="2E5F63"/>
                </a:solidFill>
                <a:latin typeface="Arial Bold"/>
                <a:ea typeface="Arial"/>
                <a:cs typeface="Arial Bold"/>
                <a:sym typeface="Arial"/>
              </a:rPr>
              <a:t>Expand our offering of Videos into Home Economics.</a:t>
            </a:r>
            <a:endParaRPr lang="en-US" sz="1200" dirty="0">
              <a:solidFill>
                <a:srgbClr val="2E5F63"/>
              </a:solidFill>
              <a:latin typeface="Arial Bold"/>
              <a:ea typeface="Calibri"/>
              <a:cs typeface="Arial Bold"/>
            </a:endParaRPr>
          </a:p>
          <a:p>
            <a:pPr marL="586346" lvl="1" indent="-292961">
              <a:lnSpc>
                <a:spcPts val="4320"/>
              </a:lnSpc>
              <a:buFont typeface="Arial"/>
              <a:buChar char="•"/>
            </a:pPr>
            <a:r>
              <a:rPr lang="en-US" sz="2400" dirty="0">
                <a:solidFill>
                  <a:srgbClr val="2E5F63"/>
                </a:solidFill>
                <a:latin typeface="Arial Bold"/>
                <a:ea typeface="Arial"/>
                <a:cs typeface="Arial Bold"/>
                <a:sym typeface="Arial"/>
              </a:rPr>
              <a:t>Continue to take feedback from learners about our approaches.</a:t>
            </a:r>
            <a:endParaRPr lang="en-US" sz="2400" dirty="0">
              <a:solidFill>
                <a:srgbClr val="2E5F63"/>
              </a:solidFill>
              <a:latin typeface="Arial Bold"/>
              <a:ea typeface="Arial"/>
              <a:cs typeface="Arial Bold"/>
            </a:endParaRPr>
          </a:p>
          <a:p>
            <a:pPr marL="586346" lvl="1" indent="-292961">
              <a:lnSpc>
                <a:spcPts val="4320"/>
              </a:lnSpc>
              <a:buFont typeface="Arial"/>
              <a:buChar char="•"/>
            </a:pPr>
            <a:r>
              <a:rPr lang="en-US" sz="2400" dirty="0">
                <a:solidFill>
                  <a:srgbClr val="2E5F63"/>
                </a:solidFill>
                <a:latin typeface="Arial Bold"/>
                <a:ea typeface="Arial"/>
                <a:cs typeface="Arial Bold"/>
                <a:sym typeface="Arial"/>
              </a:rPr>
              <a:t>Devise ways to push more able learners using videos - Could we exemplify skills and encourage learners to apply them in another context?</a:t>
            </a:r>
            <a:endParaRPr lang="en-US" sz="2400" dirty="0">
              <a:solidFill>
                <a:srgbClr val="2E5F63"/>
              </a:solidFill>
              <a:latin typeface="Arial Bold"/>
              <a:ea typeface="Arial"/>
              <a:cs typeface="Arial Bold"/>
            </a:endParaRPr>
          </a:p>
          <a:p>
            <a:pPr marL="586346" lvl="1" indent="-292961">
              <a:lnSpc>
                <a:spcPts val="4320"/>
              </a:lnSpc>
              <a:buFont typeface="Arial"/>
              <a:buChar char="•"/>
            </a:pPr>
            <a:r>
              <a:rPr lang="en-US" sz="2400" dirty="0">
                <a:solidFill>
                  <a:srgbClr val="2E5F63"/>
                </a:solidFill>
                <a:latin typeface="Arial Bold"/>
                <a:ea typeface="Arial"/>
                <a:cs typeface="Arial Bold"/>
                <a:sym typeface="Arial"/>
              </a:rPr>
              <a:t>Work with colleagues across Stirling to share resources.</a:t>
            </a:r>
            <a:endParaRPr lang="en-US" sz="2400" dirty="0">
              <a:solidFill>
                <a:srgbClr val="2E5F63"/>
              </a:solidFill>
              <a:latin typeface="Arial Bold"/>
              <a:ea typeface="Arial"/>
              <a:cs typeface="Arial Bold"/>
            </a:endParaRPr>
          </a:p>
        </p:txBody>
      </p:sp>
      <p:grpSp>
        <p:nvGrpSpPr>
          <p:cNvPr id="4" name="Group 4" descr="2 teachers delivering professional learning to colleagues  "/>
          <p:cNvGrpSpPr/>
          <p:nvPr/>
        </p:nvGrpSpPr>
        <p:grpSpPr>
          <a:xfrm>
            <a:off x="3762961" y="3870783"/>
            <a:ext cx="4647795" cy="2700673"/>
            <a:chOff x="0" y="0"/>
            <a:chExt cx="12142305" cy="6235230"/>
          </a:xfrm>
        </p:grpSpPr>
        <p:sp>
          <p:nvSpPr>
            <p:cNvPr id="5" name="Freeform 5"/>
            <p:cNvSpPr/>
            <p:nvPr/>
          </p:nvSpPr>
          <p:spPr>
            <a:xfrm>
              <a:off x="0" y="0"/>
              <a:ext cx="12142343" cy="6235192"/>
            </a:xfrm>
            <a:custGeom>
              <a:avLst/>
              <a:gdLst/>
              <a:ahLst/>
              <a:cxnLst/>
              <a:rect l="l" t="t" r="r" b="b"/>
              <a:pathLst>
                <a:path w="12142343" h="6235192">
                  <a:moveTo>
                    <a:pt x="0" y="0"/>
                  </a:moveTo>
                  <a:lnTo>
                    <a:pt x="12142343" y="0"/>
                  </a:lnTo>
                  <a:lnTo>
                    <a:pt x="12142343" y="6235192"/>
                  </a:lnTo>
                  <a:lnTo>
                    <a:pt x="0" y="6235192"/>
                  </a:lnTo>
                  <a:lnTo>
                    <a:pt x="0" y="0"/>
                  </a:lnTo>
                  <a:close/>
                </a:path>
              </a:pathLst>
            </a:custGeom>
            <a:blipFill>
              <a:blip r:embed="rId3"/>
              <a:stretch>
                <a:fillRect l="-11964" t="-39295" r="-4705" b="-31754"/>
              </a:stretch>
            </a:blipFill>
          </p:spPr>
          <p:txBody>
            <a:bodyPr/>
            <a:lstStyle/>
            <a:p>
              <a:endParaRPr lang="en-GB" sz="1200"/>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D81B835-B509-E8CF-4AC4-013CC3C303B8}"/>
              </a:ext>
            </a:extLst>
          </p:cNvPr>
          <p:cNvSpPr>
            <a:spLocks noGrp="1"/>
          </p:cNvSpPr>
          <p:nvPr>
            <p:ph type="title"/>
          </p:nvPr>
        </p:nvSpPr>
        <p:spPr>
          <a:xfrm>
            <a:off x="0" y="-649154"/>
            <a:ext cx="12192000" cy="649154"/>
          </a:xfrm>
        </p:spPr>
        <p:txBody>
          <a:bodyPr vert="horz" lIns="91440" tIns="45720" rIns="91440" bIns="45720" rtlCol="0" anchor="b">
            <a:normAutofit/>
          </a:bodyPr>
          <a:lstStyle/>
          <a:p>
            <a:r>
              <a:rPr lang="en-GB" sz="4000" dirty="0"/>
              <a:t>Education Scotland logo: white on teal background</a:t>
            </a:r>
          </a:p>
        </p:txBody>
      </p:sp>
      <p:pic>
        <p:nvPicPr>
          <p:cNvPr id="2" name="Picture 1" descr="This is the Scottish Government Logo. It has a Scottish flag on the right side. ">
            <a:extLst>
              <a:ext uri="{FF2B5EF4-FFF2-40B4-BE49-F238E27FC236}">
                <a16:creationId xmlns:a16="http://schemas.microsoft.com/office/drawing/2014/main" id="{99391BCC-9296-B1AC-54BF-5C52C1E22B9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49730" y="4832276"/>
            <a:ext cx="5974255" cy="1095752"/>
          </a:xfrm>
          <a:prstGeom prst="rect">
            <a:avLst/>
          </a:prstGeom>
        </p:spPr>
      </p:pic>
    </p:spTree>
    <p:extLst>
      <p:ext uri="{BB962C8B-B14F-4D97-AF65-F5344CB8AC3E}">
        <p14:creationId xmlns:p14="http://schemas.microsoft.com/office/powerpoint/2010/main" val="4050705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AC4AB-7A97-EB52-A05E-345CF98013A0}"/>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72B1A969-AFFE-F367-8263-B07EC2697209}"/>
              </a:ext>
            </a:extLst>
          </p:cNvPr>
          <p:cNvSpPr txBox="1">
            <a:spLocks noGrp="1"/>
          </p:cNvSpPr>
          <p:nvPr>
            <p:ph type="title" idx="4294967295"/>
          </p:nvPr>
        </p:nvSpPr>
        <p:spPr>
          <a:xfrm>
            <a:off x="393032" y="625886"/>
            <a:ext cx="7445988" cy="28104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20000"/>
              </a:lnSpc>
              <a:spcBef>
                <a:spcPct val="0"/>
              </a:spcBef>
              <a:spcAft>
                <a:spcPts val="0"/>
              </a:spcAft>
              <a:buClrTx/>
              <a:buSzTx/>
              <a:buFontTx/>
              <a:buNone/>
              <a:tabLst/>
              <a:defRPr/>
            </a:pPr>
            <a:r>
              <a:rPr kumimoji="0" lang="en-GB" sz="3600" b="1" i="0" u="none" strike="noStrike" kern="1200" cap="none" spc="0" normalizeH="0" baseline="0" noProof="0" dirty="0">
                <a:ln>
                  <a:noFill/>
                </a:ln>
                <a:solidFill>
                  <a:srgbClr val="117980"/>
                </a:solidFill>
                <a:effectLst/>
                <a:uLnTx/>
                <a:uFillTx/>
                <a:latin typeface="+mj-lt"/>
                <a:ea typeface="+mj-ea"/>
                <a:cs typeface="+mj-cs"/>
              </a:rPr>
              <a:t>Session 3: </a:t>
            </a:r>
            <a:br>
              <a:rPr kumimoji="0" lang="en-GB" sz="3600" b="1" i="0" u="none" strike="noStrike" kern="1200" cap="none" spc="0" normalizeH="0" baseline="0" noProof="0" dirty="0">
                <a:ln>
                  <a:noFill/>
                </a:ln>
                <a:solidFill>
                  <a:srgbClr val="117980"/>
                </a:solidFill>
                <a:effectLst/>
                <a:uLnTx/>
                <a:uFillTx/>
                <a:latin typeface="+mj-lt"/>
                <a:ea typeface="+mj-ea"/>
                <a:cs typeface="+mj-cs"/>
              </a:rPr>
            </a:br>
            <a:r>
              <a:rPr kumimoji="0" lang="en-GB" sz="3600" b="1" i="0" u="none" strike="noStrike" kern="1200" cap="none" spc="0" normalizeH="0" baseline="0" noProof="0" dirty="0">
                <a:ln>
                  <a:noFill/>
                </a:ln>
                <a:solidFill>
                  <a:srgbClr val="117980"/>
                </a:solidFill>
                <a:effectLst/>
                <a:uLnTx/>
                <a:uFillTx/>
                <a:latin typeface="+mj-lt"/>
                <a:ea typeface="+mj-ea"/>
                <a:cs typeface="+mj-cs"/>
              </a:rPr>
              <a:t>Wallace High School</a:t>
            </a:r>
            <a:br>
              <a:rPr kumimoji="0" lang="en-GB" sz="3600" b="1" i="0" u="none" strike="noStrike" kern="1200" cap="none" spc="0" normalizeH="0" baseline="0" noProof="0" dirty="0">
                <a:ln>
                  <a:noFill/>
                </a:ln>
                <a:solidFill>
                  <a:srgbClr val="117980"/>
                </a:solidFill>
                <a:effectLst/>
                <a:uLnTx/>
                <a:uFillTx/>
                <a:latin typeface="+mj-lt"/>
                <a:ea typeface="+mj-ea"/>
                <a:cs typeface="+mj-cs"/>
              </a:rPr>
            </a:br>
            <a:r>
              <a:rPr kumimoji="0" lang="en-US" sz="3600" b="1" i="0" u="none" strike="noStrike" kern="1200" cap="none" spc="0" normalizeH="0" baseline="0" noProof="0" dirty="0">
                <a:ln>
                  <a:noFill/>
                </a:ln>
                <a:solidFill>
                  <a:srgbClr val="117980"/>
                </a:solidFill>
                <a:effectLst/>
                <a:uLnTx/>
                <a:uFillTx/>
                <a:latin typeface="Arial"/>
                <a:ea typeface="Arial"/>
                <a:cs typeface="Arial"/>
                <a:sym typeface="Arial"/>
              </a:rPr>
              <a:t>Supporting Inclusive Learning in Practical Subjects</a:t>
            </a:r>
            <a:endParaRPr kumimoji="0" lang="en-GB" sz="3600" b="0" i="0" u="none" strike="noStrike" kern="1200" cap="none" spc="0" normalizeH="0" baseline="0" noProof="0" dirty="0">
              <a:ln>
                <a:noFill/>
              </a:ln>
              <a:solidFill>
                <a:srgbClr val="D8EBF9"/>
              </a:solidFill>
              <a:effectLst/>
              <a:uLnTx/>
              <a:uFillTx/>
              <a:latin typeface="Outfit Medium" pitchFamily="2" charset="0"/>
              <a:ea typeface="+mj-ea"/>
              <a:cs typeface="+mj-cs"/>
            </a:endParaRPr>
          </a:p>
        </p:txBody>
      </p:sp>
      <p:sp>
        <p:nvSpPr>
          <p:cNvPr id="8" name="Subtitle 16">
            <a:extLst>
              <a:ext uri="{FF2B5EF4-FFF2-40B4-BE49-F238E27FC236}">
                <a16:creationId xmlns:a16="http://schemas.microsoft.com/office/drawing/2014/main" id="{5133E44C-CDE7-12B3-0F69-9CE3D4E9F196}"/>
              </a:ext>
            </a:extLst>
          </p:cNvPr>
          <p:cNvSpPr txBox="1">
            <a:spLocks/>
          </p:cNvSpPr>
          <p:nvPr/>
        </p:nvSpPr>
        <p:spPr>
          <a:xfrm>
            <a:off x="393032" y="3534669"/>
            <a:ext cx="7925726" cy="4796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rgbClr val="2E5F63"/>
                </a:solidFill>
                <a:latin typeface="Arial"/>
                <a:ea typeface="Arial"/>
                <a:cs typeface="Arial"/>
                <a:sym typeface="Arial"/>
              </a:rPr>
              <a:t>Through Video and Differentiated Success Criteria</a:t>
            </a:r>
          </a:p>
          <a:p>
            <a:endParaRPr lang="en-GB" sz="2400" dirty="0">
              <a:solidFill>
                <a:srgbClr val="D8EBF9"/>
              </a:solidFill>
              <a:latin typeface="Outfit Medium" pitchFamily="2" charset="0"/>
            </a:endParaRPr>
          </a:p>
        </p:txBody>
      </p:sp>
      <p:sp>
        <p:nvSpPr>
          <p:cNvPr id="19" name="TextBox 18">
            <a:extLst>
              <a:ext uri="{FF2B5EF4-FFF2-40B4-BE49-F238E27FC236}">
                <a16:creationId xmlns:a16="http://schemas.microsoft.com/office/drawing/2014/main" id="{7DA59F3D-EE16-8093-0731-925533D67CA7}"/>
              </a:ext>
            </a:extLst>
          </p:cNvPr>
          <p:cNvSpPr txBox="1"/>
          <p:nvPr/>
        </p:nvSpPr>
        <p:spPr>
          <a:xfrm>
            <a:off x="358737" y="4141750"/>
            <a:ext cx="8886089" cy="1323439"/>
          </a:xfrm>
          <a:prstGeom prst="rect">
            <a:avLst/>
          </a:prstGeom>
          <a:noFill/>
        </p:spPr>
        <p:txBody>
          <a:bodyPr wrap="square" lIns="91440" tIns="45720" rIns="91440" bIns="45720" anchor="t">
            <a:spAutoFit/>
          </a:bodyPr>
          <a:lstStyle/>
          <a:p>
            <a:r>
              <a:rPr lang="en-GB" sz="2000" dirty="0">
                <a:solidFill>
                  <a:srgbClr val="117980"/>
                </a:solidFill>
              </a:rPr>
              <a:t>Adele</a:t>
            </a:r>
            <a:r>
              <a:rPr lang="en-GB" sz="2000" dirty="0">
                <a:solidFill>
                  <a:srgbClr val="117980"/>
                </a:solidFill>
                <a:ea typeface="+mn-lt"/>
                <a:cs typeface="+mn-lt"/>
              </a:rPr>
              <a:t> McAdam - Faculty Leader of Creative Industries and Education Scotland Associate for Differentiation and Adaptive Teaching.</a:t>
            </a:r>
            <a:endParaRPr lang="en-GB" sz="2000" dirty="0">
              <a:solidFill>
                <a:srgbClr val="262626"/>
              </a:solidFill>
            </a:endParaRPr>
          </a:p>
          <a:p>
            <a:endParaRPr lang="en-GB" sz="2000" dirty="0">
              <a:solidFill>
                <a:srgbClr val="117980"/>
              </a:solidFill>
              <a:ea typeface="+mn-lt"/>
              <a:cs typeface="+mn-lt"/>
            </a:endParaRPr>
          </a:p>
          <a:p>
            <a:r>
              <a:rPr lang="en-GB" sz="2000" dirty="0">
                <a:solidFill>
                  <a:srgbClr val="117980"/>
                </a:solidFill>
                <a:ea typeface="+mn-lt"/>
                <a:cs typeface="+mn-lt"/>
              </a:rPr>
              <a:t>Emma Paterson - Music Teacher</a:t>
            </a:r>
            <a:r>
              <a:rPr lang="en-GB" altLang="en-US" sz="2000" b="1" dirty="0">
                <a:solidFill>
                  <a:srgbClr val="117980"/>
                </a:solidFill>
              </a:rPr>
              <a:t> </a:t>
            </a:r>
            <a:endParaRPr lang="en-GB" sz="2000" dirty="0">
              <a:cs typeface="Arial"/>
            </a:endParaRPr>
          </a:p>
        </p:txBody>
      </p:sp>
      <p:pic>
        <p:nvPicPr>
          <p:cNvPr id="16" name="Picture 15" descr="Wallace High School Logo">
            <a:extLst>
              <a:ext uri="{FF2B5EF4-FFF2-40B4-BE49-F238E27FC236}">
                <a16:creationId xmlns:a16="http://schemas.microsoft.com/office/drawing/2014/main" id="{1B874C2B-BABD-69C0-B5EB-1260A78E2B0C}"/>
              </a:ext>
            </a:extLst>
          </p:cNvPr>
          <p:cNvPicPr>
            <a:picLocks noChangeAspect="1"/>
          </p:cNvPicPr>
          <p:nvPr/>
        </p:nvPicPr>
        <p:blipFill>
          <a:blip r:embed="rId3"/>
          <a:stretch>
            <a:fillRect/>
          </a:stretch>
        </p:blipFill>
        <p:spPr>
          <a:xfrm>
            <a:off x="8536765" y="2071372"/>
            <a:ext cx="1416123" cy="1492327"/>
          </a:xfrm>
          <a:prstGeom prst="rect">
            <a:avLst/>
          </a:prstGeom>
        </p:spPr>
      </p:pic>
      <p:pic>
        <p:nvPicPr>
          <p:cNvPr id="12" name="Picture 11" descr="Stirling Council logo ">
            <a:extLst>
              <a:ext uri="{FF2B5EF4-FFF2-40B4-BE49-F238E27FC236}">
                <a16:creationId xmlns:a16="http://schemas.microsoft.com/office/drawing/2014/main" id="{B5C7E1EB-C5FA-5ADF-0FAD-1DB2681B801F}"/>
              </a:ext>
            </a:extLst>
          </p:cNvPr>
          <p:cNvPicPr>
            <a:picLocks noChangeAspect="1"/>
          </p:cNvPicPr>
          <p:nvPr/>
        </p:nvPicPr>
        <p:blipFill>
          <a:blip r:embed="rId4">
            <a:extLst>
              <a:ext uri="{28A0092B-C50C-407E-A947-70E740481C1C}">
                <a14:useLocalDpi xmlns:a14="http://schemas.microsoft.com/office/drawing/2010/main" val="0"/>
              </a:ext>
            </a:extLst>
          </a:blip>
          <a:srcRect l="12944" t="14593" r="13945" b="16949"/>
          <a:stretch>
            <a:fillRect/>
          </a:stretch>
        </p:blipFill>
        <p:spPr>
          <a:xfrm>
            <a:off x="10205190" y="2071372"/>
            <a:ext cx="1593778" cy="1492328"/>
          </a:xfrm>
          <a:prstGeom prst="rect">
            <a:avLst/>
          </a:prstGeom>
        </p:spPr>
      </p:pic>
      <p:sp>
        <p:nvSpPr>
          <p:cNvPr id="3" name="Rectangle 2">
            <a:extLst>
              <a:ext uri="{FF2B5EF4-FFF2-40B4-BE49-F238E27FC236}">
                <a16:creationId xmlns:a16="http://schemas.microsoft.com/office/drawing/2014/main" id="{C8A984D5-E2CC-C8CB-1BA8-80481B2D80FD}"/>
              </a:ext>
              <a:ext uri="{C183D7F6-B498-43B3-948B-1728B52AA6E4}">
                <adec:decorative xmlns:adec="http://schemas.microsoft.com/office/drawing/2017/decorative" val="1"/>
              </a:ext>
            </a:extLst>
          </p:cNvPr>
          <p:cNvSpPr/>
          <p:nvPr/>
        </p:nvSpPr>
        <p:spPr>
          <a:xfrm>
            <a:off x="0" y="77476"/>
            <a:ext cx="12192000" cy="78129"/>
          </a:xfrm>
          <a:prstGeom prst="rect">
            <a:avLst/>
          </a:prstGeom>
          <a:solidFill>
            <a:srgbClr val="00AAB5"/>
          </a:solidFill>
          <a:ln>
            <a:solidFill>
              <a:srgbClr val="00AA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52174025-D16A-D199-A503-9F13266BB3FA}"/>
              </a:ext>
              <a:ext uri="{C183D7F6-B498-43B3-948B-1728B52AA6E4}">
                <adec:decorative xmlns:adec="http://schemas.microsoft.com/office/drawing/2017/decorative" val="1"/>
              </a:ext>
            </a:extLst>
          </p:cNvPr>
          <p:cNvSpPr/>
          <p:nvPr/>
        </p:nvSpPr>
        <p:spPr>
          <a:xfrm flipV="1">
            <a:off x="0" y="1"/>
            <a:ext cx="12192000" cy="83282"/>
          </a:xfrm>
          <a:prstGeom prst="rect">
            <a:avLst/>
          </a:prstGeom>
          <a:solidFill>
            <a:srgbClr val="0173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Isosceles Triangle 5">
            <a:extLst>
              <a:ext uri="{FF2B5EF4-FFF2-40B4-BE49-F238E27FC236}">
                <a16:creationId xmlns:a16="http://schemas.microsoft.com/office/drawing/2014/main" id="{920AAC8D-0546-28C7-D0B8-AC8FA0D4DBD7}"/>
              </a:ext>
              <a:ext uri="{C183D7F6-B498-43B3-948B-1728B52AA6E4}">
                <adec:decorative xmlns:adec="http://schemas.microsoft.com/office/drawing/2017/decorative" val="1"/>
              </a:ext>
            </a:extLst>
          </p:cNvPr>
          <p:cNvSpPr/>
          <p:nvPr/>
        </p:nvSpPr>
        <p:spPr>
          <a:xfrm>
            <a:off x="4918732" y="5204691"/>
            <a:ext cx="7273268" cy="1653309"/>
          </a:xfrm>
          <a:prstGeom prst="triangle">
            <a:avLst>
              <a:gd name="adj" fmla="val 99907"/>
            </a:avLst>
          </a:prstGeom>
          <a:solidFill>
            <a:srgbClr val="0173B5">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Isosceles Triangle 6">
            <a:extLst>
              <a:ext uri="{FF2B5EF4-FFF2-40B4-BE49-F238E27FC236}">
                <a16:creationId xmlns:a16="http://schemas.microsoft.com/office/drawing/2014/main" id="{FB5C6BDA-CFD8-E4C3-0AE6-D3C8F15FFA8D}"/>
              </a:ext>
              <a:ext uri="{C183D7F6-B498-43B3-948B-1728B52AA6E4}">
                <adec:decorative xmlns:adec="http://schemas.microsoft.com/office/drawing/2017/decorative" val="1"/>
              </a:ext>
            </a:extLst>
          </p:cNvPr>
          <p:cNvSpPr/>
          <p:nvPr/>
        </p:nvSpPr>
        <p:spPr>
          <a:xfrm flipH="1">
            <a:off x="0" y="5479467"/>
            <a:ext cx="8395855" cy="1378532"/>
          </a:xfrm>
          <a:prstGeom prst="triangle">
            <a:avLst>
              <a:gd name="adj" fmla="val 99907"/>
            </a:avLst>
          </a:prstGeom>
          <a:solidFill>
            <a:srgbClr val="00AAB5">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316058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roup 29">
            <a:extLst>
              <a:ext uri="{FF2B5EF4-FFF2-40B4-BE49-F238E27FC236}">
                <a16:creationId xmlns:a16="http://schemas.microsoft.com/office/drawing/2014/main" id="{4610E3DA-76D4-A1E5-A3BF-DCB4FEF158E9}"/>
              </a:ext>
              <a:ext uri="{C183D7F6-B498-43B3-948B-1728B52AA6E4}">
                <adec:decorative xmlns:adec="http://schemas.microsoft.com/office/drawing/2017/decorative" val="1"/>
              </a:ext>
            </a:extLst>
          </p:cNvPr>
          <p:cNvGrpSpPr/>
          <p:nvPr/>
        </p:nvGrpSpPr>
        <p:grpSpPr>
          <a:xfrm>
            <a:off x="0" y="-866965"/>
            <a:ext cx="5958187" cy="8532579"/>
            <a:chOff x="0" y="-866965"/>
            <a:chExt cx="5958187" cy="8532579"/>
          </a:xfrm>
        </p:grpSpPr>
        <p:grpSp>
          <p:nvGrpSpPr>
            <p:cNvPr id="3" name="Group 3">
              <a:extLst>
                <a:ext uri="{C183D7F6-B498-43B3-948B-1728B52AA6E4}">
                  <adec:decorative xmlns:adec="http://schemas.microsoft.com/office/drawing/2017/decorative" val="1"/>
                </a:ext>
              </a:extLst>
            </p:cNvPr>
            <p:cNvGrpSpPr/>
            <p:nvPr/>
          </p:nvGrpSpPr>
          <p:grpSpPr>
            <a:xfrm rot="5400000">
              <a:off x="-1287196" y="420231"/>
              <a:ext cx="8532579" cy="5958187"/>
              <a:chOff x="0" y="0"/>
              <a:chExt cx="660400" cy="461149"/>
            </a:xfrm>
          </p:grpSpPr>
          <p:sp>
            <p:nvSpPr>
              <p:cNvPr id="4" name="Freeform 4"/>
              <p:cNvSpPr/>
              <p:nvPr/>
            </p:nvSpPr>
            <p:spPr>
              <a:xfrm>
                <a:off x="0" y="0"/>
                <a:ext cx="660400" cy="461149"/>
              </a:xfrm>
              <a:custGeom>
                <a:avLst/>
                <a:gdLst/>
                <a:ahLst/>
                <a:cxnLst/>
                <a:rect l="l" t="t" r="r" b="b"/>
                <a:pathLst>
                  <a:path w="660400" h="461149">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0691"/>
                    </a:cubicBezTo>
                    <a:lnTo>
                      <a:pt x="660400" y="461149"/>
                    </a:lnTo>
                    <a:lnTo>
                      <a:pt x="0" y="461149"/>
                    </a:lnTo>
                    <a:lnTo>
                      <a:pt x="0" y="320795"/>
                    </a:lnTo>
                    <a:cubicBezTo>
                      <a:pt x="1782" y="185660"/>
                      <a:pt x="93019" y="64045"/>
                      <a:pt x="220252" y="19070"/>
                    </a:cubicBezTo>
                    <a:close/>
                  </a:path>
                </a:pathLst>
              </a:custGeom>
              <a:solidFill>
                <a:srgbClr val="117980"/>
              </a:solidFill>
              <a:ln w="66675" cap="sq">
                <a:solidFill>
                  <a:srgbClr val="BEC8DA"/>
                </a:solidFill>
                <a:prstDash val="solid"/>
                <a:miter/>
              </a:ln>
            </p:spPr>
            <p:txBody>
              <a:bodyPr/>
              <a:lstStyle/>
              <a:p>
                <a:endParaRPr lang="en-GB" sz="1200"/>
              </a:p>
            </p:txBody>
          </p:sp>
          <p:sp>
            <p:nvSpPr>
              <p:cNvPr id="5" name="TextBox 5"/>
              <p:cNvSpPr txBox="1"/>
              <p:nvPr/>
            </p:nvSpPr>
            <p:spPr>
              <a:xfrm>
                <a:off x="0" y="88900"/>
                <a:ext cx="660400" cy="372249"/>
              </a:xfrm>
              <a:prstGeom prst="rect">
                <a:avLst/>
              </a:prstGeom>
            </p:spPr>
            <p:txBody>
              <a:bodyPr lIns="33867" tIns="33867" rIns="33867" bIns="33867" rtlCol="0" anchor="ctr"/>
              <a:lstStyle/>
              <a:p>
                <a:pPr algn="ctr">
                  <a:lnSpc>
                    <a:spcPts val="1960"/>
                  </a:lnSpc>
                </a:pPr>
                <a:endParaRPr sz="1200"/>
              </a:p>
            </p:txBody>
          </p:sp>
        </p:grpSp>
        <p:grpSp>
          <p:nvGrpSpPr>
            <p:cNvPr id="6" name="Group 6">
              <a:extLst>
                <a:ext uri="{C183D7F6-B498-43B3-948B-1728B52AA6E4}">
                  <adec:decorative xmlns:adec="http://schemas.microsoft.com/office/drawing/2017/decorative" val="1"/>
                </a:ext>
              </a:extLst>
            </p:cNvPr>
            <p:cNvGrpSpPr/>
            <p:nvPr/>
          </p:nvGrpSpPr>
          <p:grpSpPr>
            <a:xfrm>
              <a:off x="475589" y="1358991"/>
              <a:ext cx="3903853" cy="3903853"/>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GB" sz="1200"/>
              </a:p>
            </p:txBody>
          </p:sp>
          <p:sp>
            <p:nvSpPr>
              <p:cNvPr id="8" name="TextBox 8"/>
              <p:cNvSpPr txBox="1"/>
              <p:nvPr/>
            </p:nvSpPr>
            <p:spPr>
              <a:xfrm>
                <a:off x="76200" y="38100"/>
                <a:ext cx="660400" cy="698500"/>
              </a:xfrm>
              <a:prstGeom prst="rect">
                <a:avLst/>
              </a:prstGeom>
            </p:spPr>
            <p:txBody>
              <a:bodyPr lIns="33867" tIns="33867" rIns="33867" bIns="33867" rtlCol="0" anchor="ctr"/>
              <a:lstStyle/>
              <a:p>
                <a:pPr algn="ctr">
                  <a:lnSpc>
                    <a:spcPts val="1960"/>
                  </a:lnSpc>
                </a:pPr>
                <a:endParaRPr sz="1200"/>
              </a:p>
            </p:txBody>
          </p:sp>
        </p:grpSp>
        <p:grpSp>
          <p:nvGrpSpPr>
            <p:cNvPr id="10" name="Group 10">
              <a:extLst>
                <a:ext uri="{C183D7F6-B498-43B3-948B-1728B52AA6E4}">
                  <adec:decorative xmlns:adec="http://schemas.microsoft.com/office/drawing/2017/decorative" val="1"/>
                </a:ext>
              </a:extLst>
            </p:cNvPr>
            <p:cNvGrpSpPr/>
            <p:nvPr/>
          </p:nvGrpSpPr>
          <p:grpSpPr>
            <a:xfrm>
              <a:off x="4185137" y="800298"/>
              <a:ext cx="810829" cy="810829"/>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22359"/>
              </a:solidFill>
            </p:spPr>
            <p:txBody>
              <a:bodyPr/>
              <a:lstStyle/>
              <a:p>
                <a:endParaRPr lang="en-GB" sz="1200"/>
              </a:p>
            </p:txBody>
          </p:sp>
          <p:sp>
            <p:nvSpPr>
              <p:cNvPr id="12" name="TextBox 12"/>
              <p:cNvSpPr txBox="1"/>
              <p:nvPr/>
            </p:nvSpPr>
            <p:spPr>
              <a:xfrm>
                <a:off x="76200" y="38100"/>
                <a:ext cx="660400" cy="698500"/>
              </a:xfrm>
              <a:prstGeom prst="rect">
                <a:avLst/>
              </a:prstGeom>
            </p:spPr>
            <p:txBody>
              <a:bodyPr lIns="33867" tIns="33867" rIns="33867" bIns="33867" rtlCol="0" anchor="ctr"/>
              <a:lstStyle/>
              <a:p>
                <a:pPr algn="ctr">
                  <a:lnSpc>
                    <a:spcPts val="1680"/>
                  </a:lnSpc>
                  <a:spcBef>
                    <a:spcPct val="0"/>
                  </a:spcBef>
                </a:pPr>
                <a:endParaRPr sz="1200"/>
              </a:p>
            </p:txBody>
          </p:sp>
        </p:grpSp>
        <p:grpSp>
          <p:nvGrpSpPr>
            <p:cNvPr id="14" name="Group 14">
              <a:extLst>
                <a:ext uri="{C183D7F6-B498-43B3-948B-1728B52AA6E4}">
                  <adec:decorative xmlns:adec="http://schemas.microsoft.com/office/drawing/2017/decorative" val="1"/>
                </a:ext>
              </a:extLst>
            </p:cNvPr>
            <p:cNvGrpSpPr/>
            <p:nvPr/>
          </p:nvGrpSpPr>
          <p:grpSpPr>
            <a:xfrm>
              <a:off x="4770143" y="4272460"/>
              <a:ext cx="810829" cy="810829"/>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chemeClr val="accent4">
                  <a:lumMod val="40000"/>
                  <a:lumOff val="60000"/>
                </a:schemeClr>
              </a:solidFill>
            </p:spPr>
            <p:txBody>
              <a:bodyPr/>
              <a:lstStyle/>
              <a:p>
                <a:endParaRPr lang="en-GB" sz="1200"/>
              </a:p>
            </p:txBody>
          </p:sp>
          <p:sp>
            <p:nvSpPr>
              <p:cNvPr id="16" name="TextBox 16"/>
              <p:cNvSpPr txBox="1"/>
              <p:nvPr/>
            </p:nvSpPr>
            <p:spPr>
              <a:xfrm>
                <a:off x="76200" y="38100"/>
                <a:ext cx="660400" cy="698500"/>
              </a:xfrm>
              <a:prstGeom prst="rect">
                <a:avLst/>
              </a:prstGeom>
            </p:spPr>
            <p:txBody>
              <a:bodyPr lIns="33867" tIns="33867" rIns="33867" bIns="33867" rtlCol="0" anchor="ctr"/>
              <a:lstStyle/>
              <a:p>
                <a:pPr algn="ctr">
                  <a:lnSpc>
                    <a:spcPts val="1680"/>
                  </a:lnSpc>
                  <a:spcBef>
                    <a:spcPct val="0"/>
                  </a:spcBef>
                </a:pPr>
                <a:endParaRPr sz="1200"/>
              </a:p>
            </p:txBody>
          </p:sp>
        </p:grpSp>
        <p:grpSp>
          <p:nvGrpSpPr>
            <p:cNvPr id="18" name="Group 18">
              <a:extLst>
                <a:ext uri="{C183D7F6-B498-43B3-948B-1728B52AA6E4}">
                  <adec:decorative xmlns:adec="http://schemas.microsoft.com/office/drawing/2017/decorative" val="1"/>
                </a:ext>
              </a:extLst>
            </p:cNvPr>
            <p:cNvGrpSpPr/>
            <p:nvPr/>
          </p:nvGrpSpPr>
          <p:grpSpPr>
            <a:xfrm>
              <a:off x="4747019" y="1761918"/>
              <a:ext cx="810829" cy="810829"/>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D6298"/>
              </a:solidFill>
            </p:spPr>
            <p:txBody>
              <a:bodyPr/>
              <a:lstStyle/>
              <a:p>
                <a:endParaRPr lang="en-GB" sz="1200"/>
              </a:p>
            </p:txBody>
          </p:sp>
          <p:sp>
            <p:nvSpPr>
              <p:cNvPr id="20" name="TextBox 20"/>
              <p:cNvSpPr txBox="1"/>
              <p:nvPr/>
            </p:nvSpPr>
            <p:spPr>
              <a:xfrm>
                <a:off x="76200" y="38100"/>
                <a:ext cx="660400" cy="698500"/>
              </a:xfrm>
              <a:prstGeom prst="rect">
                <a:avLst/>
              </a:prstGeom>
            </p:spPr>
            <p:txBody>
              <a:bodyPr lIns="33867" tIns="33867" rIns="33867" bIns="33867" rtlCol="0" anchor="ctr"/>
              <a:lstStyle/>
              <a:p>
                <a:pPr algn="ctr">
                  <a:lnSpc>
                    <a:spcPts val="1680"/>
                  </a:lnSpc>
                  <a:spcBef>
                    <a:spcPct val="0"/>
                  </a:spcBef>
                </a:pPr>
                <a:endParaRPr sz="1200"/>
              </a:p>
            </p:txBody>
          </p:sp>
        </p:grpSp>
        <p:grpSp>
          <p:nvGrpSpPr>
            <p:cNvPr id="22" name="Group 22">
              <a:extLst>
                <a:ext uri="{C183D7F6-B498-43B3-948B-1728B52AA6E4}">
                  <adec:decorative xmlns:adec="http://schemas.microsoft.com/office/drawing/2017/decorative" val="1"/>
                </a:ext>
              </a:extLst>
            </p:cNvPr>
            <p:cNvGrpSpPr/>
            <p:nvPr/>
          </p:nvGrpSpPr>
          <p:grpSpPr>
            <a:xfrm>
              <a:off x="4094100" y="5264345"/>
              <a:ext cx="810829" cy="810829"/>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7DED6"/>
              </a:solidFill>
            </p:spPr>
            <p:txBody>
              <a:bodyPr/>
              <a:lstStyle/>
              <a:p>
                <a:endParaRPr lang="en-GB" sz="1200"/>
              </a:p>
            </p:txBody>
          </p:sp>
          <p:sp>
            <p:nvSpPr>
              <p:cNvPr id="24" name="TextBox 24"/>
              <p:cNvSpPr txBox="1"/>
              <p:nvPr/>
            </p:nvSpPr>
            <p:spPr>
              <a:xfrm>
                <a:off x="76200" y="38100"/>
                <a:ext cx="660400" cy="698500"/>
              </a:xfrm>
              <a:prstGeom prst="rect">
                <a:avLst/>
              </a:prstGeom>
            </p:spPr>
            <p:txBody>
              <a:bodyPr lIns="33867" tIns="33867" rIns="33867" bIns="33867" rtlCol="0" anchor="ctr"/>
              <a:lstStyle/>
              <a:p>
                <a:pPr algn="ctr">
                  <a:lnSpc>
                    <a:spcPts val="1680"/>
                  </a:lnSpc>
                  <a:spcBef>
                    <a:spcPct val="0"/>
                  </a:spcBef>
                </a:pPr>
                <a:endParaRPr sz="1200"/>
              </a:p>
            </p:txBody>
          </p:sp>
        </p:grpSp>
        <p:grpSp>
          <p:nvGrpSpPr>
            <p:cNvPr id="26" name="Group 26">
              <a:extLst>
                <a:ext uri="{C183D7F6-B498-43B3-948B-1728B52AA6E4}">
                  <adec:decorative xmlns:adec="http://schemas.microsoft.com/office/drawing/2017/decorative" val="1"/>
                </a:ext>
              </a:extLst>
            </p:cNvPr>
            <p:cNvGrpSpPr/>
            <p:nvPr/>
          </p:nvGrpSpPr>
          <p:grpSpPr>
            <a:xfrm>
              <a:off x="4920340" y="3077588"/>
              <a:ext cx="810829" cy="810829"/>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EC8DA"/>
              </a:solidFill>
            </p:spPr>
            <p:txBody>
              <a:bodyPr/>
              <a:lstStyle/>
              <a:p>
                <a:endParaRPr lang="en-GB" sz="1200"/>
              </a:p>
            </p:txBody>
          </p:sp>
          <p:sp>
            <p:nvSpPr>
              <p:cNvPr id="28" name="TextBox 28"/>
              <p:cNvSpPr txBox="1"/>
              <p:nvPr/>
            </p:nvSpPr>
            <p:spPr>
              <a:xfrm>
                <a:off x="76200" y="38100"/>
                <a:ext cx="660400" cy="698500"/>
              </a:xfrm>
              <a:prstGeom prst="rect">
                <a:avLst/>
              </a:prstGeom>
            </p:spPr>
            <p:txBody>
              <a:bodyPr lIns="33867" tIns="33867" rIns="33867" bIns="33867" rtlCol="0" anchor="ctr"/>
              <a:lstStyle/>
              <a:p>
                <a:pPr algn="ctr">
                  <a:lnSpc>
                    <a:spcPts val="1680"/>
                  </a:lnSpc>
                  <a:spcBef>
                    <a:spcPct val="0"/>
                  </a:spcBef>
                </a:pPr>
                <a:endParaRPr sz="1200"/>
              </a:p>
            </p:txBody>
          </p:sp>
        </p:grpSp>
      </p:grpSp>
      <p:sp>
        <p:nvSpPr>
          <p:cNvPr id="29" name="Title 1">
            <a:extLst>
              <a:ext uri="{FF2B5EF4-FFF2-40B4-BE49-F238E27FC236}">
                <a16:creationId xmlns:a16="http://schemas.microsoft.com/office/drawing/2014/main" id="{61BA0774-658E-D3DA-E642-65D287347FC4}"/>
              </a:ext>
            </a:extLst>
          </p:cNvPr>
          <p:cNvSpPr txBox="1">
            <a:spLocks noGrp="1"/>
          </p:cNvSpPr>
          <p:nvPr>
            <p:ph type="title" idx="4294967295"/>
          </p:nvPr>
        </p:nvSpPr>
        <p:spPr>
          <a:xfrm>
            <a:off x="1451436" y="1893289"/>
            <a:ext cx="2146968" cy="76541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20000"/>
              </a:lnSpc>
              <a:spcBef>
                <a:spcPct val="0"/>
              </a:spcBef>
              <a:spcAft>
                <a:spcPts val="0"/>
              </a:spcAft>
              <a:buClrTx/>
              <a:buSzTx/>
              <a:buFontTx/>
              <a:buNone/>
              <a:tabLst/>
              <a:defRPr/>
            </a:pPr>
            <a:r>
              <a:rPr kumimoji="0" lang="en-GB" sz="3600" b="1" i="0" u="none" strike="noStrike" kern="1200" cap="none" spc="0" normalizeH="0" baseline="0" noProof="0" dirty="0">
                <a:ln>
                  <a:noFill/>
                </a:ln>
                <a:solidFill>
                  <a:schemeClr val="tx2"/>
                </a:solidFill>
                <a:effectLst/>
                <a:uLnTx/>
                <a:uFillTx/>
                <a:latin typeface="Outfit Medium" pitchFamily="2" charset="0"/>
                <a:ea typeface="+mj-ea"/>
                <a:cs typeface="+mj-cs"/>
              </a:rPr>
              <a:t>The Issue</a:t>
            </a:r>
          </a:p>
        </p:txBody>
      </p:sp>
      <p:sp>
        <p:nvSpPr>
          <p:cNvPr id="35" name="TextBox 35"/>
          <p:cNvSpPr txBox="1"/>
          <p:nvPr/>
        </p:nvSpPr>
        <p:spPr>
          <a:xfrm>
            <a:off x="1200358" y="2508566"/>
            <a:ext cx="2798385" cy="2251322"/>
          </a:xfrm>
          <a:prstGeom prst="rect">
            <a:avLst/>
          </a:prstGeom>
        </p:spPr>
        <p:txBody>
          <a:bodyPr wrap="square" lIns="0" tIns="0" rIns="0" bIns="0" rtlCol="0" anchor="t">
            <a:spAutoFit/>
          </a:bodyPr>
          <a:lstStyle/>
          <a:p>
            <a:pPr>
              <a:lnSpc>
                <a:spcPct val="150000"/>
              </a:lnSpc>
            </a:pPr>
            <a:r>
              <a:rPr lang="en-US" sz="2000" dirty="0">
                <a:solidFill>
                  <a:srgbClr val="2E5F63"/>
                </a:solidFill>
                <a:latin typeface="Arial Bold"/>
                <a:ea typeface="TT Fors"/>
                <a:cs typeface="Arial Bold"/>
                <a:sym typeface="TT Fors"/>
              </a:rPr>
              <a:t>As a faculty, we were all feeling like we were not doing enough to meet the needs of all learners.</a:t>
            </a:r>
            <a:endParaRPr lang="en-US" sz="2000" dirty="0">
              <a:solidFill>
                <a:srgbClr val="2E5F63"/>
              </a:solidFill>
              <a:latin typeface="Arial Bold"/>
              <a:ea typeface="TT Fors"/>
              <a:cs typeface="Arial Bold"/>
            </a:endParaRPr>
          </a:p>
        </p:txBody>
      </p:sp>
      <p:sp>
        <p:nvSpPr>
          <p:cNvPr id="36" name="TextBox 36"/>
          <p:cNvSpPr txBox="1"/>
          <p:nvPr/>
        </p:nvSpPr>
        <p:spPr>
          <a:xfrm>
            <a:off x="5176993" y="911316"/>
            <a:ext cx="939499" cy="474489"/>
          </a:xfrm>
          <a:prstGeom prst="rect">
            <a:avLst/>
          </a:prstGeom>
        </p:spPr>
        <p:txBody>
          <a:bodyPr lIns="0" tIns="0" rIns="0" bIns="0" rtlCol="0" anchor="t">
            <a:spAutoFit/>
          </a:bodyPr>
          <a:lstStyle/>
          <a:p>
            <a:pPr algn="r">
              <a:lnSpc>
                <a:spcPts val="3734"/>
              </a:lnSpc>
            </a:pPr>
            <a:r>
              <a:rPr lang="en-US" sz="3334" b="1" dirty="0">
                <a:solidFill>
                  <a:srgbClr val="003C41"/>
                </a:solidFill>
                <a:latin typeface="TT Fors Bold"/>
                <a:ea typeface="TT Fors Bold"/>
                <a:cs typeface="TT Fors Bold"/>
                <a:sym typeface="TT Fors Bold"/>
              </a:rPr>
              <a:t>01</a:t>
            </a:r>
          </a:p>
        </p:txBody>
      </p:sp>
      <p:sp>
        <p:nvSpPr>
          <p:cNvPr id="46" name="TextBox 46"/>
          <p:cNvSpPr txBox="1"/>
          <p:nvPr/>
        </p:nvSpPr>
        <p:spPr>
          <a:xfrm>
            <a:off x="6297519" y="736521"/>
            <a:ext cx="5167997" cy="671209"/>
          </a:xfrm>
          <a:prstGeom prst="rect">
            <a:avLst/>
          </a:prstGeom>
        </p:spPr>
        <p:txBody>
          <a:bodyPr wrap="square" lIns="0" tIns="0" rIns="0" bIns="0" rtlCol="0" anchor="t">
            <a:spAutoFit/>
          </a:bodyPr>
          <a:lstStyle/>
          <a:p>
            <a:pPr>
              <a:lnSpc>
                <a:spcPct val="120000"/>
              </a:lnSpc>
              <a:spcBef>
                <a:spcPct val="0"/>
              </a:spcBef>
            </a:pPr>
            <a:r>
              <a:rPr lang="en-US" sz="2000" b="1" dirty="0">
                <a:solidFill>
                  <a:srgbClr val="2E5F63"/>
                </a:solidFill>
                <a:latin typeface="Arial"/>
                <a:ea typeface="TT Fors Bold"/>
                <a:cs typeface="Arial"/>
                <a:sym typeface="TT Fors Bold"/>
              </a:rPr>
              <a:t>Independence</a:t>
            </a:r>
          </a:p>
          <a:p>
            <a:pPr>
              <a:lnSpc>
                <a:spcPct val="120000"/>
              </a:lnSpc>
              <a:spcBef>
                <a:spcPct val="0"/>
              </a:spcBef>
            </a:pPr>
            <a:r>
              <a:rPr lang="en-US" dirty="0">
                <a:solidFill>
                  <a:srgbClr val="2E5F63"/>
                </a:solidFill>
                <a:latin typeface="Arial"/>
                <a:ea typeface="TT Fors"/>
                <a:cs typeface="Arial"/>
                <a:sym typeface="TT Fors"/>
              </a:rPr>
              <a:t>Learners were unable to work independently</a:t>
            </a:r>
            <a:endParaRPr lang="en-US" dirty="0">
              <a:solidFill>
                <a:srgbClr val="2E5F63"/>
              </a:solidFill>
              <a:latin typeface="Arial"/>
              <a:ea typeface="TT Fors"/>
              <a:cs typeface="Arial"/>
            </a:endParaRPr>
          </a:p>
        </p:txBody>
      </p:sp>
      <p:sp>
        <p:nvSpPr>
          <p:cNvPr id="38" name="TextBox 38"/>
          <p:cNvSpPr txBox="1"/>
          <p:nvPr/>
        </p:nvSpPr>
        <p:spPr>
          <a:xfrm>
            <a:off x="5608915" y="1992607"/>
            <a:ext cx="939499" cy="474489"/>
          </a:xfrm>
          <a:prstGeom prst="rect">
            <a:avLst/>
          </a:prstGeom>
        </p:spPr>
        <p:txBody>
          <a:bodyPr lIns="0" tIns="0" rIns="0" bIns="0" rtlCol="0" anchor="t">
            <a:spAutoFit/>
          </a:bodyPr>
          <a:lstStyle/>
          <a:p>
            <a:pPr algn="r">
              <a:lnSpc>
                <a:spcPts val="3734"/>
              </a:lnSpc>
            </a:pPr>
            <a:r>
              <a:rPr lang="en-US" sz="3334" b="1" dirty="0">
                <a:solidFill>
                  <a:srgbClr val="003C41"/>
                </a:solidFill>
                <a:latin typeface="TT Fors Bold"/>
                <a:ea typeface="TT Fors Bold"/>
                <a:cs typeface="TT Fors Bold"/>
                <a:sym typeface="TT Fors Bold"/>
              </a:rPr>
              <a:t>02</a:t>
            </a:r>
          </a:p>
        </p:txBody>
      </p:sp>
      <p:sp>
        <p:nvSpPr>
          <p:cNvPr id="51" name="TextBox 46">
            <a:extLst>
              <a:ext uri="{FF2B5EF4-FFF2-40B4-BE49-F238E27FC236}">
                <a16:creationId xmlns:a16="http://schemas.microsoft.com/office/drawing/2014/main" id="{2DEE8067-6D82-EDF2-A948-F9BB5F2578DF}"/>
              </a:ext>
            </a:extLst>
          </p:cNvPr>
          <p:cNvSpPr txBox="1"/>
          <p:nvPr/>
        </p:nvSpPr>
        <p:spPr>
          <a:xfrm>
            <a:off x="6818102" y="1765810"/>
            <a:ext cx="4844896" cy="671209"/>
          </a:xfrm>
          <a:prstGeom prst="rect">
            <a:avLst/>
          </a:prstGeom>
        </p:spPr>
        <p:txBody>
          <a:bodyPr wrap="square" lIns="0" tIns="0" rIns="0" bIns="0" rtlCol="0" anchor="t">
            <a:spAutoFit/>
          </a:bodyPr>
          <a:lstStyle/>
          <a:p>
            <a:pPr>
              <a:lnSpc>
                <a:spcPct val="120000"/>
              </a:lnSpc>
              <a:spcBef>
                <a:spcPct val="0"/>
              </a:spcBef>
            </a:pPr>
            <a:r>
              <a:rPr lang="en-US" sz="2000" b="1" dirty="0">
                <a:solidFill>
                  <a:srgbClr val="2E5F63"/>
                </a:solidFill>
                <a:latin typeface="Arial"/>
                <a:ea typeface="TT Fors Bold"/>
                <a:cs typeface="Arial"/>
              </a:rPr>
              <a:t>Forgetting</a:t>
            </a:r>
          </a:p>
          <a:p>
            <a:pPr>
              <a:lnSpc>
                <a:spcPct val="120000"/>
              </a:lnSpc>
              <a:spcBef>
                <a:spcPct val="0"/>
              </a:spcBef>
            </a:pPr>
            <a:r>
              <a:rPr lang="en-US" dirty="0">
                <a:solidFill>
                  <a:srgbClr val="2E5F63"/>
                </a:solidFill>
                <a:latin typeface="Arial"/>
                <a:ea typeface="TT Fors"/>
                <a:cs typeface="Arial"/>
                <a:sym typeface="TT Fors"/>
              </a:rPr>
              <a:t>Learners forget teacher demonstrations</a:t>
            </a:r>
            <a:endParaRPr lang="en-US" dirty="0">
              <a:solidFill>
                <a:srgbClr val="2E5F63"/>
              </a:solidFill>
              <a:latin typeface="Arial"/>
              <a:ea typeface="TT Fors"/>
              <a:cs typeface="Arial"/>
            </a:endParaRPr>
          </a:p>
        </p:txBody>
      </p:sp>
      <p:sp>
        <p:nvSpPr>
          <p:cNvPr id="40" name="TextBox 40"/>
          <p:cNvSpPr txBox="1"/>
          <p:nvPr/>
        </p:nvSpPr>
        <p:spPr>
          <a:xfrm>
            <a:off x="5878603" y="3171916"/>
            <a:ext cx="939499" cy="474489"/>
          </a:xfrm>
          <a:prstGeom prst="rect">
            <a:avLst/>
          </a:prstGeom>
        </p:spPr>
        <p:txBody>
          <a:bodyPr lIns="0" tIns="0" rIns="0" bIns="0" rtlCol="0" anchor="t">
            <a:spAutoFit/>
          </a:bodyPr>
          <a:lstStyle/>
          <a:p>
            <a:pPr algn="r">
              <a:lnSpc>
                <a:spcPts val="3734"/>
              </a:lnSpc>
            </a:pPr>
            <a:r>
              <a:rPr lang="en-US" sz="3334" b="1">
                <a:solidFill>
                  <a:srgbClr val="003C41"/>
                </a:solidFill>
                <a:latin typeface="TT Fors Bold"/>
                <a:ea typeface="TT Fors Bold"/>
                <a:cs typeface="TT Fors Bold"/>
                <a:sym typeface="TT Fors Bold"/>
              </a:rPr>
              <a:t>03</a:t>
            </a:r>
          </a:p>
        </p:txBody>
      </p:sp>
      <p:sp>
        <p:nvSpPr>
          <p:cNvPr id="50" name="TextBox 50"/>
          <p:cNvSpPr txBox="1"/>
          <p:nvPr/>
        </p:nvSpPr>
        <p:spPr>
          <a:xfrm>
            <a:off x="7006960" y="2867825"/>
            <a:ext cx="4298355" cy="1003608"/>
          </a:xfrm>
          <a:prstGeom prst="rect">
            <a:avLst/>
          </a:prstGeom>
        </p:spPr>
        <p:txBody>
          <a:bodyPr wrap="square" lIns="0" tIns="0" rIns="0" bIns="0" rtlCol="0" anchor="t">
            <a:spAutoFit/>
          </a:bodyPr>
          <a:lstStyle/>
          <a:p>
            <a:pPr>
              <a:lnSpc>
                <a:spcPct val="120000"/>
              </a:lnSpc>
              <a:spcBef>
                <a:spcPct val="0"/>
              </a:spcBef>
            </a:pPr>
            <a:r>
              <a:rPr lang="en-US" sz="2000" b="1" dirty="0">
                <a:solidFill>
                  <a:srgbClr val="2E5F63"/>
                </a:solidFill>
                <a:latin typeface="Arial Bold"/>
                <a:ea typeface="TT Fors Bold"/>
                <a:cs typeface="Arial Bold"/>
                <a:sym typeface="TT Fors Bold"/>
              </a:rPr>
              <a:t>Time</a:t>
            </a:r>
          </a:p>
          <a:p>
            <a:pPr>
              <a:lnSpc>
                <a:spcPct val="120000"/>
              </a:lnSpc>
              <a:spcBef>
                <a:spcPct val="0"/>
              </a:spcBef>
            </a:pPr>
            <a:r>
              <a:rPr lang="en-US" dirty="0">
                <a:solidFill>
                  <a:srgbClr val="2E5F63"/>
                </a:solidFill>
                <a:latin typeface="Arial"/>
                <a:ea typeface="TT Fors"/>
                <a:cs typeface="Arial"/>
                <a:sym typeface="TT Fors"/>
              </a:rPr>
              <a:t>Teachers were struggling to get round all learners in a period</a:t>
            </a:r>
          </a:p>
        </p:txBody>
      </p:sp>
      <p:sp>
        <p:nvSpPr>
          <p:cNvPr id="39" name="TextBox 39"/>
          <p:cNvSpPr txBox="1"/>
          <p:nvPr/>
        </p:nvSpPr>
        <p:spPr>
          <a:xfrm>
            <a:off x="5608915" y="4364788"/>
            <a:ext cx="939499" cy="474489"/>
          </a:xfrm>
          <a:prstGeom prst="rect">
            <a:avLst/>
          </a:prstGeom>
        </p:spPr>
        <p:txBody>
          <a:bodyPr lIns="0" tIns="0" rIns="0" bIns="0" rtlCol="0" anchor="t">
            <a:spAutoFit/>
          </a:bodyPr>
          <a:lstStyle/>
          <a:p>
            <a:pPr algn="r">
              <a:lnSpc>
                <a:spcPts val="3734"/>
              </a:lnSpc>
            </a:pPr>
            <a:r>
              <a:rPr lang="en-US" sz="3334" b="1">
                <a:solidFill>
                  <a:srgbClr val="003C41"/>
                </a:solidFill>
                <a:latin typeface="TT Fors Bold"/>
                <a:ea typeface="TT Fors Bold"/>
                <a:cs typeface="TT Fors Bold"/>
                <a:sym typeface="TT Fors Bold"/>
              </a:rPr>
              <a:t>04</a:t>
            </a:r>
          </a:p>
        </p:txBody>
      </p:sp>
      <p:sp>
        <p:nvSpPr>
          <p:cNvPr id="49" name="TextBox 49"/>
          <p:cNvSpPr txBox="1"/>
          <p:nvPr/>
        </p:nvSpPr>
        <p:spPr>
          <a:xfrm>
            <a:off x="6818102" y="4220701"/>
            <a:ext cx="4568043" cy="1384161"/>
          </a:xfrm>
          <a:prstGeom prst="rect">
            <a:avLst/>
          </a:prstGeom>
        </p:spPr>
        <p:txBody>
          <a:bodyPr wrap="square" lIns="0" tIns="0" rIns="0" bIns="0" rtlCol="0" anchor="t">
            <a:spAutoFit/>
          </a:bodyPr>
          <a:lstStyle/>
          <a:p>
            <a:pPr>
              <a:lnSpc>
                <a:spcPct val="120000"/>
              </a:lnSpc>
              <a:spcBef>
                <a:spcPct val="0"/>
              </a:spcBef>
            </a:pPr>
            <a:r>
              <a:rPr lang="en-US" sz="2000" b="1" dirty="0">
                <a:solidFill>
                  <a:srgbClr val="2E5F63"/>
                </a:solidFill>
                <a:latin typeface="Arial Bold"/>
                <a:ea typeface="TT Fors Bold"/>
                <a:cs typeface="Arial Bold"/>
                <a:sym typeface="TT Fors Bold"/>
              </a:rPr>
              <a:t>Expectations</a:t>
            </a:r>
          </a:p>
          <a:p>
            <a:pPr>
              <a:lnSpc>
                <a:spcPct val="120000"/>
              </a:lnSpc>
              <a:spcBef>
                <a:spcPct val="0"/>
              </a:spcBef>
            </a:pPr>
            <a:r>
              <a:rPr lang="en-US" dirty="0">
                <a:solidFill>
                  <a:srgbClr val="2E5F63"/>
                </a:solidFill>
                <a:latin typeface="Arial"/>
                <a:ea typeface="TT Fors"/>
                <a:cs typeface="Arial"/>
                <a:sym typeface="TT Fors"/>
              </a:rPr>
              <a:t>Do Learners know what ‘good’ looks like and are they all being challenged</a:t>
            </a:r>
            <a:r>
              <a:rPr lang="en-US" sz="2000" dirty="0">
                <a:solidFill>
                  <a:srgbClr val="2E5F63"/>
                </a:solidFill>
                <a:latin typeface="Arial"/>
                <a:ea typeface="TT Fors"/>
                <a:cs typeface="Arial"/>
                <a:sym typeface="TT Fors"/>
              </a:rPr>
              <a:t>?</a:t>
            </a:r>
          </a:p>
          <a:p>
            <a:pPr>
              <a:lnSpc>
                <a:spcPct val="120000"/>
              </a:lnSpc>
              <a:spcBef>
                <a:spcPct val="0"/>
              </a:spcBef>
            </a:pPr>
            <a:endParaRPr lang="en-US" sz="1867" b="1" dirty="0">
              <a:solidFill>
                <a:srgbClr val="2E5F63"/>
              </a:solidFill>
              <a:latin typeface="Arial Bold"/>
              <a:ea typeface="TT Fors Bold"/>
              <a:cs typeface="Arial Bold"/>
              <a:sym typeface="TT Fors Bold"/>
            </a:endParaRPr>
          </a:p>
        </p:txBody>
      </p:sp>
      <p:sp>
        <p:nvSpPr>
          <p:cNvPr id="37" name="TextBox 37"/>
          <p:cNvSpPr txBox="1"/>
          <p:nvPr/>
        </p:nvSpPr>
        <p:spPr>
          <a:xfrm>
            <a:off x="5176993" y="5432516"/>
            <a:ext cx="939499" cy="474489"/>
          </a:xfrm>
          <a:prstGeom prst="rect">
            <a:avLst/>
          </a:prstGeom>
        </p:spPr>
        <p:txBody>
          <a:bodyPr lIns="0" tIns="0" rIns="0" bIns="0" rtlCol="0" anchor="t">
            <a:spAutoFit/>
          </a:bodyPr>
          <a:lstStyle/>
          <a:p>
            <a:pPr algn="r">
              <a:lnSpc>
                <a:spcPts val="3734"/>
              </a:lnSpc>
            </a:pPr>
            <a:r>
              <a:rPr lang="en-US" sz="3334" b="1">
                <a:solidFill>
                  <a:srgbClr val="003C41"/>
                </a:solidFill>
                <a:latin typeface="TT Fors Bold"/>
                <a:ea typeface="TT Fors Bold"/>
                <a:cs typeface="TT Fors Bold"/>
                <a:sym typeface="TT Fors Bold"/>
              </a:rPr>
              <a:t>05</a:t>
            </a:r>
          </a:p>
        </p:txBody>
      </p:sp>
      <p:sp>
        <p:nvSpPr>
          <p:cNvPr id="47" name="TextBox 47"/>
          <p:cNvSpPr txBox="1"/>
          <p:nvPr/>
        </p:nvSpPr>
        <p:spPr>
          <a:xfrm>
            <a:off x="6348352" y="5439916"/>
            <a:ext cx="5276217" cy="1014830"/>
          </a:xfrm>
          <a:prstGeom prst="rect">
            <a:avLst/>
          </a:prstGeom>
        </p:spPr>
        <p:txBody>
          <a:bodyPr wrap="square" lIns="0" tIns="0" rIns="0" bIns="0" rtlCol="0" anchor="t">
            <a:spAutoFit/>
          </a:bodyPr>
          <a:lstStyle/>
          <a:p>
            <a:pPr>
              <a:lnSpc>
                <a:spcPct val="120000"/>
              </a:lnSpc>
              <a:spcBef>
                <a:spcPct val="0"/>
              </a:spcBef>
            </a:pPr>
            <a:r>
              <a:rPr lang="en-US" sz="2000" b="1" dirty="0">
                <a:solidFill>
                  <a:srgbClr val="2E5F63"/>
                </a:solidFill>
                <a:latin typeface="Arial Bold"/>
                <a:ea typeface="TT Fors Bold"/>
                <a:cs typeface="Arial Bold"/>
                <a:sym typeface="TT Fors Bold"/>
              </a:rPr>
              <a:t>Increasing Demands</a:t>
            </a:r>
          </a:p>
          <a:p>
            <a:pPr>
              <a:lnSpc>
                <a:spcPct val="120000"/>
              </a:lnSpc>
              <a:spcBef>
                <a:spcPct val="0"/>
              </a:spcBef>
            </a:pPr>
            <a:r>
              <a:rPr lang="en-US" dirty="0">
                <a:solidFill>
                  <a:srgbClr val="2E5F63"/>
                </a:solidFill>
                <a:latin typeface="Arial"/>
                <a:ea typeface="TT Fors"/>
                <a:cs typeface="Arial"/>
                <a:sym typeface="TT Fors"/>
              </a:rPr>
              <a:t>Increasing levels of need with limited SLA su</a:t>
            </a:r>
            <a:r>
              <a:rPr lang="en-US" dirty="0">
                <a:solidFill>
                  <a:srgbClr val="2E5F63"/>
                </a:solidFill>
                <a:latin typeface="Arial"/>
                <a:ea typeface="TT Fors"/>
                <a:cs typeface="Arial"/>
              </a:rPr>
              <a:t>pport</a:t>
            </a:r>
          </a:p>
          <a:p>
            <a:pPr>
              <a:lnSpc>
                <a:spcPct val="120000"/>
              </a:lnSpc>
              <a:spcBef>
                <a:spcPct val="0"/>
              </a:spcBef>
            </a:pPr>
            <a:endParaRPr lang="en-US" sz="1867" b="1" dirty="0">
              <a:solidFill>
                <a:srgbClr val="2E5F63"/>
              </a:solidFill>
              <a:latin typeface="Arial Bold"/>
              <a:ea typeface="TT Fors Bold"/>
              <a:cs typeface="Arial Bold"/>
              <a:sym typeface="TT Fors Bo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36B62-6F04-9298-6A9C-13EB1D02C5D3}"/>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Our Journey</a:t>
            </a:r>
          </a:p>
        </p:txBody>
      </p:sp>
      <p:sp>
        <p:nvSpPr>
          <p:cNvPr id="102" name="Arrow: Right 101" descr="An arrow representing the projects journey ">
            <a:extLst>
              <a:ext uri="{FF2B5EF4-FFF2-40B4-BE49-F238E27FC236}">
                <a16:creationId xmlns:a16="http://schemas.microsoft.com/office/drawing/2014/main" id="{2CD3C6E2-442C-6287-80B7-A03498B9BE9E}"/>
              </a:ext>
            </a:extLst>
          </p:cNvPr>
          <p:cNvSpPr/>
          <p:nvPr/>
        </p:nvSpPr>
        <p:spPr>
          <a:xfrm>
            <a:off x="0" y="2702200"/>
            <a:ext cx="12058189" cy="971092"/>
          </a:xfrm>
          <a:prstGeom prst="rightArrow">
            <a:avLst>
              <a:gd name="adj1" fmla="val 50000"/>
              <a:gd name="adj2" fmla="val 43409"/>
            </a:avLst>
          </a:prstGeom>
          <a:solidFill>
            <a:srgbClr val="4694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 name="Group 3" descr="Learner Voice&#10;Learner's admitted that they did not know their working levels and that they often forgot teacher demonstrations">
            <a:extLst>
              <a:ext uri="{FF2B5EF4-FFF2-40B4-BE49-F238E27FC236}">
                <a16:creationId xmlns:a16="http://schemas.microsoft.com/office/drawing/2014/main" id="{09C16081-14A1-2D8E-E958-B206F08A8A75}"/>
              </a:ext>
            </a:extLst>
          </p:cNvPr>
          <p:cNvGrpSpPr/>
          <p:nvPr/>
        </p:nvGrpSpPr>
        <p:grpSpPr>
          <a:xfrm>
            <a:off x="1913356" y="362598"/>
            <a:ext cx="2759440" cy="3581988"/>
            <a:chOff x="1913356" y="362598"/>
            <a:chExt cx="2759440" cy="3581988"/>
          </a:xfrm>
        </p:grpSpPr>
        <p:grpSp>
          <p:nvGrpSpPr>
            <p:cNvPr id="116" name="Group 115" descr="2nd stage icon representing Learner Voice ">
              <a:extLst>
                <a:ext uri="{FF2B5EF4-FFF2-40B4-BE49-F238E27FC236}">
                  <a16:creationId xmlns:a16="http://schemas.microsoft.com/office/drawing/2014/main" id="{E32641BE-1952-DFC4-3571-0EC1B48DC6D4}"/>
                </a:ext>
              </a:extLst>
            </p:cNvPr>
            <p:cNvGrpSpPr/>
            <p:nvPr/>
          </p:nvGrpSpPr>
          <p:grpSpPr>
            <a:xfrm>
              <a:off x="2194329" y="1356672"/>
              <a:ext cx="1510659" cy="2587914"/>
              <a:chOff x="2247494" y="1356672"/>
              <a:chExt cx="1510659" cy="2587914"/>
            </a:xfrm>
          </p:grpSpPr>
          <p:sp>
            <p:nvSpPr>
              <p:cNvPr id="109" name="Freeform 69">
                <a:extLst>
                  <a:ext uri="{FF2B5EF4-FFF2-40B4-BE49-F238E27FC236}">
                    <a16:creationId xmlns:a16="http://schemas.microsoft.com/office/drawing/2014/main" id="{9D3183DC-93F4-DB5B-3FDE-E13C96DF2FFF}"/>
                  </a:ext>
                </a:extLst>
              </p:cNvPr>
              <p:cNvSpPr/>
              <p:nvPr/>
            </p:nvSpPr>
            <p:spPr>
              <a:xfrm>
                <a:off x="2597920" y="1356672"/>
                <a:ext cx="952500" cy="952500"/>
              </a:xfrm>
              <a:custGeom>
                <a:avLst/>
                <a:gdLst/>
                <a:ahLst/>
                <a:cxnLst/>
                <a:rect l="l" t="t" r="r" b="b"/>
                <a:pathLst>
                  <a:path w="1428750" h="1428750">
                    <a:moveTo>
                      <a:pt x="0" y="0"/>
                    </a:moveTo>
                    <a:lnTo>
                      <a:pt x="1428750" y="0"/>
                    </a:lnTo>
                    <a:lnTo>
                      <a:pt x="1428750" y="1428750"/>
                    </a:lnTo>
                    <a:lnTo>
                      <a:pt x="0" y="1428750"/>
                    </a:lnTo>
                    <a:lnTo>
                      <a:pt x="0" y="0"/>
                    </a:lnTo>
                    <a:close/>
                  </a:path>
                </a:pathLst>
              </a:custGeom>
              <a:blipFill>
                <a:blip r:embed="rId3">
                  <a:alphaModFix amt="30000"/>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GB" sz="1200"/>
              </a:p>
            </p:txBody>
          </p:sp>
          <p:grpSp>
            <p:nvGrpSpPr>
              <p:cNvPr id="104" name="Group 103">
                <a:extLst>
                  <a:ext uri="{FF2B5EF4-FFF2-40B4-BE49-F238E27FC236}">
                    <a16:creationId xmlns:a16="http://schemas.microsoft.com/office/drawing/2014/main" id="{96C44298-B794-54C3-C07B-463F6B3AD0EE}"/>
                  </a:ext>
                </a:extLst>
              </p:cNvPr>
              <p:cNvGrpSpPr/>
              <p:nvPr/>
            </p:nvGrpSpPr>
            <p:grpSpPr>
              <a:xfrm>
                <a:off x="2247494" y="1402624"/>
                <a:ext cx="1510659" cy="2541962"/>
                <a:chOff x="2458034" y="1373010"/>
                <a:chExt cx="1510659" cy="2541962"/>
              </a:xfrm>
            </p:grpSpPr>
            <p:sp>
              <p:nvSpPr>
                <p:cNvPr id="31" name="AutoShape 31"/>
                <p:cNvSpPr/>
                <p:nvPr/>
              </p:nvSpPr>
              <p:spPr>
                <a:xfrm flipH="1" flipV="1">
                  <a:off x="3219609" y="1915216"/>
                  <a:ext cx="14253" cy="524375"/>
                </a:xfrm>
                <a:prstGeom prst="line">
                  <a:avLst/>
                </a:prstGeom>
                <a:ln w="47625" cap="flat">
                  <a:solidFill>
                    <a:srgbClr val="313131"/>
                  </a:solidFill>
                  <a:prstDash val="sysDot"/>
                  <a:headEnd type="none" w="sm" len="sm"/>
                  <a:tailEnd type="none" w="sm" len="sm"/>
                </a:ln>
              </p:spPr>
              <p:txBody>
                <a:bodyPr/>
                <a:lstStyle/>
                <a:p>
                  <a:endParaRPr lang="en-GB" sz="1200"/>
                </a:p>
              </p:txBody>
            </p:sp>
            <p:grpSp>
              <p:nvGrpSpPr>
                <p:cNvPr id="27" name="Group 27"/>
                <p:cNvGrpSpPr/>
                <p:nvPr/>
              </p:nvGrpSpPr>
              <p:grpSpPr>
                <a:xfrm>
                  <a:off x="2458034" y="2404313"/>
                  <a:ext cx="1510659" cy="1510659"/>
                  <a:chOff x="0" y="0"/>
                  <a:chExt cx="812800" cy="812800"/>
                </a:xfrm>
              </p:grpSpPr>
              <p:sp>
                <p:nvSpPr>
                  <p:cNvPr id="28" name="Freeform 2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17980"/>
                  </a:solidFill>
                  <a:ln w="142875" cap="sq">
                    <a:solidFill>
                      <a:srgbClr val="FFFFFF"/>
                    </a:solidFill>
                    <a:prstDash val="solid"/>
                    <a:miter/>
                  </a:ln>
                </p:spPr>
                <p:txBody>
                  <a:bodyPr/>
                  <a:lstStyle/>
                  <a:p>
                    <a:endParaRPr lang="en-GB" sz="1200"/>
                  </a:p>
                </p:txBody>
              </p:sp>
              <p:sp>
                <p:nvSpPr>
                  <p:cNvPr id="29" name="TextBox 29"/>
                  <p:cNvSpPr txBox="1"/>
                  <p:nvPr/>
                </p:nvSpPr>
                <p:spPr>
                  <a:xfrm>
                    <a:off x="76200" y="104775"/>
                    <a:ext cx="660400" cy="631825"/>
                  </a:xfrm>
                  <a:prstGeom prst="rect">
                    <a:avLst/>
                  </a:prstGeom>
                </p:spPr>
                <p:txBody>
                  <a:bodyPr lIns="33867" tIns="33867" rIns="33867" bIns="33867" rtlCol="0" anchor="ctr"/>
                  <a:lstStyle/>
                  <a:p>
                    <a:pPr algn="ctr">
                      <a:lnSpc>
                        <a:spcPts val="1833"/>
                      </a:lnSpc>
                    </a:pPr>
                    <a:endParaRPr sz="1200"/>
                  </a:p>
                </p:txBody>
              </p:sp>
            </p:grpSp>
            <p:sp>
              <p:nvSpPr>
                <p:cNvPr id="30" name="Freeform 30"/>
                <p:cNvSpPr/>
                <p:nvPr/>
              </p:nvSpPr>
              <p:spPr>
                <a:xfrm>
                  <a:off x="2769639" y="2704219"/>
                  <a:ext cx="909709" cy="798270"/>
                </a:xfrm>
                <a:custGeom>
                  <a:avLst/>
                  <a:gdLst/>
                  <a:ahLst/>
                  <a:cxnLst/>
                  <a:rect l="l" t="t" r="r" b="b"/>
                  <a:pathLst>
                    <a:path w="1364564" h="1197405">
                      <a:moveTo>
                        <a:pt x="0" y="0"/>
                      </a:moveTo>
                      <a:lnTo>
                        <a:pt x="1364564" y="0"/>
                      </a:lnTo>
                      <a:lnTo>
                        <a:pt x="1364564" y="1197405"/>
                      </a:lnTo>
                      <a:lnTo>
                        <a:pt x="0" y="119740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sz="1200"/>
                </a:p>
              </p:txBody>
            </p:sp>
            <p:grpSp>
              <p:nvGrpSpPr>
                <p:cNvPr id="32" name="Group 32"/>
                <p:cNvGrpSpPr/>
                <p:nvPr/>
              </p:nvGrpSpPr>
              <p:grpSpPr>
                <a:xfrm rot="10800000">
                  <a:off x="2840207" y="1373010"/>
                  <a:ext cx="762834" cy="762834"/>
                  <a:chOff x="0" y="0"/>
                  <a:chExt cx="812800" cy="812800"/>
                </a:xfrm>
              </p:grpSpPr>
              <p:sp>
                <p:nvSpPr>
                  <p:cNvPr id="33" name="Freeform 3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17980"/>
                  </a:solidFill>
                  <a:ln w="114300" cap="sq">
                    <a:solidFill>
                      <a:srgbClr val="FFFFFF"/>
                    </a:solidFill>
                    <a:prstDash val="solid"/>
                    <a:miter/>
                  </a:ln>
                </p:spPr>
                <p:txBody>
                  <a:bodyPr/>
                  <a:lstStyle/>
                  <a:p>
                    <a:endParaRPr lang="en-GB" sz="1200"/>
                  </a:p>
                </p:txBody>
              </p:sp>
              <p:sp>
                <p:nvSpPr>
                  <p:cNvPr id="34" name="TextBox 34"/>
                  <p:cNvSpPr txBox="1"/>
                  <p:nvPr/>
                </p:nvSpPr>
                <p:spPr>
                  <a:xfrm>
                    <a:off x="76200" y="104775"/>
                    <a:ext cx="660400" cy="631825"/>
                  </a:xfrm>
                  <a:prstGeom prst="rect">
                    <a:avLst/>
                  </a:prstGeom>
                </p:spPr>
                <p:txBody>
                  <a:bodyPr lIns="33867" tIns="33867" rIns="33867" bIns="33867" rtlCol="0" anchor="ctr"/>
                  <a:lstStyle/>
                  <a:p>
                    <a:pPr algn="ctr">
                      <a:lnSpc>
                        <a:spcPts val="1833"/>
                      </a:lnSpc>
                    </a:pPr>
                    <a:endParaRPr sz="1200"/>
                  </a:p>
                </p:txBody>
              </p:sp>
            </p:grpSp>
            <p:sp>
              <p:nvSpPr>
                <p:cNvPr id="35" name="TextBox 35"/>
                <p:cNvSpPr txBox="1"/>
                <p:nvPr/>
              </p:nvSpPr>
              <p:spPr>
                <a:xfrm>
                  <a:off x="3015488" y="1649389"/>
                  <a:ext cx="418459" cy="269304"/>
                </a:xfrm>
                <a:prstGeom prst="rect">
                  <a:avLst/>
                </a:prstGeom>
              </p:spPr>
              <p:txBody>
                <a:bodyPr wrap="square" lIns="0" tIns="0" rIns="0" bIns="0" rtlCol="0" anchor="t">
                  <a:spAutoFit/>
                </a:bodyPr>
                <a:lstStyle/>
                <a:p>
                  <a:pPr algn="ctr">
                    <a:lnSpc>
                      <a:spcPts val="2053"/>
                    </a:lnSpc>
                  </a:pPr>
                  <a:r>
                    <a:rPr lang="en-US" sz="1866" b="1" dirty="0">
                      <a:solidFill>
                        <a:srgbClr val="FFFFFF"/>
                      </a:solidFill>
                      <a:latin typeface="Montserrat Bold"/>
                      <a:ea typeface="Montserrat Bold"/>
                      <a:cs typeface="Montserrat Bold"/>
                      <a:sym typeface="Montserrat Bold"/>
                    </a:rPr>
                    <a:t>02</a:t>
                  </a:r>
                </a:p>
              </p:txBody>
            </p:sp>
          </p:grpSp>
        </p:grpSp>
        <p:sp>
          <p:nvSpPr>
            <p:cNvPr id="36" name="TextBox 36" descr="Learner Voice&#10;Learner's admitted that they did not know their working levels and that they often forgot teacher demonstrations.&#10;"/>
            <p:cNvSpPr txBox="1"/>
            <p:nvPr/>
          </p:nvSpPr>
          <p:spPr>
            <a:xfrm>
              <a:off x="1913356" y="362598"/>
              <a:ext cx="2759440" cy="1017651"/>
            </a:xfrm>
            <a:prstGeom prst="rect">
              <a:avLst/>
            </a:prstGeom>
          </p:spPr>
          <p:txBody>
            <a:bodyPr wrap="square" lIns="0" tIns="0" rIns="0" bIns="0" rtlCol="0" anchor="t">
              <a:spAutoFit/>
            </a:bodyPr>
            <a:lstStyle/>
            <a:p>
              <a:pPr>
                <a:lnSpc>
                  <a:spcPts val="1560"/>
                </a:lnSpc>
              </a:pPr>
              <a:r>
                <a:rPr lang="en-US" b="1" dirty="0">
                  <a:solidFill>
                    <a:srgbClr val="2E5F63"/>
                  </a:solidFill>
                  <a:latin typeface="Montserrat Bold"/>
                  <a:ea typeface="Montserrat Bold"/>
                  <a:cs typeface="Montserrat Bold"/>
                  <a:sym typeface="Montserrat Bold"/>
                </a:rPr>
                <a:t>Learner Voice</a:t>
              </a:r>
            </a:p>
            <a:p>
              <a:pPr>
                <a:lnSpc>
                  <a:spcPts val="1560"/>
                </a:lnSpc>
              </a:pPr>
              <a:r>
                <a:rPr lang="en-US" sz="1200" dirty="0">
                  <a:solidFill>
                    <a:srgbClr val="2E5F63"/>
                  </a:solidFill>
                  <a:latin typeface="Open Sans"/>
                  <a:ea typeface="Open Sans"/>
                  <a:cs typeface="Open Sans"/>
                  <a:sym typeface="Open Sans"/>
                </a:rPr>
                <a:t>Learner's admitted that they did not know their working levels and that they often forgot teacher demonstrations.</a:t>
              </a:r>
              <a:endParaRPr lang="en-US" sz="1200" dirty="0">
                <a:solidFill>
                  <a:srgbClr val="2E5F63"/>
                </a:solidFill>
                <a:latin typeface="Open Sans"/>
                <a:ea typeface="Open Sans"/>
                <a:cs typeface="Open Sans"/>
              </a:endParaRPr>
            </a:p>
          </p:txBody>
        </p:sp>
      </p:grpSp>
      <p:grpSp>
        <p:nvGrpSpPr>
          <p:cNvPr id="3" name="Group 2" descr="Faculty Discussion&#10;We discussed as a team how we could better support learners consistently&#10;">
            <a:extLst>
              <a:ext uri="{FF2B5EF4-FFF2-40B4-BE49-F238E27FC236}">
                <a16:creationId xmlns:a16="http://schemas.microsoft.com/office/drawing/2014/main" id="{F2EECC9C-201E-E52F-3601-96604A545293}"/>
              </a:ext>
            </a:extLst>
          </p:cNvPr>
          <p:cNvGrpSpPr/>
          <p:nvPr/>
        </p:nvGrpSpPr>
        <p:grpSpPr>
          <a:xfrm>
            <a:off x="313369" y="2419011"/>
            <a:ext cx="2334648" cy="3888386"/>
            <a:chOff x="313369" y="2419011"/>
            <a:chExt cx="2334648" cy="3888386"/>
          </a:xfrm>
        </p:grpSpPr>
        <p:grpSp>
          <p:nvGrpSpPr>
            <p:cNvPr id="118" name="Group 117" descr="1st stage icon representing discussion">
              <a:extLst>
                <a:ext uri="{FF2B5EF4-FFF2-40B4-BE49-F238E27FC236}">
                  <a16:creationId xmlns:a16="http://schemas.microsoft.com/office/drawing/2014/main" id="{4E356530-9B07-6CF3-B744-D84CBA65D977}"/>
                </a:ext>
              </a:extLst>
            </p:cNvPr>
            <p:cNvGrpSpPr/>
            <p:nvPr/>
          </p:nvGrpSpPr>
          <p:grpSpPr>
            <a:xfrm>
              <a:off x="333226" y="2419011"/>
              <a:ext cx="1510659" cy="2840560"/>
              <a:chOff x="482084" y="2419011"/>
              <a:chExt cx="1510659" cy="2840560"/>
            </a:xfrm>
          </p:grpSpPr>
          <p:sp>
            <p:nvSpPr>
              <p:cNvPr id="64" name="AutoShape 64"/>
              <p:cNvSpPr/>
              <p:nvPr/>
            </p:nvSpPr>
            <p:spPr>
              <a:xfrm>
                <a:off x="1226826" y="3949965"/>
                <a:ext cx="12361" cy="568665"/>
              </a:xfrm>
              <a:prstGeom prst="line">
                <a:avLst/>
              </a:prstGeom>
              <a:ln w="47625" cap="flat">
                <a:solidFill>
                  <a:srgbClr val="313131"/>
                </a:solidFill>
                <a:prstDash val="sysDot"/>
                <a:headEnd type="none" w="sm" len="sm"/>
                <a:tailEnd type="none" w="sm" len="sm"/>
              </a:ln>
            </p:spPr>
            <p:txBody>
              <a:bodyPr/>
              <a:lstStyle/>
              <a:p>
                <a:endParaRPr lang="en-GB" sz="1200"/>
              </a:p>
            </p:txBody>
          </p:sp>
          <p:sp>
            <p:nvSpPr>
              <p:cNvPr id="111" name="Freeform 69">
                <a:extLst>
                  <a:ext uri="{FF2B5EF4-FFF2-40B4-BE49-F238E27FC236}">
                    <a16:creationId xmlns:a16="http://schemas.microsoft.com/office/drawing/2014/main" id="{C094C838-8E1A-493A-D40A-DDCF49A6CE18}"/>
                  </a:ext>
                </a:extLst>
              </p:cNvPr>
              <p:cNvSpPr/>
              <p:nvPr/>
            </p:nvSpPr>
            <p:spPr>
              <a:xfrm>
                <a:off x="836380" y="4307071"/>
                <a:ext cx="952500" cy="952500"/>
              </a:xfrm>
              <a:custGeom>
                <a:avLst/>
                <a:gdLst/>
                <a:ahLst/>
                <a:cxnLst/>
                <a:rect l="l" t="t" r="r" b="b"/>
                <a:pathLst>
                  <a:path w="1428750" h="1428750">
                    <a:moveTo>
                      <a:pt x="0" y="0"/>
                    </a:moveTo>
                    <a:lnTo>
                      <a:pt x="1428750" y="0"/>
                    </a:lnTo>
                    <a:lnTo>
                      <a:pt x="1428750" y="1428750"/>
                    </a:lnTo>
                    <a:lnTo>
                      <a:pt x="0" y="1428750"/>
                    </a:lnTo>
                    <a:lnTo>
                      <a:pt x="0" y="0"/>
                    </a:lnTo>
                    <a:close/>
                  </a:path>
                </a:pathLst>
              </a:custGeom>
              <a:blipFill>
                <a:blip r:embed="rId3">
                  <a:alphaModFix amt="30000"/>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GB" sz="1200"/>
              </a:p>
            </p:txBody>
          </p:sp>
          <p:grpSp>
            <p:nvGrpSpPr>
              <p:cNvPr id="18" name="Group 18"/>
              <p:cNvGrpSpPr/>
              <p:nvPr/>
            </p:nvGrpSpPr>
            <p:grpSpPr>
              <a:xfrm>
                <a:off x="482084" y="2419011"/>
                <a:ext cx="1510659" cy="1510659"/>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17980"/>
                </a:solidFill>
                <a:ln w="142875" cap="sq">
                  <a:solidFill>
                    <a:srgbClr val="FFFFFF"/>
                  </a:solidFill>
                  <a:prstDash val="solid"/>
                  <a:miter/>
                </a:ln>
              </p:spPr>
              <p:txBody>
                <a:bodyPr/>
                <a:lstStyle/>
                <a:p>
                  <a:endParaRPr lang="en-GB" sz="1200"/>
                </a:p>
              </p:txBody>
            </p:sp>
            <p:sp>
              <p:nvSpPr>
                <p:cNvPr id="20" name="TextBox 20"/>
                <p:cNvSpPr txBox="1"/>
                <p:nvPr/>
              </p:nvSpPr>
              <p:spPr>
                <a:xfrm>
                  <a:off x="76200" y="104775"/>
                  <a:ext cx="660400" cy="631825"/>
                </a:xfrm>
                <a:prstGeom prst="rect">
                  <a:avLst/>
                </a:prstGeom>
              </p:spPr>
              <p:txBody>
                <a:bodyPr lIns="33867" tIns="33867" rIns="33867" bIns="33867" rtlCol="0" anchor="ctr"/>
                <a:lstStyle/>
                <a:p>
                  <a:pPr algn="ctr">
                    <a:lnSpc>
                      <a:spcPts val="1833"/>
                    </a:lnSpc>
                  </a:pPr>
                  <a:endParaRPr sz="1200" dirty="0"/>
                </a:p>
              </p:txBody>
            </p:sp>
          </p:grpSp>
          <p:sp>
            <p:nvSpPr>
              <p:cNvPr id="26" name="Freeform 26"/>
              <p:cNvSpPr/>
              <p:nvPr/>
            </p:nvSpPr>
            <p:spPr>
              <a:xfrm>
                <a:off x="859944" y="2770402"/>
                <a:ext cx="746125" cy="734000"/>
              </a:xfrm>
              <a:custGeom>
                <a:avLst/>
                <a:gdLst/>
                <a:ahLst/>
                <a:cxnLst/>
                <a:rect l="l" t="t" r="r" b="b"/>
                <a:pathLst>
                  <a:path w="1119187" h="1101000">
                    <a:moveTo>
                      <a:pt x="0" y="0"/>
                    </a:moveTo>
                    <a:lnTo>
                      <a:pt x="1119187" y="0"/>
                    </a:lnTo>
                    <a:lnTo>
                      <a:pt x="1119187" y="1101001"/>
                    </a:lnTo>
                    <a:lnTo>
                      <a:pt x="0" y="110100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sz="1200"/>
              </a:p>
            </p:txBody>
          </p:sp>
          <p:grpSp>
            <p:nvGrpSpPr>
              <p:cNvPr id="39" name="Group 39"/>
              <p:cNvGrpSpPr/>
              <p:nvPr/>
            </p:nvGrpSpPr>
            <p:grpSpPr>
              <a:xfrm>
                <a:off x="855996" y="4384475"/>
                <a:ext cx="762834" cy="762834"/>
                <a:chOff x="0" y="0"/>
                <a:chExt cx="812800" cy="812800"/>
              </a:xfrm>
            </p:grpSpPr>
            <p:sp>
              <p:nvSpPr>
                <p:cNvPr id="40" name="Freeform 4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17980"/>
                </a:solidFill>
                <a:ln w="114300" cap="sq">
                  <a:solidFill>
                    <a:srgbClr val="FFFFFF"/>
                  </a:solidFill>
                  <a:prstDash val="solid"/>
                  <a:miter/>
                </a:ln>
              </p:spPr>
              <p:txBody>
                <a:bodyPr/>
                <a:lstStyle/>
                <a:p>
                  <a:endParaRPr lang="en-GB" sz="1200"/>
                </a:p>
              </p:txBody>
            </p:sp>
            <p:sp>
              <p:nvSpPr>
                <p:cNvPr id="41" name="TextBox 41"/>
                <p:cNvSpPr txBox="1"/>
                <p:nvPr/>
              </p:nvSpPr>
              <p:spPr>
                <a:xfrm>
                  <a:off x="76200" y="104775"/>
                  <a:ext cx="660400" cy="631825"/>
                </a:xfrm>
                <a:prstGeom prst="rect">
                  <a:avLst/>
                </a:prstGeom>
              </p:spPr>
              <p:txBody>
                <a:bodyPr lIns="33867" tIns="33867" rIns="33867" bIns="33867" rtlCol="0" anchor="ctr"/>
                <a:lstStyle/>
                <a:p>
                  <a:pPr algn="ctr">
                    <a:lnSpc>
                      <a:spcPts val="1833"/>
                    </a:lnSpc>
                  </a:pPr>
                  <a:endParaRPr sz="1200"/>
                </a:p>
              </p:txBody>
            </p:sp>
          </p:grpSp>
          <p:sp>
            <p:nvSpPr>
              <p:cNvPr id="42" name="TextBox 42"/>
              <p:cNvSpPr txBox="1"/>
              <p:nvPr/>
            </p:nvSpPr>
            <p:spPr>
              <a:xfrm>
                <a:off x="1030394" y="4649263"/>
                <a:ext cx="328850" cy="269304"/>
              </a:xfrm>
              <a:prstGeom prst="rect">
                <a:avLst/>
              </a:prstGeom>
            </p:spPr>
            <p:txBody>
              <a:bodyPr wrap="square" lIns="0" tIns="0" rIns="0" bIns="0" rtlCol="0" anchor="t">
                <a:spAutoFit/>
              </a:bodyPr>
              <a:lstStyle/>
              <a:p>
                <a:pPr algn="ctr">
                  <a:lnSpc>
                    <a:spcPts val="2053"/>
                  </a:lnSpc>
                </a:pPr>
                <a:r>
                  <a:rPr lang="en-US" sz="1866" b="1" dirty="0">
                    <a:solidFill>
                      <a:srgbClr val="FFFFFF"/>
                    </a:solidFill>
                    <a:latin typeface="Montserrat Bold"/>
                    <a:ea typeface="Montserrat Bold"/>
                    <a:cs typeface="Montserrat Bold"/>
                    <a:sym typeface="Montserrat Bold"/>
                  </a:rPr>
                  <a:t>01</a:t>
                </a:r>
              </a:p>
            </p:txBody>
          </p:sp>
        </p:grpSp>
        <p:sp>
          <p:nvSpPr>
            <p:cNvPr id="87" name="TextBox 87" descr="We discussed as a team how we could better support learners consistently&#10;"/>
            <p:cNvSpPr txBox="1"/>
            <p:nvPr/>
          </p:nvSpPr>
          <p:spPr>
            <a:xfrm>
              <a:off x="313369" y="5498201"/>
              <a:ext cx="2334648" cy="809196"/>
            </a:xfrm>
            <a:prstGeom prst="rect">
              <a:avLst/>
            </a:prstGeom>
          </p:spPr>
          <p:txBody>
            <a:bodyPr wrap="square" lIns="0" tIns="0" rIns="0" bIns="0" rtlCol="0" anchor="t">
              <a:spAutoFit/>
            </a:bodyPr>
            <a:lstStyle/>
            <a:p>
              <a:pPr>
                <a:lnSpc>
                  <a:spcPts val="1560"/>
                </a:lnSpc>
              </a:pPr>
              <a:r>
                <a:rPr lang="en-US" b="1" dirty="0">
                  <a:solidFill>
                    <a:srgbClr val="2E5F63"/>
                  </a:solidFill>
                  <a:latin typeface="Montserrat Bold"/>
                  <a:ea typeface="Montserrat Bold"/>
                  <a:cs typeface="Montserrat Bold"/>
                  <a:sym typeface="Montserrat Bold"/>
                </a:rPr>
                <a:t>Faculty</a:t>
              </a:r>
              <a:r>
                <a:rPr lang="en-US" b="1" dirty="0">
                  <a:solidFill>
                    <a:srgbClr val="000000"/>
                  </a:solidFill>
                  <a:latin typeface="Montserrat Bold"/>
                  <a:ea typeface="Montserrat Bold"/>
                  <a:cs typeface="Montserrat Bold"/>
                  <a:sym typeface="Montserrat Bold"/>
                </a:rPr>
                <a:t> </a:t>
              </a:r>
              <a:r>
                <a:rPr lang="en-US" b="1" dirty="0">
                  <a:solidFill>
                    <a:srgbClr val="2E5F63"/>
                  </a:solidFill>
                  <a:latin typeface="Montserrat Bold"/>
                  <a:ea typeface="Montserrat Bold"/>
                  <a:cs typeface="Montserrat Bold"/>
                  <a:sym typeface="Montserrat Bold"/>
                </a:rPr>
                <a:t>Discussion</a:t>
              </a:r>
            </a:p>
            <a:p>
              <a:pPr>
                <a:lnSpc>
                  <a:spcPts val="1560"/>
                </a:lnSpc>
              </a:pPr>
              <a:r>
                <a:rPr lang="en-US" sz="1200" dirty="0">
                  <a:solidFill>
                    <a:srgbClr val="2E5F63"/>
                  </a:solidFill>
                  <a:latin typeface="Open Sans"/>
                  <a:ea typeface="Open Sans"/>
                  <a:cs typeface="Open Sans"/>
                  <a:sym typeface="Open Sans"/>
                </a:rPr>
                <a:t>We discussed as a team how we could better support learners consistently</a:t>
              </a:r>
            </a:p>
          </p:txBody>
        </p:sp>
      </p:grpSp>
      <p:grpSp>
        <p:nvGrpSpPr>
          <p:cNvPr id="5" name="Group 4" descr="Differentiated outcomes&#10;We agreed on expectations at gold, silver and bronze for assessed benchmarks&#10;">
            <a:extLst>
              <a:ext uri="{FF2B5EF4-FFF2-40B4-BE49-F238E27FC236}">
                <a16:creationId xmlns:a16="http://schemas.microsoft.com/office/drawing/2014/main" id="{A5005102-0C04-65C4-5645-ECB8AAF7A5C1}"/>
              </a:ext>
            </a:extLst>
          </p:cNvPr>
          <p:cNvGrpSpPr/>
          <p:nvPr/>
        </p:nvGrpSpPr>
        <p:grpSpPr>
          <a:xfrm>
            <a:off x="3524020" y="2433927"/>
            <a:ext cx="3036864" cy="3720473"/>
            <a:chOff x="3524020" y="2433927"/>
            <a:chExt cx="3036864" cy="3720473"/>
          </a:xfrm>
        </p:grpSpPr>
        <p:grpSp>
          <p:nvGrpSpPr>
            <p:cNvPr id="119" name="Group 118" descr="3rd Stage icon representing planning differentiated outcomes  ">
              <a:extLst>
                <a:ext uri="{FF2B5EF4-FFF2-40B4-BE49-F238E27FC236}">
                  <a16:creationId xmlns:a16="http://schemas.microsoft.com/office/drawing/2014/main" id="{B05CDA62-3AC6-D484-3563-18CDA8DB3E90}"/>
                </a:ext>
              </a:extLst>
            </p:cNvPr>
            <p:cNvGrpSpPr/>
            <p:nvPr/>
          </p:nvGrpSpPr>
          <p:grpSpPr>
            <a:xfrm>
              <a:off x="4070789" y="2433927"/>
              <a:ext cx="1510659" cy="2789810"/>
              <a:chOff x="4081422" y="2433927"/>
              <a:chExt cx="1510659" cy="2789810"/>
            </a:xfrm>
          </p:grpSpPr>
          <p:sp>
            <p:nvSpPr>
              <p:cNvPr id="49" name="AutoShape 49"/>
              <p:cNvSpPr/>
              <p:nvPr/>
            </p:nvSpPr>
            <p:spPr>
              <a:xfrm>
                <a:off x="4853167" y="3944412"/>
                <a:ext cx="12361" cy="568665"/>
              </a:xfrm>
              <a:prstGeom prst="line">
                <a:avLst/>
              </a:prstGeom>
              <a:ln w="47625" cap="flat">
                <a:solidFill>
                  <a:srgbClr val="313131"/>
                </a:solidFill>
                <a:prstDash val="sysDot"/>
                <a:headEnd type="none" w="sm" len="sm"/>
                <a:tailEnd type="none" w="sm" len="sm"/>
              </a:ln>
            </p:spPr>
            <p:txBody>
              <a:bodyPr/>
              <a:lstStyle/>
              <a:p>
                <a:endParaRPr lang="en-GB" sz="1200"/>
              </a:p>
            </p:txBody>
          </p:sp>
          <p:sp>
            <p:nvSpPr>
              <p:cNvPr id="110" name="Freeform 69">
                <a:extLst>
                  <a:ext uri="{FF2B5EF4-FFF2-40B4-BE49-F238E27FC236}">
                    <a16:creationId xmlns:a16="http://schemas.microsoft.com/office/drawing/2014/main" id="{FF5515DD-3A2A-D914-E33E-4EC1E15E2096}"/>
                  </a:ext>
                </a:extLst>
              </p:cNvPr>
              <p:cNvSpPr/>
              <p:nvPr/>
            </p:nvSpPr>
            <p:spPr>
              <a:xfrm>
                <a:off x="4499319" y="4271237"/>
                <a:ext cx="952500" cy="952500"/>
              </a:xfrm>
              <a:custGeom>
                <a:avLst/>
                <a:gdLst/>
                <a:ahLst/>
                <a:cxnLst/>
                <a:rect l="l" t="t" r="r" b="b"/>
                <a:pathLst>
                  <a:path w="1428750" h="1428750">
                    <a:moveTo>
                      <a:pt x="0" y="0"/>
                    </a:moveTo>
                    <a:lnTo>
                      <a:pt x="1428750" y="0"/>
                    </a:lnTo>
                    <a:lnTo>
                      <a:pt x="1428750" y="1428750"/>
                    </a:lnTo>
                    <a:lnTo>
                      <a:pt x="0" y="1428750"/>
                    </a:lnTo>
                    <a:lnTo>
                      <a:pt x="0" y="0"/>
                    </a:lnTo>
                    <a:close/>
                  </a:path>
                </a:pathLst>
              </a:custGeom>
              <a:blipFill>
                <a:blip r:embed="rId3">
                  <a:alphaModFix amt="30000"/>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GB" sz="1200"/>
              </a:p>
            </p:txBody>
          </p:sp>
          <p:grpSp>
            <p:nvGrpSpPr>
              <p:cNvPr id="43" name="Group 43"/>
              <p:cNvGrpSpPr/>
              <p:nvPr/>
            </p:nvGrpSpPr>
            <p:grpSpPr>
              <a:xfrm>
                <a:off x="4493763" y="4373227"/>
                <a:ext cx="762834" cy="762834"/>
                <a:chOff x="0" y="0"/>
                <a:chExt cx="812800" cy="812800"/>
              </a:xfrm>
            </p:grpSpPr>
            <p:sp>
              <p:nvSpPr>
                <p:cNvPr id="44" name="Freeform 4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17980"/>
                </a:solidFill>
                <a:ln w="114300" cap="sq">
                  <a:solidFill>
                    <a:srgbClr val="FFFFFF"/>
                  </a:solidFill>
                  <a:prstDash val="solid"/>
                  <a:miter/>
                </a:ln>
              </p:spPr>
              <p:txBody>
                <a:bodyPr/>
                <a:lstStyle/>
                <a:p>
                  <a:endParaRPr lang="en-GB" sz="1200"/>
                </a:p>
              </p:txBody>
            </p:sp>
            <p:sp>
              <p:nvSpPr>
                <p:cNvPr id="45" name="TextBox 45"/>
                <p:cNvSpPr txBox="1"/>
                <p:nvPr/>
              </p:nvSpPr>
              <p:spPr>
                <a:xfrm>
                  <a:off x="76200" y="104775"/>
                  <a:ext cx="660400" cy="631825"/>
                </a:xfrm>
                <a:prstGeom prst="rect">
                  <a:avLst/>
                </a:prstGeom>
              </p:spPr>
              <p:txBody>
                <a:bodyPr lIns="33867" tIns="33867" rIns="33867" bIns="33867" rtlCol="0" anchor="ctr"/>
                <a:lstStyle/>
                <a:p>
                  <a:pPr algn="ctr">
                    <a:lnSpc>
                      <a:spcPts val="1833"/>
                    </a:lnSpc>
                  </a:pPr>
                  <a:endParaRPr sz="1200"/>
                </a:p>
              </p:txBody>
            </p:sp>
          </p:grpSp>
          <p:grpSp>
            <p:nvGrpSpPr>
              <p:cNvPr id="46" name="Group 46"/>
              <p:cNvGrpSpPr/>
              <p:nvPr/>
            </p:nvGrpSpPr>
            <p:grpSpPr>
              <a:xfrm>
                <a:off x="4081422" y="2433927"/>
                <a:ext cx="1510659" cy="1510659"/>
                <a:chOff x="0" y="0"/>
                <a:chExt cx="812800" cy="812800"/>
              </a:xfrm>
            </p:grpSpPr>
            <p:sp>
              <p:nvSpPr>
                <p:cNvPr id="47" name="Freeform 4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17980"/>
                </a:solidFill>
                <a:ln w="142875" cap="sq">
                  <a:solidFill>
                    <a:srgbClr val="FFFFFF"/>
                  </a:solidFill>
                  <a:prstDash val="solid"/>
                  <a:miter/>
                </a:ln>
              </p:spPr>
              <p:txBody>
                <a:bodyPr/>
                <a:lstStyle/>
                <a:p>
                  <a:endParaRPr lang="en-GB" sz="1200"/>
                </a:p>
              </p:txBody>
            </p:sp>
            <p:sp>
              <p:nvSpPr>
                <p:cNvPr id="48" name="TextBox 48"/>
                <p:cNvSpPr txBox="1"/>
                <p:nvPr/>
              </p:nvSpPr>
              <p:spPr>
                <a:xfrm>
                  <a:off x="76200" y="104775"/>
                  <a:ext cx="660400" cy="631825"/>
                </a:xfrm>
                <a:prstGeom prst="rect">
                  <a:avLst/>
                </a:prstGeom>
              </p:spPr>
              <p:txBody>
                <a:bodyPr lIns="33867" tIns="33867" rIns="33867" bIns="33867" rtlCol="0" anchor="ctr"/>
                <a:lstStyle/>
                <a:p>
                  <a:pPr algn="ctr">
                    <a:lnSpc>
                      <a:spcPts val="1833"/>
                    </a:lnSpc>
                  </a:pPr>
                  <a:endParaRPr sz="1200"/>
                </a:p>
              </p:txBody>
            </p:sp>
          </p:grpSp>
          <p:sp>
            <p:nvSpPr>
              <p:cNvPr id="80" name="Freeform 80"/>
              <p:cNvSpPr/>
              <p:nvPr/>
            </p:nvSpPr>
            <p:spPr>
              <a:xfrm>
                <a:off x="4441072" y="2752401"/>
                <a:ext cx="890890" cy="820732"/>
              </a:xfrm>
              <a:custGeom>
                <a:avLst/>
                <a:gdLst/>
                <a:ahLst/>
                <a:cxnLst/>
                <a:rect l="l" t="t" r="r" b="b"/>
                <a:pathLst>
                  <a:path w="1336335" h="1231098">
                    <a:moveTo>
                      <a:pt x="0" y="0"/>
                    </a:moveTo>
                    <a:lnTo>
                      <a:pt x="1336335" y="0"/>
                    </a:lnTo>
                    <a:lnTo>
                      <a:pt x="1336335" y="1231099"/>
                    </a:lnTo>
                    <a:lnTo>
                      <a:pt x="0" y="1231099"/>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sz="1200"/>
              </a:p>
            </p:txBody>
          </p:sp>
          <p:sp>
            <p:nvSpPr>
              <p:cNvPr id="82" name="TextBox 82"/>
              <p:cNvSpPr txBox="1"/>
              <p:nvPr/>
            </p:nvSpPr>
            <p:spPr>
              <a:xfrm>
                <a:off x="4683429" y="4650715"/>
                <a:ext cx="341230" cy="269304"/>
              </a:xfrm>
              <a:prstGeom prst="rect">
                <a:avLst/>
              </a:prstGeom>
            </p:spPr>
            <p:txBody>
              <a:bodyPr wrap="square" lIns="0" tIns="0" rIns="0" bIns="0" rtlCol="0" anchor="t">
                <a:spAutoFit/>
              </a:bodyPr>
              <a:lstStyle/>
              <a:p>
                <a:pPr algn="ctr">
                  <a:lnSpc>
                    <a:spcPts val="2053"/>
                  </a:lnSpc>
                </a:pPr>
                <a:r>
                  <a:rPr lang="en-US" sz="1866" b="1" dirty="0">
                    <a:solidFill>
                      <a:srgbClr val="FFFFFF"/>
                    </a:solidFill>
                    <a:latin typeface="Montserrat Bold"/>
                    <a:ea typeface="Montserrat Bold"/>
                    <a:cs typeface="Montserrat Bold"/>
                    <a:sym typeface="Montserrat Bold"/>
                  </a:rPr>
                  <a:t>03</a:t>
                </a:r>
              </a:p>
            </p:txBody>
          </p:sp>
        </p:grpSp>
        <p:sp>
          <p:nvSpPr>
            <p:cNvPr id="92" name="TextBox 92" descr="Differentiated outcomes&#10;We agreed on expectations at gold, silver and bronze for assessed benchmarks&#10;"/>
            <p:cNvSpPr txBox="1"/>
            <p:nvPr/>
          </p:nvSpPr>
          <p:spPr>
            <a:xfrm>
              <a:off x="3524020" y="5550388"/>
              <a:ext cx="3036864" cy="604012"/>
            </a:xfrm>
            <a:prstGeom prst="rect">
              <a:avLst/>
            </a:prstGeom>
          </p:spPr>
          <p:txBody>
            <a:bodyPr wrap="square" lIns="0" tIns="0" rIns="0" bIns="0" rtlCol="0" anchor="t">
              <a:spAutoFit/>
            </a:bodyPr>
            <a:lstStyle/>
            <a:p>
              <a:pPr>
                <a:lnSpc>
                  <a:spcPts val="1560"/>
                </a:lnSpc>
              </a:pPr>
              <a:r>
                <a:rPr lang="en-US" b="1" dirty="0">
                  <a:solidFill>
                    <a:srgbClr val="2E5F63"/>
                  </a:solidFill>
                  <a:latin typeface="Montserrat Bold"/>
                  <a:ea typeface="Montserrat Bold"/>
                  <a:cs typeface="Montserrat Bold"/>
                  <a:sym typeface="Montserrat Bold"/>
                </a:rPr>
                <a:t>Differentiated outcomes</a:t>
              </a:r>
            </a:p>
            <a:p>
              <a:pPr>
                <a:lnSpc>
                  <a:spcPts val="1560"/>
                </a:lnSpc>
              </a:pPr>
              <a:r>
                <a:rPr lang="en-US" sz="1200" dirty="0">
                  <a:solidFill>
                    <a:srgbClr val="2E5F63"/>
                  </a:solidFill>
                  <a:latin typeface="Open Sans"/>
                  <a:ea typeface="Open Sans"/>
                  <a:cs typeface="Open Sans"/>
                  <a:sym typeface="Open Sans"/>
                </a:rPr>
                <a:t>We agreed on expectations at gold, silver and bronze for assessed benchmarks</a:t>
              </a:r>
            </a:p>
          </p:txBody>
        </p:sp>
      </p:grpSp>
      <p:grpSp>
        <p:nvGrpSpPr>
          <p:cNvPr id="6" name="Group 5" descr="Assessment&#10;Rubrics developed to assess learner work at different levels based on support levels&#10;">
            <a:extLst>
              <a:ext uri="{FF2B5EF4-FFF2-40B4-BE49-F238E27FC236}">
                <a16:creationId xmlns:a16="http://schemas.microsoft.com/office/drawing/2014/main" id="{C53CE3A4-1593-3AF0-0128-8A8CEF7595D2}"/>
              </a:ext>
            </a:extLst>
          </p:cNvPr>
          <p:cNvGrpSpPr/>
          <p:nvPr/>
        </p:nvGrpSpPr>
        <p:grpSpPr>
          <a:xfrm>
            <a:off x="5771574" y="358583"/>
            <a:ext cx="2396890" cy="3600050"/>
            <a:chOff x="5771574" y="358583"/>
            <a:chExt cx="2396890" cy="3600050"/>
          </a:xfrm>
        </p:grpSpPr>
        <p:grpSp>
          <p:nvGrpSpPr>
            <p:cNvPr id="114" name="Group 113" descr="4th Stage icons representing Assessment">
              <a:extLst>
                <a:ext uri="{FF2B5EF4-FFF2-40B4-BE49-F238E27FC236}">
                  <a16:creationId xmlns:a16="http://schemas.microsoft.com/office/drawing/2014/main" id="{6AD18F5D-9D7F-1CD2-D193-2E275CA78D03}"/>
                </a:ext>
              </a:extLst>
            </p:cNvPr>
            <p:cNvGrpSpPr/>
            <p:nvPr/>
          </p:nvGrpSpPr>
          <p:grpSpPr>
            <a:xfrm>
              <a:off x="5945699" y="1360102"/>
              <a:ext cx="1510660" cy="2598531"/>
              <a:chOff x="5903167" y="1360102"/>
              <a:chExt cx="1510660" cy="2598531"/>
            </a:xfrm>
          </p:grpSpPr>
          <p:sp>
            <p:nvSpPr>
              <p:cNvPr id="108" name="Freeform 69">
                <a:extLst>
                  <a:ext uri="{FF2B5EF4-FFF2-40B4-BE49-F238E27FC236}">
                    <a16:creationId xmlns:a16="http://schemas.microsoft.com/office/drawing/2014/main" id="{10C5D9BD-8F8E-0BE7-5636-16EDAF6B3ED6}"/>
                  </a:ext>
                </a:extLst>
              </p:cNvPr>
              <p:cNvSpPr/>
              <p:nvPr/>
            </p:nvSpPr>
            <p:spPr>
              <a:xfrm>
                <a:off x="6328846" y="1360102"/>
                <a:ext cx="952500" cy="952500"/>
              </a:xfrm>
              <a:custGeom>
                <a:avLst/>
                <a:gdLst/>
                <a:ahLst/>
                <a:cxnLst/>
                <a:rect l="l" t="t" r="r" b="b"/>
                <a:pathLst>
                  <a:path w="1428750" h="1428750">
                    <a:moveTo>
                      <a:pt x="0" y="0"/>
                    </a:moveTo>
                    <a:lnTo>
                      <a:pt x="1428750" y="0"/>
                    </a:lnTo>
                    <a:lnTo>
                      <a:pt x="1428750" y="1428750"/>
                    </a:lnTo>
                    <a:lnTo>
                      <a:pt x="0" y="1428750"/>
                    </a:lnTo>
                    <a:lnTo>
                      <a:pt x="0" y="0"/>
                    </a:lnTo>
                    <a:close/>
                  </a:path>
                </a:pathLst>
              </a:custGeom>
              <a:blipFill>
                <a:blip r:embed="rId3">
                  <a:alphaModFix amt="30000"/>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GB" sz="1200"/>
              </a:p>
            </p:txBody>
          </p:sp>
          <p:grpSp>
            <p:nvGrpSpPr>
              <p:cNvPr id="105" name="Group 104">
                <a:extLst>
                  <a:ext uri="{FF2B5EF4-FFF2-40B4-BE49-F238E27FC236}">
                    <a16:creationId xmlns:a16="http://schemas.microsoft.com/office/drawing/2014/main" id="{F2D7B538-4BA7-0D4A-B7F6-1CEF8874D130}"/>
                  </a:ext>
                </a:extLst>
              </p:cNvPr>
              <p:cNvGrpSpPr/>
              <p:nvPr/>
            </p:nvGrpSpPr>
            <p:grpSpPr>
              <a:xfrm>
                <a:off x="5903167" y="1418882"/>
                <a:ext cx="1510660" cy="2539751"/>
                <a:chOff x="6078731" y="1483047"/>
                <a:chExt cx="1510660" cy="2539751"/>
              </a:xfrm>
            </p:grpSpPr>
            <p:sp>
              <p:nvSpPr>
                <p:cNvPr id="60" name="AutoShape 60"/>
                <p:cNvSpPr/>
                <p:nvPr/>
              </p:nvSpPr>
              <p:spPr>
                <a:xfrm flipH="1" flipV="1">
                  <a:off x="6847708" y="1915564"/>
                  <a:ext cx="14253" cy="524375"/>
                </a:xfrm>
                <a:prstGeom prst="line">
                  <a:avLst/>
                </a:prstGeom>
                <a:ln w="47625" cap="flat">
                  <a:solidFill>
                    <a:srgbClr val="313131"/>
                  </a:solidFill>
                  <a:prstDash val="sysDot"/>
                  <a:headEnd type="none" w="sm" len="sm"/>
                  <a:tailEnd type="none" w="sm" len="sm"/>
                </a:ln>
              </p:spPr>
              <p:txBody>
                <a:bodyPr/>
                <a:lstStyle/>
                <a:p>
                  <a:endParaRPr lang="en-GB" sz="1200"/>
                </a:p>
              </p:txBody>
            </p:sp>
            <p:grpSp>
              <p:nvGrpSpPr>
                <p:cNvPr id="61" name="Group 61"/>
                <p:cNvGrpSpPr/>
                <p:nvPr/>
              </p:nvGrpSpPr>
              <p:grpSpPr>
                <a:xfrm rot="10800000">
                  <a:off x="6480544" y="1483047"/>
                  <a:ext cx="762834" cy="762834"/>
                  <a:chOff x="0" y="-9743"/>
                  <a:chExt cx="812800" cy="812800"/>
                </a:xfrm>
              </p:grpSpPr>
              <p:sp>
                <p:nvSpPr>
                  <p:cNvPr id="62" name="Freeform 62"/>
                  <p:cNvSpPr/>
                  <p:nvPr/>
                </p:nvSpPr>
                <p:spPr>
                  <a:xfrm>
                    <a:off x="0" y="-9743"/>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17980"/>
                  </a:solidFill>
                  <a:ln w="114300" cap="sq">
                    <a:solidFill>
                      <a:srgbClr val="FFFFFF"/>
                    </a:solidFill>
                    <a:prstDash val="solid"/>
                    <a:miter/>
                  </a:ln>
                </p:spPr>
                <p:txBody>
                  <a:bodyPr/>
                  <a:lstStyle/>
                  <a:p>
                    <a:endParaRPr lang="en-GB" sz="1200"/>
                  </a:p>
                </p:txBody>
              </p:sp>
              <p:sp>
                <p:nvSpPr>
                  <p:cNvPr id="63" name="TextBox 63"/>
                  <p:cNvSpPr txBox="1"/>
                  <p:nvPr/>
                </p:nvSpPr>
                <p:spPr>
                  <a:xfrm>
                    <a:off x="76200" y="104775"/>
                    <a:ext cx="660400" cy="631825"/>
                  </a:xfrm>
                  <a:prstGeom prst="rect">
                    <a:avLst/>
                  </a:prstGeom>
                </p:spPr>
                <p:txBody>
                  <a:bodyPr lIns="33867" tIns="33867" rIns="33867" bIns="33867" rtlCol="0" anchor="ctr"/>
                  <a:lstStyle/>
                  <a:p>
                    <a:pPr algn="ctr">
                      <a:lnSpc>
                        <a:spcPts val="1833"/>
                      </a:lnSpc>
                    </a:pPr>
                    <a:endParaRPr sz="1200"/>
                  </a:p>
                </p:txBody>
              </p:sp>
            </p:grpSp>
            <p:grpSp>
              <p:nvGrpSpPr>
                <p:cNvPr id="74" name="Group 74"/>
                <p:cNvGrpSpPr/>
                <p:nvPr/>
              </p:nvGrpSpPr>
              <p:grpSpPr>
                <a:xfrm>
                  <a:off x="6078731" y="2512138"/>
                  <a:ext cx="1510660" cy="1510660"/>
                  <a:chOff x="0" y="352059"/>
                  <a:chExt cx="3021319" cy="3021319"/>
                </a:xfrm>
              </p:grpSpPr>
              <p:grpSp>
                <p:nvGrpSpPr>
                  <p:cNvPr id="76" name="Group 76"/>
                  <p:cNvGrpSpPr/>
                  <p:nvPr/>
                </p:nvGrpSpPr>
                <p:grpSpPr>
                  <a:xfrm>
                    <a:off x="0" y="352059"/>
                    <a:ext cx="3021319" cy="3021319"/>
                    <a:chOff x="0" y="0"/>
                    <a:chExt cx="812800" cy="812800"/>
                  </a:xfrm>
                </p:grpSpPr>
                <p:sp>
                  <p:nvSpPr>
                    <p:cNvPr id="78" name="TextBox 78"/>
                    <p:cNvSpPr txBox="1"/>
                    <p:nvPr/>
                  </p:nvSpPr>
                  <p:spPr>
                    <a:xfrm>
                      <a:off x="76200" y="104775"/>
                      <a:ext cx="660400" cy="631825"/>
                    </a:xfrm>
                    <a:prstGeom prst="rect">
                      <a:avLst/>
                    </a:prstGeom>
                  </p:spPr>
                  <p:txBody>
                    <a:bodyPr lIns="33867" tIns="33867" rIns="33867" bIns="33867" rtlCol="0" anchor="ctr"/>
                    <a:lstStyle/>
                    <a:p>
                      <a:pPr algn="ctr">
                        <a:lnSpc>
                          <a:spcPts val="1833"/>
                        </a:lnSpc>
                      </a:pPr>
                      <a:endParaRPr sz="1200"/>
                    </a:p>
                  </p:txBody>
                </p:sp>
                <p:sp>
                  <p:nvSpPr>
                    <p:cNvPr id="77" name="Freeform 7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17980"/>
                    </a:solidFill>
                    <a:ln w="142875" cap="sq">
                      <a:solidFill>
                        <a:srgbClr val="FFFFFF"/>
                      </a:solidFill>
                      <a:prstDash val="solid"/>
                      <a:miter/>
                    </a:ln>
                  </p:spPr>
                  <p:txBody>
                    <a:bodyPr/>
                    <a:lstStyle/>
                    <a:p>
                      <a:endParaRPr lang="en-GB" sz="1200" dirty="0"/>
                    </a:p>
                  </p:txBody>
                </p:sp>
              </p:grpSp>
              <p:sp>
                <p:nvSpPr>
                  <p:cNvPr id="79" name="Freeform 79"/>
                  <p:cNvSpPr/>
                  <p:nvPr/>
                </p:nvSpPr>
                <p:spPr>
                  <a:xfrm>
                    <a:off x="684932" y="1058868"/>
                    <a:ext cx="1575254" cy="1575254"/>
                  </a:xfrm>
                  <a:custGeom>
                    <a:avLst/>
                    <a:gdLst/>
                    <a:ahLst/>
                    <a:cxnLst/>
                    <a:rect l="l" t="t" r="r" b="b"/>
                    <a:pathLst>
                      <a:path w="1575254" h="1575254">
                        <a:moveTo>
                          <a:pt x="0" y="0"/>
                        </a:moveTo>
                        <a:lnTo>
                          <a:pt x="1575255" y="0"/>
                        </a:lnTo>
                        <a:lnTo>
                          <a:pt x="1575255" y="1575254"/>
                        </a:lnTo>
                        <a:lnTo>
                          <a:pt x="0" y="1575254"/>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GB" sz="1200"/>
                  </a:p>
                </p:txBody>
              </p:sp>
            </p:grpSp>
            <p:sp>
              <p:nvSpPr>
                <p:cNvPr id="89" name="TextBox 89"/>
                <p:cNvSpPr txBox="1"/>
                <p:nvPr/>
              </p:nvSpPr>
              <p:spPr>
                <a:xfrm>
                  <a:off x="6657411" y="1727666"/>
                  <a:ext cx="378708" cy="269304"/>
                </a:xfrm>
                <a:prstGeom prst="rect">
                  <a:avLst/>
                </a:prstGeom>
              </p:spPr>
              <p:txBody>
                <a:bodyPr lIns="0" tIns="0" rIns="0" bIns="0" rtlCol="0" anchor="t">
                  <a:spAutoFit/>
                </a:bodyPr>
                <a:lstStyle/>
                <a:p>
                  <a:pPr algn="ctr">
                    <a:lnSpc>
                      <a:spcPts val="2053"/>
                    </a:lnSpc>
                  </a:pPr>
                  <a:r>
                    <a:rPr lang="en-US" sz="1866" b="1" dirty="0">
                      <a:solidFill>
                        <a:srgbClr val="FFFFFF"/>
                      </a:solidFill>
                      <a:latin typeface="Montserrat Bold"/>
                      <a:ea typeface="Montserrat Bold"/>
                      <a:cs typeface="Montserrat Bold"/>
                      <a:sym typeface="Montserrat Bold"/>
                    </a:rPr>
                    <a:t>04</a:t>
                  </a:r>
                </a:p>
              </p:txBody>
            </p:sp>
          </p:grpSp>
        </p:grpSp>
        <p:sp>
          <p:nvSpPr>
            <p:cNvPr id="90" name="TextBox 90" descr="Assessment&#10;Rubrics developed to assess learner work at different levels based on support levels&#10;"/>
            <p:cNvSpPr txBox="1"/>
            <p:nvPr/>
          </p:nvSpPr>
          <p:spPr>
            <a:xfrm>
              <a:off x="5771574" y="358583"/>
              <a:ext cx="2396890" cy="809196"/>
            </a:xfrm>
            <a:prstGeom prst="rect">
              <a:avLst/>
            </a:prstGeom>
          </p:spPr>
          <p:txBody>
            <a:bodyPr wrap="square" lIns="0" tIns="0" rIns="0" bIns="0" rtlCol="0" anchor="t">
              <a:spAutoFit/>
            </a:bodyPr>
            <a:lstStyle/>
            <a:p>
              <a:pPr>
                <a:lnSpc>
                  <a:spcPts val="1560"/>
                </a:lnSpc>
              </a:pPr>
              <a:r>
                <a:rPr lang="en-US" b="1" dirty="0">
                  <a:solidFill>
                    <a:srgbClr val="2E5F63"/>
                  </a:solidFill>
                  <a:latin typeface="Montserrat Bold"/>
                  <a:ea typeface="Montserrat Bold"/>
                  <a:cs typeface="Montserrat Bold"/>
                  <a:sym typeface="Montserrat Bold"/>
                </a:rPr>
                <a:t>Assessment</a:t>
              </a:r>
            </a:p>
            <a:p>
              <a:pPr>
                <a:lnSpc>
                  <a:spcPts val="1560"/>
                </a:lnSpc>
              </a:pPr>
              <a:r>
                <a:rPr lang="en-US" sz="1200" dirty="0">
                  <a:solidFill>
                    <a:srgbClr val="2E5F63"/>
                  </a:solidFill>
                  <a:latin typeface="Open Sans"/>
                  <a:ea typeface="Open Sans"/>
                  <a:cs typeface="Open Sans"/>
                  <a:sym typeface="Open Sans"/>
                </a:rPr>
                <a:t>Rubrics developed to assess learner work at different levels based on support levels</a:t>
              </a:r>
            </a:p>
          </p:txBody>
        </p:sp>
      </p:grpSp>
      <p:grpSp>
        <p:nvGrpSpPr>
          <p:cNvPr id="7" name="Group 6" descr="Video Creation&#10;We created a series of videos and shared them with S1-3 learners on Google Classroom.&#10;">
            <a:extLst>
              <a:ext uri="{FF2B5EF4-FFF2-40B4-BE49-F238E27FC236}">
                <a16:creationId xmlns:a16="http://schemas.microsoft.com/office/drawing/2014/main" id="{7878EC1A-8222-94A7-4FEC-9BE8FFAC2A93}"/>
              </a:ext>
            </a:extLst>
          </p:cNvPr>
          <p:cNvGrpSpPr/>
          <p:nvPr/>
        </p:nvGrpSpPr>
        <p:grpSpPr>
          <a:xfrm>
            <a:off x="7601113" y="2447973"/>
            <a:ext cx="2591277" cy="3911611"/>
            <a:chOff x="7601113" y="2447973"/>
            <a:chExt cx="2591277" cy="3911611"/>
          </a:xfrm>
        </p:grpSpPr>
        <p:grpSp>
          <p:nvGrpSpPr>
            <p:cNvPr id="120" name="Group 119" descr="5th Stage icon representing video creation ">
              <a:extLst>
                <a:ext uri="{FF2B5EF4-FFF2-40B4-BE49-F238E27FC236}">
                  <a16:creationId xmlns:a16="http://schemas.microsoft.com/office/drawing/2014/main" id="{841E34F2-E859-3EC3-03F3-4B00D23394A4}"/>
                </a:ext>
              </a:extLst>
            </p:cNvPr>
            <p:cNvGrpSpPr/>
            <p:nvPr/>
          </p:nvGrpSpPr>
          <p:grpSpPr>
            <a:xfrm>
              <a:off x="7824161" y="2447973"/>
              <a:ext cx="1510659" cy="2858586"/>
              <a:chOff x="7696566" y="2447973"/>
              <a:chExt cx="1510659" cy="2858586"/>
            </a:xfrm>
          </p:grpSpPr>
          <p:sp>
            <p:nvSpPr>
              <p:cNvPr id="22" name="Freeform 22"/>
              <p:cNvSpPr/>
              <p:nvPr/>
            </p:nvSpPr>
            <p:spPr>
              <a:xfrm>
                <a:off x="8110147" y="4354059"/>
                <a:ext cx="952500" cy="952500"/>
              </a:xfrm>
              <a:custGeom>
                <a:avLst/>
                <a:gdLst/>
                <a:ahLst/>
                <a:cxnLst/>
                <a:rect l="l" t="t" r="r" b="b"/>
                <a:pathLst>
                  <a:path w="1428750" h="1428750">
                    <a:moveTo>
                      <a:pt x="0" y="0"/>
                    </a:moveTo>
                    <a:lnTo>
                      <a:pt x="1428750" y="0"/>
                    </a:lnTo>
                    <a:lnTo>
                      <a:pt x="1428750" y="1428750"/>
                    </a:lnTo>
                    <a:lnTo>
                      <a:pt x="0" y="1428750"/>
                    </a:lnTo>
                    <a:lnTo>
                      <a:pt x="0" y="0"/>
                    </a:lnTo>
                    <a:close/>
                  </a:path>
                </a:pathLst>
              </a:custGeom>
              <a:blipFill>
                <a:blip r:embed="rId3">
                  <a:alphaModFix amt="30000"/>
                  <a:extLst>
                    <a:ext uri="{96DAC541-7B7A-43D3-8B79-37D633B846F1}">
                      <asvg:svgBlip xmlns:asvg="http://schemas.microsoft.com/office/drawing/2016/SVG/main" r:embed="rId13"/>
                    </a:ext>
                  </a:extLst>
                </a:blip>
                <a:stretch>
                  <a:fillRect/>
                </a:stretch>
              </a:blipFill>
              <a:ln cap="sq">
                <a:noFill/>
                <a:prstDash val="solid"/>
                <a:miter/>
              </a:ln>
            </p:spPr>
            <p:txBody>
              <a:bodyPr/>
              <a:lstStyle/>
              <a:p>
                <a:endParaRPr lang="en-GB" sz="1200"/>
              </a:p>
            </p:txBody>
          </p:sp>
          <p:sp>
            <p:nvSpPr>
              <p:cNvPr id="58" name="AutoShape 58"/>
              <p:cNvSpPr/>
              <p:nvPr/>
            </p:nvSpPr>
            <p:spPr>
              <a:xfrm>
                <a:off x="8466722" y="4022972"/>
                <a:ext cx="0" cy="568401"/>
              </a:xfrm>
              <a:prstGeom prst="line">
                <a:avLst/>
              </a:prstGeom>
              <a:ln w="47625" cap="flat">
                <a:solidFill>
                  <a:srgbClr val="313131"/>
                </a:solidFill>
                <a:prstDash val="sysDot"/>
                <a:headEnd type="none" w="sm" len="sm"/>
                <a:tailEnd type="none" w="sm" len="sm"/>
              </a:ln>
            </p:spPr>
            <p:txBody>
              <a:bodyPr/>
              <a:lstStyle/>
              <a:p>
                <a:endParaRPr lang="en-GB" sz="1200"/>
              </a:p>
            </p:txBody>
          </p:sp>
          <p:grpSp>
            <p:nvGrpSpPr>
              <p:cNvPr id="51" name="Group 51"/>
              <p:cNvGrpSpPr/>
              <p:nvPr/>
            </p:nvGrpSpPr>
            <p:grpSpPr>
              <a:xfrm>
                <a:off x="8070478" y="4362442"/>
                <a:ext cx="762834" cy="762834"/>
                <a:chOff x="0" y="0"/>
                <a:chExt cx="812800" cy="812800"/>
              </a:xfrm>
            </p:grpSpPr>
            <p:sp>
              <p:nvSpPr>
                <p:cNvPr id="52" name="Freeform 5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17980"/>
                </a:solidFill>
                <a:ln w="114300" cap="sq">
                  <a:solidFill>
                    <a:srgbClr val="FFFFFF"/>
                  </a:solidFill>
                  <a:prstDash val="solid"/>
                  <a:miter/>
                </a:ln>
              </p:spPr>
              <p:txBody>
                <a:bodyPr/>
                <a:lstStyle/>
                <a:p>
                  <a:endParaRPr lang="en-GB" sz="1200"/>
                </a:p>
              </p:txBody>
            </p:sp>
            <p:sp>
              <p:nvSpPr>
                <p:cNvPr id="53" name="TextBox 53"/>
                <p:cNvSpPr txBox="1"/>
                <p:nvPr/>
              </p:nvSpPr>
              <p:spPr>
                <a:xfrm>
                  <a:off x="76200" y="104775"/>
                  <a:ext cx="660400" cy="631825"/>
                </a:xfrm>
                <a:prstGeom prst="rect">
                  <a:avLst/>
                </a:prstGeom>
              </p:spPr>
              <p:txBody>
                <a:bodyPr lIns="33867" tIns="33867" rIns="33867" bIns="33867" rtlCol="0" anchor="ctr"/>
                <a:lstStyle/>
                <a:p>
                  <a:pPr algn="ctr">
                    <a:lnSpc>
                      <a:spcPts val="1833"/>
                    </a:lnSpc>
                  </a:pPr>
                  <a:endParaRPr sz="1200"/>
                </a:p>
              </p:txBody>
            </p:sp>
          </p:grpSp>
          <p:grpSp>
            <p:nvGrpSpPr>
              <p:cNvPr id="54" name="Group 54"/>
              <p:cNvGrpSpPr/>
              <p:nvPr/>
            </p:nvGrpSpPr>
            <p:grpSpPr>
              <a:xfrm>
                <a:off x="7696566" y="2447973"/>
                <a:ext cx="1510659" cy="1510659"/>
                <a:chOff x="0" y="0"/>
                <a:chExt cx="812800" cy="812800"/>
              </a:xfrm>
            </p:grpSpPr>
            <p:sp>
              <p:nvSpPr>
                <p:cNvPr id="55" name="Freeform 5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17980"/>
                </a:solidFill>
                <a:ln w="142875" cap="sq">
                  <a:solidFill>
                    <a:srgbClr val="FFFFFF"/>
                  </a:solidFill>
                  <a:prstDash val="solid"/>
                  <a:miter/>
                </a:ln>
              </p:spPr>
              <p:txBody>
                <a:bodyPr/>
                <a:lstStyle/>
                <a:p>
                  <a:endParaRPr lang="en-GB" sz="1200"/>
                </a:p>
              </p:txBody>
            </p:sp>
            <p:sp>
              <p:nvSpPr>
                <p:cNvPr id="56" name="TextBox 56"/>
                <p:cNvSpPr txBox="1"/>
                <p:nvPr/>
              </p:nvSpPr>
              <p:spPr>
                <a:xfrm>
                  <a:off x="76200" y="104775"/>
                  <a:ext cx="660400" cy="631825"/>
                </a:xfrm>
                <a:prstGeom prst="rect">
                  <a:avLst/>
                </a:prstGeom>
              </p:spPr>
              <p:txBody>
                <a:bodyPr lIns="33867" tIns="33867" rIns="33867" bIns="33867" rtlCol="0" anchor="ctr"/>
                <a:lstStyle/>
                <a:p>
                  <a:pPr algn="ctr">
                    <a:lnSpc>
                      <a:spcPts val="1833"/>
                    </a:lnSpc>
                  </a:pPr>
                  <a:endParaRPr sz="1200"/>
                </a:p>
              </p:txBody>
            </p:sp>
          </p:grpSp>
          <p:sp>
            <p:nvSpPr>
              <p:cNvPr id="57" name="Freeform 57"/>
              <p:cNvSpPr/>
              <p:nvPr/>
            </p:nvSpPr>
            <p:spPr>
              <a:xfrm>
                <a:off x="8040869" y="2837281"/>
                <a:ext cx="792443" cy="734000"/>
              </a:xfrm>
              <a:custGeom>
                <a:avLst/>
                <a:gdLst/>
                <a:ahLst/>
                <a:cxnLst/>
                <a:rect l="l" t="t" r="r" b="b"/>
                <a:pathLst>
                  <a:path w="1188664" h="1101000">
                    <a:moveTo>
                      <a:pt x="0" y="0"/>
                    </a:moveTo>
                    <a:lnTo>
                      <a:pt x="1188664" y="0"/>
                    </a:lnTo>
                    <a:lnTo>
                      <a:pt x="1188664" y="1101001"/>
                    </a:lnTo>
                    <a:lnTo>
                      <a:pt x="0" y="1101001"/>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GB" sz="1200"/>
              </a:p>
            </p:txBody>
          </p:sp>
          <p:sp>
            <p:nvSpPr>
              <p:cNvPr id="83" name="TextBox 83"/>
              <p:cNvSpPr txBox="1"/>
              <p:nvPr/>
            </p:nvSpPr>
            <p:spPr>
              <a:xfrm>
                <a:off x="8289312" y="4639929"/>
                <a:ext cx="324295" cy="269304"/>
              </a:xfrm>
              <a:prstGeom prst="rect">
                <a:avLst/>
              </a:prstGeom>
            </p:spPr>
            <p:txBody>
              <a:bodyPr lIns="0" tIns="0" rIns="0" bIns="0" rtlCol="0" anchor="t">
                <a:spAutoFit/>
              </a:bodyPr>
              <a:lstStyle/>
              <a:p>
                <a:pPr algn="ctr">
                  <a:lnSpc>
                    <a:spcPts val="2053"/>
                  </a:lnSpc>
                </a:pPr>
                <a:r>
                  <a:rPr lang="en-US" sz="1866" b="1">
                    <a:solidFill>
                      <a:srgbClr val="FFFFFF"/>
                    </a:solidFill>
                    <a:latin typeface="Montserrat Bold"/>
                    <a:ea typeface="Montserrat Bold"/>
                    <a:cs typeface="Montserrat Bold"/>
                    <a:sym typeface="Montserrat Bold"/>
                  </a:rPr>
                  <a:t>05</a:t>
                </a:r>
              </a:p>
            </p:txBody>
          </p:sp>
        </p:grpSp>
        <p:sp>
          <p:nvSpPr>
            <p:cNvPr id="88" name="TextBox 88" descr="Video Creation&#10;We created a series of videos and shared them with S1-3 learners on Google Classroom.&#10;"/>
            <p:cNvSpPr txBox="1"/>
            <p:nvPr/>
          </p:nvSpPr>
          <p:spPr>
            <a:xfrm>
              <a:off x="7601113" y="5550388"/>
              <a:ext cx="2591277" cy="809196"/>
            </a:xfrm>
            <a:prstGeom prst="rect">
              <a:avLst/>
            </a:prstGeom>
          </p:spPr>
          <p:txBody>
            <a:bodyPr wrap="square" lIns="0" tIns="0" rIns="0" bIns="0" rtlCol="0" anchor="t">
              <a:spAutoFit/>
            </a:bodyPr>
            <a:lstStyle/>
            <a:p>
              <a:pPr>
                <a:lnSpc>
                  <a:spcPts val="1560"/>
                </a:lnSpc>
              </a:pPr>
              <a:r>
                <a:rPr lang="en-US" b="1" dirty="0">
                  <a:solidFill>
                    <a:srgbClr val="2E5F63"/>
                  </a:solidFill>
                  <a:latin typeface="Montserrat Bold"/>
                  <a:ea typeface="Montserrat Bold"/>
                  <a:cs typeface="Montserrat Bold"/>
                  <a:sym typeface="Montserrat Bold"/>
                </a:rPr>
                <a:t>Video Creation</a:t>
              </a:r>
            </a:p>
            <a:p>
              <a:pPr>
                <a:lnSpc>
                  <a:spcPts val="1560"/>
                </a:lnSpc>
              </a:pPr>
              <a:r>
                <a:rPr lang="en-US" sz="1200" dirty="0">
                  <a:solidFill>
                    <a:srgbClr val="2E5F63"/>
                  </a:solidFill>
                  <a:latin typeface="Open Sans"/>
                  <a:ea typeface="Open Sans"/>
                  <a:cs typeface="Open Sans"/>
                  <a:sym typeface="Open Sans"/>
                </a:rPr>
                <a:t>We created a series of videos and shared them with </a:t>
              </a:r>
              <a:r>
                <a:rPr lang="en-US" sz="1200" dirty="0" err="1">
                  <a:solidFill>
                    <a:srgbClr val="2E5F63"/>
                  </a:solidFill>
                  <a:latin typeface="Open Sans"/>
                  <a:ea typeface="Open Sans"/>
                  <a:cs typeface="Open Sans"/>
                  <a:sym typeface="Open Sans"/>
                </a:rPr>
                <a:t>S1</a:t>
              </a:r>
              <a:r>
                <a:rPr lang="en-US" sz="1200" dirty="0">
                  <a:solidFill>
                    <a:srgbClr val="2E5F63"/>
                  </a:solidFill>
                  <a:latin typeface="Open Sans"/>
                  <a:ea typeface="Open Sans"/>
                  <a:cs typeface="Open Sans"/>
                  <a:sym typeface="Open Sans"/>
                </a:rPr>
                <a:t>-3 learners on Google Classroom.</a:t>
              </a:r>
            </a:p>
          </p:txBody>
        </p:sp>
      </p:grpSp>
      <p:grpSp>
        <p:nvGrpSpPr>
          <p:cNvPr id="8" name="Group 7" descr="Content&#10;Practical demonstrations, audio recordings and screen recordings of computer work.&#10;">
            <a:extLst>
              <a:ext uri="{FF2B5EF4-FFF2-40B4-BE49-F238E27FC236}">
                <a16:creationId xmlns:a16="http://schemas.microsoft.com/office/drawing/2014/main" id="{DF08B61E-C68D-4BF2-FBE5-9D94C7350398}"/>
              </a:ext>
            </a:extLst>
          </p:cNvPr>
          <p:cNvGrpSpPr/>
          <p:nvPr/>
        </p:nvGrpSpPr>
        <p:grpSpPr>
          <a:xfrm>
            <a:off x="9334711" y="356207"/>
            <a:ext cx="2276042" cy="3600463"/>
            <a:chOff x="9334711" y="356207"/>
            <a:chExt cx="2276042" cy="3600463"/>
          </a:xfrm>
        </p:grpSpPr>
        <p:grpSp>
          <p:nvGrpSpPr>
            <p:cNvPr id="113" name="Group 112" descr="6th stage icon representing accessible content ">
              <a:extLst>
                <a:ext uri="{FF2B5EF4-FFF2-40B4-BE49-F238E27FC236}">
                  <a16:creationId xmlns:a16="http://schemas.microsoft.com/office/drawing/2014/main" id="{55C20CC1-CC2C-58C5-D2EB-730B674C597A}"/>
                </a:ext>
              </a:extLst>
            </p:cNvPr>
            <p:cNvGrpSpPr/>
            <p:nvPr/>
          </p:nvGrpSpPr>
          <p:grpSpPr>
            <a:xfrm>
              <a:off x="9722829" y="1372299"/>
              <a:ext cx="1510659" cy="2584371"/>
              <a:chOff x="9536117" y="1372299"/>
              <a:chExt cx="1510659" cy="2584371"/>
            </a:xfrm>
          </p:grpSpPr>
          <p:sp>
            <p:nvSpPr>
              <p:cNvPr id="70" name="AutoShape 70"/>
              <p:cNvSpPr/>
              <p:nvPr/>
            </p:nvSpPr>
            <p:spPr>
              <a:xfrm flipH="1" flipV="1">
                <a:off x="10258143" y="1929482"/>
                <a:ext cx="14253" cy="524375"/>
              </a:xfrm>
              <a:prstGeom prst="line">
                <a:avLst/>
              </a:prstGeom>
              <a:ln w="47625" cap="flat">
                <a:solidFill>
                  <a:srgbClr val="313131"/>
                </a:solidFill>
                <a:prstDash val="sysDot"/>
                <a:headEnd type="none" w="sm" len="sm"/>
                <a:tailEnd type="none" w="sm" len="sm"/>
              </a:ln>
            </p:spPr>
            <p:txBody>
              <a:bodyPr/>
              <a:lstStyle/>
              <a:p>
                <a:endParaRPr lang="en-GB" sz="1200"/>
              </a:p>
            </p:txBody>
          </p:sp>
          <p:grpSp>
            <p:nvGrpSpPr>
              <p:cNvPr id="65" name="Group 65"/>
              <p:cNvGrpSpPr/>
              <p:nvPr/>
            </p:nvGrpSpPr>
            <p:grpSpPr>
              <a:xfrm>
                <a:off x="9536117" y="2446011"/>
                <a:ext cx="1510659" cy="1510659"/>
                <a:chOff x="0" y="0"/>
                <a:chExt cx="812800" cy="812800"/>
              </a:xfrm>
            </p:grpSpPr>
            <p:sp>
              <p:nvSpPr>
                <p:cNvPr id="66" name="Freeform 6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17980"/>
                </a:solidFill>
                <a:ln w="142875" cap="sq">
                  <a:solidFill>
                    <a:srgbClr val="FFFFFF"/>
                  </a:solidFill>
                  <a:prstDash val="solid"/>
                  <a:miter/>
                </a:ln>
              </p:spPr>
              <p:txBody>
                <a:bodyPr/>
                <a:lstStyle/>
                <a:p>
                  <a:endParaRPr lang="en-GB" sz="1200"/>
                </a:p>
              </p:txBody>
            </p:sp>
            <p:sp>
              <p:nvSpPr>
                <p:cNvPr id="67" name="TextBox 67"/>
                <p:cNvSpPr txBox="1"/>
                <p:nvPr/>
              </p:nvSpPr>
              <p:spPr>
                <a:xfrm>
                  <a:off x="76200" y="104775"/>
                  <a:ext cx="660400" cy="631825"/>
                </a:xfrm>
                <a:prstGeom prst="rect">
                  <a:avLst/>
                </a:prstGeom>
              </p:spPr>
              <p:txBody>
                <a:bodyPr lIns="33867" tIns="33867" rIns="33867" bIns="33867" rtlCol="0" anchor="ctr"/>
                <a:lstStyle/>
                <a:p>
                  <a:pPr algn="ctr">
                    <a:lnSpc>
                      <a:spcPts val="1833"/>
                    </a:lnSpc>
                  </a:pPr>
                  <a:endParaRPr sz="1200"/>
                </a:p>
              </p:txBody>
            </p:sp>
          </p:grpSp>
          <p:sp>
            <p:nvSpPr>
              <p:cNvPr id="68" name="Freeform 68"/>
              <p:cNvSpPr/>
              <p:nvPr/>
            </p:nvSpPr>
            <p:spPr>
              <a:xfrm>
                <a:off x="9794233" y="2805436"/>
                <a:ext cx="994427" cy="754522"/>
              </a:xfrm>
              <a:custGeom>
                <a:avLst/>
                <a:gdLst/>
                <a:ahLst/>
                <a:cxnLst/>
                <a:rect l="l" t="t" r="r" b="b"/>
                <a:pathLst>
                  <a:path w="1491641" h="1131783">
                    <a:moveTo>
                      <a:pt x="0" y="0"/>
                    </a:moveTo>
                    <a:lnTo>
                      <a:pt x="1491641" y="0"/>
                    </a:lnTo>
                    <a:lnTo>
                      <a:pt x="1491641" y="1131783"/>
                    </a:lnTo>
                    <a:lnTo>
                      <a:pt x="0" y="1131783"/>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GB" sz="1200"/>
              </a:p>
            </p:txBody>
          </p:sp>
          <p:sp>
            <p:nvSpPr>
              <p:cNvPr id="69" name="Freeform 69"/>
              <p:cNvSpPr/>
              <p:nvPr/>
            </p:nvSpPr>
            <p:spPr>
              <a:xfrm>
                <a:off x="9916445" y="1372299"/>
                <a:ext cx="952500" cy="952500"/>
              </a:xfrm>
              <a:custGeom>
                <a:avLst/>
                <a:gdLst/>
                <a:ahLst/>
                <a:cxnLst/>
                <a:rect l="l" t="t" r="r" b="b"/>
                <a:pathLst>
                  <a:path w="1428750" h="1428750">
                    <a:moveTo>
                      <a:pt x="0" y="0"/>
                    </a:moveTo>
                    <a:lnTo>
                      <a:pt x="1428750" y="0"/>
                    </a:lnTo>
                    <a:lnTo>
                      <a:pt x="1428750" y="1428750"/>
                    </a:lnTo>
                    <a:lnTo>
                      <a:pt x="0" y="1428750"/>
                    </a:lnTo>
                    <a:lnTo>
                      <a:pt x="0" y="0"/>
                    </a:lnTo>
                    <a:close/>
                  </a:path>
                </a:pathLst>
              </a:custGeom>
              <a:blipFill>
                <a:blip r:embed="rId3">
                  <a:alphaModFix amt="30000"/>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GB" sz="1200"/>
              </a:p>
            </p:txBody>
          </p:sp>
          <p:grpSp>
            <p:nvGrpSpPr>
              <p:cNvPr id="71" name="Group 71"/>
              <p:cNvGrpSpPr/>
              <p:nvPr/>
            </p:nvGrpSpPr>
            <p:grpSpPr>
              <a:xfrm rot="10800000">
                <a:off x="9866362" y="1414669"/>
                <a:ext cx="762834" cy="762834"/>
                <a:chOff x="0" y="0"/>
                <a:chExt cx="812800" cy="812800"/>
              </a:xfrm>
            </p:grpSpPr>
            <p:sp>
              <p:nvSpPr>
                <p:cNvPr id="72" name="Freeform 7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17980"/>
                </a:solidFill>
                <a:ln w="114300" cap="sq">
                  <a:solidFill>
                    <a:srgbClr val="FFFFFF"/>
                  </a:solidFill>
                  <a:prstDash val="solid"/>
                  <a:miter/>
                </a:ln>
              </p:spPr>
              <p:txBody>
                <a:bodyPr/>
                <a:lstStyle/>
                <a:p>
                  <a:endParaRPr lang="en-GB" sz="1200"/>
                </a:p>
              </p:txBody>
            </p:sp>
            <p:sp>
              <p:nvSpPr>
                <p:cNvPr id="73" name="TextBox 73"/>
                <p:cNvSpPr txBox="1"/>
                <p:nvPr/>
              </p:nvSpPr>
              <p:spPr>
                <a:xfrm>
                  <a:off x="76200" y="104775"/>
                  <a:ext cx="660400" cy="631825"/>
                </a:xfrm>
                <a:prstGeom prst="rect">
                  <a:avLst/>
                </a:prstGeom>
              </p:spPr>
              <p:txBody>
                <a:bodyPr lIns="33867" tIns="33867" rIns="33867" bIns="33867" rtlCol="0" anchor="ctr"/>
                <a:lstStyle/>
                <a:p>
                  <a:pPr algn="ctr">
                    <a:lnSpc>
                      <a:spcPts val="1833"/>
                    </a:lnSpc>
                  </a:pPr>
                  <a:endParaRPr sz="1200"/>
                </a:p>
              </p:txBody>
            </p:sp>
          </p:grpSp>
          <p:sp>
            <p:nvSpPr>
              <p:cNvPr id="91" name="TextBox 91"/>
              <p:cNvSpPr txBox="1"/>
              <p:nvPr/>
            </p:nvSpPr>
            <p:spPr>
              <a:xfrm>
                <a:off x="10005678" y="1665266"/>
                <a:ext cx="454817" cy="269304"/>
              </a:xfrm>
              <a:prstGeom prst="rect">
                <a:avLst/>
              </a:prstGeom>
            </p:spPr>
            <p:txBody>
              <a:bodyPr wrap="square" lIns="0" tIns="0" rIns="0" bIns="0" rtlCol="0" anchor="t">
                <a:spAutoFit/>
              </a:bodyPr>
              <a:lstStyle/>
              <a:p>
                <a:pPr algn="ctr">
                  <a:lnSpc>
                    <a:spcPts val="2053"/>
                  </a:lnSpc>
                </a:pPr>
                <a:r>
                  <a:rPr lang="en-US" sz="1866" b="1">
                    <a:solidFill>
                      <a:srgbClr val="FFFFFF"/>
                    </a:solidFill>
                    <a:latin typeface="Montserrat Bold"/>
                    <a:ea typeface="Montserrat Bold"/>
                    <a:cs typeface="Montserrat Bold"/>
                    <a:sym typeface="Montserrat Bold"/>
                  </a:rPr>
                  <a:t>06</a:t>
                </a:r>
              </a:p>
            </p:txBody>
          </p:sp>
        </p:grpSp>
        <p:sp>
          <p:nvSpPr>
            <p:cNvPr id="93" name="TextBox 93" descr="Content&#10;Practical demonstrations, audio recordings and screen recordings of computer work.&#10;"/>
            <p:cNvSpPr txBox="1"/>
            <p:nvPr/>
          </p:nvSpPr>
          <p:spPr>
            <a:xfrm>
              <a:off x="9334711" y="356207"/>
              <a:ext cx="2276042" cy="809196"/>
            </a:xfrm>
            <a:prstGeom prst="rect">
              <a:avLst/>
            </a:prstGeom>
          </p:spPr>
          <p:txBody>
            <a:bodyPr wrap="square" lIns="0" tIns="0" rIns="0" bIns="0" rtlCol="0" anchor="t">
              <a:spAutoFit/>
            </a:bodyPr>
            <a:lstStyle/>
            <a:p>
              <a:pPr>
                <a:lnSpc>
                  <a:spcPts val="1560"/>
                </a:lnSpc>
              </a:pPr>
              <a:r>
                <a:rPr lang="en-US" b="1" dirty="0">
                  <a:solidFill>
                    <a:srgbClr val="2E5F63"/>
                  </a:solidFill>
                  <a:latin typeface="Montserrat Bold"/>
                  <a:ea typeface="Montserrat Bold"/>
                  <a:cs typeface="Montserrat Bold"/>
                  <a:sym typeface="Montserrat Bold"/>
                </a:rPr>
                <a:t>Content</a:t>
              </a:r>
            </a:p>
            <a:p>
              <a:pPr>
                <a:lnSpc>
                  <a:spcPts val="1560"/>
                </a:lnSpc>
              </a:pPr>
              <a:r>
                <a:rPr lang="en-US" sz="1200" dirty="0">
                  <a:solidFill>
                    <a:srgbClr val="2E5F63"/>
                  </a:solidFill>
                  <a:latin typeface="Open Sans"/>
                  <a:ea typeface="Open Sans"/>
                  <a:cs typeface="Open Sans"/>
                  <a:sym typeface="Open Sans"/>
                </a:rPr>
                <a:t>Practical demonstrations, audio recordings and screen recordings of computer work.</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9407633-37FA-D4C9-0B69-F5E244AD8A5A}"/>
              </a:ext>
            </a:extLst>
          </p:cNvPr>
          <p:cNvSpPr>
            <a:spLocks noGrp="1"/>
          </p:cNvSpPr>
          <p:nvPr>
            <p:ph type="title" idx="4294967295"/>
          </p:nvPr>
        </p:nvSpPr>
        <p:spPr>
          <a:xfrm>
            <a:off x="479736" y="365125"/>
            <a:ext cx="10515600" cy="542379"/>
          </a:xfrm>
        </p:spPr>
        <p:txBody>
          <a:bodyPr>
            <a:noAutofit/>
          </a:bodyPr>
          <a:lstStyle/>
          <a:p>
            <a:r>
              <a:rPr lang="en-US" sz="3600" b="1" dirty="0">
                <a:solidFill>
                  <a:srgbClr val="2E5F63"/>
                </a:solidFill>
                <a:latin typeface="Arial Bold"/>
                <a:ea typeface="Arial Bold"/>
                <a:cs typeface="Arial Bold"/>
                <a:sym typeface="Arial Bold"/>
              </a:rPr>
              <a:t>Differentiated Outcomes</a:t>
            </a:r>
          </a:p>
        </p:txBody>
      </p:sp>
      <p:sp>
        <p:nvSpPr>
          <p:cNvPr id="6" name="TextBox 6"/>
          <p:cNvSpPr txBox="1"/>
          <p:nvPr/>
        </p:nvSpPr>
        <p:spPr>
          <a:xfrm>
            <a:off x="479736" y="1122033"/>
            <a:ext cx="11458264" cy="720838"/>
          </a:xfrm>
          <a:prstGeom prst="rect">
            <a:avLst/>
          </a:prstGeom>
        </p:spPr>
        <p:txBody>
          <a:bodyPr lIns="0" tIns="0" rIns="0" bIns="0" rtlCol="0" anchor="t">
            <a:spAutoFit/>
          </a:bodyPr>
          <a:lstStyle/>
          <a:p>
            <a:pPr>
              <a:lnSpc>
                <a:spcPts val="2880"/>
              </a:lnSpc>
            </a:pPr>
            <a:r>
              <a:rPr lang="en-US" sz="2400" b="1" dirty="0">
                <a:solidFill>
                  <a:srgbClr val="003C41"/>
                </a:solidFill>
                <a:latin typeface="Arial"/>
                <a:ea typeface="Century Gothic Paneuropean Bold"/>
                <a:cs typeface="Arial"/>
                <a:sym typeface="Century Gothic Paneuropean Bold"/>
              </a:rPr>
              <a:t>Collectively we agreed what we expected learners to produce for assessed benchmarks at a level appropriate to them. </a:t>
            </a:r>
          </a:p>
        </p:txBody>
      </p:sp>
      <p:pic>
        <p:nvPicPr>
          <p:cNvPr id="8" name="Picture 7" descr="A diagram of a success criteria for Bronze, Silver and Gold. &#10;&#10;">
            <a:extLst>
              <a:ext uri="{FF2B5EF4-FFF2-40B4-BE49-F238E27FC236}">
                <a16:creationId xmlns:a16="http://schemas.microsoft.com/office/drawing/2014/main" id="{857198D0-0007-C0AE-F413-6B1DEF7C5A96}"/>
              </a:ext>
            </a:extLst>
          </p:cNvPr>
          <p:cNvPicPr>
            <a:picLocks noChangeAspect="1"/>
          </p:cNvPicPr>
          <p:nvPr/>
        </p:nvPicPr>
        <p:blipFill>
          <a:blip r:embed="rId3"/>
          <a:stretch>
            <a:fillRect/>
          </a:stretch>
        </p:blipFill>
        <p:spPr>
          <a:xfrm>
            <a:off x="2590800" y="2057400"/>
            <a:ext cx="6553200" cy="4689614"/>
          </a:xfrm>
          <a:prstGeom prst="rect">
            <a:avLst/>
          </a:prstGeom>
        </p:spPr>
      </p:pic>
    </p:spTree>
    <p:extLst>
      <p:ext uri="{BB962C8B-B14F-4D97-AF65-F5344CB8AC3E}">
        <p14:creationId xmlns:p14="http://schemas.microsoft.com/office/powerpoint/2010/main" val="27543430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298A815-1619-4D0C-1494-70558B9A5EA3}"/>
              </a:ext>
            </a:extLst>
          </p:cNvPr>
          <p:cNvSpPr>
            <a:spLocks noGrp="1"/>
          </p:cNvSpPr>
          <p:nvPr>
            <p:ph type="title" idx="4294967295"/>
          </p:nvPr>
        </p:nvSpPr>
        <p:spPr>
          <a:xfrm>
            <a:off x="397260" y="365125"/>
            <a:ext cx="10515600" cy="552814"/>
          </a:xfrm>
        </p:spPr>
        <p:txBody>
          <a:bodyPr>
            <a:noAutofit/>
          </a:bodyPr>
          <a:lstStyle/>
          <a:p>
            <a:r>
              <a:rPr lang="en-US" sz="3600" b="1" dirty="0">
                <a:solidFill>
                  <a:srgbClr val="2E5F63"/>
                </a:solidFill>
                <a:latin typeface="Arial Bold"/>
                <a:ea typeface="Arial Bold"/>
                <a:cs typeface="Arial Bold"/>
                <a:sym typeface="Arial Bold"/>
              </a:rPr>
              <a:t>Differentiated Outcomes Examples</a:t>
            </a:r>
          </a:p>
        </p:txBody>
      </p:sp>
      <p:sp>
        <p:nvSpPr>
          <p:cNvPr id="6" name="TextBox 6"/>
          <p:cNvSpPr txBox="1"/>
          <p:nvPr/>
        </p:nvSpPr>
        <p:spPr>
          <a:xfrm>
            <a:off x="479736" y="1122033"/>
            <a:ext cx="11458264" cy="348942"/>
          </a:xfrm>
          <a:prstGeom prst="rect">
            <a:avLst/>
          </a:prstGeom>
        </p:spPr>
        <p:txBody>
          <a:bodyPr lIns="0" tIns="0" rIns="0" bIns="0" rtlCol="0" anchor="t">
            <a:spAutoFit/>
          </a:bodyPr>
          <a:lstStyle/>
          <a:p>
            <a:pPr>
              <a:lnSpc>
                <a:spcPts val="2880"/>
              </a:lnSpc>
            </a:pPr>
            <a:r>
              <a:rPr lang="en-US" sz="2400" b="1">
                <a:solidFill>
                  <a:srgbClr val="003C41"/>
                </a:solidFill>
                <a:latin typeface="Arial"/>
                <a:ea typeface="Century Gothic Paneuropean Bold"/>
                <a:cs typeface="Arial"/>
                <a:sym typeface="Century Gothic Paneuropean Bold"/>
              </a:rPr>
              <a:t>Learners are shown exemplars.</a:t>
            </a:r>
          </a:p>
        </p:txBody>
      </p:sp>
      <p:grpSp>
        <p:nvGrpSpPr>
          <p:cNvPr id="4" name="Group 4" descr="an example of what is needed to gain a Gold award  "/>
          <p:cNvGrpSpPr/>
          <p:nvPr/>
        </p:nvGrpSpPr>
        <p:grpSpPr>
          <a:xfrm>
            <a:off x="397260" y="1695852"/>
            <a:ext cx="5444741" cy="3968349"/>
            <a:chOff x="0" y="0"/>
            <a:chExt cx="10083800" cy="7594600"/>
          </a:xfrm>
        </p:grpSpPr>
        <p:sp>
          <p:nvSpPr>
            <p:cNvPr id="5" name="Freeform 5" descr="A screen shot of what the Gold success criteria looks like"/>
            <p:cNvSpPr/>
            <p:nvPr/>
          </p:nvSpPr>
          <p:spPr>
            <a:xfrm>
              <a:off x="0" y="0"/>
              <a:ext cx="10083800" cy="7594600"/>
            </a:xfrm>
            <a:custGeom>
              <a:avLst/>
              <a:gdLst/>
              <a:ahLst/>
              <a:cxnLst/>
              <a:rect l="l" t="t" r="r" b="b"/>
              <a:pathLst>
                <a:path w="10083800" h="7594600">
                  <a:moveTo>
                    <a:pt x="0" y="0"/>
                  </a:moveTo>
                  <a:lnTo>
                    <a:pt x="10083800" y="0"/>
                  </a:lnTo>
                  <a:lnTo>
                    <a:pt x="10083800" y="7594600"/>
                  </a:lnTo>
                  <a:lnTo>
                    <a:pt x="0" y="7594600"/>
                  </a:lnTo>
                  <a:lnTo>
                    <a:pt x="0" y="0"/>
                  </a:lnTo>
                  <a:close/>
                </a:path>
              </a:pathLst>
            </a:custGeom>
            <a:blipFill>
              <a:blip r:embed="rId3"/>
              <a:stretch>
                <a:fillRect/>
              </a:stretch>
            </a:blipFill>
          </p:spPr>
          <p:txBody>
            <a:bodyPr/>
            <a:lstStyle/>
            <a:p>
              <a:endParaRPr lang="en-GB" sz="1200"/>
            </a:p>
          </p:txBody>
        </p:sp>
      </p:grpSp>
      <p:pic>
        <p:nvPicPr>
          <p:cNvPr id="2" name="Picture 1" descr="A screen shot of what the Silver success criteria looks like"/>
          <p:cNvPicPr>
            <a:picLocks noChangeAspect="1"/>
          </p:cNvPicPr>
          <p:nvPr/>
        </p:nvPicPr>
        <p:blipFill>
          <a:blip r:embed="rId4"/>
          <a:stretch>
            <a:fillRect/>
          </a:stretch>
        </p:blipFill>
        <p:spPr>
          <a:xfrm>
            <a:off x="5994400" y="1675069"/>
            <a:ext cx="6023919" cy="398913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8861F56-161B-90F8-F8DB-1C8B73C4756B}"/>
              </a:ext>
            </a:extLst>
          </p:cNvPr>
          <p:cNvSpPr txBox="1">
            <a:spLocks noGrp="1"/>
          </p:cNvSpPr>
          <p:nvPr>
            <p:ph type="title" idx="4294967295"/>
          </p:nvPr>
        </p:nvSpPr>
        <p:spPr>
          <a:xfrm>
            <a:off x="178896" y="293401"/>
            <a:ext cx="6796061" cy="56919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2E5F63"/>
                </a:solidFill>
                <a:effectLst/>
                <a:uLnTx/>
                <a:uFillTx/>
                <a:latin typeface="Arial Bold"/>
                <a:ea typeface="Arial Bold"/>
                <a:cs typeface="Arial Bold"/>
                <a:sym typeface="Arial Bold"/>
              </a:rPr>
              <a:t>Assessment Criteria</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3600" b="0" i="0" u="none" strike="noStrike" kern="1200" cap="none" spc="0" normalizeH="0" baseline="0" noProof="0" dirty="0">
              <a:ln>
                <a:noFill/>
              </a:ln>
              <a:solidFill>
                <a:schemeClr val="bg1"/>
              </a:solidFill>
              <a:effectLst/>
              <a:uLnTx/>
              <a:uFillTx/>
              <a:latin typeface="+mj-lt"/>
              <a:ea typeface="+mj-ea"/>
              <a:cs typeface="+mj-cs"/>
            </a:endParaRPr>
          </a:p>
        </p:txBody>
      </p:sp>
      <p:sp>
        <p:nvSpPr>
          <p:cNvPr id="6" name="TextBox 6"/>
          <p:cNvSpPr txBox="1"/>
          <p:nvPr/>
        </p:nvSpPr>
        <p:spPr>
          <a:xfrm>
            <a:off x="291668" y="924464"/>
            <a:ext cx="11458264" cy="1092735"/>
          </a:xfrm>
          <a:prstGeom prst="rect">
            <a:avLst/>
          </a:prstGeom>
        </p:spPr>
        <p:txBody>
          <a:bodyPr lIns="0" tIns="0" rIns="0" bIns="0" rtlCol="0" anchor="t">
            <a:spAutoFit/>
          </a:bodyPr>
          <a:lstStyle/>
          <a:p>
            <a:pPr>
              <a:lnSpc>
                <a:spcPts val="2880"/>
              </a:lnSpc>
            </a:pPr>
            <a:r>
              <a:rPr lang="en-US" sz="2400" b="1" dirty="0">
                <a:solidFill>
                  <a:srgbClr val="2E5F63"/>
                </a:solidFill>
                <a:latin typeface="Arial"/>
                <a:ea typeface="Century Gothic Paneuropean Bold"/>
                <a:cs typeface="Arial"/>
                <a:sym typeface="Century Gothic Paneuropean Bold"/>
              </a:rPr>
              <a:t>Design and Engineering - Use of Marking Rubrics which consider ‘Level of Assistance’ needed.</a:t>
            </a:r>
            <a:endParaRPr lang="en-US" sz="2400" b="1" dirty="0">
              <a:solidFill>
                <a:srgbClr val="2E5F63"/>
              </a:solidFill>
              <a:latin typeface="Arial"/>
              <a:ea typeface="Century Gothic Paneuropean Bold"/>
              <a:cs typeface="Arial"/>
            </a:endParaRPr>
          </a:p>
          <a:p>
            <a:pPr>
              <a:lnSpc>
                <a:spcPts val="2880"/>
              </a:lnSpc>
            </a:pPr>
            <a:r>
              <a:rPr lang="en-US" sz="2400" b="1" dirty="0">
                <a:solidFill>
                  <a:srgbClr val="2E5F63"/>
                </a:solidFill>
                <a:latin typeface="Arial"/>
                <a:ea typeface="Century Gothic Paneuropean Bold"/>
                <a:cs typeface="Arial"/>
                <a:sym typeface="Century Gothic Paneuropean Bold"/>
              </a:rPr>
              <a:t>This mirrors practical assessment marking approaches at </a:t>
            </a:r>
            <a:r>
              <a:rPr lang="en-US" sz="2400" b="1" dirty="0" err="1">
                <a:solidFill>
                  <a:srgbClr val="2E5F63"/>
                </a:solidFill>
                <a:latin typeface="Arial"/>
                <a:ea typeface="Century Gothic Paneuropean Bold"/>
                <a:cs typeface="Arial"/>
                <a:sym typeface="Century Gothic Paneuropean Bold"/>
              </a:rPr>
              <a:t>N4</a:t>
            </a:r>
            <a:r>
              <a:rPr lang="en-US" sz="2400" b="1" dirty="0">
                <a:solidFill>
                  <a:srgbClr val="2E5F63"/>
                </a:solidFill>
                <a:latin typeface="Arial"/>
                <a:ea typeface="Century Gothic Paneuropean Bold"/>
                <a:cs typeface="Arial"/>
                <a:sym typeface="Century Gothic Paneuropean Bold"/>
              </a:rPr>
              <a:t>/5.</a:t>
            </a:r>
            <a:endParaRPr lang="en-US" sz="2400" b="1" dirty="0">
              <a:solidFill>
                <a:srgbClr val="2E5F63"/>
              </a:solidFill>
              <a:latin typeface="Arial"/>
              <a:ea typeface="Century Gothic Paneuropean Bold"/>
              <a:cs typeface="Arial"/>
            </a:endParaRPr>
          </a:p>
        </p:txBody>
      </p:sp>
      <p:grpSp>
        <p:nvGrpSpPr>
          <p:cNvPr id="2" name="Group 2" descr="A screen shot of the assessment criteria for measuring and Marking and the use of Hand and Machine Tools. "/>
          <p:cNvGrpSpPr/>
          <p:nvPr/>
        </p:nvGrpSpPr>
        <p:grpSpPr>
          <a:xfrm>
            <a:off x="3141266" y="2140942"/>
            <a:ext cx="5759069" cy="4529233"/>
            <a:chOff x="0" y="0"/>
            <a:chExt cx="11518138" cy="9058466"/>
          </a:xfrm>
        </p:grpSpPr>
        <p:sp>
          <p:nvSpPr>
            <p:cNvPr id="3" name="Freeform 3"/>
            <p:cNvSpPr/>
            <p:nvPr/>
          </p:nvSpPr>
          <p:spPr>
            <a:xfrm>
              <a:off x="0" y="0"/>
              <a:ext cx="11518138" cy="9058529"/>
            </a:xfrm>
            <a:custGeom>
              <a:avLst/>
              <a:gdLst/>
              <a:ahLst/>
              <a:cxnLst/>
              <a:rect l="l" t="t" r="r" b="b"/>
              <a:pathLst>
                <a:path w="11518138" h="9058529">
                  <a:moveTo>
                    <a:pt x="0" y="0"/>
                  </a:moveTo>
                  <a:lnTo>
                    <a:pt x="11518138" y="0"/>
                  </a:lnTo>
                  <a:lnTo>
                    <a:pt x="11518138" y="9058529"/>
                  </a:lnTo>
                  <a:lnTo>
                    <a:pt x="0" y="9058529"/>
                  </a:lnTo>
                  <a:lnTo>
                    <a:pt x="0" y="0"/>
                  </a:lnTo>
                  <a:close/>
                </a:path>
              </a:pathLst>
            </a:custGeom>
            <a:blipFill>
              <a:blip r:embed="rId3"/>
              <a:stretch>
                <a:fillRect/>
              </a:stretch>
            </a:blipFill>
          </p:spPr>
          <p:txBody>
            <a:bodyPr/>
            <a:lstStyle/>
            <a:p>
              <a:endParaRPr lang="en-GB" sz="1200"/>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itle 1">
            <a:extLst>
              <a:ext uri="{FF2B5EF4-FFF2-40B4-BE49-F238E27FC236}">
                <a16:creationId xmlns:a16="http://schemas.microsoft.com/office/drawing/2014/main" id="{9757F2BB-A9F1-00D7-51CE-AF652BAA0BC6}"/>
              </a:ext>
            </a:extLst>
          </p:cNvPr>
          <p:cNvSpPr txBox="1">
            <a:spLocks noGrp="1"/>
          </p:cNvSpPr>
          <p:nvPr>
            <p:ph type="title" idx="4294967295"/>
          </p:nvPr>
        </p:nvSpPr>
        <p:spPr>
          <a:xfrm>
            <a:off x="184763" y="220147"/>
            <a:ext cx="6796061" cy="56919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2E5F63"/>
                </a:solidFill>
                <a:effectLst/>
                <a:uLnTx/>
                <a:uFillTx/>
                <a:latin typeface="Arial Bold"/>
                <a:ea typeface="Arial Bold"/>
                <a:cs typeface="Arial Bold"/>
                <a:sym typeface="Arial Bold"/>
              </a:rPr>
              <a:t>Differentiated Outcomes</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3600" b="0" i="0" u="none" strike="noStrike" kern="1200" cap="none" spc="0" normalizeH="0" baseline="0" noProof="0" dirty="0">
              <a:ln>
                <a:noFill/>
              </a:ln>
              <a:solidFill>
                <a:schemeClr val="bg1"/>
              </a:solidFill>
              <a:effectLst/>
              <a:uLnTx/>
              <a:uFillTx/>
              <a:latin typeface="+mj-lt"/>
              <a:ea typeface="+mj-ea"/>
              <a:cs typeface="+mj-cs"/>
            </a:endParaRPr>
          </a:p>
        </p:txBody>
      </p:sp>
      <p:sp>
        <p:nvSpPr>
          <p:cNvPr id="39" name="TextBox 39"/>
          <p:cNvSpPr txBox="1"/>
          <p:nvPr/>
        </p:nvSpPr>
        <p:spPr>
          <a:xfrm>
            <a:off x="331539" y="779068"/>
            <a:ext cx="1539791" cy="533800"/>
          </a:xfrm>
          <a:prstGeom prst="rect">
            <a:avLst/>
          </a:prstGeom>
        </p:spPr>
        <p:txBody>
          <a:bodyPr wrap="square" lIns="0" tIns="0" rIns="0" bIns="0" rtlCol="0" anchor="t">
            <a:spAutoFit/>
          </a:bodyPr>
          <a:lstStyle/>
          <a:p>
            <a:pPr>
              <a:lnSpc>
                <a:spcPts val="4704"/>
              </a:lnSpc>
            </a:pPr>
            <a:r>
              <a:rPr lang="en-US" sz="2800" b="1" dirty="0">
                <a:solidFill>
                  <a:srgbClr val="545454"/>
                </a:solidFill>
                <a:latin typeface="Arial Bold"/>
                <a:ea typeface="Arial Bold"/>
                <a:cs typeface="Arial Bold"/>
                <a:sym typeface="Arial Bold"/>
              </a:rPr>
              <a:t>Level 2</a:t>
            </a:r>
          </a:p>
        </p:txBody>
      </p:sp>
      <p:grpSp>
        <p:nvGrpSpPr>
          <p:cNvPr id="42" name="Group 41" descr="A Bronze  star with the number 2  ">
            <a:extLst>
              <a:ext uri="{FF2B5EF4-FFF2-40B4-BE49-F238E27FC236}">
                <a16:creationId xmlns:a16="http://schemas.microsoft.com/office/drawing/2014/main" id="{AEE0FFA5-2C9D-3618-4D5F-491A9F821CBB}"/>
              </a:ext>
            </a:extLst>
          </p:cNvPr>
          <p:cNvGrpSpPr/>
          <p:nvPr/>
        </p:nvGrpSpPr>
        <p:grpSpPr>
          <a:xfrm>
            <a:off x="567607" y="1408802"/>
            <a:ext cx="847401" cy="805802"/>
            <a:chOff x="1280807" y="1343584"/>
            <a:chExt cx="847401" cy="805802"/>
          </a:xfrm>
        </p:grpSpPr>
        <p:grpSp>
          <p:nvGrpSpPr>
            <p:cNvPr id="10" name="Group 10" descr="A Bronze  star with the number 2  "/>
            <p:cNvGrpSpPr/>
            <p:nvPr/>
          </p:nvGrpSpPr>
          <p:grpSpPr>
            <a:xfrm>
              <a:off x="1280807" y="1343584"/>
              <a:ext cx="847401" cy="805802"/>
              <a:chOff x="0" y="0"/>
              <a:chExt cx="1694802" cy="1611605"/>
            </a:xfrm>
          </p:grpSpPr>
          <p:sp>
            <p:nvSpPr>
              <p:cNvPr id="11" name="Freeform 11"/>
              <p:cNvSpPr/>
              <p:nvPr/>
            </p:nvSpPr>
            <p:spPr>
              <a:xfrm>
                <a:off x="0" y="0"/>
                <a:ext cx="1694815" cy="1611630"/>
              </a:xfrm>
              <a:custGeom>
                <a:avLst/>
                <a:gdLst/>
                <a:ahLst/>
                <a:cxnLst/>
                <a:rect l="l" t="t" r="r" b="b"/>
                <a:pathLst>
                  <a:path w="1694815" h="1611630">
                    <a:moveTo>
                      <a:pt x="0" y="0"/>
                    </a:moveTo>
                    <a:lnTo>
                      <a:pt x="1694815" y="0"/>
                    </a:lnTo>
                    <a:lnTo>
                      <a:pt x="1694815" y="1611630"/>
                    </a:lnTo>
                    <a:lnTo>
                      <a:pt x="0" y="1611630"/>
                    </a:lnTo>
                    <a:lnTo>
                      <a:pt x="0" y="0"/>
                    </a:lnTo>
                    <a:close/>
                  </a:path>
                </a:pathLst>
              </a:custGeom>
              <a:blipFill>
                <a:blip r:embed="rId3"/>
                <a:stretch>
                  <a:fillRect t="-18" b="-18"/>
                </a:stretch>
              </a:blipFill>
            </p:spPr>
            <p:txBody>
              <a:bodyPr/>
              <a:lstStyle/>
              <a:p>
                <a:endParaRPr lang="en-GB" sz="1200"/>
              </a:p>
            </p:txBody>
          </p:sp>
        </p:grpSp>
        <p:sp>
          <p:nvSpPr>
            <p:cNvPr id="14" name="TextBox 14"/>
            <p:cNvSpPr txBox="1"/>
            <p:nvPr/>
          </p:nvSpPr>
          <p:spPr>
            <a:xfrm>
              <a:off x="1569310" y="1477982"/>
              <a:ext cx="270402" cy="431657"/>
            </a:xfrm>
            <a:prstGeom prst="rect">
              <a:avLst/>
            </a:prstGeom>
          </p:spPr>
          <p:txBody>
            <a:bodyPr lIns="0" tIns="0" rIns="0" bIns="0" rtlCol="0" anchor="t">
              <a:spAutoFit/>
            </a:bodyPr>
            <a:lstStyle/>
            <a:p>
              <a:pPr algn="ctr">
                <a:lnSpc>
                  <a:spcPts val="3809"/>
                </a:lnSpc>
              </a:pPr>
              <a:r>
                <a:rPr lang="en-US" sz="2267" dirty="0">
                  <a:solidFill>
                    <a:srgbClr val="000000"/>
                  </a:solidFill>
                  <a:latin typeface="Arial"/>
                  <a:ea typeface="Arial"/>
                  <a:cs typeface="Arial"/>
                  <a:sym typeface="Arial"/>
                </a:rPr>
                <a:t>2</a:t>
              </a:r>
            </a:p>
          </p:txBody>
        </p:sp>
      </p:grpSp>
      <p:grpSp>
        <p:nvGrpSpPr>
          <p:cNvPr id="31" name="Group 31" descr="U -tube link to tutorial "/>
          <p:cNvGrpSpPr/>
          <p:nvPr/>
        </p:nvGrpSpPr>
        <p:grpSpPr>
          <a:xfrm>
            <a:off x="1640854" y="1441337"/>
            <a:ext cx="1363078" cy="766731"/>
            <a:chOff x="0" y="0"/>
            <a:chExt cx="2726157" cy="1533462"/>
          </a:xfrm>
        </p:grpSpPr>
        <p:sp>
          <p:nvSpPr>
            <p:cNvPr id="32" name="Freeform 32">
              <a:hlinkClick r:id="rId4" tooltip="http://www.youtube.com/watch?v=XtHwUEoPbQ8"/>
            </p:cNvPr>
            <p:cNvSpPr/>
            <p:nvPr/>
          </p:nvSpPr>
          <p:spPr>
            <a:xfrm>
              <a:off x="0" y="0"/>
              <a:ext cx="2726182" cy="1533525"/>
            </a:xfrm>
            <a:custGeom>
              <a:avLst/>
              <a:gdLst/>
              <a:ahLst/>
              <a:cxnLst/>
              <a:rect l="l" t="t" r="r" b="b"/>
              <a:pathLst>
                <a:path w="2726182" h="1533525">
                  <a:moveTo>
                    <a:pt x="0" y="0"/>
                  </a:moveTo>
                  <a:lnTo>
                    <a:pt x="2726182" y="0"/>
                  </a:lnTo>
                  <a:lnTo>
                    <a:pt x="2726182" y="1533525"/>
                  </a:lnTo>
                  <a:lnTo>
                    <a:pt x="0" y="1533525"/>
                  </a:lnTo>
                  <a:lnTo>
                    <a:pt x="0" y="0"/>
                  </a:lnTo>
                  <a:close/>
                </a:path>
              </a:pathLst>
            </a:custGeom>
            <a:blipFill>
              <a:blip r:embed="rId5"/>
              <a:stretch>
                <a:fillRect b="4"/>
              </a:stretch>
            </a:blipFill>
          </p:spPr>
          <p:txBody>
            <a:bodyPr/>
            <a:lstStyle/>
            <a:p>
              <a:endParaRPr lang="en-GB" sz="1200"/>
            </a:p>
          </p:txBody>
        </p:sp>
      </p:grpSp>
      <p:grpSp>
        <p:nvGrpSpPr>
          <p:cNvPr id="44" name="Group 43" descr="A Silver star with the number 2  ">
            <a:extLst>
              <a:ext uri="{FF2B5EF4-FFF2-40B4-BE49-F238E27FC236}">
                <a16:creationId xmlns:a16="http://schemas.microsoft.com/office/drawing/2014/main" id="{5DECF137-4F64-21A9-AF93-72A429094867}"/>
              </a:ext>
            </a:extLst>
          </p:cNvPr>
          <p:cNvGrpSpPr/>
          <p:nvPr/>
        </p:nvGrpSpPr>
        <p:grpSpPr>
          <a:xfrm>
            <a:off x="4651709" y="1280737"/>
            <a:ext cx="881755" cy="838467"/>
            <a:chOff x="5796604" y="1059882"/>
            <a:chExt cx="881755" cy="838467"/>
          </a:xfrm>
        </p:grpSpPr>
        <p:grpSp>
          <p:nvGrpSpPr>
            <p:cNvPr id="8" name="Group 8"/>
            <p:cNvGrpSpPr/>
            <p:nvPr/>
          </p:nvGrpSpPr>
          <p:grpSpPr>
            <a:xfrm>
              <a:off x="5796604" y="1059882"/>
              <a:ext cx="881755" cy="838467"/>
              <a:chOff x="0" y="0"/>
              <a:chExt cx="1763509" cy="1676933"/>
            </a:xfrm>
          </p:grpSpPr>
          <p:sp>
            <p:nvSpPr>
              <p:cNvPr id="9" name="Freeform 9"/>
              <p:cNvSpPr/>
              <p:nvPr/>
            </p:nvSpPr>
            <p:spPr>
              <a:xfrm>
                <a:off x="0" y="0"/>
                <a:ext cx="1763522" cy="1676908"/>
              </a:xfrm>
              <a:custGeom>
                <a:avLst/>
                <a:gdLst/>
                <a:ahLst/>
                <a:cxnLst/>
                <a:rect l="l" t="t" r="r" b="b"/>
                <a:pathLst>
                  <a:path w="1763522" h="1676908">
                    <a:moveTo>
                      <a:pt x="0" y="0"/>
                    </a:moveTo>
                    <a:lnTo>
                      <a:pt x="1763522" y="0"/>
                    </a:lnTo>
                    <a:lnTo>
                      <a:pt x="1763522" y="1676908"/>
                    </a:lnTo>
                    <a:lnTo>
                      <a:pt x="0" y="1676908"/>
                    </a:lnTo>
                    <a:lnTo>
                      <a:pt x="0" y="0"/>
                    </a:lnTo>
                    <a:close/>
                  </a:path>
                </a:pathLst>
              </a:custGeom>
              <a:blipFill>
                <a:blip r:embed="rId6"/>
                <a:stretch>
                  <a:fillRect t="-18" b="-20"/>
                </a:stretch>
              </a:blipFill>
            </p:spPr>
            <p:txBody>
              <a:bodyPr/>
              <a:lstStyle/>
              <a:p>
                <a:endParaRPr lang="en-GB" sz="1200"/>
              </a:p>
            </p:txBody>
          </p:sp>
        </p:grpSp>
        <p:sp>
          <p:nvSpPr>
            <p:cNvPr id="13" name="TextBox 13"/>
            <p:cNvSpPr txBox="1"/>
            <p:nvPr/>
          </p:nvSpPr>
          <p:spPr>
            <a:xfrm>
              <a:off x="6064174" y="1237235"/>
              <a:ext cx="346799" cy="431657"/>
            </a:xfrm>
            <a:prstGeom prst="rect">
              <a:avLst/>
            </a:prstGeom>
          </p:spPr>
          <p:txBody>
            <a:bodyPr lIns="0" tIns="0" rIns="0" bIns="0" rtlCol="0" anchor="t">
              <a:spAutoFit/>
            </a:bodyPr>
            <a:lstStyle/>
            <a:p>
              <a:pPr algn="ctr">
                <a:lnSpc>
                  <a:spcPts val="3809"/>
                </a:lnSpc>
              </a:pPr>
              <a:r>
                <a:rPr lang="en-US" sz="2267" dirty="0">
                  <a:solidFill>
                    <a:srgbClr val="000000"/>
                  </a:solidFill>
                  <a:latin typeface="Arial"/>
                  <a:ea typeface="Arial"/>
                  <a:cs typeface="Arial"/>
                  <a:sym typeface="Arial"/>
                </a:rPr>
                <a:t>2</a:t>
              </a:r>
            </a:p>
          </p:txBody>
        </p:sp>
      </p:grpSp>
      <p:grpSp>
        <p:nvGrpSpPr>
          <p:cNvPr id="35" name="Group 35" descr="U -tube link to tutorial "/>
          <p:cNvGrpSpPr/>
          <p:nvPr/>
        </p:nvGrpSpPr>
        <p:grpSpPr>
          <a:xfrm>
            <a:off x="5845840" y="1408802"/>
            <a:ext cx="1363091" cy="766731"/>
            <a:chOff x="0" y="0"/>
            <a:chExt cx="2726182" cy="1533462"/>
          </a:xfrm>
        </p:grpSpPr>
        <p:sp>
          <p:nvSpPr>
            <p:cNvPr id="36" name="Freeform 36">
              <a:hlinkClick r:id="rId7" tooltip="http://www.youtube.com/watch?v=01BkSe6z0fM"/>
            </p:cNvPr>
            <p:cNvSpPr/>
            <p:nvPr/>
          </p:nvSpPr>
          <p:spPr>
            <a:xfrm>
              <a:off x="0" y="0"/>
              <a:ext cx="2726182" cy="1533525"/>
            </a:xfrm>
            <a:custGeom>
              <a:avLst/>
              <a:gdLst/>
              <a:ahLst/>
              <a:cxnLst/>
              <a:rect l="l" t="t" r="r" b="b"/>
              <a:pathLst>
                <a:path w="2726182" h="1533525">
                  <a:moveTo>
                    <a:pt x="0" y="0"/>
                  </a:moveTo>
                  <a:lnTo>
                    <a:pt x="2726182" y="0"/>
                  </a:lnTo>
                  <a:lnTo>
                    <a:pt x="2726182" y="1533525"/>
                  </a:lnTo>
                  <a:lnTo>
                    <a:pt x="0" y="1533525"/>
                  </a:lnTo>
                  <a:lnTo>
                    <a:pt x="0" y="0"/>
                  </a:lnTo>
                  <a:close/>
                </a:path>
              </a:pathLst>
            </a:custGeom>
            <a:blipFill>
              <a:blip r:embed="rId8"/>
              <a:stretch>
                <a:fillRect b="3"/>
              </a:stretch>
            </a:blipFill>
          </p:spPr>
          <p:txBody>
            <a:bodyPr/>
            <a:lstStyle/>
            <a:p>
              <a:endParaRPr lang="en-GB" sz="1200"/>
            </a:p>
          </p:txBody>
        </p:sp>
      </p:grpSp>
      <p:grpSp>
        <p:nvGrpSpPr>
          <p:cNvPr id="46" name="Group 45" descr="A Gold star with the number 2  ">
            <a:extLst>
              <a:ext uri="{FF2B5EF4-FFF2-40B4-BE49-F238E27FC236}">
                <a16:creationId xmlns:a16="http://schemas.microsoft.com/office/drawing/2014/main" id="{3A89DBA1-39E9-00DA-D2A5-0B6172F74D5D}"/>
              </a:ext>
            </a:extLst>
          </p:cNvPr>
          <p:cNvGrpSpPr/>
          <p:nvPr/>
        </p:nvGrpSpPr>
        <p:grpSpPr>
          <a:xfrm>
            <a:off x="8914666" y="1330017"/>
            <a:ext cx="875075" cy="832117"/>
            <a:chOff x="9870796" y="1036728"/>
            <a:chExt cx="875075" cy="832117"/>
          </a:xfrm>
        </p:grpSpPr>
        <p:grpSp>
          <p:nvGrpSpPr>
            <p:cNvPr id="6" name="Group 6"/>
            <p:cNvGrpSpPr/>
            <p:nvPr/>
          </p:nvGrpSpPr>
          <p:grpSpPr>
            <a:xfrm>
              <a:off x="9870796" y="1036728"/>
              <a:ext cx="875075" cy="832117"/>
              <a:chOff x="0" y="0"/>
              <a:chExt cx="1750149" cy="1664233"/>
            </a:xfrm>
          </p:grpSpPr>
          <p:sp>
            <p:nvSpPr>
              <p:cNvPr id="7" name="Freeform 7"/>
              <p:cNvSpPr/>
              <p:nvPr/>
            </p:nvSpPr>
            <p:spPr>
              <a:xfrm>
                <a:off x="0" y="0"/>
                <a:ext cx="1750187" cy="1664208"/>
              </a:xfrm>
              <a:custGeom>
                <a:avLst/>
                <a:gdLst/>
                <a:ahLst/>
                <a:cxnLst/>
                <a:rect l="l" t="t" r="r" b="b"/>
                <a:pathLst>
                  <a:path w="1750187" h="1664208">
                    <a:moveTo>
                      <a:pt x="0" y="0"/>
                    </a:moveTo>
                    <a:lnTo>
                      <a:pt x="1750187" y="0"/>
                    </a:lnTo>
                    <a:lnTo>
                      <a:pt x="1750187" y="1664208"/>
                    </a:lnTo>
                    <a:lnTo>
                      <a:pt x="0" y="1664208"/>
                    </a:lnTo>
                    <a:lnTo>
                      <a:pt x="0" y="0"/>
                    </a:lnTo>
                    <a:close/>
                  </a:path>
                </a:pathLst>
              </a:custGeom>
              <a:blipFill>
                <a:blip r:embed="rId9"/>
                <a:stretch>
                  <a:fillRect t="-19" r="2" b="-20"/>
                </a:stretch>
              </a:blipFill>
            </p:spPr>
            <p:txBody>
              <a:bodyPr/>
              <a:lstStyle/>
              <a:p>
                <a:endParaRPr lang="en-GB" sz="1200"/>
              </a:p>
            </p:txBody>
          </p:sp>
        </p:grpSp>
        <p:sp>
          <p:nvSpPr>
            <p:cNvPr id="12" name="TextBox 12"/>
            <p:cNvSpPr txBox="1"/>
            <p:nvPr/>
          </p:nvSpPr>
          <p:spPr>
            <a:xfrm>
              <a:off x="10180974" y="1207816"/>
              <a:ext cx="270402" cy="431657"/>
            </a:xfrm>
            <a:prstGeom prst="rect">
              <a:avLst/>
            </a:prstGeom>
          </p:spPr>
          <p:txBody>
            <a:bodyPr lIns="0" tIns="0" rIns="0" bIns="0" rtlCol="0" anchor="t">
              <a:spAutoFit/>
            </a:bodyPr>
            <a:lstStyle/>
            <a:p>
              <a:pPr algn="ctr">
                <a:lnSpc>
                  <a:spcPts val="3809"/>
                </a:lnSpc>
              </a:pPr>
              <a:r>
                <a:rPr lang="en-US" sz="2267">
                  <a:solidFill>
                    <a:srgbClr val="000000"/>
                  </a:solidFill>
                  <a:latin typeface="Arial"/>
                  <a:ea typeface="Arial"/>
                  <a:cs typeface="Arial"/>
                  <a:sym typeface="Arial"/>
                </a:rPr>
                <a:t>2</a:t>
              </a:r>
            </a:p>
          </p:txBody>
        </p:sp>
      </p:grpSp>
      <p:grpSp>
        <p:nvGrpSpPr>
          <p:cNvPr id="29" name="Group 29" descr="U -tube link to tutorial "/>
          <p:cNvGrpSpPr/>
          <p:nvPr/>
        </p:nvGrpSpPr>
        <p:grpSpPr>
          <a:xfrm>
            <a:off x="10154424" y="1405627"/>
            <a:ext cx="1377653" cy="756494"/>
            <a:chOff x="0" y="0"/>
            <a:chExt cx="2354402" cy="1324369"/>
          </a:xfrm>
        </p:grpSpPr>
        <p:sp>
          <p:nvSpPr>
            <p:cNvPr id="30" name="Freeform 30">
              <a:hlinkClick r:id="rId10" tooltip="http://www.youtube.com/watch?v=Dm39Ayb9XQc"/>
            </p:cNvPr>
            <p:cNvSpPr/>
            <p:nvPr/>
          </p:nvSpPr>
          <p:spPr>
            <a:xfrm>
              <a:off x="0" y="0"/>
              <a:ext cx="2354453" cy="1324356"/>
            </a:xfrm>
            <a:custGeom>
              <a:avLst/>
              <a:gdLst/>
              <a:ahLst/>
              <a:cxnLst/>
              <a:rect l="l" t="t" r="r" b="b"/>
              <a:pathLst>
                <a:path w="2354453" h="1324356">
                  <a:moveTo>
                    <a:pt x="0" y="0"/>
                  </a:moveTo>
                  <a:lnTo>
                    <a:pt x="2354453" y="0"/>
                  </a:lnTo>
                  <a:lnTo>
                    <a:pt x="2354453" y="1324356"/>
                  </a:lnTo>
                  <a:lnTo>
                    <a:pt x="0" y="1324356"/>
                  </a:lnTo>
                  <a:lnTo>
                    <a:pt x="0" y="0"/>
                  </a:lnTo>
                  <a:close/>
                </a:path>
              </a:pathLst>
            </a:custGeom>
            <a:blipFill>
              <a:blip r:embed="rId11"/>
              <a:stretch>
                <a:fillRect r="1"/>
              </a:stretch>
            </a:blipFill>
          </p:spPr>
          <p:txBody>
            <a:bodyPr/>
            <a:lstStyle/>
            <a:p>
              <a:endParaRPr lang="en-GB" sz="1200"/>
            </a:p>
          </p:txBody>
        </p:sp>
      </p:grpSp>
      <p:sp>
        <p:nvSpPr>
          <p:cNvPr id="3" name="TextBox 3"/>
          <p:cNvSpPr txBox="1"/>
          <p:nvPr/>
        </p:nvSpPr>
        <p:spPr>
          <a:xfrm>
            <a:off x="331539" y="2375643"/>
            <a:ext cx="2783510" cy="529953"/>
          </a:xfrm>
          <a:prstGeom prst="rect">
            <a:avLst/>
          </a:prstGeom>
        </p:spPr>
        <p:txBody>
          <a:bodyPr lIns="0" tIns="0" rIns="0" bIns="0" rtlCol="0" anchor="t">
            <a:spAutoFit/>
          </a:bodyPr>
          <a:lstStyle/>
          <a:p>
            <a:pPr marL="169524" lvl="1">
              <a:lnSpc>
                <a:spcPts val="2079"/>
              </a:lnSpc>
            </a:pPr>
            <a:r>
              <a:rPr lang="en-US" sz="1733" dirty="0">
                <a:solidFill>
                  <a:schemeClr val="tx1">
                    <a:lumMod val="85000"/>
                    <a:lumOff val="15000"/>
                  </a:schemeClr>
                </a:solidFill>
                <a:latin typeface="Century Gothic Paneuropean"/>
                <a:ea typeface="Century Gothic Paneuropean"/>
                <a:cs typeface="Century Gothic Paneuropean"/>
                <a:sym typeface="Century Gothic Paneuropean"/>
              </a:rPr>
              <a:t>Create a simple soundtrack using loops on </a:t>
            </a:r>
            <a:r>
              <a:rPr lang="en-US" sz="1733" dirty="0" err="1">
                <a:solidFill>
                  <a:schemeClr val="tx1">
                    <a:lumMod val="85000"/>
                    <a:lumOff val="15000"/>
                  </a:schemeClr>
                </a:solidFill>
                <a:latin typeface="Century Gothic Paneuropean"/>
                <a:ea typeface="Century Gothic Paneuropean"/>
                <a:cs typeface="Century Gothic Paneuropean"/>
                <a:sym typeface="Century Gothic Paneuropean"/>
              </a:rPr>
              <a:t>Garageband</a:t>
            </a:r>
            <a:r>
              <a:rPr lang="en-US" sz="1733" dirty="0">
                <a:solidFill>
                  <a:schemeClr val="tx1">
                    <a:lumMod val="85000"/>
                    <a:lumOff val="15000"/>
                  </a:schemeClr>
                </a:solidFill>
                <a:latin typeface="Century Gothic Paneuropean"/>
                <a:ea typeface="Century Gothic Paneuropean"/>
                <a:cs typeface="Century Gothic Paneuropean"/>
                <a:sym typeface="Century Gothic Paneuropean"/>
              </a:rPr>
              <a:t>.</a:t>
            </a:r>
          </a:p>
        </p:txBody>
      </p:sp>
      <p:sp>
        <p:nvSpPr>
          <p:cNvPr id="4" name="TextBox 4"/>
          <p:cNvSpPr txBox="1"/>
          <p:nvPr/>
        </p:nvSpPr>
        <p:spPr>
          <a:xfrm>
            <a:off x="4553335" y="2291630"/>
            <a:ext cx="3560320" cy="799258"/>
          </a:xfrm>
          <a:prstGeom prst="rect">
            <a:avLst/>
          </a:prstGeom>
        </p:spPr>
        <p:txBody>
          <a:bodyPr wrap="square" lIns="0" tIns="0" rIns="0" bIns="0" rtlCol="0" anchor="t">
            <a:spAutoFit/>
          </a:bodyPr>
          <a:lstStyle/>
          <a:p>
            <a:pPr marL="169524" lvl="1">
              <a:lnSpc>
                <a:spcPts val="2079"/>
              </a:lnSpc>
            </a:pPr>
            <a:r>
              <a:rPr lang="en-US" sz="1733" dirty="0">
                <a:solidFill>
                  <a:schemeClr val="tx1">
                    <a:lumMod val="85000"/>
                    <a:lumOff val="15000"/>
                  </a:schemeClr>
                </a:solidFill>
                <a:latin typeface="Century Gothic Paneuropean"/>
                <a:ea typeface="Century Gothic Paneuropean"/>
                <a:cs typeface="Century Gothic Paneuropean"/>
                <a:sym typeface="Century Gothic Paneuropean"/>
              </a:rPr>
              <a:t>Create a simple soundtrack using loops on </a:t>
            </a:r>
            <a:r>
              <a:rPr lang="en-US" sz="1733" dirty="0" err="1">
                <a:solidFill>
                  <a:schemeClr val="tx1">
                    <a:lumMod val="85000"/>
                    <a:lumOff val="15000"/>
                  </a:schemeClr>
                </a:solidFill>
                <a:latin typeface="Century Gothic Paneuropean"/>
                <a:ea typeface="Century Gothic Paneuropean"/>
                <a:cs typeface="Century Gothic Paneuropean"/>
                <a:sym typeface="Century Gothic Paneuropean"/>
              </a:rPr>
              <a:t>Garageband</a:t>
            </a:r>
            <a:r>
              <a:rPr lang="en-US" sz="1733" dirty="0">
                <a:solidFill>
                  <a:schemeClr val="tx1">
                    <a:lumMod val="85000"/>
                    <a:lumOff val="15000"/>
                  </a:schemeClr>
                </a:solidFill>
                <a:latin typeface="Century Gothic Paneuropean"/>
                <a:ea typeface="Century Gothic Paneuropean"/>
                <a:cs typeface="Century Gothic Paneuropean"/>
                <a:sym typeface="Century Gothic Paneuropean"/>
              </a:rPr>
              <a:t> making sure to beat match and change loops.</a:t>
            </a:r>
          </a:p>
        </p:txBody>
      </p:sp>
      <p:sp>
        <p:nvSpPr>
          <p:cNvPr id="5" name="TextBox 5"/>
          <p:cNvSpPr txBox="1"/>
          <p:nvPr/>
        </p:nvSpPr>
        <p:spPr>
          <a:xfrm>
            <a:off x="8762669" y="2302015"/>
            <a:ext cx="2783510" cy="799258"/>
          </a:xfrm>
          <a:prstGeom prst="rect">
            <a:avLst/>
          </a:prstGeom>
        </p:spPr>
        <p:txBody>
          <a:bodyPr lIns="0" tIns="0" rIns="0" bIns="0" rtlCol="0" anchor="t">
            <a:spAutoFit/>
          </a:bodyPr>
          <a:lstStyle/>
          <a:p>
            <a:pPr marL="169524" lvl="1">
              <a:lnSpc>
                <a:spcPts val="2079"/>
              </a:lnSpc>
            </a:pPr>
            <a:r>
              <a:rPr lang="en-US" sz="1733" dirty="0">
                <a:solidFill>
                  <a:schemeClr val="tx1">
                    <a:lumMod val="85000"/>
                    <a:lumOff val="15000"/>
                  </a:schemeClr>
                </a:solidFill>
                <a:latin typeface="Century Gothic Paneuropean"/>
                <a:ea typeface="Century Gothic Paneuropean"/>
                <a:cs typeface="Century Gothic Paneuropean"/>
                <a:sym typeface="Century Gothic Paneuropean"/>
              </a:rPr>
              <a:t>Add in a few simple sound effects downloaded from the internet.</a:t>
            </a:r>
          </a:p>
        </p:txBody>
      </p:sp>
      <p:sp>
        <p:nvSpPr>
          <p:cNvPr id="2" name="TextBox 2"/>
          <p:cNvSpPr txBox="1"/>
          <p:nvPr/>
        </p:nvSpPr>
        <p:spPr>
          <a:xfrm>
            <a:off x="331539" y="3532277"/>
            <a:ext cx="1539791" cy="533800"/>
          </a:xfrm>
          <a:prstGeom prst="rect">
            <a:avLst/>
          </a:prstGeom>
        </p:spPr>
        <p:txBody>
          <a:bodyPr wrap="square" lIns="0" tIns="0" rIns="0" bIns="0" rtlCol="0" anchor="t">
            <a:spAutoFit/>
          </a:bodyPr>
          <a:lstStyle/>
          <a:p>
            <a:pPr>
              <a:lnSpc>
                <a:spcPts val="4704"/>
              </a:lnSpc>
            </a:pPr>
            <a:r>
              <a:rPr lang="en-US" sz="2800" b="1" dirty="0">
                <a:solidFill>
                  <a:srgbClr val="545454"/>
                </a:solidFill>
                <a:latin typeface="Arial Bold"/>
                <a:ea typeface="Arial Bold"/>
                <a:cs typeface="Arial Bold"/>
                <a:sym typeface="Arial Bold"/>
              </a:rPr>
              <a:t>Level 3</a:t>
            </a:r>
          </a:p>
        </p:txBody>
      </p:sp>
      <p:grpSp>
        <p:nvGrpSpPr>
          <p:cNvPr id="43" name="Group 42" descr="A Bronze  star with the number 3  ">
            <a:extLst>
              <a:ext uri="{FF2B5EF4-FFF2-40B4-BE49-F238E27FC236}">
                <a16:creationId xmlns:a16="http://schemas.microsoft.com/office/drawing/2014/main" id="{30DCBE3C-7D28-80B6-9BBD-C59511505B47}"/>
              </a:ext>
            </a:extLst>
          </p:cNvPr>
          <p:cNvGrpSpPr/>
          <p:nvPr/>
        </p:nvGrpSpPr>
        <p:grpSpPr>
          <a:xfrm>
            <a:off x="652214" y="4292093"/>
            <a:ext cx="847401" cy="805802"/>
            <a:chOff x="1386542" y="4158092"/>
            <a:chExt cx="847401" cy="805802"/>
          </a:xfrm>
        </p:grpSpPr>
        <p:grpSp>
          <p:nvGrpSpPr>
            <p:cNvPr id="19" name="Group 19" descr="A Bronze  star with the number 2  "/>
            <p:cNvGrpSpPr/>
            <p:nvPr/>
          </p:nvGrpSpPr>
          <p:grpSpPr>
            <a:xfrm>
              <a:off x="1386542" y="4158092"/>
              <a:ext cx="847401" cy="805802"/>
              <a:chOff x="0" y="0"/>
              <a:chExt cx="1694802" cy="1611605"/>
            </a:xfrm>
          </p:grpSpPr>
          <p:sp>
            <p:nvSpPr>
              <p:cNvPr id="20" name="Freeform 20"/>
              <p:cNvSpPr/>
              <p:nvPr/>
            </p:nvSpPr>
            <p:spPr>
              <a:xfrm>
                <a:off x="0" y="0"/>
                <a:ext cx="1694815" cy="1611630"/>
              </a:xfrm>
              <a:custGeom>
                <a:avLst/>
                <a:gdLst/>
                <a:ahLst/>
                <a:cxnLst/>
                <a:rect l="l" t="t" r="r" b="b"/>
                <a:pathLst>
                  <a:path w="1694815" h="1611630">
                    <a:moveTo>
                      <a:pt x="0" y="0"/>
                    </a:moveTo>
                    <a:lnTo>
                      <a:pt x="1694815" y="0"/>
                    </a:lnTo>
                    <a:lnTo>
                      <a:pt x="1694815" y="1611630"/>
                    </a:lnTo>
                    <a:lnTo>
                      <a:pt x="0" y="1611630"/>
                    </a:lnTo>
                    <a:lnTo>
                      <a:pt x="0" y="0"/>
                    </a:lnTo>
                    <a:close/>
                  </a:path>
                </a:pathLst>
              </a:custGeom>
              <a:blipFill>
                <a:blip r:embed="rId3"/>
                <a:stretch>
                  <a:fillRect t="-18" b="-18"/>
                </a:stretch>
              </a:blipFill>
            </p:spPr>
            <p:txBody>
              <a:bodyPr/>
              <a:lstStyle/>
              <a:p>
                <a:endParaRPr lang="en-GB" sz="1200"/>
              </a:p>
            </p:txBody>
          </p:sp>
        </p:grpSp>
        <p:sp>
          <p:nvSpPr>
            <p:cNvPr id="23" name="TextBox 23"/>
            <p:cNvSpPr txBox="1"/>
            <p:nvPr/>
          </p:nvSpPr>
          <p:spPr>
            <a:xfrm>
              <a:off x="1603953" y="4319119"/>
              <a:ext cx="412801" cy="431657"/>
            </a:xfrm>
            <a:prstGeom prst="rect">
              <a:avLst/>
            </a:prstGeom>
          </p:spPr>
          <p:txBody>
            <a:bodyPr lIns="0" tIns="0" rIns="0" bIns="0" rtlCol="0" anchor="t">
              <a:spAutoFit/>
            </a:bodyPr>
            <a:lstStyle/>
            <a:p>
              <a:pPr algn="ctr">
                <a:lnSpc>
                  <a:spcPts val="3809"/>
                </a:lnSpc>
              </a:pPr>
              <a:r>
                <a:rPr lang="en-US" sz="2267" dirty="0">
                  <a:solidFill>
                    <a:srgbClr val="000000"/>
                  </a:solidFill>
                  <a:latin typeface="Arial"/>
                  <a:ea typeface="Arial"/>
                  <a:cs typeface="Arial"/>
                  <a:sym typeface="Arial"/>
                </a:rPr>
                <a:t>3</a:t>
              </a:r>
            </a:p>
          </p:txBody>
        </p:sp>
      </p:grpSp>
      <p:grpSp>
        <p:nvGrpSpPr>
          <p:cNvPr id="37" name="Group 37" descr="U -tube link to tutorial "/>
          <p:cNvGrpSpPr/>
          <p:nvPr/>
        </p:nvGrpSpPr>
        <p:grpSpPr>
          <a:xfrm>
            <a:off x="1615538" y="4292093"/>
            <a:ext cx="1363085" cy="766737"/>
            <a:chOff x="0" y="0"/>
            <a:chExt cx="2726169" cy="1533474"/>
          </a:xfrm>
        </p:grpSpPr>
        <p:sp>
          <p:nvSpPr>
            <p:cNvPr id="38" name="Freeform 38">
              <a:hlinkClick r:id="rId12" tooltip="http://www.youtube.com/watch?v=SL4PXfaIqik"/>
            </p:cNvPr>
            <p:cNvSpPr/>
            <p:nvPr/>
          </p:nvSpPr>
          <p:spPr>
            <a:xfrm>
              <a:off x="0" y="0"/>
              <a:ext cx="2726182" cy="1533525"/>
            </a:xfrm>
            <a:custGeom>
              <a:avLst/>
              <a:gdLst/>
              <a:ahLst/>
              <a:cxnLst/>
              <a:rect l="l" t="t" r="r" b="b"/>
              <a:pathLst>
                <a:path w="2726182" h="1533525">
                  <a:moveTo>
                    <a:pt x="0" y="0"/>
                  </a:moveTo>
                  <a:lnTo>
                    <a:pt x="2726182" y="0"/>
                  </a:lnTo>
                  <a:lnTo>
                    <a:pt x="2726182" y="1533525"/>
                  </a:lnTo>
                  <a:lnTo>
                    <a:pt x="0" y="1533525"/>
                  </a:lnTo>
                  <a:lnTo>
                    <a:pt x="0" y="0"/>
                  </a:lnTo>
                  <a:close/>
                </a:path>
              </a:pathLst>
            </a:custGeom>
            <a:blipFill>
              <a:blip r:embed="rId13"/>
              <a:stretch>
                <a:fillRect b="3"/>
              </a:stretch>
            </a:blipFill>
          </p:spPr>
          <p:txBody>
            <a:bodyPr/>
            <a:lstStyle/>
            <a:p>
              <a:endParaRPr lang="en-GB" sz="1200"/>
            </a:p>
          </p:txBody>
        </p:sp>
      </p:grpSp>
      <p:grpSp>
        <p:nvGrpSpPr>
          <p:cNvPr id="45" name="Group 44" descr="A Silver star with the number 3  ">
            <a:extLst>
              <a:ext uri="{FF2B5EF4-FFF2-40B4-BE49-F238E27FC236}">
                <a16:creationId xmlns:a16="http://schemas.microsoft.com/office/drawing/2014/main" id="{2463D596-C407-13C1-577F-12C4C05762F8}"/>
              </a:ext>
            </a:extLst>
          </p:cNvPr>
          <p:cNvGrpSpPr/>
          <p:nvPr/>
        </p:nvGrpSpPr>
        <p:grpSpPr>
          <a:xfrm>
            <a:off x="4703778" y="4119825"/>
            <a:ext cx="881755" cy="838467"/>
            <a:chOff x="5837237" y="4146700"/>
            <a:chExt cx="881755" cy="838467"/>
          </a:xfrm>
        </p:grpSpPr>
        <p:grpSp>
          <p:nvGrpSpPr>
            <p:cNvPr id="17" name="Group 17"/>
            <p:cNvGrpSpPr/>
            <p:nvPr/>
          </p:nvGrpSpPr>
          <p:grpSpPr>
            <a:xfrm>
              <a:off x="5837237" y="4146700"/>
              <a:ext cx="881755" cy="838467"/>
              <a:chOff x="0" y="0"/>
              <a:chExt cx="1763509" cy="1676933"/>
            </a:xfrm>
          </p:grpSpPr>
          <p:sp>
            <p:nvSpPr>
              <p:cNvPr id="18" name="Freeform 18"/>
              <p:cNvSpPr/>
              <p:nvPr/>
            </p:nvSpPr>
            <p:spPr>
              <a:xfrm>
                <a:off x="0" y="0"/>
                <a:ext cx="1763522" cy="1676908"/>
              </a:xfrm>
              <a:custGeom>
                <a:avLst/>
                <a:gdLst/>
                <a:ahLst/>
                <a:cxnLst/>
                <a:rect l="l" t="t" r="r" b="b"/>
                <a:pathLst>
                  <a:path w="1763522" h="1676908">
                    <a:moveTo>
                      <a:pt x="0" y="0"/>
                    </a:moveTo>
                    <a:lnTo>
                      <a:pt x="1763522" y="0"/>
                    </a:lnTo>
                    <a:lnTo>
                      <a:pt x="1763522" y="1676908"/>
                    </a:lnTo>
                    <a:lnTo>
                      <a:pt x="0" y="1676908"/>
                    </a:lnTo>
                    <a:lnTo>
                      <a:pt x="0" y="0"/>
                    </a:lnTo>
                    <a:close/>
                  </a:path>
                </a:pathLst>
              </a:custGeom>
              <a:blipFill>
                <a:blip r:embed="rId6"/>
                <a:stretch>
                  <a:fillRect t="-18" b="-20"/>
                </a:stretch>
              </a:blipFill>
            </p:spPr>
            <p:txBody>
              <a:bodyPr/>
              <a:lstStyle/>
              <a:p>
                <a:endParaRPr lang="en-GB" sz="1200"/>
              </a:p>
            </p:txBody>
          </p:sp>
        </p:grpSp>
        <p:sp>
          <p:nvSpPr>
            <p:cNvPr id="22" name="TextBox 22"/>
            <p:cNvSpPr txBox="1"/>
            <p:nvPr/>
          </p:nvSpPr>
          <p:spPr>
            <a:xfrm>
              <a:off x="6144698" y="4319119"/>
              <a:ext cx="270402" cy="431657"/>
            </a:xfrm>
            <a:prstGeom prst="rect">
              <a:avLst/>
            </a:prstGeom>
          </p:spPr>
          <p:txBody>
            <a:bodyPr lIns="0" tIns="0" rIns="0" bIns="0" rtlCol="0" anchor="t">
              <a:spAutoFit/>
            </a:bodyPr>
            <a:lstStyle/>
            <a:p>
              <a:pPr algn="ctr">
                <a:lnSpc>
                  <a:spcPts val="3809"/>
                </a:lnSpc>
              </a:pPr>
              <a:r>
                <a:rPr lang="en-US" sz="2267">
                  <a:solidFill>
                    <a:srgbClr val="000000"/>
                  </a:solidFill>
                  <a:latin typeface="Arial"/>
                  <a:ea typeface="Arial"/>
                  <a:cs typeface="Arial"/>
                  <a:sym typeface="Arial"/>
                </a:rPr>
                <a:t>3</a:t>
              </a:r>
            </a:p>
          </p:txBody>
        </p:sp>
      </p:grpSp>
      <p:grpSp>
        <p:nvGrpSpPr>
          <p:cNvPr id="27" name="Group 27" descr="U -tube link to tutorial "/>
          <p:cNvGrpSpPr/>
          <p:nvPr/>
        </p:nvGrpSpPr>
        <p:grpSpPr>
          <a:xfrm>
            <a:off x="5955452" y="4220389"/>
            <a:ext cx="1490625" cy="838467"/>
            <a:chOff x="0" y="0"/>
            <a:chExt cx="2981249" cy="1676933"/>
          </a:xfrm>
        </p:grpSpPr>
        <p:sp>
          <p:nvSpPr>
            <p:cNvPr id="28" name="Freeform 28">
              <a:hlinkClick r:id="rId14" tooltip="http://www.youtube.com/watch?v=Lmzy_M2PQws"/>
            </p:cNvPr>
            <p:cNvSpPr/>
            <p:nvPr/>
          </p:nvSpPr>
          <p:spPr>
            <a:xfrm>
              <a:off x="0" y="0"/>
              <a:ext cx="2981198" cy="1676908"/>
            </a:xfrm>
            <a:custGeom>
              <a:avLst/>
              <a:gdLst/>
              <a:ahLst/>
              <a:cxnLst/>
              <a:rect l="l" t="t" r="r" b="b"/>
              <a:pathLst>
                <a:path w="2981198" h="1676908">
                  <a:moveTo>
                    <a:pt x="0" y="0"/>
                  </a:moveTo>
                  <a:lnTo>
                    <a:pt x="2981198" y="0"/>
                  </a:lnTo>
                  <a:lnTo>
                    <a:pt x="2981198" y="1676908"/>
                  </a:lnTo>
                  <a:lnTo>
                    <a:pt x="0" y="1676908"/>
                  </a:lnTo>
                  <a:lnTo>
                    <a:pt x="0" y="0"/>
                  </a:lnTo>
                  <a:close/>
                </a:path>
              </a:pathLst>
            </a:custGeom>
            <a:blipFill>
              <a:blip r:embed="rId15"/>
              <a:stretch>
                <a:fillRect r="-1" b="-1"/>
              </a:stretch>
            </a:blipFill>
          </p:spPr>
          <p:txBody>
            <a:bodyPr/>
            <a:lstStyle/>
            <a:p>
              <a:endParaRPr lang="en-GB" sz="1200"/>
            </a:p>
          </p:txBody>
        </p:sp>
      </p:grpSp>
      <p:grpSp>
        <p:nvGrpSpPr>
          <p:cNvPr id="47" name="Group 46" descr="A Gold star with the number 3  ">
            <a:extLst>
              <a:ext uri="{FF2B5EF4-FFF2-40B4-BE49-F238E27FC236}">
                <a16:creationId xmlns:a16="http://schemas.microsoft.com/office/drawing/2014/main" id="{D13B2CF6-8436-D570-0832-83E2280F408A}"/>
              </a:ext>
            </a:extLst>
          </p:cNvPr>
          <p:cNvGrpSpPr/>
          <p:nvPr/>
        </p:nvGrpSpPr>
        <p:grpSpPr>
          <a:xfrm>
            <a:off x="9003460" y="4165733"/>
            <a:ext cx="875075" cy="832117"/>
            <a:chOff x="9789741" y="4198106"/>
            <a:chExt cx="875075" cy="832117"/>
          </a:xfrm>
        </p:grpSpPr>
        <p:grpSp>
          <p:nvGrpSpPr>
            <p:cNvPr id="15" name="Group 15"/>
            <p:cNvGrpSpPr/>
            <p:nvPr/>
          </p:nvGrpSpPr>
          <p:grpSpPr>
            <a:xfrm>
              <a:off x="9789741" y="4198106"/>
              <a:ext cx="875075" cy="832117"/>
              <a:chOff x="0" y="0"/>
              <a:chExt cx="1750149" cy="1664233"/>
            </a:xfrm>
          </p:grpSpPr>
          <p:sp>
            <p:nvSpPr>
              <p:cNvPr id="16" name="Freeform 16"/>
              <p:cNvSpPr/>
              <p:nvPr/>
            </p:nvSpPr>
            <p:spPr>
              <a:xfrm>
                <a:off x="0" y="0"/>
                <a:ext cx="1750187" cy="1664208"/>
              </a:xfrm>
              <a:custGeom>
                <a:avLst/>
                <a:gdLst/>
                <a:ahLst/>
                <a:cxnLst/>
                <a:rect l="l" t="t" r="r" b="b"/>
                <a:pathLst>
                  <a:path w="1750187" h="1664208">
                    <a:moveTo>
                      <a:pt x="0" y="0"/>
                    </a:moveTo>
                    <a:lnTo>
                      <a:pt x="1750187" y="0"/>
                    </a:lnTo>
                    <a:lnTo>
                      <a:pt x="1750187" y="1664208"/>
                    </a:lnTo>
                    <a:lnTo>
                      <a:pt x="0" y="1664208"/>
                    </a:lnTo>
                    <a:lnTo>
                      <a:pt x="0" y="0"/>
                    </a:lnTo>
                    <a:close/>
                  </a:path>
                </a:pathLst>
              </a:custGeom>
              <a:blipFill>
                <a:blip r:embed="rId9"/>
                <a:stretch>
                  <a:fillRect t="-19" r="2" b="-20"/>
                </a:stretch>
              </a:blipFill>
            </p:spPr>
            <p:txBody>
              <a:bodyPr/>
              <a:lstStyle/>
              <a:p>
                <a:endParaRPr lang="en-GB" sz="1200"/>
              </a:p>
            </p:txBody>
          </p:sp>
        </p:grpSp>
        <p:sp>
          <p:nvSpPr>
            <p:cNvPr id="21" name="TextBox 21"/>
            <p:cNvSpPr txBox="1"/>
            <p:nvPr/>
          </p:nvSpPr>
          <p:spPr>
            <a:xfrm>
              <a:off x="10154424" y="4377463"/>
              <a:ext cx="160401" cy="431657"/>
            </a:xfrm>
            <a:prstGeom prst="rect">
              <a:avLst/>
            </a:prstGeom>
          </p:spPr>
          <p:txBody>
            <a:bodyPr lIns="0" tIns="0" rIns="0" bIns="0" rtlCol="0" anchor="t">
              <a:spAutoFit/>
            </a:bodyPr>
            <a:lstStyle/>
            <a:p>
              <a:pPr algn="ctr">
                <a:lnSpc>
                  <a:spcPts val="3809"/>
                </a:lnSpc>
              </a:pPr>
              <a:r>
                <a:rPr lang="en-US" sz="2267" dirty="0">
                  <a:solidFill>
                    <a:srgbClr val="000000"/>
                  </a:solidFill>
                  <a:latin typeface="Arial"/>
                  <a:ea typeface="Arial"/>
                  <a:cs typeface="Arial"/>
                  <a:sym typeface="Arial"/>
                </a:rPr>
                <a:t>3</a:t>
              </a:r>
            </a:p>
          </p:txBody>
        </p:sp>
      </p:grpSp>
      <p:grpSp>
        <p:nvGrpSpPr>
          <p:cNvPr id="33" name="Group 33" descr="U -tube link to tutorial "/>
          <p:cNvGrpSpPr/>
          <p:nvPr/>
        </p:nvGrpSpPr>
        <p:grpSpPr>
          <a:xfrm>
            <a:off x="10206665" y="4121210"/>
            <a:ext cx="1490599" cy="937633"/>
            <a:chOff x="0" y="0"/>
            <a:chExt cx="2354402" cy="1324369"/>
          </a:xfrm>
        </p:grpSpPr>
        <p:sp>
          <p:nvSpPr>
            <p:cNvPr id="34" name="Freeform 34">
              <a:hlinkClick r:id="rId16" tooltip="http://www.youtube.com/watch?v=NEYplhvcHNQ"/>
            </p:cNvPr>
            <p:cNvSpPr/>
            <p:nvPr/>
          </p:nvSpPr>
          <p:spPr>
            <a:xfrm>
              <a:off x="0" y="0"/>
              <a:ext cx="2354453" cy="1324356"/>
            </a:xfrm>
            <a:custGeom>
              <a:avLst/>
              <a:gdLst/>
              <a:ahLst/>
              <a:cxnLst/>
              <a:rect l="l" t="t" r="r" b="b"/>
              <a:pathLst>
                <a:path w="2354453" h="1324356">
                  <a:moveTo>
                    <a:pt x="0" y="0"/>
                  </a:moveTo>
                  <a:lnTo>
                    <a:pt x="2354453" y="0"/>
                  </a:lnTo>
                  <a:lnTo>
                    <a:pt x="2354453" y="1324356"/>
                  </a:lnTo>
                  <a:lnTo>
                    <a:pt x="0" y="1324356"/>
                  </a:lnTo>
                  <a:lnTo>
                    <a:pt x="0" y="0"/>
                  </a:lnTo>
                  <a:close/>
                </a:path>
              </a:pathLst>
            </a:custGeom>
            <a:blipFill>
              <a:blip r:embed="rId8"/>
              <a:stretch>
                <a:fillRect r="1"/>
              </a:stretch>
            </a:blipFill>
          </p:spPr>
          <p:txBody>
            <a:bodyPr/>
            <a:lstStyle/>
            <a:p>
              <a:endParaRPr lang="en-GB" sz="1200"/>
            </a:p>
          </p:txBody>
        </p:sp>
      </p:grpSp>
      <p:sp>
        <p:nvSpPr>
          <p:cNvPr id="24" name="TextBox 24"/>
          <p:cNvSpPr txBox="1"/>
          <p:nvPr/>
        </p:nvSpPr>
        <p:spPr>
          <a:xfrm>
            <a:off x="652214" y="5250724"/>
            <a:ext cx="3276308" cy="799258"/>
          </a:xfrm>
          <a:prstGeom prst="rect">
            <a:avLst/>
          </a:prstGeom>
        </p:spPr>
        <p:txBody>
          <a:bodyPr wrap="square" lIns="0" tIns="0" rIns="0" bIns="0" rtlCol="0" anchor="t">
            <a:spAutoFit/>
          </a:bodyPr>
          <a:lstStyle/>
          <a:p>
            <a:pPr marL="169524" lvl="1">
              <a:lnSpc>
                <a:spcPts val="2079"/>
              </a:lnSpc>
            </a:pPr>
            <a:r>
              <a:rPr lang="en-US" sz="1733" dirty="0">
                <a:solidFill>
                  <a:schemeClr val="tx1">
                    <a:lumMod val="85000"/>
                    <a:lumOff val="15000"/>
                  </a:schemeClr>
                </a:solidFill>
                <a:latin typeface="Century Gothic Paneuropean"/>
                <a:ea typeface="Century Gothic Paneuropean"/>
                <a:cs typeface="Century Gothic Paneuropean"/>
                <a:sym typeface="Century Gothic Paneuropean"/>
              </a:rPr>
              <a:t>Create a simple soundtrack using loops on </a:t>
            </a:r>
            <a:r>
              <a:rPr lang="en-US" sz="1733" dirty="0" err="1">
                <a:solidFill>
                  <a:schemeClr val="tx1">
                    <a:lumMod val="85000"/>
                    <a:lumOff val="15000"/>
                  </a:schemeClr>
                </a:solidFill>
                <a:latin typeface="Century Gothic Paneuropean"/>
                <a:ea typeface="Century Gothic Paneuropean"/>
                <a:cs typeface="Century Gothic Paneuropean"/>
                <a:sym typeface="Century Gothic Paneuropean"/>
              </a:rPr>
              <a:t>Garageband</a:t>
            </a:r>
            <a:r>
              <a:rPr lang="en-US" sz="1733" dirty="0">
                <a:solidFill>
                  <a:schemeClr val="tx1">
                    <a:lumMod val="85000"/>
                    <a:lumOff val="15000"/>
                  </a:schemeClr>
                </a:solidFill>
                <a:latin typeface="Century Gothic Paneuropean"/>
                <a:ea typeface="Century Gothic Paneuropean"/>
                <a:cs typeface="Century Gothic Paneuropean"/>
                <a:sym typeface="Century Gothic Paneuropean"/>
              </a:rPr>
              <a:t> adding in volume automation and panning.</a:t>
            </a:r>
          </a:p>
        </p:txBody>
      </p:sp>
      <p:sp>
        <p:nvSpPr>
          <p:cNvPr id="25" name="TextBox 25"/>
          <p:cNvSpPr txBox="1"/>
          <p:nvPr/>
        </p:nvSpPr>
        <p:spPr>
          <a:xfrm>
            <a:off x="4604431" y="5250724"/>
            <a:ext cx="3276308" cy="1068562"/>
          </a:xfrm>
          <a:prstGeom prst="rect">
            <a:avLst/>
          </a:prstGeom>
        </p:spPr>
        <p:txBody>
          <a:bodyPr lIns="0" tIns="0" rIns="0" bIns="0" rtlCol="0" anchor="t">
            <a:spAutoFit/>
          </a:bodyPr>
          <a:lstStyle/>
          <a:p>
            <a:pPr marL="169524" lvl="1">
              <a:lnSpc>
                <a:spcPts val="2079"/>
              </a:lnSpc>
            </a:pPr>
            <a:r>
              <a:rPr lang="en-US" sz="1733" dirty="0">
                <a:solidFill>
                  <a:schemeClr val="tx1">
                    <a:lumMod val="85000"/>
                    <a:lumOff val="15000"/>
                  </a:schemeClr>
                </a:solidFill>
                <a:latin typeface="Century Gothic Paneuropean"/>
                <a:ea typeface="Century Gothic Paneuropean"/>
                <a:cs typeface="Century Gothic Paneuropean"/>
                <a:sym typeface="Century Gothic Paneuropean"/>
              </a:rPr>
              <a:t>Add in appropriate sound effects downloaded from the internet. Making sure sound effects are placed on the correct timing.</a:t>
            </a:r>
          </a:p>
        </p:txBody>
      </p:sp>
      <p:sp>
        <p:nvSpPr>
          <p:cNvPr id="26" name="TextBox 26"/>
          <p:cNvSpPr txBox="1"/>
          <p:nvPr/>
        </p:nvSpPr>
        <p:spPr>
          <a:xfrm>
            <a:off x="8762669" y="5189392"/>
            <a:ext cx="3276308" cy="1337867"/>
          </a:xfrm>
          <a:prstGeom prst="rect">
            <a:avLst/>
          </a:prstGeom>
        </p:spPr>
        <p:txBody>
          <a:bodyPr wrap="square" lIns="0" tIns="0" rIns="0" bIns="0" rtlCol="0" anchor="t">
            <a:spAutoFit/>
          </a:bodyPr>
          <a:lstStyle/>
          <a:p>
            <a:pPr marL="169524" lvl="1">
              <a:lnSpc>
                <a:spcPts val="2079"/>
              </a:lnSpc>
            </a:pPr>
            <a:r>
              <a:rPr lang="en-US" sz="1733" dirty="0">
                <a:solidFill>
                  <a:schemeClr val="tx1">
                    <a:lumMod val="85000"/>
                    <a:lumOff val="15000"/>
                  </a:schemeClr>
                </a:solidFill>
                <a:latin typeface="Century Gothic Paneuropean"/>
                <a:ea typeface="Century Gothic Paneuropean"/>
                <a:cs typeface="Century Gothic Paneuropean"/>
                <a:sym typeface="Century Gothic Paneuropean"/>
              </a:rPr>
              <a:t>Add volume automation and panning to sound effects. </a:t>
            </a:r>
          </a:p>
          <a:p>
            <a:pPr marL="169524" lvl="1">
              <a:lnSpc>
                <a:spcPts val="2079"/>
              </a:lnSpc>
            </a:pPr>
            <a:r>
              <a:rPr lang="en-US" sz="1733" dirty="0">
                <a:solidFill>
                  <a:schemeClr val="tx1">
                    <a:lumMod val="85000"/>
                    <a:lumOff val="15000"/>
                  </a:schemeClr>
                </a:solidFill>
                <a:latin typeface="Century Gothic Paneuropean"/>
                <a:ea typeface="Century Gothic Paneuropean"/>
                <a:cs typeface="Century Gothic Paneuropean"/>
                <a:sym typeface="Century Gothic Paneuropean"/>
              </a:rPr>
              <a:t>In addition, use reverb to make sound effects heard more clearly.</a:t>
            </a:r>
          </a:p>
          <a:p>
            <a:pPr marL="169524" lvl="1">
              <a:lnSpc>
                <a:spcPts val="2079"/>
              </a:lnSpc>
            </a:pPr>
            <a:endParaRPr lang="en-US" sz="1733" dirty="0">
              <a:solidFill>
                <a:srgbClr val="545454"/>
              </a:solidFill>
              <a:latin typeface="Century Gothic Paneuropean"/>
              <a:ea typeface="Century Gothic Paneuropean"/>
              <a:cs typeface="Century Gothic Paneuropean"/>
              <a:sym typeface="Century Gothic Paneuropean"/>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076EAA3-2F7A-9118-FFD6-B7B245963966}"/>
              </a:ext>
            </a:extLst>
          </p:cNvPr>
          <p:cNvSpPr txBox="1">
            <a:spLocks noGrp="1"/>
          </p:cNvSpPr>
          <p:nvPr>
            <p:ph type="title" idx="4294967295"/>
          </p:nvPr>
        </p:nvSpPr>
        <p:spPr>
          <a:xfrm>
            <a:off x="178896" y="293401"/>
            <a:ext cx="6796061" cy="56919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2E5F63"/>
                </a:solidFill>
                <a:effectLst/>
                <a:uLnTx/>
                <a:uFillTx/>
                <a:latin typeface="Arial Bold"/>
                <a:ea typeface="Arial Bold"/>
                <a:cs typeface="Arial Bold"/>
                <a:sym typeface="Arial Bold"/>
              </a:rPr>
              <a:t>Assessment Criteria Music</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3600" b="0" i="0" u="none" strike="noStrike" kern="1200" cap="none" spc="0" normalizeH="0" baseline="0" noProof="0" dirty="0">
              <a:ln>
                <a:noFill/>
              </a:ln>
              <a:solidFill>
                <a:schemeClr val="bg1"/>
              </a:solidFill>
              <a:effectLst/>
              <a:uLnTx/>
              <a:uFillTx/>
              <a:latin typeface="+mj-lt"/>
              <a:ea typeface="+mj-ea"/>
              <a:cs typeface="+mj-cs"/>
            </a:endParaRPr>
          </a:p>
        </p:txBody>
      </p:sp>
      <p:sp>
        <p:nvSpPr>
          <p:cNvPr id="4" name="TextBox 4"/>
          <p:cNvSpPr txBox="1"/>
          <p:nvPr/>
        </p:nvSpPr>
        <p:spPr>
          <a:xfrm>
            <a:off x="315446" y="893074"/>
            <a:ext cx="11458264" cy="369332"/>
          </a:xfrm>
          <a:prstGeom prst="rect">
            <a:avLst/>
          </a:prstGeom>
        </p:spPr>
        <p:txBody>
          <a:bodyPr lIns="0" tIns="0" rIns="0" bIns="0" rtlCol="0" anchor="t">
            <a:spAutoFit/>
          </a:bodyPr>
          <a:lstStyle/>
          <a:p>
            <a:r>
              <a:rPr lang="en-US" sz="2400" b="1">
                <a:solidFill>
                  <a:srgbClr val="2E5F63"/>
                </a:solidFill>
                <a:latin typeface="Arial"/>
                <a:ea typeface="Century Gothic Paneuropean Bold"/>
                <a:cs typeface="Arial"/>
                <a:sym typeface="Century Gothic Paneuropean Bold"/>
              </a:rPr>
              <a:t>Music - Use of differentiated assessment criteria </a:t>
            </a:r>
            <a:endParaRPr lang="en-US" sz="2400" b="1">
              <a:solidFill>
                <a:srgbClr val="2E5F63"/>
              </a:solidFill>
              <a:latin typeface="Arial"/>
              <a:ea typeface="Century Gothic Paneuropean Bold"/>
              <a:cs typeface="Arial"/>
            </a:endParaRPr>
          </a:p>
        </p:txBody>
      </p:sp>
      <p:grpSp>
        <p:nvGrpSpPr>
          <p:cNvPr id="7" name="Group 6" descr="A screen shot of the assessment criteria for Sound track creation and Beat Matching and Loop Manipulation ">
            <a:extLst>
              <a:ext uri="{FF2B5EF4-FFF2-40B4-BE49-F238E27FC236}">
                <a16:creationId xmlns:a16="http://schemas.microsoft.com/office/drawing/2014/main" id="{2909999F-90AD-69EC-3111-57C1D580E9E7}"/>
              </a:ext>
            </a:extLst>
          </p:cNvPr>
          <p:cNvGrpSpPr/>
          <p:nvPr/>
        </p:nvGrpSpPr>
        <p:grpSpPr>
          <a:xfrm>
            <a:off x="3302000" y="1414172"/>
            <a:ext cx="5334000" cy="5277574"/>
            <a:chOff x="394370" y="2811883"/>
            <a:chExt cx="7341452" cy="7281023"/>
          </a:xfrm>
        </p:grpSpPr>
        <p:sp>
          <p:nvSpPr>
            <p:cNvPr id="2" name="Freeform 2"/>
            <p:cNvSpPr/>
            <p:nvPr/>
          </p:nvSpPr>
          <p:spPr>
            <a:xfrm>
              <a:off x="422489" y="2811883"/>
              <a:ext cx="7313333" cy="3364563"/>
            </a:xfrm>
            <a:custGeom>
              <a:avLst/>
              <a:gdLst/>
              <a:ahLst/>
              <a:cxnLst/>
              <a:rect l="l" t="t" r="r" b="b"/>
              <a:pathLst>
                <a:path w="7787785" h="3558657">
                  <a:moveTo>
                    <a:pt x="0" y="0"/>
                  </a:moveTo>
                  <a:lnTo>
                    <a:pt x="7787785" y="0"/>
                  </a:lnTo>
                  <a:lnTo>
                    <a:pt x="7787785" y="3558656"/>
                  </a:lnTo>
                  <a:lnTo>
                    <a:pt x="0" y="3558656"/>
                  </a:lnTo>
                  <a:lnTo>
                    <a:pt x="0" y="0"/>
                  </a:lnTo>
                  <a:close/>
                </a:path>
              </a:pathLst>
            </a:custGeom>
            <a:blipFill>
              <a:blip r:embed="rId3"/>
              <a:stretch>
                <a:fillRect/>
              </a:stretch>
            </a:blipFill>
          </p:spPr>
          <p:txBody>
            <a:bodyPr/>
            <a:lstStyle/>
            <a:p>
              <a:endParaRPr lang="en-GB" sz="1200"/>
            </a:p>
          </p:txBody>
        </p:sp>
        <p:sp>
          <p:nvSpPr>
            <p:cNvPr id="3" name="Freeform 3"/>
            <p:cNvSpPr/>
            <p:nvPr/>
          </p:nvSpPr>
          <p:spPr>
            <a:xfrm>
              <a:off x="394370" y="6351646"/>
              <a:ext cx="7300227" cy="3741260"/>
            </a:xfrm>
            <a:custGeom>
              <a:avLst/>
              <a:gdLst/>
              <a:ahLst/>
              <a:cxnLst/>
              <a:rect l="l" t="t" r="r" b="b"/>
              <a:pathLst>
                <a:path w="7602151" h="3741260">
                  <a:moveTo>
                    <a:pt x="0" y="0"/>
                  </a:moveTo>
                  <a:lnTo>
                    <a:pt x="7602151" y="0"/>
                  </a:lnTo>
                  <a:lnTo>
                    <a:pt x="7602151" y="3741260"/>
                  </a:lnTo>
                  <a:lnTo>
                    <a:pt x="0" y="3741260"/>
                  </a:lnTo>
                  <a:lnTo>
                    <a:pt x="0" y="0"/>
                  </a:lnTo>
                  <a:close/>
                </a:path>
              </a:pathLst>
            </a:custGeom>
            <a:blipFill>
              <a:blip r:embed="rId4"/>
              <a:stretch>
                <a:fillRect r="-4845"/>
              </a:stretch>
            </a:blipFill>
          </p:spPr>
          <p:txBody>
            <a:bodyPr/>
            <a:lstStyle/>
            <a:p>
              <a:endParaRPr lang="en-GB" sz="1200"/>
            </a:p>
          </p:txBody>
        </p:sp>
      </p:grpSp>
    </p:spTree>
    <p:extLst>
      <p:ext uri="{BB962C8B-B14F-4D97-AF65-F5344CB8AC3E}">
        <p14:creationId xmlns:p14="http://schemas.microsoft.com/office/powerpoint/2010/main" val="5396493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0ef77447-1083-4dec-b89f-27c765076840}" enabled="0" method="" siteId="{0ef77447-1083-4dec-b89f-27c765076840}" removed="1"/>
</clbl:labelList>
</file>

<file path=docProps/app.xml><?xml version="1.0" encoding="utf-8"?>
<Properties xmlns="http://schemas.openxmlformats.org/officeDocument/2006/extended-properties" xmlns:vt="http://schemas.openxmlformats.org/officeDocument/2006/docPropsVTypes">
  <TotalTime>214</TotalTime>
  <Words>1324</Words>
  <Application>Microsoft Office PowerPoint</Application>
  <PresentationFormat>Widescreen</PresentationFormat>
  <Paragraphs>166</Paragraphs>
  <Slides>16</Slides>
  <Notes>13</Notes>
  <HiddenSlides>0</HiddenSlides>
  <MMClips>6</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16</vt:i4>
      </vt:variant>
    </vt:vector>
  </HeadingPairs>
  <TitlesOfParts>
    <vt:vector size="29" baseType="lpstr">
      <vt:lpstr>Aptos</vt:lpstr>
      <vt:lpstr>Aptos Display</vt:lpstr>
      <vt:lpstr>Arial</vt:lpstr>
      <vt:lpstr>Arial Bold</vt:lpstr>
      <vt:lpstr>Calibri</vt:lpstr>
      <vt:lpstr>Century Gothic</vt:lpstr>
      <vt:lpstr>Century Gothic Paneuropean</vt:lpstr>
      <vt:lpstr>Montserrat Bold</vt:lpstr>
      <vt:lpstr>Open Sans</vt:lpstr>
      <vt:lpstr>Outfit Medium</vt:lpstr>
      <vt:lpstr>Segoe UI</vt:lpstr>
      <vt:lpstr>TT Fors Bold</vt:lpstr>
      <vt:lpstr>Office Theme</vt:lpstr>
      <vt:lpstr>The Additional Support for Learning Engagement Event 2026   Sharing What Works: Improving ASN Together  12 March 2026 </vt:lpstr>
      <vt:lpstr>Session 3:  Wallace High School Supporting Inclusive Learning in Practical Subjects</vt:lpstr>
      <vt:lpstr>The Issue</vt:lpstr>
      <vt:lpstr>Our Journey</vt:lpstr>
      <vt:lpstr>Differentiated Outcomes</vt:lpstr>
      <vt:lpstr>Differentiated Outcomes Examples</vt:lpstr>
      <vt:lpstr>Assessment Criteria </vt:lpstr>
      <vt:lpstr>Differentiated Outcomes </vt:lpstr>
      <vt:lpstr>Assessment Criteria Music </vt:lpstr>
      <vt:lpstr>Assessment Criteria. </vt:lpstr>
      <vt:lpstr>Video Resources </vt:lpstr>
      <vt:lpstr>The Videos and demonstration of levels </vt:lpstr>
      <vt:lpstr>What does it look like in practice? </vt:lpstr>
      <vt:lpstr>Staff and Learner Feedback </vt:lpstr>
      <vt:lpstr>Next Steps… </vt:lpstr>
      <vt:lpstr>Education Scotland logo: white on teal background</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Fran Foreman</dc:creator>
  <cp:lastModifiedBy>Fran Foreman</cp:lastModifiedBy>
  <cp:revision>1</cp:revision>
  <dcterms:created xsi:type="dcterms:W3CDTF">2026-03-23T16:01:50Z</dcterms:created>
  <dcterms:modified xsi:type="dcterms:W3CDTF">2026-03-26T20:50:00Z</dcterms:modified>
</cp:coreProperties>
</file>