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swald Medium" panose="020B0604020202020204" pitchFamily="2" charset="0"/>
      <p:regular r:id="rId7"/>
      <p:bold r:id="rId8"/>
    </p:embeddedFont>
    <p:embeddedFont>
      <p:font typeface="Oswald SemiBold" panose="020B0604020202020204" pitchFamily="2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EAAFE4-6F30-4E97-9B61-7683CEC8273C}" v="5" dt="2023-10-08T18:21:02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149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48be948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48be948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48be948f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48be948f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48be948f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48be948f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290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023750" y="1035202"/>
            <a:ext cx="70965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  <a:buNone/>
            </a:pPr>
            <a:r>
              <a:rPr lang="en" sz="6000" dirty="0">
                <a:solidFill>
                  <a:srgbClr val="00A6D6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#Target2030</a:t>
            </a:r>
            <a:endParaRPr sz="6000" dirty="0">
              <a:solidFill>
                <a:srgbClr val="00A6D6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575291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7000"/>
              </a:spcBef>
              <a:spcAft>
                <a:spcPts val="0"/>
              </a:spcAft>
              <a:buSzPts val="275"/>
              <a:buNone/>
            </a:pPr>
            <a:r>
              <a:rPr lang="en" sz="3600" dirty="0">
                <a:solidFill>
                  <a:schemeClr val="dk1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For People, Planet and Prosperity</a:t>
            </a:r>
            <a:endParaRPr sz="3600" dirty="0"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80777" y="4425450"/>
            <a:ext cx="3991223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dirty="0">
                <a:solidFill>
                  <a:srgbClr val="00A6D6"/>
                </a:solidFill>
                <a:latin typeface="Oswald Medium"/>
                <a:ea typeface="Oswald Medium"/>
                <a:cs typeface="Oswald Medium"/>
                <a:sym typeface="Oswald Medium"/>
              </a:rPr>
              <a:t>Email: </a:t>
            </a:r>
            <a:r>
              <a:rPr lang="en" sz="1700" dirty="0" err="1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LearningforSustainability@gov.scot</a:t>
            </a:r>
            <a:endParaRPr sz="1700" dirty="0">
              <a:latin typeface="Oswald Medium"/>
              <a:ea typeface="Oswald Medium"/>
              <a:cs typeface="Oswald Medium"/>
              <a:sym typeface="Oswal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520100" y="1332100"/>
            <a:ext cx="70965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A6D6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JOIN</a:t>
            </a:r>
            <a:r>
              <a:rPr lang="en" sz="4800">
                <a:latin typeface="Oswald SemiBold"/>
                <a:ea typeface="Oswald SemiBold"/>
                <a:cs typeface="Oswald SemiBold"/>
                <a:sym typeface="Oswald SemiBold"/>
              </a:rPr>
              <a:t> the inspiring</a:t>
            </a:r>
            <a:endParaRPr sz="4800">
              <a:latin typeface="Oswald SemiBold"/>
              <a:ea typeface="Oswald SemiBold"/>
              <a:cs typeface="Oswald SemiBold"/>
              <a:sym typeface="Oswald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Oswald SemiBold"/>
                <a:ea typeface="Oswald SemiBold"/>
                <a:cs typeface="Oswald SemiBold"/>
                <a:sym typeface="Oswald SemiBold"/>
              </a:rPr>
              <a:t>movement for change</a:t>
            </a:r>
            <a:endParaRPr sz="4800">
              <a:solidFill>
                <a:srgbClr val="00A6D6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823268" y="721006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1380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" dirty="0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Every 3-18 learning setting to be sustainable by 2030</a:t>
            </a:r>
            <a:endParaRPr dirty="0">
              <a:solidFill>
                <a:schemeClr val="dk1"/>
              </a:solidFill>
              <a:latin typeface="Oswald Medium"/>
              <a:ea typeface="Oswald Medium"/>
              <a:cs typeface="Oswald Medium"/>
              <a:sym typeface="Oswald Medium"/>
            </a:endParaRP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" dirty="0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Learning for Sustainability for ALL</a:t>
            </a:r>
            <a:endParaRPr dirty="0">
              <a:solidFill>
                <a:schemeClr val="dk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834736" y="4235800"/>
            <a:ext cx="32589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#Target2030 #LfSforAll</a:t>
            </a:r>
            <a:endParaRPr dirty="0">
              <a:solidFill>
                <a:schemeClr val="dk1"/>
              </a:solidFill>
              <a:latin typeface="Oswald Medium"/>
              <a:ea typeface="Oswald Medium"/>
              <a:cs typeface="Oswald Medium"/>
              <a:sym typeface="Oswald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BADD8"/>
                </a:solidFill>
                <a:latin typeface="Oswald Medium"/>
                <a:ea typeface="Oswald Medium"/>
                <a:cs typeface="Oswald Medium"/>
                <a:sym typeface="Oswald Medium"/>
              </a:rPr>
              <a:t>Email:</a:t>
            </a:r>
            <a:r>
              <a:rPr lang="en" dirty="0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 LearningforSustainability@gov.scot</a:t>
            </a:r>
            <a:endParaRPr dirty="0">
              <a:solidFill>
                <a:schemeClr val="dk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E4F061-3DE6-CACB-7A92-534501876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33" y="2639008"/>
            <a:ext cx="342900" cy="3286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1313ED-2AF4-6DB2-4880-1643B5146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33" y="3138604"/>
            <a:ext cx="342900" cy="3286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ctrTitle"/>
          </p:nvPr>
        </p:nvSpPr>
        <p:spPr>
          <a:xfrm>
            <a:off x="367825" y="470025"/>
            <a:ext cx="84087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Oswald SemiBold"/>
                <a:ea typeface="Oswald SemiBold"/>
                <a:cs typeface="Oswald SemiBold"/>
                <a:sym typeface="Oswald SemiBold"/>
              </a:rPr>
              <a:t>I’m answering the </a:t>
            </a:r>
            <a:r>
              <a:rPr lang="en" sz="4800">
                <a:solidFill>
                  <a:srgbClr val="00A6D6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Call to Action...</a:t>
            </a:r>
            <a:endParaRPr sz="4800">
              <a:solidFill>
                <a:srgbClr val="00A6D6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1"/>
          </p:nvPr>
        </p:nvSpPr>
        <p:spPr>
          <a:xfrm>
            <a:off x="311700" y="3587000"/>
            <a:ext cx="8520600" cy="4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All learning settings to be sustainable </a:t>
            </a:r>
            <a:r>
              <a:rPr lang="en" dirty="0">
                <a:solidFill>
                  <a:srgbClr val="00A6D6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#Target2030</a:t>
            </a:r>
            <a:endParaRPr dirty="0">
              <a:solidFill>
                <a:schemeClr val="dk1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856349" y="4465207"/>
            <a:ext cx="4025751" cy="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A6D6"/>
                </a:solidFill>
                <a:latin typeface="Oswald Medium"/>
                <a:ea typeface="Oswald Medium"/>
                <a:cs typeface="Oswald Medium"/>
                <a:sym typeface="Oswald Medium"/>
              </a:rPr>
              <a:t>Email: </a:t>
            </a:r>
            <a:r>
              <a:rPr lang="en" sz="1600" dirty="0" err="1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LearningforSustainability@gov.scot</a:t>
            </a:r>
            <a:endParaRPr sz="1600" dirty="0">
              <a:solidFill>
                <a:schemeClr val="dk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ctrTitle"/>
          </p:nvPr>
        </p:nvSpPr>
        <p:spPr>
          <a:xfrm>
            <a:off x="0" y="470025"/>
            <a:ext cx="9039921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latin typeface="Oswald SemiBold"/>
                <a:ea typeface="Oswald SemiBold"/>
                <a:cs typeface="Oswald SemiBold"/>
                <a:sym typeface="Oswald SemiBold"/>
              </a:rPr>
              <a:t>We’re answering the </a:t>
            </a:r>
            <a:r>
              <a:rPr lang="en" sz="4400" dirty="0">
                <a:solidFill>
                  <a:srgbClr val="00A6D6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Call to Action...</a:t>
            </a:r>
            <a:endParaRPr sz="4400" dirty="0">
              <a:solidFill>
                <a:srgbClr val="00A6D6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1"/>
          </p:nvPr>
        </p:nvSpPr>
        <p:spPr>
          <a:xfrm>
            <a:off x="311700" y="3587000"/>
            <a:ext cx="8520600" cy="4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All learning settings to be sustainable </a:t>
            </a:r>
            <a:r>
              <a:rPr lang="en" dirty="0">
                <a:solidFill>
                  <a:srgbClr val="00A6D6"/>
                </a:solidFill>
                <a:latin typeface="Oswald SemiBold"/>
                <a:ea typeface="Oswald SemiBold"/>
                <a:cs typeface="Oswald SemiBold"/>
                <a:sym typeface="Oswald SemiBold"/>
              </a:rPr>
              <a:t>#Target2030</a:t>
            </a:r>
            <a:endParaRPr dirty="0">
              <a:solidFill>
                <a:schemeClr val="dk1"/>
              </a:solidFill>
              <a:latin typeface="Oswald SemiBold"/>
              <a:ea typeface="Oswald SemiBold"/>
              <a:cs typeface="Oswald SemiBold"/>
              <a:sym typeface="Oswald SemiBold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856349" y="4465207"/>
            <a:ext cx="4025751" cy="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A6D6"/>
                </a:solidFill>
                <a:latin typeface="Oswald Medium"/>
                <a:ea typeface="Oswald Medium"/>
                <a:cs typeface="Oswald Medium"/>
                <a:sym typeface="Oswald Medium"/>
              </a:rPr>
              <a:t>Email: </a:t>
            </a:r>
            <a:r>
              <a:rPr lang="en" sz="1600" dirty="0" err="1">
                <a:solidFill>
                  <a:schemeClr val="dk1"/>
                </a:solidFill>
                <a:latin typeface="Oswald Medium"/>
                <a:ea typeface="Oswald Medium"/>
                <a:cs typeface="Oswald Medium"/>
                <a:sym typeface="Oswald Medium"/>
              </a:rPr>
              <a:t>LearningforSustainability@gov.scot</a:t>
            </a:r>
            <a:endParaRPr sz="1600" dirty="0">
              <a:solidFill>
                <a:schemeClr val="dk1"/>
              </a:solidFill>
              <a:latin typeface="Oswald Medium"/>
              <a:ea typeface="Oswald Medium"/>
              <a:cs typeface="Oswald Medium"/>
              <a:sym typeface="Oswald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100357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90</Words>
  <Application>Microsoft Office PowerPoint</Application>
  <PresentationFormat>On-screen Show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Oswald SemiBold</vt:lpstr>
      <vt:lpstr>Arial</vt:lpstr>
      <vt:lpstr>Oswald Medium</vt:lpstr>
      <vt:lpstr>Simple Light</vt:lpstr>
      <vt:lpstr>#Target2030</vt:lpstr>
      <vt:lpstr>JOIN the inspiring movement for change</vt:lpstr>
      <vt:lpstr>I’m answering the Call to Action...</vt:lpstr>
      <vt:lpstr>We’re answering the Call to Action...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#Target2030</dc:title>
  <dc:creator>Menzies I (Ian)</dc:creator>
  <cp:lastModifiedBy>Jeremy Stevenson</cp:lastModifiedBy>
  <cp:revision>5</cp:revision>
  <dcterms:modified xsi:type="dcterms:W3CDTF">2023-10-09T09:04:35Z</dcterms:modified>
</cp:coreProperties>
</file>