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diagrams/layout6.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layout4.xml" ContentType="application/vnd.openxmlformats-officedocument.drawingml.diagramLayout+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diagrams/colors2.xml" ContentType="application/vnd.openxmlformats-officedocument.drawingml.diagramColors+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71" r:id="rId3"/>
    <p:sldId id="296" r:id="rId4"/>
    <p:sldId id="297" r:id="rId5"/>
    <p:sldId id="298" r:id="rId6"/>
    <p:sldId id="279" r:id="rId7"/>
    <p:sldId id="275" r:id="rId8"/>
    <p:sldId id="273" r:id="rId9"/>
    <p:sldId id="274" r:id="rId10"/>
    <p:sldId id="272" r:id="rId11"/>
    <p:sldId id="276" r:id="rId12"/>
    <p:sldId id="277" r:id="rId13"/>
    <p:sldId id="282" r:id="rId14"/>
    <p:sldId id="284" r:id="rId15"/>
    <p:sldId id="283" r:id="rId16"/>
    <p:sldId id="293" r:id="rId17"/>
    <p:sldId id="278" r:id="rId18"/>
    <p:sldId id="281" r:id="rId19"/>
    <p:sldId id="285" r:id="rId20"/>
    <p:sldId id="286" r:id="rId21"/>
    <p:sldId id="287" r:id="rId22"/>
    <p:sldId id="295" r:id="rId23"/>
    <p:sldId id="288" r:id="rId24"/>
    <p:sldId id="289" r:id="rId25"/>
    <p:sldId id="299" r:id="rId26"/>
    <p:sldId id="300" r:id="rId2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53" d="100"/>
          <a:sy n="53" d="100"/>
        </p:scale>
        <p:origin x="1470" y="76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C6110-B6B7-4273-9589-FA15DE78C4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8F0BCB6-16C7-47E3-B256-2E4F7B4C2B01}">
      <dgm:prSet phldrT="[Text]"/>
      <dgm:spPr>
        <a:solidFill>
          <a:schemeClr val="accent5">
            <a:lumMod val="50000"/>
            <a:alpha val="50000"/>
          </a:schemeClr>
        </a:solidFill>
      </dgm:spPr>
      <dgm:t>
        <a:bodyPr/>
        <a:lstStyle/>
        <a:p>
          <a:r>
            <a:rPr lang="en-US" dirty="0"/>
            <a:t>Practitioner Enquiry</a:t>
          </a:r>
        </a:p>
      </dgm:t>
    </dgm:pt>
    <dgm:pt modelId="{48F3C864-8C58-4AB8-AACC-C32F8C8782AC}" type="parTrans" cxnId="{ACADCBAD-6E0F-443F-B7CF-35343E715840}">
      <dgm:prSet/>
      <dgm:spPr/>
      <dgm:t>
        <a:bodyPr/>
        <a:lstStyle/>
        <a:p>
          <a:endParaRPr lang="en-US"/>
        </a:p>
      </dgm:t>
    </dgm:pt>
    <dgm:pt modelId="{89D11A91-7452-4D14-AB7D-0B3F8894F665}" type="sibTrans" cxnId="{ACADCBAD-6E0F-443F-B7CF-35343E715840}">
      <dgm:prSet/>
      <dgm:spPr/>
      <dgm:t>
        <a:bodyPr/>
        <a:lstStyle/>
        <a:p>
          <a:endParaRPr lang="en-US"/>
        </a:p>
      </dgm:t>
    </dgm:pt>
    <dgm:pt modelId="{4FF74A5A-FAB2-4863-AB5C-C697FB577658}">
      <dgm:prSet phldrT="[Text]" custT="1"/>
      <dgm:spPr>
        <a:solidFill>
          <a:schemeClr val="accent5">
            <a:lumMod val="75000"/>
            <a:alpha val="50000"/>
          </a:schemeClr>
        </a:solidFill>
      </dgm:spPr>
      <dgm:t>
        <a:bodyPr/>
        <a:lstStyle/>
        <a:p>
          <a:r>
            <a:rPr lang="en-US" sz="1600" dirty="0"/>
            <a:t>Evaluate what worked</a:t>
          </a:r>
        </a:p>
      </dgm:t>
    </dgm:pt>
    <dgm:pt modelId="{7DA1ACD8-7C47-4821-BE04-8A10B19A2223}" type="parTrans" cxnId="{F1E420FB-9245-492B-A6AE-952D5DE8027F}">
      <dgm:prSet/>
      <dgm:spPr/>
      <dgm:t>
        <a:bodyPr/>
        <a:lstStyle/>
        <a:p>
          <a:endParaRPr lang="en-US"/>
        </a:p>
      </dgm:t>
    </dgm:pt>
    <dgm:pt modelId="{0AD3FFF3-5B98-4A26-8241-CA964B0BF7B1}" type="sibTrans" cxnId="{F1E420FB-9245-492B-A6AE-952D5DE8027F}">
      <dgm:prSet/>
      <dgm:spPr/>
      <dgm:t>
        <a:bodyPr/>
        <a:lstStyle/>
        <a:p>
          <a:endParaRPr lang="en-US"/>
        </a:p>
      </dgm:t>
    </dgm:pt>
    <dgm:pt modelId="{17AECC83-3BA1-44A4-90A3-C9031B119578}">
      <dgm:prSet phldrT="[Text]"/>
      <dgm:spPr>
        <a:solidFill>
          <a:schemeClr val="accent5">
            <a:lumMod val="75000"/>
            <a:alpha val="50000"/>
          </a:schemeClr>
        </a:solidFill>
      </dgm:spPr>
      <dgm:t>
        <a:bodyPr/>
        <a:lstStyle/>
        <a:p>
          <a:r>
            <a:rPr lang="en-US" dirty="0" smtClean="0"/>
            <a:t>Identify </a:t>
          </a:r>
          <a:r>
            <a:rPr lang="en-US" dirty="0"/>
            <a:t>the issue or area of change</a:t>
          </a:r>
        </a:p>
      </dgm:t>
    </dgm:pt>
    <dgm:pt modelId="{E23804E6-C376-4E30-B4FD-4B0FE45FB04F}" type="parTrans" cxnId="{EFE43D8C-77EF-4298-8D2C-95A05416C82B}">
      <dgm:prSet/>
      <dgm:spPr/>
      <dgm:t>
        <a:bodyPr/>
        <a:lstStyle/>
        <a:p>
          <a:endParaRPr lang="en-US"/>
        </a:p>
      </dgm:t>
    </dgm:pt>
    <dgm:pt modelId="{A8CBC0A5-F1BC-4F22-8543-902F174AE662}" type="sibTrans" cxnId="{EFE43D8C-77EF-4298-8D2C-95A05416C82B}">
      <dgm:prSet/>
      <dgm:spPr/>
      <dgm:t>
        <a:bodyPr/>
        <a:lstStyle/>
        <a:p>
          <a:endParaRPr lang="en-US"/>
        </a:p>
      </dgm:t>
    </dgm:pt>
    <dgm:pt modelId="{E1B6C768-D160-4815-B3B4-8011AD19C098}">
      <dgm:prSet phldrT="[Text]"/>
      <dgm:spPr>
        <a:solidFill>
          <a:schemeClr val="accent5">
            <a:lumMod val="75000"/>
            <a:alpha val="50000"/>
          </a:schemeClr>
        </a:solidFill>
      </dgm:spPr>
      <dgm:t>
        <a:bodyPr/>
        <a:lstStyle/>
        <a:p>
          <a:r>
            <a:rPr lang="en-US" dirty="0"/>
            <a:t>Identify possible solutions</a:t>
          </a:r>
        </a:p>
      </dgm:t>
    </dgm:pt>
    <dgm:pt modelId="{B8B72627-837D-4155-B4A1-FA3D9A10F20A}" type="parTrans" cxnId="{2788720F-B6B1-4D99-8DDC-627EA057DC60}">
      <dgm:prSet/>
      <dgm:spPr/>
      <dgm:t>
        <a:bodyPr/>
        <a:lstStyle/>
        <a:p>
          <a:endParaRPr lang="en-US"/>
        </a:p>
      </dgm:t>
    </dgm:pt>
    <dgm:pt modelId="{984C896A-55FA-4840-94FB-EBE88AC8C11A}" type="sibTrans" cxnId="{2788720F-B6B1-4D99-8DDC-627EA057DC60}">
      <dgm:prSet/>
      <dgm:spPr/>
      <dgm:t>
        <a:bodyPr/>
        <a:lstStyle/>
        <a:p>
          <a:endParaRPr lang="en-US"/>
        </a:p>
      </dgm:t>
    </dgm:pt>
    <dgm:pt modelId="{3D2F0A0B-BD4D-4E16-B593-00996CE97F34}">
      <dgm:prSet phldrT="[Text]"/>
      <dgm:spPr>
        <a:solidFill>
          <a:schemeClr val="accent5">
            <a:lumMod val="75000"/>
            <a:alpha val="50000"/>
          </a:schemeClr>
        </a:solidFill>
      </dgm:spPr>
      <dgm:t>
        <a:bodyPr/>
        <a:lstStyle/>
        <a:p>
          <a:r>
            <a:rPr lang="en-US" dirty="0"/>
            <a:t>Introduce new practice or change</a:t>
          </a:r>
        </a:p>
      </dgm:t>
    </dgm:pt>
    <dgm:pt modelId="{B2EA8D77-D6C8-44AD-994B-2CF4F149C587}" type="parTrans" cxnId="{4FDA8EED-F380-40D8-ACFB-7F9315A13831}">
      <dgm:prSet/>
      <dgm:spPr/>
      <dgm:t>
        <a:bodyPr/>
        <a:lstStyle/>
        <a:p>
          <a:endParaRPr lang="en-US"/>
        </a:p>
      </dgm:t>
    </dgm:pt>
    <dgm:pt modelId="{5BEB613B-878E-4CB6-BBFD-80B80D72761F}" type="sibTrans" cxnId="{4FDA8EED-F380-40D8-ACFB-7F9315A13831}">
      <dgm:prSet/>
      <dgm:spPr/>
      <dgm:t>
        <a:bodyPr/>
        <a:lstStyle/>
        <a:p>
          <a:endParaRPr lang="en-US"/>
        </a:p>
      </dgm:t>
    </dgm:pt>
    <dgm:pt modelId="{190C1265-42A3-4F8B-9D5F-42DB834D6E11}">
      <dgm:prSet/>
      <dgm:spPr/>
      <dgm:t>
        <a:bodyPr/>
        <a:lstStyle/>
        <a:p>
          <a:endParaRPr lang="en-US" dirty="0"/>
        </a:p>
      </dgm:t>
    </dgm:pt>
    <dgm:pt modelId="{64A67B9B-B045-4C69-9D1D-3C17DB49BE57}" type="parTrans" cxnId="{0ED286CF-069C-4F7A-9FB6-CB0D4F8225DB}">
      <dgm:prSet/>
      <dgm:spPr/>
      <dgm:t>
        <a:bodyPr/>
        <a:lstStyle/>
        <a:p>
          <a:endParaRPr lang="en-US"/>
        </a:p>
      </dgm:t>
    </dgm:pt>
    <dgm:pt modelId="{A284F7D8-0B72-44D2-B204-EF11C97F9C53}" type="sibTrans" cxnId="{0ED286CF-069C-4F7A-9FB6-CB0D4F8225DB}">
      <dgm:prSet/>
      <dgm:spPr/>
      <dgm:t>
        <a:bodyPr/>
        <a:lstStyle/>
        <a:p>
          <a:endParaRPr lang="en-US"/>
        </a:p>
      </dgm:t>
    </dgm:pt>
    <dgm:pt modelId="{A921475A-6076-47AE-85FE-694BFBEFD909}" type="pres">
      <dgm:prSet presAssocID="{890C6110-B6B7-4273-9589-FA15DE78C4AB}" presName="composite" presStyleCnt="0">
        <dgm:presLayoutVars>
          <dgm:chMax val="1"/>
          <dgm:dir/>
          <dgm:resizeHandles val="exact"/>
        </dgm:presLayoutVars>
      </dgm:prSet>
      <dgm:spPr/>
      <dgm:t>
        <a:bodyPr/>
        <a:lstStyle/>
        <a:p>
          <a:endParaRPr lang="en-US"/>
        </a:p>
      </dgm:t>
    </dgm:pt>
    <dgm:pt modelId="{2954ABFC-5CB3-4B11-99D9-A5EEF69DDE36}" type="pres">
      <dgm:prSet presAssocID="{890C6110-B6B7-4273-9589-FA15DE78C4AB}" presName="radial" presStyleCnt="0">
        <dgm:presLayoutVars>
          <dgm:animLvl val="ctr"/>
        </dgm:presLayoutVars>
      </dgm:prSet>
      <dgm:spPr/>
    </dgm:pt>
    <dgm:pt modelId="{487AAA25-5B6A-4E93-8A55-EBEEFA4F398C}" type="pres">
      <dgm:prSet presAssocID="{98F0BCB6-16C7-47E3-B256-2E4F7B4C2B01}" presName="centerShape" presStyleLbl="vennNode1" presStyleIdx="0" presStyleCnt="5"/>
      <dgm:spPr/>
      <dgm:t>
        <a:bodyPr/>
        <a:lstStyle/>
        <a:p>
          <a:endParaRPr lang="en-US"/>
        </a:p>
      </dgm:t>
    </dgm:pt>
    <dgm:pt modelId="{078AE2A8-C6B8-484D-9F63-5263633D2AAA}" type="pres">
      <dgm:prSet presAssocID="{4FF74A5A-FAB2-4863-AB5C-C697FB577658}" presName="node" presStyleLbl="vennNode1" presStyleIdx="1" presStyleCnt="5">
        <dgm:presLayoutVars>
          <dgm:bulletEnabled val="1"/>
        </dgm:presLayoutVars>
      </dgm:prSet>
      <dgm:spPr/>
      <dgm:t>
        <a:bodyPr/>
        <a:lstStyle/>
        <a:p>
          <a:endParaRPr lang="en-US"/>
        </a:p>
      </dgm:t>
    </dgm:pt>
    <dgm:pt modelId="{571A8967-45C3-4311-86DE-D3CB315A7DF7}" type="pres">
      <dgm:prSet presAssocID="{17AECC83-3BA1-44A4-90A3-C9031B119578}" presName="node" presStyleLbl="vennNode1" presStyleIdx="2" presStyleCnt="5">
        <dgm:presLayoutVars>
          <dgm:bulletEnabled val="1"/>
        </dgm:presLayoutVars>
      </dgm:prSet>
      <dgm:spPr/>
      <dgm:t>
        <a:bodyPr/>
        <a:lstStyle/>
        <a:p>
          <a:endParaRPr lang="en-US"/>
        </a:p>
      </dgm:t>
    </dgm:pt>
    <dgm:pt modelId="{C265996F-BAAC-4204-A8C2-020BE3B24E56}" type="pres">
      <dgm:prSet presAssocID="{E1B6C768-D160-4815-B3B4-8011AD19C098}" presName="node" presStyleLbl="vennNode1" presStyleIdx="3" presStyleCnt="5">
        <dgm:presLayoutVars>
          <dgm:bulletEnabled val="1"/>
        </dgm:presLayoutVars>
      </dgm:prSet>
      <dgm:spPr/>
      <dgm:t>
        <a:bodyPr/>
        <a:lstStyle/>
        <a:p>
          <a:endParaRPr lang="en-US"/>
        </a:p>
      </dgm:t>
    </dgm:pt>
    <dgm:pt modelId="{A86F9C02-F099-4281-87DC-3D561EF914AE}" type="pres">
      <dgm:prSet presAssocID="{3D2F0A0B-BD4D-4E16-B593-00996CE97F34}" presName="node" presStyleLbl="vennNode1" presStyleIdx="4" presStyleCnt="5">
        <dgm:presLayoutVars>
          <dgm:bulletEnabled val="1"/>
        </dgm:presLayoutVars>
      </dgm:prSet>
      <dgm:spPr/>
      <dgm:t>
        <a:bodyPr/>
        <a:lstStyle/>
        <a:p>
          <a:endParaRPr lang="en-US"/>
        </a:p>
      </dgm:t>
    </dgm:pt>
  </dgm:ptLst>
  <dgm:cxnLst>
    <dgm:cxn modelId="{2788720F-B6B1-4D99-8DDC-627EA057DC60}" srcId="{98F0BCB6-16C7-47E3-B256-2E4F7B4C2B01}" destId="{E1B6C768-D160-4815-B3B4-8011AD19C098}" srcOrd="2" destOrd="0" parTransId="{B8B72627-837D-4155-B4A1-FA3D9A10F20A}" sibTransId="{984C896A-55FA-4840-94FB-EBE88AC8C11A}"/>
    <dgm:cxn modelId="{C9BC8714-C03B-4FB6-97DE-FEC8E6E404F2}" type="presOf" srcId="{3D2F0A0B-BD4D-4E16-B593-00996CE97F34}" destId="{A86F9C02-F099-4281-87DC-3D561EF914AE}" srcOrd="0" destOrd="0" presId="urn:microsoft.com/office/officeart/2005/8/layout/radial3"/>
    <dgm:cxn modelId="{4FDA8EED-F380-40D8-ACFB-7F9315A13831}" srcId="{98F0BCB6-16C7-47E3-B256-2E4F7B4C2B01}" destId="{3D2F0A0B-BD4D-4E16-B593-00996CE97F34}" srcOrd="3" destOrd="0" parTransId="{B2EA8D77-D6C8-44AD-994B-2CF4F149C587}" sibTransId="{5BEB613B-878E-4CB6-BBFD-80B80D72761F}"/>
    <dgm:cxn modelId="{D8B8CE97-B194-4916-BAAE-F8050CBD74E1}" type="presOf" srcId="{17AECC83-3BA1-44A4-90A3-C9031B119578}" destId="{571A8967-45C3-4311-86DE-D3CB315A7DF7}" srcOrd="0" destOrd="0" presId="urn:microsoft.com/office/officeart/2005/8/layout/radial3"/>
    <dgm:cxn modelId="{6564ADB6-8349-4C65-860E-A242A151AA32}" type="presOf" srcId="{4FF74A5A-FAB2-4863-AB5C-C697FB577658}" destId="{078AE2A8-C6B8-484D-9F63-5263633D2AAA}" srcOrd="0" destOrd="0" presId="urn:microsoft.com/office/officeart/2005/8/layout/radial3"/>
    <dgm:cxn modelId="{8202E78F-5F8E-481F-BF91-0ED771D0D55B}" type="presOf" srcId="{890C6110-B6B7-4273-9589-FA15DE78C4AB}" destId="{A921475A-6076-47AE-85FE-694BFBEFD909}" srcOrd="0" destOrd="0" presId="urn:microsoft.com/office/officeart/2005/8/layout/radial3"/>
    <dgm:cxn modelId="{EFE43D8C-77EF-4298-8D2C-95A05416C82B}" srcId="{98F0BCB6-16C7-47E3-B256-2E4F7B4C2B01}" destId="{17AECC83-3BA1-44A4-90A3-C9031B119578}" srcOrd="1" destOrd="0" parTransId="{E23804E6-C376-4E30-B4FD-4B0FE45FB04F}" sibTransId="{A8CBC0A5-F1BC-4F22-8543-902F174AE662}"/>
    <dgm:cxn modelId="{0ED286CF-069C-4F7A-9FB6-CB0D4F8225DB}" srcId="{890C6110-B6B7-4273-9589-FA15DE78C4AB}" destId="{190C1265-42A3-4F8B-9D5F-42DB834D6E11}" srcOrd="1" destOrd="0" parTransId="{64A67B9B-B045-4C69-9D1D-3C17DB49BE57}" sibTransId="{A284F7D8-0B72-44D2-B204-EF11C97F9C53}"/>
    <dgm:cxn modelId="{ACADCBAD-6E0F-443F-B7CF-35343E715840}" srcId="{890C6110-B6B7-4273-9589-FA15DE78C4AB}" destId="{98F0BCB6-16C7-47E3-B256-2E4F7B4C2B01}" srcOrd="0" destOrd="0" parTransId="{48F3C864-8C58-4AB8-AACC-C32F8C8782AC}" sibTransId="{89D11A91-7452-4D14-AB7D-0B3F8894F665}"/>
    <dgm:cxn modelId="{309E708E-173D-481E-B6E0-17F511F106D5}" type="presOf" srcId="{E1B6C768-D160-4815-B3B4-8011AD19C098}" destId="{C265996F-BAAC-4204-A8C2-020BE3B24E56}" srcOrd="0" destOrd="0" presId="urn:microsoft.com/office/officeart/2005/8/layout/radial3"/>
    <dgm:cxn modelId="{F1E420FB-9245-492B-A6AE-952D5DE8027F}" srcId="{98F0BCB6-16C7-47E3-B256-2E4F7B4C2B01}" destId="{4FF74A5A-FAB2-4863-AB5C-C697FB577658}" srcOrd="0" destOrd="0" parTransId="{7DA1ACD8-7C47-4821-BE04-8A10B19A2223}" sibTransId="{0AD3FFF3-5B98-4A26-8241-CA964B0BF7B1}"/>
    <dgm:cxn modelId="{24785113-97B7-4D4D-9911-63BA7F4B4DDC}" type="presOf" srcId="{98F0BCB6-16C7-47E3-B256-2E4F7B4C2B01}" destId="{487AAA25-5B6A-4E93-8A55-EBEEFA4F398C}" srcOrd="0" destOrd="0" presId="urn:microsoft.com/office/officeart/2005/8/layout/radial3"/>
    <dgm:cxn modelId="{954F3D7C-9885-47C4-A865-6A158CCCB12B}" type="presParOf" srcId="{A921475A-6076-47AE-85FE-694BFBEFD909}" destId="{2954ABFC-5CB3-4B11-99D9-A5EEF69DDE36}" srcOrd="0" destOrd="0" presId="urn:microsoft.com/office/officeart/2005/8/layout/radial3"/>
    <dgm:cxn modelId="{3E0ED28B-3935-497E-A501-4B84DB3D8EC5}" type="presParOf" srcId="{2954ABFC-5CB3-4B11-99D9-A5EEF69DDE36}" destId="{487AAA25-5B6A-4E93-8A55-EBEEFA4F398C}" srcOrd="0" destOrd="0" presId="urn:microsoft.com/office/officeart/2005/8/layout/radial3"/>
    <dgm:cxn modelId="{C911B3B7-C0A6-4A39-85F7-B42CB80EC2D8}" type="presParOf" srcId="{2954ABFC-5CB3-4B11-99D9-A5EEF69DDE36}" destId="{078AE2A8-C6B8-484D-9F63-5263633D2AAA}" srcOrd="1" destOrd="0" presId="urn:microsoft.com/office/officeart/2005/8/layout/radial3"/>
    <dgm:cxn modelId="{2A4CB7D9-EE29-46B4-95DD-151A88F637C7}" type="presParOf" srcId="{2954ABFC-5CB3-4B11-99D9-A5EEF69DDE36}" destId="{571A8967-45C3-4311-86DE-D3CB315A7DF7}" srcOrd="2" destOrd="0" presId="urn:microsoft.com/office/officeart/2005/8/layout/radial3"/>
    <dgm:cxn modelId="{1EBD591C-CFF9-4CC2-8A2B-D43DA5FAA818}" type="presParOf" srcId="{2954ABFC-5CB3-4B11-99D9-A5EEF69DDE36}" destId="{C265996F-BAAC-4204-A8C2-020BE3B24E56}" srcOrd="3" destOrd="0" presId="urn:microsoft.com/office/officeart/2005/8/layout/radial3"/>
    <dgm:cxn modelId="{633D5339-1385-4334-B52D-58546EB9A70C}" type="presParOf" srcId="{2954ABFC-5CB3-4B11-99D9-A5EEF69DDE36}" destId="{A86F9C02-F099-4281-87DC-3D561EF914A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C6110-B6B7-4273-9589-FA15DE78C4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8F0BCB6-16C7-47E3-B256-2E4F7B4C2B01}">
      <dgm:prSet phldrT="[Text]"/>
      <dgm:spPr>
        <a:xfrm>
          <a:off x="1970186" y="865286"/>
          <a:ext cx="2155626" cy="2155626"/>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Practitioner Enquiry</a:t>
          </a:r>
        </a:p>
      </dgm:t>
    </dgm:pt>
    <dgm:pt modelId="{48F3C864-8C58-4AB8-AACC-C32F8C8782AC}" type="parTrans" cxnId="{ACADCBAD-6E0F-443F-B7CF-35343E715840}">
      <dgm:prSet/>
      <dgm:spPr/>
      <dgm:t>
        <a:bodyPr/>
        <a:lstStyle/>
        <a:p>
          <a:endParaRPr lang="en-US"/>
        </a:p>
      </dgm:t>
    </dgm:pt>
    <dgm:pt modelId="{89D11A91-7452-4D14-AB7D-0B3F8894F665}" type="sibTrans" cxnId="{ACADCBAD-6E0F-443F-B7CF-35343E715840}">
      <dgm:prSet/>
      <dgm:spPr/>
      <dgm:t>
        <a:bodyPr/>
        <a:lstStyle/>
        <a:p>
          <a:endParaRPr lang="en-US"/>
        </a:p>
      </dgm:t>
    </dgm:pt>
    <dgm:pt modelId="{4FF74A5A-FAB2-4863-AB5C-C697FB577658}">
      <dgm:prSet phldrT="[Text]" custT="1"/>
      <dgm:spPr>
        <a:xfrm>
          <a:off x="2509093" y="384"/>
          <a:ext cx="1077813" cy="1077813"/>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a:solidFill>
                <a:sysClr val="windowText" lastClr="000000"/>
              </a:solidFill>
              <a:latin typeface="Calibri"/>
              <a:ea typeface="+mn-ea"/>
              <a:cs typeface="+mn-cs"/>
            </a:rPr>
            <a:t>Evaluate what worked</a:t>
          </a:r>
        </a:p>
      </dgm:t>
    </dgm:pt>
    <dgm:pt modelId="{7DA1ACD8-7C47-4821-BE04-8A10B19A2223}" type="parTrans" cxnId="{F1E420FB-9245-492B-A6AE-952D5DE8027F}">
      <dgm:prSet/>
      <dgm:spPr/>
      <dgm:t>
        <a:bodyPr/>
        <a:lstStyle/>
        <a:p>
          <a:endParaRPr lang="en-US"/>
        </a:p>
      </dgm:t>
    </dgm:pt>
    <dgm:pt modelId="{0AD3FFF3-5B98-4A26-8241-CA964B0BF7B1}" type="sibTrans" cxnId="{F1E420FB-9245-492B-A6AE-952D5DE8027F}">
      <dgm:prSet/>
      <dgm:spPr/>
      <dgm:t>
        <a:bodyPr/>
        <a:lstStyle/>
        <a:p>
          <a:endParaRPr lang="en-US"/>
        </a:p>
      </dgm:t>
    </dgm:pt>
    <dgm:pt modelId="{17AECC83-3BA1-44A4-90A3-C9031B119578}">
      <dgm:prSet phldrT="[Text]"/>
      <dgm:spPr>
        <a:xfrm>
          <a:off x="3912901" y="1404193"/>
          <a:ext cx="1077813" cy="1077813"/>
        </a:xfrm>
        <a:solidFill>
          <a:srgbClr val="FFFF0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FF0000"/>
              </a:solidFill>
              <a:latin typeface="Calibri"/>
              <a:ea typeface="+mn-ea"/>
              <a:cs typeface="+mn-cs"/>
            </a:rPr>
            <a:t>Identify </a:t>
          </a:r>
          <a:r>
            <a:rPr lang="en-US" dirty="0">
              <a:solidFill>
                <a:srgbClr val="FF0000"/>
              </a:solidFill>
              <a:latin typeface="Calibri"/>
              <a:ea typeface="+mn-ea"/>
              <a:cs typeface="+mn-cs"/>
            </a:rPr>
            <a:t>the issue or area of change</a:t>
          </a:r>
        </a:p>
      </dgm:t>
    </dgm:pt>
    <dgm:pt modelId="{E23804E6-C376-4E30-B4FD-4B0FE45FB04F}" type="parTrans" cxnId="{EFE43D8C-77EF-4298-8D2C-95A05416C82B}">
      <dgm:prSet/>
      <dgm:spPr/>
      <dgm:t>
        <a:bodyPr/>
        <a:lstStyle/>
        <a:p>
          <a:endParaRPr lang="en-US"/>
        </a:p>
      </dgm:t>
    </dgm:pt>
    <dgm:pt modelId="{A8CBC0A5-F1BC-4F22-8543-902F174AE662}" type="sibTrans" cxnId="{EFE43D8C-77EF-4298-8D2C-95A05416C82B}">
      <dgm:prSet/>
      <dgm:spPr/>
      <dgm:t>
        <a:bodyPr/>
        <a:lstStyle/>
        <a:p>
          <a:endParaRPr lang="en-US"/>
        </a:p>
      </dgm:t>
    </dgm:pt>
    <dgm:pt modelId="{E1B6C768-D160-4815-B3B4-8011AD19C098}">
      <dgm:prSet phldrT="[Text]"/>
      <dgm:spPr>
        <a:xfrm>
          <a:off x="2509093" y="2808001"/>
          <a:ext cx="1077813" cy="1077813"/>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Identify possible solutions</a:t>
          </a:r>
        </a:p>
      </dgm:t>
    </dgm:pt>
    <dgm:pt modelId="{B8B72627-837D-4155-B4A1-FA3D9A10F20A}" type="parTrans" cxnId="{2788720F-B6B1-4D99-8DDC-627EA057DC60}">
      <dgm:prSet/>
      <dgm:spPr/>
      <dgm:t>
        <a:bodyPr/>
        <a:lstStyle/>
        <a:p>
          <a:endParaRPr lang="en-US"/>
        </a:p>
      </dgm:t>
    </dgm:pt>
    <dgm:pt modelId="{984C896A-55FA-4840-94FB-EBE88AC8C11A}" type="sibTrans" cxnId="{2788720F-B6B1-4D99-8DDC-627EA057DC60}">
      <dgm:prSet/>
      <dgm:spPr/>
      <dgm:t>
        <a:bodyPr/>
        <a:lstStyle/>
        <a:p>
          <a:endParaRPr lang="en-US"/>
        </a:p>
      </dgm:t>
    </dgm:pt>
    <dgm:pt modelId="{3D2F0A0B-BD4D-4E16-B593-00996CE97F34}">
      <dgm:prSet phldrT="[Text]"/>
      <dgm:spPr>
        <a:xfrm>
          <a:off x="1105284" y="1404193"/>
          <a:ext cx="1077813" cy="1077813"/>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Introduce new practice or change</a:t>
          </a:r>
        </a:p>
      </dgm:t>
    </dgm:pt>
    <dgm:pt modelId="{B2EA8D77-D6C8-44AD-994B-2CF4F149C587}" type="parTrans" cxnId="{4FDA8EED-F380-40D8-ACFB-7F9315A13831}">
      <dgm:prSet/>
      <dgm:spPr/>
      <dgm:t>
        <a:bodyPr/>
        <a:lstStyle/>
        <a:p>
          <a:endParaRPr lang="en-US"/>
        </a:p>
      </dgm:t>
    </dgm:pt>
    <dgm:pt modelId="{5BEB613B-878E-4CB6-BBFD-80B80D72761F}" type="sibTrans" cxnId="{4FDA8EED-F380-40D8-ACFB-7F9315A13831}">
      <dgm:prSet/>
      <dgm:spPr/>
      <dgm:t>
        <a:bodyPr/>
        <a:lstStyle/>
        <a:p>
          <a:endParaRPr lang="en-US"/>
        </a:p>
      </dgm:t>
    </dgm:pt>
    <dgm:pt modelId="{190C1265-42A3-4F8B-9D5F-42DB834D6E11}">
      <dgm:prSet/>
      <dgm:spPr/>
      <dgm:t>
        <a:bodyPr/>
        <a:lstStyle/>
        <a:p>
          <a:endParaRPr lang="en-US" dirty="0"/>
        </a:p>
      </dgm:t>
    </dgm:pt>
    <dgm:pt modelId="{64A67B9B-B045-4C69-9D1D-3C17DB49BE57}" type="parTrans" cxnId="{0ED286CF-069C-4F7A-9FB6-CB0D4F8225DB}">
      <dgm:prSet/>
      <dgm:spPr/>
      <dgm:t>
        <a:bodyPr/>
        <a:lstStyle/>
        <a:p>
          <a:endParaRPr lang="en-US"/>
        </a:p>
      </dgm:t>
    </dgm:pt>
    <dgm:pt modelId="{A284F7D8-0B72-44D2-B204-EF11C97F9C53}" type="sibTrans" cxnId="{0ED286CF-069C-4F7A-9FB6-CB0D4F8225DB}">
      <dgm:prSet/>
      <dgm:spPr/>
      <dgm:t>
        <a:bodyPr/>
        <a:lstStyle/>
        <a:p>
          <a:endParaRPr lang="en-US"/>
        </a:p>
      </dgm:t>
    </dgm:pt>
    <dgm:pt modelId="{A921475A-6076-47AE-85FE-694BFBEFD909}" type="pres">
      <dgm:prSet presAssocID="{890C6110-B6B7-4273-9589-FA15DE78C4AB}" presName="composite" presStyleCnt="0">
        <dgm:presLayoutVars>
          <dgm:chMax val="1"/>
          <dgm:dir/>
          <dgm:resizeHandles val="exact"/>
        </dgm:presLayoutVars>
      </dgm:prSet>
      <dgm:spPr/>
      <dgm:t>
        <a:bodyPr/>
        <a:lstStyle/>
        <a:p>
          <a:endParaRPr lang="en-US"/>
        </a:p>
      </dgm:t>
    </dgm:pt>
    <dgm:pt modelId="{2954ABFC-5CB3-4B11-99D9-A5EEF69DDE36}" type="pres">
      <dgm:prSet presAssocID="{890C6110-B6B7-4273-9589-FA15DE78C4AB}" presName="radial" presStyleCnt="0">
        <dgm:presLayoutVars>
          <dgm:animLvl val="ctr"/>
        </dgm:presLayoutVars>
      </dgm:prSet>
      <dgm:spPr/>
    </dgm:pt>
    <dgm:pt modelId="{487AAA25-5B6A-4E93-8A55-EBEEFA4F398C}" type="pres">
      <dgm:prSet presAssocID="{98F0BCB6-16C7-47E3-B256-2E4F7B4C2B01}" presName="centerShape" presStyleLbl="vennNode1" presStyleIdx="0" presStyleCnt="5"/>
      <dgm:spPr>
        <a:prstGeom prst="ellipse">
          <a:avLst/>
        </a:prstGeom>
      </dgm:spPr>
      <dgm:t>
        <a:bodyPr/>
        <a:lstStyle/>
        <a:p>
          <a:endParaRPr lang="en-US"/>
        </a:p>
      </dgm:t>
    </dgm:pt>
    <dgm:pt modelId="{078AE2A8-C6B8-484D-9F63-5263633D2AAA}" type="pres">
      <dgm:prSet presAssocID="{4FF74A5A-FAB2-4863-AB5C-C697FB577658}" presName="node" presStyleLbl="vennNode1" presStyleIdx="1" presStyleCnt="5">
        <dgm:presLayoutVars>
          <dgm:bulletEnabled val="1"/>
        </dgm:presLayoutVars>
      </dgm:prSet>
      <dgm:spPr>
        <a:prstGeom prst="ellipse">
          <a:avLst/>
        </a:prstGeom>
      </dgm:spPr>
      <dgm:t>
        <a:bodyPr/>
        <a:lstStyle/>
        <a:p>
          <a:endParaRPr lang="en-US"/>
        </a:p>
      </dgm:t>
    </dgm:pt>
    <dgm:pt modelId="{571A8967-45C3-4311-86DE-D3CB315A7DF7}" type="pres">
      <dgm:prSet presAssocID="{17AECC83-3BA1-44A4-90A3-C9031B119578}" presName="node" presStyleLbl="vennNode1" presStyleIdx="2" presStyleCnt="5">
        <dgm:presLayoutVars>
          <dgm:bulletEnabled val="1"/>
        </dgm:presLayoutVars>
      </dgm:prSet>
      <dgm:spPr>
        <a:prstGeom prst="ellipse">
          <a:avLst/>
        </a:prstGeom>
      </dgm:spPr>
      <dgm:t>
        <a:bodyPr/>
        <a:lstStyle/>
        <a:p>
          <a:endParaRPr lang="en-US"/>
        </a:p>
      </dgm:t>
    </dgm:pt>
    <dgm:pt modelId="{C265996F-BAAC-4204-A8C2-020BE3B24E56}" type="pres">
      <dgm:prSet presAssocID="{E1B6C768-D160-4815-B3B4-8011AD19C098}" presName="node" presStyleLbl="vennNode1" presStyleIdx="3" presStyleCnt="5">
        <dgm:presLayoutVars>
          <dgm:bulletEnabled val="1"/>
        </dgm:presLayoutVars>
      </dgm:prSet>
      <dgm:spPr>
        <a:prstGeom prst="ellipse">
          <a:avLst/>
        </a:prstGeom>
      </dgm:spPr>
      <dgm:t>
        <a:bodyPr/>
        <a:lstStyle/>
        <a:p>
          <a:endParaRPr lang="en-US"/>
        </a:p>
      </dgm:t>
    </dgm:pt>
    <dgm:pt modelId="{A86F9C02-F099-4281-87DC-3D561EF914AE}" type="pres">
      <dgm:prSet presAssocID="{3D2F0A0B-BD4D-4E16-B593-00996CE97F34}" presName="node" presStyleLbl="vennNode1" presStyleIdx="4" presStyleCnt="5">
        <dgm:presLayoutVars>
          <dgm:bulletEnabled val="1"/>
        </dgm:presLayoutVars>
      </dgm:prSet>
      <dgm:spPr>
        <a:prstGeom prst="ellipse">
          <a:avLst/>
        </a:prstGeom>
      </dgm:spPr>
      <dgm:t>
        <a:bodyPr/>
        <a:lstStyle/>
        <a:p>
          <a:endParaRPr lang="en-US"/>
        </a:p>
      </dgm:t>
    </dgm:pt>
  </dgm:ptLst>
  <dgm:cxnLst>
    <dgm:cxn modelId="{2788720F-B6B1-4D99-8DDC-627EA057DC60}" srcId="{98F0BCB6-16C7-47E3-B256-2E4F7B4C2B01}" destId="{E1B6C768-D160-4815-B3B4-8011AD19C098}" srcOrd="2" destOrd="0" parTransId="{B8B72627-837D-4155-B4A1-FA3D9A10F20A}" sibTransId="{984C896A-55FA-4840-94FB-EBE88AC8C11A}"/>
    <dgm:cxn modelId="{B4639974-D21E-4E5E-98FA-F185D224BE31}" type="presOf" srcId="{890C6110-B6B7-4273-9589-FA15DE78C4AB}" destId="{A921475A-6076-47AE-85FE-694BFBEFD909}" srcOrd="0" destOrd="0" presId="urn:microsoft.com/office/officeart/2005/8/layout/radial3"/>
    <dgm:cxn modelId="{6D9D574B-4166-4293-BA26-BECE603430C7}" type="presOf" srcId="{E1B6C768-D160-4815-B3B4-8011AD19C098}" destId="{C265996F-BAAC-4204-A8C2-020BE3B24E56}" srcOrd="0" destOrd="0" presId="urn:microsoft.com/office/officeart/2005/8/layout/radial3"/>
    <dgm:cxn modelId="{4FDA8EED-F380-40D8-ACFB-7F9315A13831}" srcId="{98F0BCB6-16C7-47E3-B256-2E4F7B4C2B01}" destId="{3D2F0A0B-BD4D-4E16-B593-00996CE97F34}" srcOrd="3" destOrd="0" parTransId="{B2EA8D77-D6C8-44AD-994B-2CF4F149C587}" sibTransId="{5BEB613B-878E-4CB6-BBFD-80B80D72761F}"/>
    <dgm:cxn modelId="{E7529D5C-39DF-4D6E-9C98-54D9B9B0CE12}" type="presOf" srcId="{4FF74A5A-FAB2-4863-AB5C-C697FB577658}" destId="{078AE2A8-C6B8-484D-9F63-5263633D2AAA}" srcOrd="0" destOrd="0" presId="urn:microsoft.com/office/officeart/2005/8/layout/radial3"/>
    <dgm:cxn modelId="{8BD0989E-34B0-4DE3-92C1-909F49F57C5A}" type="presOf" srcId="{3D2F0A0B-BD4D-4E16-B593-00996CE97F34}" destId="{A86F9C02-F099-4281-87DC-3D561EF914AE}" srcOrd="0" destOrd="0" presId="urn:microsoft.com/office/officeart/2005/8/layout/radial3"/>
    <dgm:cxn modelId="{48267E18-4E9C-4245-8F3D-5FEB9A367F1A}" type="presOf" srcId="{98F0BCB6-16C7-47E3-B256-2E4F7B4C2B01}" destId="{487AAA25-5B6A-4E93-8A55-EBEEFA4F398C}" srcOrd="0" destOrd="0" presId="urn:microsoft.com/office/officeart/2005/8/layout/radial3"/>
    <dgm:cxn modelId="{EFE43D8C-77EF-4298-8D2C-95A05416C82B}" srcId="{98F0BCB6-16C7-47E3-B256-2E4F7B4C2B01}" destId="{17AECC83-3BA1-44A4-90A3-C9031B119578}" srcOrd="1" destOrd="0" parTransId="{E23804E6-C376-4E30-B4FD-4B0FE45FB04F}" sibTransId="{A8CBC0A5-F1BC-4F22-8543-902F174AE662}"/>
    <dgm:cxn modelId="{0ED286CF-069C-4F7A-9FB6-CB0D4F8225DB}" srcId="{890C6110-B6B7-4273-9589-FA15DE78C4AB}" destId="{190C1265-42A3-4F8B-9D5F-42DB834D6E11}" srcOrd="1" destOrd="0" parTransId="{64A67B9B-B045-4C69-9D1D-3C17DB49BE57}" sibTransId="{A284F7D8-0B72-44D2-B204-EF11C97F9C53}"/>
    <dgm:cxn modelId="{ACADCBAD-6E0F-443F-B7CF-35343E715840}" srcId="{890C6110-B6B7-4273-9589-FA15DE78C4AB}" destId="{98F0BCB6-16C7-47E3-B256-2E4F7B4C2B01}" srcOrd="0" destOrd="0" parTransId="{48F3C864-8C58-4AB8-AACC-C32F8C8782AC}" sibTransId="{89D11A91-7452-4D14-AB7D-0B3F8894F665}"/>
    <dgm:cxn modelId="{A4379A1A-86B5-4D60-9805-0F424A96B2CA}" type="presOf" srcId="{17AECC83-3BA1-44A4-90A3-C9031B119578}" destId="{571A8967-45C3-4311-86DE-D3CB315A7DF7}" srcOrd="0" destOrd="0" presId="urn:microsoft.com/office/officeart/2005/8/layout/radial3"/>
    <dgm:cxn modelId="{F1E420FB-9245-492B-A6AE-952D5DE8027F}" srcId="{98F0BCB6-16C7-47E3-B256-2E4F7B4C2B01}" destId="{4FF74A5A-FAB2-4863-AB5C-C697FB577658}" srcOrd="0" destOrd="0" parTransId="{7DA1ACD8-7C47-4821-BE04-8A10B19A2223}" sibTransId="{0AD3FFF3-5B98-4A26-8241-CA964B0BF7B1}"/>
    <dgm:cxn modelId="{74973EF6-9A2D-49BC-BAF4-748E512C67B6}" type="presParOf" srcId="{A921475A-6076-47AE-85FE-694BFBEFD909}" destId="{2954ABFC-5CB3-4B11-99D9-A5EEF69DDE36}" srcOrd="0" destOrd="0" presId="urn:microsoft.com/office/officeart/2005/8/layout/radial3"/>
    <dgm:cxn modelId="{5436B68B-2FBB-4180-B490-599265E3F66E}" type="presParOf" srcId="{2954ABFC-5CB3-4B11-99D9-A5EEF69DDE36}" destId="{487AAA25-5B6A-4E93-8A55-EBEEFA4F398C}" srcOrd="0" destOrd="0" presId="urn:microsoft.com/office/officeart/2005/8/layout/radial3"/>
    <dgm:cxn modelId="{1BE65594-33A4-4548-A2EE-4D06306275B7}" type="presParOf" srcId="{2954ABFC-5CB3-4B11-99D9-A5EEF69DDE36}" destId="{078AE2A8-C6B8-484D-9F63-5263633D2AAA}" srcOrd="1" destOrd="0" presId="urn:microsoft.com/office/officeart/2005/8/layout/radial3"/>
    <dgm:cxn modelId="{09DE8CCB-19FC-4939-A6A2-A2D07E0499C0}" type="presParOf" srcId="{2954ABFC-5CB3-4B11-99D9-A5EEF69DDE36}" destId="{571A8967-45C3-4311-86DE-D3CB315A7DF7}" srcOrd="2" destOrd="0" presId="urn:microsoft.com/office/officeart/2005/8/layout/radial3"/>
    <dgm:cxn modelId="{85FA0104-82C5-42F3-90F8-D8FD670696D2}" type="presParOf" srcId="{2954ABFC-5CB3-4B11-99D9-A5EEF69DDE36}" destId="{C265996F-BAAC-4204-A8C2-020BE3B24E56}" srcOrd="3" destOrd="0" presId="urn:microsoft.com/office/officeart/2005/8/layout/radial3"/>
    <dgm:cxn modelId="{5131160E-551B-4F7E-BA58-9369EEDFE9EC}" type="presParOf" srcId="{2954ABFC-5CB3-4B11-99D9-A5EEF69DDE36}" destId="{A86F9C02-F099-4281-87DC-3D561EF914A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C6110-B6B7-4273-9589-FA15DE78C4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8F0BCB6-16C7-47E3-B256-2E4F7B4C2B01}">
      <dgm:prSet phldrT="[Text]"/>
      <dgm:spPr>
        <a:xfrm>
          <a:off x="305395" y="538757"/>
          <a:ext cx="760809" cy="760809"/>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Practitioner Enquiry</a:t>
          </a:r>
        </a:p>
      </dgm:t>
    </dgm:pt>
    <dgm:pt modelId="{48F3C864-8C58-4AB8-AACC-C32F8C8782AC}" type="parTrans" cxnId="{ACADCBAD-6E0F-443F-B7CF-35343E715840}">
      <dgm:prSet/>
      <dgm:spPr/>
      <dgm:t>
        <a:bodyPr/>
        <a:lstStyle/>
        <a:p>
          <a:endParaRPr lang="en-US"/>
        </a:p>
      </dgm:t>
    </dgm:pt>
    <dgm:pt modelId="{89D11A91-7452-4D14-AB7D-0B3F8894F665}" type="sibTrans" cxnId="{ACADCBAD-6E0F-443F-B7CF-35343E715840}">
      <dgm:prSet/>
      <dgm:spPr/>
      <dgm:t>
        <a:bodyPr/>
        <a:lstStyle/>
        <a:p>
          <a:endParaRPr lang="en-US"/>
        </a:p>
      </dgm:t>
    </dgm:pt>
    <dgm:pt modelId="{4FF74A5A-FAB2-4863-AB5C-C697FB577658}">
      <dgm:prSet phldrT="[Text]" custT="1"/>
      <dgm:spPr>
        <a:xfrm>
          <a:off x="495597" y="233498"/>
          <a:ext cx="380404" cy="380404"/>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Text" lastClr="000000"/>
              </a:solidFill>
              <a:latin typeface="Calibri"/>
              <a:ea typeface="+mn-ea"/>
              <a:cs typeface="+mn-cs"/>
            </a:rPr>
            <a:t>Evaluate what worked</a:t>
          </a:r>
        </a:p>
      </dgm:t>
    </dgm:pt>
    <dgm:pt modelId="{7DA1ACD8-7C47-4821-BE04-8A10B19A2223}" type="parTrans" cxnId="{F1E420FB-9245-492B-A6AE-952D5DE8027F}">
      <dgm:prSet/>
      <dgm:spPr/>
      <dgm:t>
        <a:bodyPr/>
        <a:lstStyle/>
        <a:p>
          <a:endParaRPr lang="en-US"/>
        </a:p>
      </dgm:t>
    </dgm:pt>
    <dgm:pt modelId="{0AD3FFF3-5B98-4A26-8241-CA964B0BF7B1}" type="sibTrans" cxnId="{F1E420FB-9245-492B-A6AE-952D5DE8027F}">
      <dgm:prSet/>
      <dgm:spPr/>
      <dgm:t>
        <a:bodyPr/>
        <a:lstStyle/>
        <a:p>
          <a:endParaRPr lang="en-US"/>
        </a:p>
      </dgm:t>
    </dgm:pt>
    <dgm:pt modelId="{17AECC83-3BA1-44A4-90A3-C9031B119578}">
      <dgm:prSet phldrT="[Text]"/>
      <dgm:spPr>
        <a:xfrm>
          <a:off x="991059" y="728960"/>
          <a:ext cx="380404" cy="380404"/>
        </a:xfrm>
        <a:solidFill>
          <a:schemeClr val="accent1">
            <a:alpha val="5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solidFill>
              <a:latin typeface="Calibri"/>
              <a:ea typeface="+mn-ea"/>
              <a:cs typeface="+mn-cs"/>
            </a:rPr>
            <a:t>Identify</a:t>
          </a:r>
          <a:r>
            <a:rPr lang="en-US" dirty="0" smtClean="0">
              <a:solidFill>
                <a:srgbClr val="FF0000"/>
              </a:solidFill>
              <a:latin typeface="Calibri"/>
              <a:ea typeface="+mn-ea"/>
              <a:cs typeface="+mn-cs"/>
            </a:rPr>
            <a:t> </a:t>
          </a:r>
          <a:r>
            <a:rPr lang="en-US" dirty="0">
              <a:solidFill>
                <a:sysClr val="windowText" lastClr="000000"/>
              </a:solidFill>
              <a:latin typeface="Calibri"/>
              <a:ea typeface="+mn-ea"/>
              <a:cs typeface="+mn-cs"/>
            </a:rPr>
            <a:t>the issue or area of change</a:t>
          </a:r>
        </a:p>
      </dgm:t>
    </dgm:pt>
    <dgm:pt modelId="{E23804E6-C376-4E30-B4FD-4B0FE45FB04F}" type="parTrans" cxnId="{EFE43D8C-77EF-4298-8D2C-95A05416C82B}">
      <dgm:prSet/>
      <dgm:spPr/>
      <dgm:t>
        <a:bodyPr/>
        <a:lstStyle/>
        <a:p>
          <a:endParaRPr lang="en-US"/>
        </a:p>
      </dgm:t>
    </dgm:pt>
    <dgm:pt modelId="{A8CBC0A5-F1BC-4F22-8543-902F174AE662}" type="sibTrans" cxnId="{EFE43D8C-77EF-4298-8D2C-95A05416C82B}">
      <dgm:prSet/>
      <dgm:spPr/>
      <dgm:t>
        <a:bodyPr/>
        <a:lstStyle/>
        <a:p>
          <a:endParaRPr lang="en-US"/>
        </a:p>
      </dgm:t>
    </dgm:pt>
    <dgm:pt modelId="{E1B6C768-D160-4815-B3B4-8011AD19C098}">
      <dgm:prSet phldrT="[Text]"/>
      <dgm:spPr>
        <a:xfrm>
          <a:off x="495597" y="1224422"/>
          <a:ext cx="380404" cy="380404"/>
        </a:xfrm>
        <a:solidFill>
          <a:srgbClr val="FFFF00">
            <a:alpha val="50000"/>
          </a:srgbClr>
        </a:solidFill>
        <a:ln w="25400" cap="flat" cmpd="sng" algn="ctr">
          <a:solidFill>
            <a:sysClr val="window" lastClr="FFFFFF">
              <a:hueOff val="0"/>
              <a:satOff val="0"/>
              <a:lumOff val="0"/>
              <a:alphaOff val="0"/>
            </a:sysClr>
          </a:solidFill>
          <a:prstDash val="solid"/>
        </a:ln>
        <a:effectLst/>
      </dgm:spPr>
      <dgm:t>
        <a:bodyPr/>
        <a:lstStyle/>
        <a:p>
          <a:r>
            <a:rPr lang="en-US">
              <a:solidFill>
                <a:srgbClr val="FF0000"/>
              </a:solidFill>
              <a:latin typeface="Calibri"/>
              <a:ea typeface="+mn-ea"/>
              <a:cs typeface="+mn-cs"/>
            </a:rPr>
            <a:t>Identify possible solutions</a:t>
          </a:r>
        </a:p>
      </dgm:t>
    </dgm:pt>
    <dgm:pt modelId="{B8B72627-837D-4155-B4A1-FA3D9A10F20A}" type="parTrans" cxnId="{2788720F-B6B1-4D99-8DDC-627EA057DC60}">
      <dgm:prSet/>
      <dgm:spPr/>
      <dgm:t>
        <a:bodyPr/>
        <a:lstStyle/>
        <a:p>
          <a:endParaRPr lang="en-US"/>
        </a:p>
      </dgm:t>
    </dgm:pt>
    <dgm:pt modelId="{984C896A-55FA-4840-94FB-EBE88AC8C11A}" type="sibTrans" cxnId="{2788720F-B6B1-4D99-8DDC-627EA057DC60}">
      <dgm:prSet/>
      <dgm:spPr/>
      <dgm:t>
        <a:bodyPr/>
        <a:lstStyle/>
        <a:p>
          <a:endParaRPr lang="en-US"/>
        </a:p>
      </dgm:t>
    </dgm:pt>
    <dgm:pt modelId="{3D2F0A0B-BD4D-4E16-B593-00996CE97F34}">
      <dgm:prSet phldrT="[Text]"/>
      <dgm:spPr>
        <a:xfrm>
          <a:off x="135" y="728960"/>
          <a:ext cx="380404" cy="380404"/>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Text" lastClr="000000"/>
              </a:solidFill>
              <a:latin typeface="Calibri"/>
              <a:ea typeface="+mn-ea"/>
              <a:cs typeface="+mn-cs"/>
            </a:rPr>
            <a:t>Introduce new practice or change</a:t>
          </a:r>
        </a:p>
      </dgm:t>
    </dgm:pt>
    <dgm:pt modelId="{B2EA8D77-D6C8-44AD-994B-2CF4F149C587}" type="parTrans" cxnId="{4FDA8EED-F380-40D8-ACFB-7F9315A13831}">
      <dgm:prSet/>
      <dgm:spPr/>
      <dgm:t>
        <a:bodyPr/>
        <a:lstStyle/>
        <a:p>
          <a:endParaRPr lang="en-US"/>
        </a:p>
      </dgm:t>
    </dgm:pt>
    <dgm:pt modelId="{5BEB613B-878E-4CB6-BBFD-80B80D72761F}" type="sibTrans" cxnId="{4FDA8EED-F380-40D8-ACFB-7F9315A13831}">
      <dgm:prSet/>
      <dgm:spPr/>
      <dgm:t>
        <a:bodyPr/>
        <a:lstStyle/>
        <a:p>
          <a:endParaRPr lang="en-US"/>
        </a:p>
      </dgm:t>
    </dgm:pt>
    <dgm:pt modelId="{190C1265-42A3-4F8B-9D5F-42DB834D6E11}">
      <dgm:prSet/>
      <dgm:spPr/>
      <dgm:t>
        <a:bodyPr/>
        <a:lstStyle/>
        <a:p>
          <a:endParaRPr lang="en-US"/>
        </a:p>
      </dgm:t>
    </dgm:pt>
    <dgm:pt modelId="{64A67B9B-B045-4C69-9D1D-3C17DB49BE57}" type="parTrans" cxnId="{0ED286CF-069C-4F7A-9FB6-CB0D4F8225DB}">
      <dgm:prSet/>
      <dgm:spPr/>
      <dgm:t>
        <a:bodyPr/>
        <a:lstStyle/>
        <a:p>
          <a:endParaRPr lang="en-US"/>
        </a:p>
      </dgm:t>
    </dgm:pt>
    <dgm:pt modelId="{A284F7D8-0B72-44D2-B204-EF11C97F9C53}" type="sibTrans" cxnId="{0ED286CF-069C-4F7A-9FB6-CB0D4F8225DB}">
      <dgm:prSet/>
      <dgm:spPr/>
      <dgm:t>
        <a:bodyPr/>
        <a:lstStyle/>
        <a:p>
          <a:endParaRPr lang="en-US"/>
        </a:p>
      </dgm:t>
    </dgm:pt>
    <dgm:pt modelId="{A921475A-6076-47AE-85FE-694BFBEFD909}" type="pres">
      <dgm:prSet presAssocID="{890C6110-B6B7-4273-9589-FA15DE78C4AB}" presName="composite" presStyleCnt="0">
        <dgm:presLayoutVars>
          <dgm:chMax val="1"/>
          <dgm:dir/>
          <dgm:resizeHandles val="exact"/>
        </dgm:presLayoutVars>
      </dgm:prSet>
      <dgm:spPr/>
      <dgm:t>
        <a:bodyPr/>
        <a:lstStyle/>
        <a:p>
          <a:endParaRPr lang="en-US"/>
        </a:p>
      </dgm:t>
    </dgm:pt>
    <dgm:pt modelId="{2954ABFC-5CB3-4B11-99D9-A5EEF69DDE36}" type="pres">
      <dgm:prSet presAssocID="{890C6110-B6B7-4273-9589-FA15DE78C4AB}" presName="radial" presStyleCnt="0">
        <dgm:presLayoutVars>
          <dgm:animLvl val="ctr"/>
        </dgm:presLayoutVars>
      </dgm:prSet>
      <dgm:spPr/>
    </dgm:pt>
    <dgm:pt modelId="{487AAA25-5B6A-4E93-8A55-EBEEFA4F398C}" type="pres">
      <dgm:prSet presAssocID="{98F0BCB6-16C7-47E3-B256-2E4F7B4C2B01}" presName="centerShape" presStyleLbl="vennNode1" presStyleIdx="0" presStyleCnt="5"/>
      <dgm:spPr>
        <a:prstGeom prst="ellipse">
          <a:avLst/>
        </a:prstGeom>
      </dgm:spPr>
      <dgm:t>
        <a:bodyPr/>
        <a:lstStyle/>
        <a:p>
          <a:endParaRPr lang="en-US"/>
        </a:p>
      </dgm:t>
    </dgm:pt>
    <dgm:pt modelId="{078AE2A8-C6B8-484D-9F63-5263633D2AAA}" type="pres">
      <dgm:prSet presAssocID="{4FF74A5A-FAB2-4863-AB5C-C697FB577658}" presName="node" presStyleLbl="vennNode1" presStyleIdx="1" presStyleCnt="5">
        <dgm:presLayoutVars>
          <dgm:bulletEnabled val="1"/>
        </dgm:presLayoutVars>
      </dgm:prSet>
      <dgm:spPr>
        <a:prstGeom prst="ellipse">
          <a:avLst/>
        </a:prstGeom>
      </dgm:spPr>
      <dgm:t>
        <a:bodyPr/>
        <a:lstStyle/>
        <a:p>
          <a:endParaRPr lang="en-US"/>
        </a:p>
      </dgm:t>
    </dgm:pt>
    <dgm:pt modelId="{571A8967-45C3-4311-86DE-D3CB315A7DF7}" type="pres">
      <dgm:prSet presAssocID="{17AECC83-3BA1-44A4-90A3-C9031B119578}" presName="node" presStyleLbl="vennNode1" presStyleIdx="2" presStyleCnt="5">
        <dgm:presLayoutVars>
          <dgm:bulletEnabled val="1"/>
        </dgm:presLayoutVars>
      </dgm:prSet>
      <dgm:spPr>
        <a:prstGeom prst="ellipse">
          <a:avLst/>
        </a:prstGeom>
      </dgm:spPr>
      <dgm:t>
        <a:bodyPr/>
        <a:lstStyle/>
        <a:p>
          <a:endParaRPr lang="en-US"/>
        </a:p>
      </dgm:t>
    </dgm:pt>
    <dgm:pt modelId="{C265996F-BAAC-4204-A8C2-020BE3B24E56}" type="pres">
      <dgm:prSet presAssocID="{E1B6C768-D160-4815-B3B4-8011AD19C098}" presName="node" presStyleLbl="vennNode1" presStyleIdx="3" presStyleCnt="5">
        <dgm:presLayoutVars>
          <dgm:bulletEnabled val="1"/>
        </dgm:presLayoutVars>
      </dgm:prSet>
      <dgm:spPr>
        <a:prstGeom prst="ellipse">
          <a:avLst/>
        </a:prstGeom>
      </dgm:spPr>
      <dgm:t>
        <a:bodyPr/>
        <a:lstStyle/>
        <a:p>
          <a:endParaRPr lang="en-US"/>
        </a:p>
      </dgm:t>
    </dgm:pt>
    <dgm:pt modelId="{A86F9C02-F099-4281-87DC-3D561EF914AE}" type="pres">
      <dgm:prSet presAssocID="{3D2F0A0B-BD4D-4E16-B593-00996CE97F34}" presName="node" presStyleLbl="vennNode1" presStyleIdx="4" presStyleCnt="5">
        <dgm:presLayoutVars>
          <dgm:bulletEnabled val="1"/>
        </dgm:presLayoutVars>
      </dgm:prSet>
      <dgm:spPr>
        <a:prstGeom prst="ellipse">
          <a:avLst/>
        </a:prstGeom>
      </dgm:spPr>
      <dgm:t>
        <a:bodyPr/>
        <a:lstStyle/>
        <a:p>
          <a:endParaRPr lang="en-US"/>
        </a:p>
      </dgm:t>
    </dgm:pt>
  </dgm:ptLst>
  <dgm:cxnLst>
    <dgm:cxn modelId="{2A371AD3-612B-4EE5-8694-F255310E6ECA}" type="presOf" srcId="{98F0BCB6-16C7-47E3-B256-2E4F7B4C2B01}" destId="{487AAA25-5B6A-4E93-8A55-EBEEFA4F398C}" srcOrd="0" destOrd="0" presId="urn:microsoft.com/office/officeart/2005/8/layout/radial3"/>
    <dgm:cxn modelId="{EFE43D8C-77EF-4298-8D2C-95A05416C82B}" srcId="{98F0BCB6-16C7-47E3-B256-2E4F7B4C2B01}" destId="{17AECC83-3BA1-44A4-90A3-C9031B119578}" srcOrd="1" destOrd="0" parTransId="{E23804E6-C376-4E30-B4FD-4B0FE45FB04F}" sibTransId="{A8CBC0A5-F1BC-4F22-8543-902F174AE662}"/>
    <dgm:cxn modelId="{A0842842-86DD-43E6-92D8-827020B2858C}" type="presOf" srcId="{E1B6C768-D160-4815-B3B4-8011AD19C098}" destId="{C265996F-BAAC-4204-A8C2-020BE3B24E56}" srcOrd="0" destOrd="0" presId="urn:microsoft.com/office/officeart/2005/8/layout/radial3"/>
    <dgm:cxn modelId="{9A7174F9-0229-4F30-9C18-AEFD08D41655}" type="presOf" srcId="{890C6110-B6B7-4273-9589-FA15DE78C4AB}" destId="{A921475A-6076-47AE-85FE-694BFBEFD909}" srcOrd="0" destOrd="0" presId="urn:microsoft.com/office/officeart/2005/8/layout/radial3"/>
    <dgm:cxn modelId="{DD0A9542-4D11-4443-ABFF-A9D49F2552D0}" type="presOf" srcId="{4FF74A5A-FAB2-4863-AB5C-C697FB577658}" destId="{078AE2A8-C6B8-484D-9F63-5263633D2AAA}" srcOrd="0" destOrd="0" presId="urn:microsoft.com/office/officeart/2005/8/layout/radial3"/>
    <dgm:cxn modelId="{2788720F-B6B1-4D99-8DDC-627EA057DC60}" srcId="{98F0BCB6-16C7-47E3-B256-2E4F7B4C2B01}" destId="{E1B6C768-D160-4815-B3B4-8011AD19C098}" srcOrd="2" destOrd="0" parTransId="{B8B72627-837D-4155-B4A1-FA3D9A10F20A}" sibTransId="{984C896A-55FA-4840-94FB-EBE88AC8C11A}"/>
    <dgm:cxn modelId="{4FDA8EED-F380-40D8-ACFB-7F9315A13831}" srcId="{98F0BCB6-16C7-47E3-B256-2E4F7B4C2B01}" destId="{3D2F0A0B-BD4D-4E16-B593-00996CE97F34}" srcOrd="3" destOrd="0" parTransId="{B2EA8D77-D6C8-44AD-994B-2CF4F149C587}" sibTransId="{5BEB613B-878E-4CB6-BBFD-80B80D72761F}"/>
    <dgm:cxn modelId="{0ED286CF-069C-4F7A-9FB6-CB0D4F8225DB}" srcId="{890C6110-B6B7-4273-9589-FA15DE78C4AB}" destId="{190C1265-42A3-4F8B-9D5F-42DB834D6E11}" srcOrd="1" destOrd="0" parTransId="{64A67B9B-B045-4C69-9D1D-3C17DB49BE57}" sibTransId="{A284F7D8-0B72-44D2-B204-EF11C97F9C53}"/>
    <dgm:cxn modelId="{ACADCBAD-6E0F-443F-B7CF-35343E715840}" srcId="{890C6110-B6B7-4273-9589-FA15DE78C4AB}" destId="{98F0BCB6-16C7-47E3-B256-2E4F7B4C2B01}" srcOrd="0" destOrd="0" parTransId="{48F3C864-8C58-4AB8-AACC-C32F8C8782AC}" sibTransId="{89D11A91-7452-4D14-AB7D-0B3F8894F665}"/>
    <dgm:cxn modelId="{F1E420FB-9245-492B-A6AE-952D5DE8027F}" srcId="{98F0BCB6-16C7-47E3-B256-2E4F7B4C2B01}" destId="{4FF74A5A-FAB2-4863-AB5C-C697FB577658}" srcOrd="0" destOrd="0" parTransId="{7DA1ACD8-7C47-4821-BE04-8A10B19A2223}" sibTransId="{0AD3FFF3-5B98-4A26-8241-CA964B0BF7B1}"/>
    <dgm:cxn modelId="{0A58930D-4C04-4427-9DC5-F504C282C51A}" type="presOf" srcId="{3D2F0A0B-BD4D-4E16-B593-00996CE97F34}" destId="{A86F9C02-F099-4281-87DC-3D561EF914AE}" srcOrd="0" destOrd="0" presId="urn:microsoft.com/office/officeart/2005/8/layout/radial3"/>
    <dgm:cxn modelId="{0FA02A4B-6479-4E52-A388-81D640857D9D}" type="presOf" srcId="{17AECC83-3BA1-44A4-90A3-C9031B119578}" destId="{571A8967-45C3-4311-86DE-D3CB315A7DF7}" srcOrd="0" destOrd="0" presId="urn:microsoft.com/office/officeart/2005/8/layout/radial3"/>
    <dgm:cxn modelId="{F816BF6F-785A-4E80-B798-29F7BACC5C3E}" type="presParOf" srcId="{A921475A-6076-47AE-85FE-694BFBEFD909}" destId="{2954ABFC-5CB3-4B11-99D9-A5EEF69DDE36}" srcOrd="0" destOrd="0" presId="urn:microsoft.com/office/officeart/2005/8/layout/radial3"/>
    <dgm:cxn modelId="{AAEC8623-0C63-409F-8BAF-5F42BAB6868D}" type="presParOf" srcId="{2954ABFC-5CB3-4B11-99D9-A5EEF69DDE36}" destId="{487AAA25-5B6A-4E93-8A55-EBEEFA4F398C}" srcOrd="0" destOrd="0" presId="urn:microsoft.com/office/officeart/2005/8/layout/radial3"/>
    <dgm:cxn modelId="{07AE02FE-1C54-4603-8E68-BFBBFE66F1FC}" type="presParOf" srcId="{2954ABFC-5CB3-4B11-99D9-A5EEF69DDE36}" destId="{078AE2A8-C6B8-484D-9F63-5263633D2AAA}" srcOrd="1" destOrd="0" presId="urn:microsoft.com/office/officeart/2005/8/layout/radial3"/>
    <dgm:cxn modelId="{981A2837-523B-4A41-A2FB-59ABE443CDC0}" type="presParOf" srcId="{2954ABFC-5CB3-4B11-99D9-A5EEF69DDE36}" destId="{571A8967-45C3-4311-86DE-D3CB315A7DF7}" srcOrd="2" destOrd="0" presId="urn:microsoft.com/office/officeart/2005/8/layout/radial3"/>
    <dgm:cxn modelId="{025AAFD6-F025-4729-88D7-F74EE703546E}" type="presParOf" srcId="{2954ABFC-5CB3-4B11-99D9-A5EEF69DDE36}" destId="{C265996F-BAAC-4204-A8C2-020BE3B24E56}" srcOrd="3" destOrd="0" presId="urn:microsoft.com/office/officeart/2005/8/layout/radial3"/>
    <dgm:cxn modelId="{15727478-E2EE-481A-83C7-71B52076BEFF}" type="presParOf" srcId="{2954ABFC-5CB3-4B11-99D9-A5EEF69DDE36}" destId="{A86F9C02-F099-4281-87DC-3D561EF914A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C6110-B6B7-4273-9589-FA15DE78C4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8F0BCB6-16C7-47E3-B256-2E4F7B4C2B01}">
      <dgm:prSet phldrT="[Text]"/>
      <dgm:spPr>
        <a:xfrm>
          <a:off x="305395" y="538757"/>
          <a:ext cx="760809" cy="760809"/>
        </a:xfrm>
        <a:solidFill>
          <a:srgbClr val="0070C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Practitioner Enquiry</a:t>
          </a:r>
        </a:p>
      </dgm:t>
    </dgm:pt>
    <dgm:pt modelId="{48F3C864-8C58-4AB8-AACC-C32F8C8782AC}" type="parTrans" cxnId="{ACADCBAD-6E0F-443F-B7CF-35343E715840}">
      <dgm:prSet/>
      <dgm:spPr/>
      <dgm:t>
        <a:bodyPr/>
        <a:lstStyle/>
        <a:p>
          <a:endParaRPr lang="en-US"/>
        </a:p>
      </dgm:t>
    </dgm:pt>
    <dgm:pt modelId="{89D11A91-7452-4D14-AB7D-0B3F8894F665}" type="sibTrans" cxnId="{ACADCBAD-6E0F-443F-B7CF-35343E715840}">
      <dgm:prSet/>
      <dgm:spPr/>
      <dgm:t>
        <a:bodyPr/>
        <a:lstStyle/>
        <a:p>
          <a:endParaRPr lang="en-US"/>
        </a:p>
      </dgm:t>
    </dgm:pt>
    <dgm:pt modelId="{4FF74A5A-FAB2-4863-AB5C-C697FB577658}">
      <dgm:prSet phldrT="[Text]" custT="1"/>
      <dgm:spPr>
        <a:xfrm>
          <a:off x="495597" y="233498"/>
          <a:ext cx="380404" cy="380404"/>
        </a:xfrm>
        <a:solidFill>
          <a:srgbClr val="0070C0">
            <a:alpha val="5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Text" lastClr="000000"/>
              </a:solidFill>
              <a:latin typeface="Calibri"/>
              <a:ea typeface="+mn-ea"/>
              <a:cs typeface="+mn-cs"/>
            </a:rPr>
            <a:t>Evaluate what worked</a:t>
          </a:r>
        </a:p>
      </dgm:t>
    </dgm:pt>
    <dgm:pt modelId="{7DA1ACD8-7C47-4821-BE04-8A10B19A2223}" type="parTrans" cxnId="{F1E420FB-9245-492B-A6AE-952D5DE8027F}">
      <dgm:prSet/>
      <dgm:spPr/>
      <dgm:t>
        <a:bodyPr/>
        <a:lstStyle/>
        <a:p>
          <a:endParaRPr lang="en-US"/>
        </a:p>
      </dgm:t>
    </dgm:pt>
    <dgm:pt modelId="{0AD3FFF3-5B98-4A26-8241-CA964B0BF7B1}" type="sibTrans" cxnId="{F1E420FB-9245-492B-A6AE-952D5DE8027F}">
      <dgm:prSet/>
      <dgm:spPr/>
      <dgm:t>
        <a:bodyPr/>
        <a:lstStyle/>
        <a:p>
          <a:endParaRPr lang="en-US"/>
        </a:p>
      </dgm:t>
    </dgm:pt>
    <dgm:pt modelId="{17AECC83-3BA1-44A4-90A3-C9031B119578}">
      <dgm:prSet phldrT="[Text]"/>
      <dgm:spPr>
        <a:xfrm>
          <a:off x="991059" y="728960"/>
          <a:ext cx="380404" cy="380404"/>
        </a:xfrm>
        <a:solidFill>
          <a:srgbClr val="0070C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solidFill>
              <a:latin typeface="Calibri"/>
              <a:ea typeface="+mn-ea"/>
              <a:cs typeface="+mn-cs"/>
            </a:rPr>
            <a:t>Identify</a:t>
          </a:r>
          <a:r>
            <a:rPr lang="en-US" dirty="0" smtClean="0">
              <a:solidFill>
                <a:srgbClr val="FF0000"/>
              </a:solidFill>
              <a:latin typeface="Calibri"/>
              <a:ea typeface="+mn-ea"/>
              <a:cs typeface="+mn-cs"/>
            </a:rPr>
            <a:t> </a:t>
          </a:r>
          <a:r>
            <a:rPr lang="en-US" dirty="0">
              <a:solidFill>
                <a:sysClr val="windowText" lastClr="000000"/>
              </a:solidFill>
              <a:latin typeface="Calibri"/>
              <a:ea typeface="+mn-ea"/>
              <a:cs typeface="+mn-cs"/>
            </a:rPr>
            <a:t>the issue or area of change</a:t>
          </a:r>
        </a:p>
      </dgm:t>
    </dgm:pt>
    <dgm:pt modelId="{E23804E6-C376-4E30-B4FD-4B0FE45FB04F}" type="parTrans" cxnId="{EFE43D8C-77EF-4298-8D2C-95A05416C82B}">
      <dgm:prSet/>
      <dgm:spPr/>
      <dgm:t>
        <a:bodyPr/>
        <a:lstStyle/>
        <a:p>
          <a:endParaRPr lang="en-US"/>
        </a:p>
      </dgm:t>
    </dgm:pt>
    <dgm:pt modelId="{A8CBC0A5-F1BC-4F22-8543-902F174AE662}" type="sibTrans" cxnId="{EFE43D8C-77EF-4298-8D2C-95A05416C82B}">
      <dgm:prSet/>
      <dgm:spPr/>
      <dgm:t>
        <a:bodyPr/>
        <a:lstStyle/>
        <a:p>
          <a:endParaRPr lang="en-US"/>
        </a:p>
      </dgm:t>
    </dgm:pt>
    <dgm:pt modelId="{E1B6C768-D160-4815-B3B4-8011AD19C098}">
      <dgm:prSet phldrT="[Text]"/>
      <dgm:spPr>
        <a:xfrm>
          <a:off x="495597" y="1224422"/>
          <a:ext cx="380404" cy="380404"/>
        </a:xfrm>
        <a:solidFill>
          <a:srgbClr val="0070C0">
            <a:alpha val="50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tx1"/>
              </a:solidFill>
              <a:latin typeface="Calibri"/>
              <a:ea typeface="+mn-ea"/>
              <a:cs typeface="+mn-cs"/>
            </a:rPr>
            <a:t>Identify possible solutions</a:t>
          </a:r>
        </a:p>
      </dgm:t>
    </dgm:pt>
    <dgm:pt modelId="{B8B72627-837D-4155-B4A1-FA3D9A10F20A}" type="parTrans" cxnId="{2788720F-B6B1-4D99-8DDC-627EA057DC60}">
      <dgm:prSet/>
      <dgm:spPr/>
      <dgm:t>
        <a:bodyPr/>
        <a:lstStyle/>
        <a:p>
          <a:endParaRPr lang="en-US"/>
        </a:p>
      </dgm:t>
    </dgm:pt>
    <dgm:pt modelId="{984C896A-55FA-4840-94FB-EBE88AC8C11A}" type="sibTrans" cxnId="{2788720F-B6B1-4D99-8DDC-627EA057DC60}">
      <dgm:prSet/>
      <dgm:spPr/>
      <dgm:t>
        <a:bodyPr/>
        <a:lstStyle/>
        <a:p>
          <a:endParaRPr lang="en-US"/>
        </a:p>
      </dgm:t>
    </dgm:pt>
    <dgm:pt modelId="{3D2F0A0B-BD4D-4E16-B593-00996CE97F34}">
      <dgm:prSet phldrT="[Text]"/>
      <dgm:spPr>
        <a:xfrm>
          <a:off x="135" y="728960"/>
          <a:ext cx="380404" cy="380404"/>
        </a:xfrm>
        <a:solidFill>
          <a:srgbClr val="FFFF00">
            <a:alpha val="50000"/>
          </a:srgbClr>
        </a:solidFill>
        <a:ln w="25400" cap="flat" cmpd="sng" algn="ctr">
          <a:solidFill>
            <a:sysClr val="window" lastClr="FFFFFF">
              <a:hueOff val="0"/>
              <a:satOff val="0"/>
              <a:lumOff val="0"/>
              <a:alphaOff val="0"/>
            </a:sysClr>
          </a:solidFill>
          <a:prstDash val="solid"/>
        </a:ln>
        <a:effectLst/>
      </dgm:spPr>
      <dgm:t>
        <a:bodyPr/>
        <a:lstStyle/>
        <a:p>
          <a:r>
            <a:rPr lang="en-US">
              <a:solidFill>
                <a:srgbClr val="FF0000"/>
              </a:solidFill>
              <a:latin typeface="Calibri"/>
              <a:ea typeface="+mn-ea"/>
              <a:cs typeface="+mn-cs"/>
            </a:rPr>
            <a:t>Introduce new practice or change</a:t>
          </a:r>
        </a:p>
      </dgm:t>
    </dgm:pt>
    <dgm:pt modelId="{B2EA8D77-D6C8-44AD-994B-2CF4F149C587}" type="parTrans" cxnId="{4FDA8EED-F380-40D8-ACFB-7F9315A13831}">
      <dgm:prSet/>
      <dgm:spPr/>
      <dgm:t>
        <a:bodyPr/>
        <a:lstStyle/>
        <a:p>
          <a:endParaRPr lang="en-US"/>
        </a:p>
      </dgm:t>
    </dgm:pt>
    <dgm:pt modelId="{5BEB613B-878E-4CB6-BBFD-80B80D72761F}" type="sibTrans" cxnId="{4FDA8EED-F380-40D8-ACFB-7F9315A13831}">
      <dgm:prSet/>
      <dgm:spPr/>
      <dgm:t>
        <a:bodyPr/>
        <a:lstStyle/>
        <a:p>
          <a:endParaRPr lang="en-US"/>
        </a:p>
      </dgm:t>
    </dgm:pt>
    <dgm:pt modelId="{190C1265-42A3-4F8B-9D5F-42DB834D6E11}">
      <dgm:prSet/>
      <dgm:spPr/>
      <dgm:t>
        <a:bodyPr/>
        <a:lstStyle/>
        <a:p>
          <a:endParaRPr lang="en-US"/>
        </a:p>
      </dgm:t>
    </dgm:pt>
    <dgm:pt modelId="{64A67B9B-B045-4C69-9D1D-3C17DB49BE57}" type="parTrans" cxnId="{0ED286CF-069C-4F7A-9FB6-CB0D4F8225DB}">
      <dgm:prSet/>
      <dgm:spPr/>
      <dgm:t>
        <a:bodyPr/>
        <a:lstStyle/>
        <a:p>
          <a:endParaRPr lang="en-US"/>
        </a:p>
      </dgm:t>
    </dgm:pt>
    <dgm:pt modelId="{A284F7D8-0B72-44D2-B204-EF11C97F9C53}" type="sibTrans" cxnId="{0ED286CF-069C-4F7A-9FB6-CB0D4F8225DB}">
      <dgm:prSet/>
      <dgm:spPr/>
      <dgm:t>
        <a:bodyPr/>
        <a:lstStyle/>
        <a:p>
          <a:endParaRPr lang="en-US"/>
        </a:p>
      </dgm:t>
    </dgm:pt>
    <dgm:pt modelId="{A921475A-6076-47AE-85FE-694BFBEFD909}" type="pres">
      <dgm:prSet presAssocID="{890C6110-B6B7-4273-9589-FA15DE78C4AB}" presName="composite" presStyleCnt="0">
        <dgm:presLayoutVars>
          <dgm:chMax val="1"/>
          <dgm:dir/>
          <dgm:resizeHandles val="exact"/>
        </dgm:presLayoutVars>
      </dgm:prSet>
      <dgm:spPr/>
      <dgm:t>
        <a:bodyPr/>
        <a:lstStyle/>
        <a:p>
          <a:endParaRPr lang="en-US"/>
        </a:p>
      </dgm:t>
    </dgm:pt>
    <dgm:pt modelId="{2954ABFC-5CB3-4B11-99D9-A5EEF69DDE36}" type="pres">
      <dgm:prSet presAssocID="{890C6110-B6B7-4273-9589-FA15DE78C4AB}" presName="radial" presStyleCnt="0">
        <dgm:presLayoutVars>
          <dgm:animLvl val="ctr"/>
        </dgm:presLayoutVars>
      </dgm:prSet>
      <dgm:spPr/>
    </dgm:pt>
    <dgm:pt modelId="{487AAA25-5B6A-4E93-8A55-EBEEFA4F398C}" type="pres">
      <dgm:prSet presAssocID="{98F0BCB6-16C7-47E3-B256-2E4F7B4C2B01}" presName="centerShape" presStyleLbl="vennNode1" presStyleIdx="0" presStyleCnt="5"/>
      <dgm:spPr>
        <a:prstGeom prst="ellipse">
          <a:avLst/>
        </a:prstGeom>
      </dgm:spPr>
      <dgm:t>
        <a:bodyPr/>
        <a:lstStyle/>
        <a:p>
          <a:endParaRPr lang="en-US"/>
        </a:p>
      </dgm:t>
    </dgm:pt>
    <dgm:pt modelId="{078AE2A8-C6B8-484D-9F63-5263633D2AAA}" type="pres">
      <dgm:prSet presAssocID="{4FF74A5A-FAB2-4863-AB5C-C697FB577658}" presName="node" presStyleLbl="vennNode1" presStyleIdx="1" presStyleCnt="5">
        <dgm:presLayoutVars>
          <dgm:bulletEnabled val="1"/>
        </dgm:presLayoutVars>
      </dgm:prSet>
      <dgm:spPr>
        <a:prstGeom prst="ellipse">
          <a:avLst/>
        </a:prstGeom>
      </dgm:spPr>
      <dgm:t>
        <a:bodyPr/>
        <a:lstStyle/>
        <a:p>
          <a:endParaRPr lang="en-US"/>
        </a:p>
      </dgm:t>
    </dgm:pt>
    <dgm:pt modelId="{571A8967-45C3-4311-86DE-D3CB315A7DF7}" type="pres">
      <dgm:prSet presAssocID="{17AECC83-3BA1-44A4-90A3-C9031B119578}" presName="node" presStyleLbl="vennNode1" presStyleIdx="2" presStyleCnt="5">
        <dgm:presLayoutVars>
          <dgm:bulletEnabled val="1"/>
        </dgm:presLayoutVars>
      </dgm:prSet>
      <dgm:spPr>
        <a:prstGeom prst="ellipse">
          <a:avLst/>
        </a:prstGeom>
      </dgm:spPr>
      <dgm:t>
        <a:bodyPr/>
        <a:lstStyle/>
        <a:p>
          <a:endParaRPr lang="en-US"/>
        </a:p>
      </dgm:t>
    </dgm:pt>
    <dgm:pt modelId="{C265996F-BAAC-4204-A8C2-020BE3B24E56}" type="pres">
      <dgm:prSet presAssocID="{E1B6C768-D160-4815-B3B4-8011AD19C098}" presName="node" presStyleLbl="vennNode1" presStyleIdx="3" presStyleCnt="5">
        <dgm:presLayoutVars>
          <dgm:bulletEnabled val="1"/>
        </dgm:presLayoutVars>
      </dgm:prSet>
      <dgm:spPr>
        <a:prstGeom prst="ellipse">
          <a:avLst/>
        </a:prstGeom>
      </dgm:spPr>
      <dgm:t>
        <a:bodyPr/>
        <a:lstStyle/>
        <a:p>
          <a:endParaRPr lang="en-US"/>
        </a:p>
      </dgm:t>
    </dgm:pt>
    <dgm:pt modelId="{A86F9C02-F099-4281-87DC-3D561EF914AE}" type="pres">
      <dgm:prSet presAssocID="{3D2F0A0B-BD4D-4E16-B593-00996CE97F34}" presName="node" presStyleLbl="vennNode1" presStyleIdx="4" presStyleCnt="5">
        <dgm:presLayoutVars>
          <dgm:bulletEnabled val="1"/>
        </dgm:presLayoutVars>
      </dgm:prSet>
      <dgm:spPr>
        <a:prstGeom prst="ellipse">
          <a:avLst/>
        </a:prstGeom>
      </dgm:spPr>
      <dgm:t>
        <a:bodyPr/>
        <a:lstStyle/>
        <a:p>
          <a:endParaRPr lang="en-US"/>
        </a:p>
      </dgm:t>
    </dgm:pt>
  </dgm:ptLst>
  <dgm:cxnLst>
    <dgm:cxn modelId="{CC19E361-413D-443C-AE05-234A3C8BD1DE}" type="presOf" srcId="{17AECC83-3BA1-44A4-90A3-C9031B119578}" destId="{571A8967-45C3-4311-86DE-D3CB315A7DF7}" srcOrd="0" destOrd="0" presId="urn:microsoft.com/office/officeart/2005/8/layout/radial3"/>
    <dgm:cxn modelId="{11728D62-2216-48DB-85BA-B74D4ACA2984}" type="presOf" srcId="{3D2F0A0B-BD4D-4E16-B593-00996CE97F34}" destId="{A86F9C02-F099-4281-87DC-3D561EF914AE}" srcOrd="0" destOrd="0" presId="urn:microsoft.com/office/officeart/2005/8/layout/radial3"/>
    <dgm:cxn modelId="{EFE43D8C-77EF-4298-8D2C-95A05416C82B}" srcId="{98F0BCB6-16C7-47E3-B256-2E4F7B4C2B01}" destId="{17AECC83-3BA1-44A4-90A3-C9031B119578}" srcOrd="1" destOrd="0" parTransId="{E23804E6-C376-4E30-B4FD-4B0FE45FB04F}" sibTransId="{A8CBC0A5-F1BC-4F22-8543-902F174AE662}"/>
    <dgm:cxn modelId="{2788720F-B6B1-4D99-8DDC-627EA057DC60}" srcId="{98F0BCB6-16C7-47E3-B256-2E4F7B4C2B01}" destId="{E1B6C768-D160-4815-B3B4-8011AD19C098}" srcOrd="2" destOrd="0" parTransId="{B8B72627-837D-4155-B4A1-FA3D9A10F20A}" sibTransId="{984C896A-55FA-4840-94FB-EBE88AC8C11A}"/>
    <dgm:cxn modelId="{4FDA8EED-F380-40D8-ACFB-7F9315A13831}" srcId="{98F0BCB6-16C7-47E3-B256-2E4F7B4C2B01}" destId="{3D2F0A0B-BD4D-4E16-B593-00996CE97F34}" srcOrd="3" destOrd="0" parTransId="{B2EA8D77-D6C8-44AD-994B-2CF4F149C587}" sibTransId="{5BEB613B-878E-4CB6-BBFD-80B80D72761F}"/>
    <dgm:cxn modelId="{0ED286CF-069C-4F7A-9FB6-CB0D4F8225DB}" srcId="{890C6110-B6B7-4273-9589-FA15DE78C4AB}" destId="{190C1265-42A3-4F8B-9D5F-42DB834D6E11}" srcOrd="1" destOrd="0" parTransId="{64A67B9B-B045-4C69-9D1D-3C17DB49BE57}" sibTransId="{A284F7D8-0B72-44D2-B204-EF11C97F9C53}"/>
    <dgm:cxn modelId="{EE6E42C8-C03F-4519-8472-090D12B68CF5}" type="presOf" srcId="{4FF74A5A-FAB2-4863-AB5C-C697FB577658}" destId="{078AE2A8-C6B8-484D-9F63-5263633D2AAA}" srcOrd="0" destOrd="0" presId="urn:microsoft.com/office/officeart/2005/8/layout/radial3"/>
    <dgm:cxn modelId="{69D0A28D-70D4-4111-A641-080E3E775736}" type="presOf" srcId="{E1B6C768-D160-4815-B3B4-8011AD19C098}" destId="{C265996F-BAAC-4204-A8C2-020BE3B24E56}" srcOrd="0" destOrd="0" presId="urn:microsoft.com/office/officeart/2005/8/layout/radial3"/>
    <dgm:cxn modelId="{ED0635C9-652E-45B3-B611-D4425CC3D9B8}" type="presOf" srcId="{890C6110-B6B7-4273-9589-FA15DE78C4AB}" destId="{A921475A-6076-47AE-85FE-694BFBEFD909}" srcOrd="0" destOrd="0" presId="urn:microsoft.com/office/officeart/2005/8/layout/radial3"/>
    <dgm:cxn modelId="{ACADCBAD-6E0F-443F-B7CF-35343E715840}" srcId="{890C6110-B6B7-4273-9589-FA15DE78C4AB}" destId="{98F0BCB6-16C7-47E3-B256-2E4F7B4C2B01}" srcOrd="0" destOrd="0" parTransId="{48F3C864-8C58-4AB8-AACC-C32F8C8782AC}" sibTransId="{89D11A91-7452-4D14-AB7D-0B3F8894F665}"/>
    <dgm:cxn modelId="{F1E420FB-9245-492B-A6AE-952D5DE8027F}" srcId="{98F0BCB6-16C7-47E3-B256-2E4F7B4C2B01}" destId="{4FF74A5A-FAB2-4863-AB5C-C697FB577658}" srcOrd="0" destOrd="0" parTransId="{7DA1ACD8-7C47-4821-BE04-8A10B19A2223}" sibTransId="{0AD3FFF3-5B98-4A26-8241-CA964B0BF7B1}"/>
    <dgm:cxn modelId="{FA17B217-4C1F-42F4-AE9A-BBCA2A71EBF7}" type="presOf" srcId="{98F0BCB6-16C7-47E3-B256-2E4F7B4C2B01}" destId="{487AAA25-5B6A-4E93-8A55-EBEEFA4F398C}" srcOrd="0" destOrd="0" presId="urn:microsoft.com/office/officeart/2005/8/layout/radial3"/>
    <dgm:cxn modelId="{FDBB1B42-FEFE-4F8F-B679-87696171838A}" type="presParOf" srcId="{A921475A-6076-47AE-85FE-694BFBEFD909}" destId="{2954ABFC-5CB3-4B11-99D9-A5EEF69DDE36}" srcOrd="0" destOrd="0" presId="urn:microsoft.com/office/officeart/2005/8/layout/radial3"/>
    <dgm:cxn modelId="{FC2EAA38-64BE-4A95-B506-04A92483B803}" type="presParOf" srcId="{2954ABFC-5CB3-4B11-99D9-A5EEF69DDE36}" destId="{487AAA25-5B6A-4E93-8A55-EBEEFA4F398C}" srcOrd="0" destOrd="0" presId="urn:microsoft.com/office/officeart/2005/8/layout/radial3"/>
    <dgm:cxn modelId="{4FE03C53-6A77-4804-BB4C-B55E9CD0DFBC}" type="presParOf" srcId="{2954ABFC-5CB3-4B11-99D9-A5EEF69DDE36}" destId="{078AE2A8-C6B8-484D-9F63-5263633D2AAA}" srcOrd="1" destOrd="0" presId="urn:microsoft.com/office/officeart/2005/8/layout/radial3"/>
    <dgm:cxn modelId="{2D842000-9B4A-4F59-ADAD-C684303811D3}" type="presParOf" srcId="{2954ABFC-5CB3-4B11-99D9-A5EEF69DDE36}" destId="{571A8967-45C3-4311-86DE-D3CB315A7DF7}" srcOrd="2" destOrd="0" presId="urn:microsoft.com/office/officeart/2005/8/layout/radial3"/>
    <dgm:cxn modelId="{FB10C627-FD69-432B-9AAE-A88820846D55}" type="presParOf" srcId="{2954ABFC-5CB3-4B11-99D9-A5EEF69DDE36}" destId="{C265996F-BAAC-4204-A8C2-020BE3B24E56}" srcOrd="3" destOrd="0" presId="urn:microsoft.com/office/officeart/2005/8/layout/radial3"/>
    <dgm:cxn modelId="{DCF45F43-3A54-4477-9B6C-7C10491CDBD7}" type="presParOf" srcId="{2954ABFC-5CB3-4B11-99D9-A5EEF69DDE36}" destId="{A86F9C02-F099-4281-87DC-3D561EF914A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0C6110-B6B7-4273-9589-FA15DE78C4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8F0BCB6-16C7-47E3-B256-2E4F7B4C2B01}">
      <dgm:prSet phldrT="[Text]"/>
      <dgm:spPr>
        <a:xfrm>
          <a:off x="305395" y="538757"/>
          <a:ext cx="760809" cy="760809"/>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Practitioner Enquiry</a:t>
          </a:r>
        </a:p>
      </dgm:t>
    </dgm:pt>
    <dgm:pt modelId="{48F3C864-8C58-4AB8-AACC-C32F8C8782AC}" type="parTrans" cxnId="{ACADCBAD-6E0F-443F-B7CF-35343E715840}">
      <dgm:prSet/>
      <dgm:spPr/>
      <dgm:t>
        <a:bodyPr/>
        <a:lstStyle/>
        <a:p>
          <a:endParaRPr lang="en-US"/>
        </a:p>
      </dgm:t>
    </dgm:pt>
    <dgm:pt modelId="{89D11A91-7452-4D14-AB7D-0B3F8894F665}" type="sibTrans" cxnId="{ACADCBAD-6E0F-443F-B7CF-35343E715840}">
      <dgm:prSet/>
      <dgm:spPr/>
      <dgm:t>
        <a:bodyPr/>
        <a:lstStyle/>
        <a:p>
          <a:endParaRPr lang="en-US"/>
        </a:p>
      </dgm:t>
    </dgm:pt>
    <dgm:pt modelId="{4FF74A5A-FAB2-4863-AB5C-C697FB577658}">
      <dgm:prSet phldrT="[Text]" custT="1"/>
      <dgm:spPr>
        <a:xfrm>
          <a:off x="495597" y="233498"/>
          <a:ext cx="380404" cy="380404"/>
        </a:xfrm>
        <a:prstGeom prst="ellipse">
          <a:avLst/>
        </a:prstGeom>
        <a:solidFill>
          <a:srgbClr val="FFFF00">
            <a:alpha val="5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FF0000"/>
              </a:solidFill>
              <a:latin typeface="Calibri"/>
              <a:ea typeface="+mn-ea"/>
              <a:cs typeface="+mn-cs"/>
            </a:rPr>
            <a:t>Evaluate what worked</a:t>
          </a:r>
        </a:p>
      </dgm:t>
    </dgm:pt>
    <dgm:pt modelId="{7DA1ACD8-7C47-4821-BE04-8A10B19A2223}" type="parTrans" cxnId="{F1E420FB-9245-492B-A6AE-952D5DE8027F}">
      <dgm:prSet/>
      <dgm:spPr/>
      <dgm:t>
        <a:bodyPr/>
        <a:lstStyle/>
        <a:p>
          <a:endParaRPr lang="en-US"/>
        </a:p>
      </dgm:t>
    </dgm:pt>
    <dgm:pt modelId="{0AD3FFF3-5B98-4A26-8241-CA964B0BF7B1}" type="sibTrans" cxnId="{F1E420FB-9245-492B-A6AE-952D5DE8027F}">
      <dgm:prSet/>
      <dgm:spPr/>
      <dgm:t>
        <a:bodyPr/>
        <a:lstStyle/>
        <a:p>
          <a:endParaRPr lang="en-US"/>
        </a:p>
      </dgm:t>
    </dgm:pt>
    <dgm:pt modelId="{17AECC83-3BA1-44A4-90A3-C9031B119578}">
      <dgm:prSet phldrT="[Text]"/>
      <dgm:spPr>
        <a:xfrm>
          <a:off x="991059" y="728960"/>
          <a:ext cx="380404" cy="380404"/>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solidFill>
              <a:latin typeface="Calibri"/>
              <a:ea typeface="+mn-ea"/>
              <a:cs typeface="+mn-cs"/>
            </a:rPr>
            <a:t>Identify</a:t>
          </a:r>
          <a:r>
            <a:rPr lang="en-US" dirty="0" smtClean="0">
              <a:solidFill>
                <a:srgbClr val="FF0000"/>
              </a:solidFill>
              <a:latin typeface="Calibri"/>
              <a:ea typeface="+mn-ea"/>
              <a:cs typeface="+mn-cs"/>
            </a:rPr>
            <a:t> </a:t>
          </a:r>
          <a:r>
            <a:rPr lang="en-US" dirty="0">
              <a:solidFill>
                <a:sysClr val="windowText" lastClr="000000"/>
              </a:solidFill>
              <a:latin typeface="Calibri"/>
              <a:ea typeface="+mn-ea"/>
              <a:cs typeface="+mn-cs"/>
            </a:rPr>
            <a:t>the issue or area of change</a:t>
          </a:r>
        </a:p>
      </dgm:t>
    </dgm:pt>
    <dgm:pt modelId="{E23804E6-C376-4E30-B4FD-4B0FE45FB04F}" type="parTrans" cxnId="{EFE43D8C-77EF-4298-8D2C-95A05416C82B}">
      <dgm:prSet/>
      <dgm:spPr/>
      <dgm:t>
        <a:bodyPr/>
        <a:lstStyle/>
        <a:p>
          <a:endParaRPr lang="en-US"/>
        </a:p>
      </dgm:t>
    </dgm:pt>
    <dgm:pt modelId="{A8CBC0A5-F1BC-4F22-8543-902F174AE662}" type="sibTrans" cxnId="{EFE43D8C-77EF-4298-8D2C-95A05416C82B}">
      <dgm:prSet/>
      <dgm:spPr/>
      <dgm:t>
        <a:bodyPr/>
        <a:lstStyle/>
        <a:p>
          <a:endParaRPr lang="en-US"/>
        </a:p>
      </dgm:t>
    </dgm:pt>
    <dgm:pt modelId="{E1B6C768-D160-4815-B3B4-8011AD19C098}">
      <dgm:prSet phldrT="[Text]"/>
      <dgm:spPr>
        <a:xfrm>
          <a:off x="495597" y="1224422"/>
          <a:ext cx="380404" cy="380404"/>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Text" lastClr="000000"/>
              </a:solidFill>
              <a:latin typeface="Calibri"/>
              <a:ea typeface="+mn-ea"/>
              <a:cs typeface="+mn-cs"/>
            </a:rPr>
            <a:t>Identify possible solutions</a:t>
          </a:r>
        </a:p>
      </dgm:t>
    </dgm:pt>
    <dgm:pt modelId="{B8B72627-837D-4155-B4A1-FA3D9A10F20A}" type="parTrans" cxnId="{2788720F-B6B1-4D99-8DDC-627EA057DC60}">
      <dgm:prSet/>
      <dgm:spPr/>
      <dgm:t>
        <a:bodyPr/>
        <a:lstStyle/>
        <a:p>
          <a:endParaRPr lang="en-US"/>
        </a:p>
      </dgm:t>
    </dgm:pt>
    <dgm:pt modelId="{984C896A-55FA-4840-94FB-EBE88AC8C11A}" type="sibTrans" cxnId="{2788720F-B6B1-4D99-8DDC-627EA057DC60}">
      <dgm:prSet/>
      <dgm:spPr/>
      <dgm:t>
        <a:bodyPr/>
        <a:lstStyle/>
        <a:p>
          <a:endParaRPr lang="en-US"/>
        </a:p>
      </dgm:t>
    </dgm:pt>
    <dgm:pt modelId="{3D2F0A0B-BD4D-4E16-B593-00996CE97F34}">
      <dgm:prSet phldrT="[Text]"/>
      <dgm:spPr>
        <a:xfrm>
          <a:off x="135" y="728960"/>
          <a:ext cx="380404" cy="380404"/>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tx1"/>
              </a:solidFill>
              <a:latin typeface="Calibri"/>
              <a:ea typeface="+mn-ea"/>
              <a:cs typeface="+mn-cs"/>
            </a:rPr>
            <a:t>Introduce new practice or change</a:t>
          </a:r>
        </a:p>
      </dgm:t>
    </dgm:pt>
    <dgm:pt modelId="{B2EA8D77-D6C8-44AD-994B-2CF4F149C587}" type="parTrans" cxnId="{4FDA8EED-F380-40D8-ACFB-7F9315A13831}">
      <dgm:prSet/>
      <dgm:spPr/>
      <dgm:t>
        <a:bodyPr/>
        <a:lstStyle/>
        <a:p>
          <a:endParaRPr lang="en-US"/>
        </a:p>
      </dgm:t>
    </dgm:pt>
    <dgm:pt modelId="{5BEB613B-878E-4CB6-BBFD-80B80D72761F}" type="sibTrans" cxnId="{4FDA8EED-F380-40D8-ACFB-7F9315A13831}">
      <dgm:prSet/>
      <dgm:spPr/>
      <dgm:t>
        <a:bodyPr/>
        <a:lstStyle/>
        <a:p>
          <a:endParaRPr lang="en-US"/>
        </a:p>
      </dgm:t>
    </dgm:pt>
    <dgm:pt modelId="{190C1265-42A3-4F8B-9D5F-42DB834D6E11}">
      <dgm:prSet/>
      <dgm:spPr/>
      <dgm:t>
        <a:bodyPr/>
        <a:lstStyle/>
        <a:p>
          <a:endParaRPr lang="en-US"/>
        </a:p>
      </dgm:t>
    </dgm:pt>
    <dgm:pt modelId="{64A67B9B-B045-4C69-9D1D-3C17DB49BE57}" type="parTrans" cxnId="{0ED286CF-069C-4F7A-9FB6-CB0D4F8225DB}">
      <dgm:prSet/>
      <dgm:spPr/>
      <dgm:t>
        <a:bodyPr/>
        <a:lstStyle/>
        <a:p>
          <a:endParaRPr lang="en-US"/>
        </a:p>
      </dgm:t>
    </dgm:pt>
    <dgm:pt modelId="{A284F7D8-0B72-44D2-B204-EF11C97F9C53}" type="sibTrans" cxnId="{0ED286CF-069C-4F7A-9FB6-CB0D4F8225DB}">
      <dgm:prSet/>
      <dgm:spPr/>
      <dgm:t>
        <a:bodyPr/>
        <a:lstStyle/>
        <a:p>
          <a:endParaRPr lang="en-US"/>
        </a:p>
      </dgm:t>
    </dgm:pt>
    <dgm:pt modelId="{A921475A-6076-47AE-85FE-694BFBEFD909}" type="pres">
      <dgm:prSet presAssocID="{890C6110-B6B7-4273-9589-FA15DE78C4AB}" presName="composite" presStyleCnt="0">
        <dgm:presLayoutVars>
          <dgm:chMax val="1"/>
          <dgm:dir/>
          <dgm:resizeHandles val="exact"/>
        </dgm:presLayoutVars>
      </dgm:prSet>
      <dgm:spPr/>
      <dgm:t>
        <a:bodyPr/>
        <a:lstStyle/>
        <a:p>
          <a:endParaRPr lang="en-US"/>
        </a:p>
      </dgm:t>
    </dgm:pt>
    <dgm:pt modelId="{2954ABFC-5CB3-4B11-99D9-A5EEF69DDE36}" type="pres">
      <dgm:prSet presAssocID="{890C6110-B6B7-4273-9589-FA15DE78C4AB}" presName="radial" presStyleCnt="0">
        <dgm:presLayoutVars>
          <dgm:animLvl val="ctr"/>
        </dgm:presLayoutVars>
      </dgm:prSet>
      <dgm:spPr/>
    </dgm:pt>
    <dgm:pt modelId="{487AAA25-5B6A-4E93-8A55-EBEEFA4F398C}" type="pres">
      <dgm:prSet presAssocID="{98F0BCB6-16C7-47E3-B256-2E4F7B4C2B01}" presName="centerShape" presStyleLbl="vennNode1" presStyleIdx="0" presStyleCnt="5"/>
      <dgm:spPr/>
      <dgm:t>
        <a:bodyPr/>
        <a:lstStyle/>
        <a:p>
          <a:endParaRPr lang="en-US"/>
        </a:p>
      </dgm:t>
    </dgm:pt>
    <dgm:pt modelId="{078AE2A8-C6B8-484D-9F63-5263633D2AAA}" type="pres">
      <dgm:prSet presAssocID="{4FF74A5A-FAB2-4863-AB5C-C697FB577658}" presName="node" presStyleLbl="vennNode1" presStyleIdx="1" presStyleCnt="5">
        <dgm:presLayoutVars>
          <dgm:bulletEnabled val="1"/>
        </dgm:presLayoutVars>
      </dgm:prSet>
      <dgm:spPr/>
      <dgm:t>
        <a:bodyPr/>
        <a:lstStyle/>
        <a:p>
          <a:endParaRPr lang="en-US"/>
        </a:p>
      </dgm:t>
    </dgm:pt>
    <dgm:pt modelId="{571A8967-45C3-4311-86DE-D3CB315A7DF7}" type="pres">
      <dgm:prSet presAssocID="{17AECC83-3BA1-44A4-90A3-C9031B119578}" presName="node" presStyleLbl="vennNode1" presStyleIdx="2" presStyleCnt="5">
        <dgm:presLayoutVars>
          <dgm:bulletEnabled val="1"/>
        </dgm:presLayoutVars>
      </dgm:prSet>
      <dgm:spPr/>
      <dgm:t>
        <a:bodyPr/>
        <a:lstStyle/>
        <a:p>
          <a:endParaRPr lang="en-US"/>
        </a:p>
      </dgm:t>
    </dgm:pt>
    <dgm:pt modelId="{C265996F-BAAC-4204-A8C2-020BE3B24E56}" type="pres">
      <dgm:prSet presAssocID="{E1B6C768-D160-4815-B3B4-8011AD19C098}" presName="node" presStyleLbl="vennNode1" presStyleIdx="3" presStyleCnt="5">
        <dgm:presLayoutVars>
          <dgm:bulletEnabled val="1"/>
        </dgm:presLayoutVars>
      </dgm:prSet>
      <dgm:spPr/>
      <dgm:t>
        <a:bodyPr/>
        <a:lstStyle/>
        <a:p>
          <a:endParaRPr lang="en-US"/>
        </a:p>
      </dgm:t>
    </dgm:pt>
    <dgm:pt modelId="{A86F9C02-F099-4281-87DC-3D561EF914AE}" type="pres">
      <dgm:prSet presAssocID="{3D2F0A0B-BD4D-4E16-B593-00996CE97F34}" presName="node" presStyleLbl="vennNode1" presStyleIdx="4" presStyleCnt="5">
        <dgm:presLayoutVars>
          <dgm:bulletEnabled val="1"/>
        </dgm:presLayoutVars>
      </dgm:prSet>
      <dgm:spPr/>
      <dgm:t>
        <a:bodyPr/>
        <a:lstStyle/>
        <a:p>
          <a:endParaRPr lang="en-US"/>
        </a:p>
      </dgm:t>
    </dgm:pt>
  </dgm:ptLst>
  <dgm:cxnLst>
    <dgm:cxn modelId="{AEB0D0F5-F212-4132-81F6-9FEBE69F2C35}" type="presOf" srcId="{4FF74A5A-FAB2-4863-AB5C-C697FB577658}" destId="{078AE2A8-C6B8-484D-9F63-5263633D2AAA}" srcOrd="0" destOrd="0" presId="urn:microsoft.com/office/officeart/2005/8/layout/radial3"/>
    <dgm:cxn modelId="{36B23B3A-85D5-4F91-BB7A-382F18E3B07F}" type="presOf" srcId="{890C6110-B6B7-4273-9589-FA15DE78C4AB}" destId="{A921475A-6076-47AE-85FE-694BFBEFD909}" srcOrd="0" destOrd="0" presId="urn:microsoft.com/office/officeart/2005/8/layout/radial3"/>
    <dgm:cxn modelId="{EFE43D8C-77EF-4298-8D2C-95A05416C82B}" srcId="{98F0BCB6-16C7-47E3-B256-2E4F7B4C2B01}" destId="{17AECC83-3BA1-44A4-90A3-C9031B119578}" srcOrd="1" destOrd="0" parTransId="{E23804E6-C376-4E30-B4FD-4B0FE45FB04F}" sibTransId="{A8CBC0A5-F1BC-4F22-8543-902F174AE662}"/>
    <dgm:cxn modelId="{2788720F-B6B1-4D99-8DDC-627EA057DC60}" srcId="{98F0BCB6-16C7-47E3-B256-2E4F7B4C2B01}" destId="{E1B6C768-D160-4815-B3B4-8011AD19C098}" srcOrd="2" destOrd="0" parTransId="{B8B72627-837D-4155-B4A1-FA3D9A10F20A}" sibTransId="{984C896A-55FA-4840-94FB-EBE88AC8C11A}"/>
    <dgm:cxn modelId="{4FDA8EED-F380-40D8-ACFB-7F9315A13831}" srcId="{98F0BCB6-16C7-47E3-B256-2E4F7B4C2B01}" destId="{3D2F0A0B-BD4D-4E16-B593-00996CE97F34}" srcOrd="3" destOrd="0" parTransId="{B2EA8D77-D6C8-44AD-994B-2CF4F149C587}" sibTransId="{5BEB613B-878E-4CB6-BBFD-80B80D72761F}"/>
    <dgm:cxn modelId="{DC8BA35A-0C35-428D-AC88-74948FE056CD}" type="presOf" srcId="{98F0BCB6-16C7-47E3-B256-2E4F7B4C2B01}" destId="{487AAA25-5B6A-4E93-8A55-EBEEFA4F398C}" srcOrd="0" destOrd="0" presId="urn:microsoft.com/office/officeart/2005/8/layout/radial3"/>
    <dgm:cxn modelId="{0ED286CF-069C-4F7A-9FB6-CB0D4F8225DB}" srcId="{890C6110-B6B7-4273-9589-FA15DE78C4AB}" destId="{190C1265-42A3-4F8B-9D5F-42DB834D6E11}" srcOrd="1" destOrd="0" parTransId="{64A67B9B-B045-4C69-9D1D-3C17DB49BE57}" sibTransId="{A284F7D8-0B72-44D2-B204-EF11C97F9C53}"/>
    <dgm:cxn modelId="{ACADCBAD-6E0F-443F-B7CF-35343E715840}" srcId="{890C6110-B6B7-4273-9589-FA15DE78C4AB}" destId="{98F0BCB6-16C7-47E3-B256-2E4F7B4C2B01}" srcOrd="0" destOrd="0" parTransId="{48F3C864-8C58-4AB8-AACC-C32F8C8782AC}" sibTransId="{89D11A91-7452-4D14-AB7D-0B3F8894F665}"/>
    <dgm:cxn modelId="{F1E420FB-9245-492B-A6AE-952D5DE8027F}" srcId="{98F0BCB6-16C7-47E3-B256-2E4F7B4C2B01}" destId="{4FF74A5A-FAB2-4863-AB5C-C697FB577658}" srcOrd="0" destOrd="0" parTransId="{7DA1ACD8-7C47-4821-BE04-8A10B19A2223}" sibTransId="{0AD3FFF3-5B98-4A26-8241-CA964B0BF7B1}"/>
    <dgm:cxn modelId="{67F54895-9E36-4567-9E85-E9417601E417}" type="presOf" srcId="{17AECC83-3BA1-44A4-90A3-C9031B119578}" destId="{571A8967-45C3-4311-86DE-D3CB315A7DF7}" srcOrd="0" destOrd="0" presId="urn:microsoft.com/office/officeart/2005/8/layout/radial3"/>
    <dgm:cxn modelId="{638078D6-ED81-463A-B1FF-11D0BD2A3098}" type="presOf" srcId="{3D2F0A0B-BD4D-4E16-B593-00996CE97F34}" destId="{A86F9C02-F099-4281-87DC-3D561EF914AE}" srcOrd="0" destOrd="0" presId="urn:microsoft.com/office/officeart/2005/8/layout/radial3"/>
    <dgm:cxn modelId="{FCE3D9F9-6BF9-45AF-906D-BF20FC7181A2}" type="presOf" srcId="{E1B6C768-D160-4815-B3B4-8011AD19C098}" destId="{C265996F-BAAC-4204-A8C2-020BE3B24E56}" srcOrd="0" destOrd="0" presId="urn:microsoft.com/office/officeart/2005/8/layout/radial3"/>
    <dgm:cxn modelId="{8CE38AD4-46D8-435A-9B99-89F27D7C47E6}" type="presParOf" srcId="{A921475A-6076-47AE-85FE-694BFBEFD909}" destId="{2954ABFC-5CB3-4B11-99D9-A5EEF69DDE36}" srcOrd="0" destOrd="0" presId="urn:microsoft.com/office/officeart/2005/8/layout/radial3"/>
    <dgm:cxn modelId="{AAFCA244-3434-49B7-BA7B-62655CB0F069}" type="presParOf" srcId="{2954ABFC-5CB3-4B11-99D9-A5EEF69DDE36}" destId="{487AAA25-5B6A-4E93-8A55-EBEEFA4F398C}" srcOrd="0" destOrd="0" presId="urn:microsoft.com/office/officeart/2005/8/layout/radial3"/>
    <dgm:cxn modelId="{9A2FC18F-B35B-4518-9362-35D36E223B20}" type="presParOf" srcId="{2954ABFC-5CB3-4B11-99D9-A5EEF69DDE36}" destId="{078AE2A8-C6B8-484D-9F63-5263633D2AAA}" srcOrd="1" destOrd="0" presId="urn:microsoft.com/office/officeart/2005/8/layout/radial3"/>
    <dgm:cxn modelId="{52FD70E7-9823-4E9F-8054-7AEB7F856195}" type="presParOf" srcId="{2954ABFC-5CB3-4B11-99D9-A5EEF69DDE36}" destId="{571A8967-45C3-4311-86DE-D3CB315A7DF7}" srcOrd="2" destOrd="0" presId="urn:microsoft.com/office/officeart/2005/8/layout/radial3"/>
    <dgm:cxn modelId="{95687EBB-FB0E-4528-8E0C-3F07924C01B7}" type="presParOf" srcId="{2954ABFC-5CB3-4B11-99D9-A5EEF69DDE36}" destId="{C265996F-BAAC-4204-A8C2-020BE3B24E56}" srcOrd="3" destOrd="0" presId="urn:microsoft.com/office/officeart/2005/8/layout/radial3"/>
    <dgm:cxn modelId="{43FFE75F-7F69-415E-A08B-55673B732036}" type="presParOf" srcId="{2954ABFC-5CB3-4B11-99D9-A5EEF69DDE36}" destId="{A86F9C02-F099-4281-87DC-3D561EF914A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00BD37-6756-4974-A154-C9ACF6E82000}" type="doc">
      <dgm:prSet loTypeId="urn:microsoft.com/office/officeart/2005/8/layout/pyramid4" loCatId="pyramid" qsTypeId="urn:microsoft.com/office/officeart/2005/8/quickstyle/3d2#1" qsCatId="3D" csTypeId="urn:microsoft.com/office/officeart/2005/8/colors/accent2_3" csCatId="accent2" phldr="1"/>
      <dgm:spPr/>
      <dgm:t>
        <a:bodyPr/>
        <a:lstStyle/>
        <a:p>
          <a:endParaRPr lang="en-US"/>
        </a:p>
      </dgm:t>
    </dgm:pt>
    <dgm:pt modelId="{78D25B8E-855D-4684-84CA-D70BF980A726}">
      <dgm:prSet phldrT="[Text]" custT="1"/>
      <dgm:spPr/>
      <dgm:t>
        <a:bodyPr/>
        <a:lstStyle/>
        <a:p>
          <a:r>
            <a:rPr lang="en-US" sz="1400" dirty="0"/>
            <a:t>Interviews/ focus groups</a:t>
          </a:r>
        </a:p>
      </dgm:t>
    </dgm:pt>
    <dgm:pt modelId="{2DB767BB-CC22-4782-8328-9AF85B424B68}" type="parTrans" cxnId="{48337638-1E10-47CD-9086-5E14FC9C57E1}">
      <dgm:prSet/>
      <dgm:spPr/>
      <dgm:t>
        <a:bodyPr/>
        <a:lstStyle/>
        <a:p>
          <a:endParaRPr lang="en-US"/>
        </a:p>
      </dgm:t>
    </dgm:pt>
    <dgm:pt modelId="{CE57EBA5-B7EA-4D01-864E-2D11D16881D0}" type="sibTrans" cxnId="{48337638-1E10-47CD-9086-5E14FC9C57E1}">
      <dgm:prSet/>
      <dgm:spPr/>
      <dgm:t>
        <a:bodyPr/>
        <a:lstStyle/>
        <a:p>
          <a:endParaRPr lang="en-US"/>
        </a:p>
      </dgm:t>
    </dgm:pt>
    <dgm:pt modelId="{F6D04BCA-1ADF-40DD-8D70-0753B834211B}">
      <dgm:prSet phldrT="[Text]" custT="1"/>
      <dgm:spPr/>
      <dgm:t>
        <a:bodyPr/>
        <a:lstStyle/>
        <a:p>
          <a:r>
            <a:rPr lang="en-US" sz="1200" dirty="0"/>
            <a:t>Observation</a:t>
          </a:r>
        </a:p>
        <a:p>
          <a:r>
            <a:rPr lang="en-US" sz="1200" dirty="0"/>
            <a:t>data</a:t>
          </a:r>
        </a:p>
        <a:p>
          <a:r>
            <a:rPr lang="en-US" sz="1200" dirty="0"/>
            <a:t>Teacher notes/ reflections</a:t>
          </a:r>
        </a:p>
      </dgm:t>
    </dgm:pt>
    <dgm:pt modelId="{A25E216F-0ED8-4BEA-991E-304AE4FCEF2C}" type="parTrans" cxnId="{D169C8F9-C31B-4245-ADF1-9B39D0DA1181}">
      <dgm:prSet/>
      <dgm:spPr/>
      <dgm:t>
        <a:bodyPr/>
        <a:lstStyle/>
        <a:p>
          <a:endParaRPr lang="en-US"/>
        </a:p>
      </dgm:t>
    </dgm:pt>
    <dgm:pt modelId="{EB26B661-F218-461E-8D43-C9F2E135C16C}" type="sibTrans" cxnId="{D169C8F9-C31B-4245-ADF1-9B39D0DA1181}">
      <dgm:prSet/>
      <dgm:spPr/>
      <dgm:t>
        <a:bodyPr/>
        <a:lstStyle/>
        <a:p>
          <a:endParaRPr lang="en-US"/>
        </a:p>
      </dgm:t>
    </dgm:pt>
    <dgm:pt modelId="{1399EF33-5638-4E4D-9DC0-E8FC639FF73C}">
      <dgm:prSet phldrT="[Text]" custT="1"/>
      <dgm:spPr/>
      <dgm:t>
        <a:bodyPr/>
        <a:lstStyle/>
        <a:p>
          <a:r>
            <a:rPr lang="en-US" sz="1400" dirty="0"/>
            <a:t>Triangulation of data</a:t>
          </a:r>
        </a:p>
      </dgm:t>
    </dgm:pt>
    <dgm:pt modelId="{4E0F49C5-6796-4C29-91F5-B612E39AFEAD}" type="parTrans" cxnId="{7E495B13-7678-49C6-A18B-FCB9E8E190CD}">
      <dgm:prSet/>
      <dgm:spPr/>
      <dgm:t>
        <a:bodyPr/>
        <a:lstStyle/>
        <a:p>
          <a:endParaRPr lang="en-US"/>
        </a:p>
      </dgm:t>
    </dgm:pt>
    <dgm:pt modelId="{E5B05A0D-12CF-477D-A57E-DB674D4AAB5B}" type="sibTrans" cxnId="{7E495B13-7678-49C6-A18B-FCB9E8E190CD}">
      <dgm:prSet/>
      <dgm:spPr/>
      <dgm:t>
        <a:bodyPr/>
        <a:lstStyle/>
        <a:p>
          <a:endParaRPr lang="en-US"/>
        </a:p>
      </dgm:t>
    </dgm:pt>
    <dgm:pt modelId="{373F895A-6925-4F00-A3C9-C9012626C769}">
      <dgm:prSet phldrT="[Text]" custT="1"/>
      <dgm:spPr/>
      <dgm:t>
        <a:bodyPr/>
        <a:lstStyle/>
        <a:p>
          <a:r>
            <a:rPr lang="en-US" sz="1400" dirty="0"/>
            <a:t>Quantitative</a:t>
          </a:r>
        </a:p>
        <a:p>
          <a:r>
            <a:rPr lang="en-US" sz="1400" dirty="0"/>
            <a:t>data surveys/ test results</a:t>
          </a:r>
        </a:p>
      </dgm:t>
    </dgm:pt>
    <dgm:pt modelId="{473CCE23-6759-4A84-83D9-1F0798E369C7}" type="parTrans" cxnId="{7C8CD798-409A-47A2-B425-5B18AAE6507A}">
      <dgm:prSet/>
      <dgm:spPr/>
      <dgm:t>
        <a:bodyPr/>
        <a:lstStyle/>
        <a:p>
          <a:endParaRPr lang="en-US"/>
        </a:p>
      </dgm:t>
    </dgm:pt>
    <dgm:pt modelId="{586BEE0A-33F6-43C6-803E-C2FEB3DBA831}" type="sibTrans" cxnId="{7C8CD798-409A-47A2-B425-5B18AAE6507A}">
      <dgm:prSet/>
      <dgm:spPr/>
      <dgm:t>
        <a:bodyPr/>
        <a:lstStyle/>
        <a:p>
          <a:endParaRPr lang="en-US"/>
        </a:p>
      </dgm:t>
    </dgm:pt>
    <dgm:pt modelId="{F39B5348-412C-431F-9964-EC0490622D16}" type="pres">
      <dgm:prSet presAssocID="{E500BD37-6756-4974-A154-C9ACF6E82000}" presName="compositeShape" presStyleCnt="0">
        <dgm:presLayoutVars>
          <dgm:chMax val="9"/>
          <dgm:dir/>
          <dgm:resizeHandles val="exact"/>
        </dgm:presLayoutVars>
      </dgm:prSet>
      <dgm:spPr/>
      <dgm:t>
        <a:bodyPr/>
        <a:lstStyle/>
        <a:p>
          <a:endParaRPr lang="en-US"/>
        </a:p>
      </dgm:t>
    </dgm:pt>
    <dgm:pt modelId="{AF83D022-7796-48D6-9C30-C97CD54E8F19}" type="pres">
      <dgm:prSet presAssocID="{E500BD37-6756-4974-A154-C9ACF6E82000}" presName="triangle1" presStyleLbl="node1" presStyleIdx="0" presStyleCnt="4" custLinFactNeighborY="-2985">
        <dgm:presLayoutVars>
          <dgm:bulletEnabled val="1"/>
        </dgm:presLayoutVars>
      </dgm:prSet>
      <dgm:spPr/>
      <dgm:t>
        <a:bodyPr/>
        <a:lstStyle/>
        <a:p>
          <a:endParaRPr lang="en-US"/>
        </a:p>
      </dgm:t>
    </dgm:pt>
    <dgm:pt modelId="{BD05B95E-2871-4DC1-8372-BA0FB04931E6}" type="pres">
      <dgm:prSet presAssocID="{E500BD37-6756-4974-A154-C9ACF6E82000}" presName="triangle2" presStyleLbl="node1" presStyleIdx="1" presStyleCnt="4">
        <dgm:presLayoutVars>
          <dgm:bulletEnabled val="1"/>
        </dgm:presLayoutVars>
      </dgm:prSet>
      <dgm:spPr/>
      <dgm:t>
        <a:bodyPr/>
        <a:lstStyle/>
        <a:p>
          <a:endParaRPr lang="en-US"/>
        </a:p>
      </dgm:t>
    </dgm:pt>
    <dgm:pt modelId="{6E260E49-9639-4948-A37A-BDD90A0A82B6}" type="pres">
      <dgm:prSet presAssocID="{E500BD37-6756-4974-A154-C9ACF6E82000}" presName="triangle3" presStyleLbl="node1" presStyleIdx="2" presStyleCnt="4">
        <dgm:presLayoutVars>
          <dgm:bulletEnabled val="1"/>
        </dgm:presLayoutVars>
      </dgm:prSet>
      <dgm:spPr/>
      <dgm:t>
        <a:bodyPr/>
        <a:lstStyle/>
        <a:p>
          <a:endParaRPr lang="en-US"/>
        </a:p>
      </dgm:t>
    </dgm:pt>
    <dgm:pt modelId="{AD58B03B-12BD-4461-91BF-CE61FDEE739A}" type="pres">
      <dgm:prSet presAssocID="{E500BD37-6756-4974-A154-C9ACF6E82000}" presName="triangle4" presStyleLbl="node1" presStyleIdx="3" presStyleCnt="4" custLinFactNeighborY="1493">
        <dgm:presLayoutVars>
          <dgm:bulletEnabled val="1"/>
        </dgm:presLayoutVars>
      </dgm:prSet>
      <dgm:spPr/>
      <dgm:t>
        <a:bodyPr/>
        <a:lstStyle/>
        <a:p>
          <a:endParaRPr lang="en-US"/>
        </a:p>
      </dgm:t>
    </dgm:pt>
  </dgm:ptLst>
  <dgm:cxnLst>
    <dgm:cxn modelId="{956630DD-26BB-4BE8-B79F-3F7E01FFF132}" type="presOf" srcId="{F6D04BCA-1ADF-40DD-8D70-0753B834211B}" destId="{BD05B95E-2871-4DC1-8372-BA0FB04931E6}" srcOrd="0" destOrd="0" presId="urn:microsoft.com/office/officeart/2005/8/layout/pyramid4"/>
    <dgm:cxn modelId="{48337638-1E10-47CD-9086-5E14FC9C57E1}" srcId="{E500BD37-6756-4974-A154-C9ACF6E82000}" destId="{78D25B8E-855D-4684-84CA-D70BF980A726}" srcOrd="0" destOrd="0" parTransId="{2DB767BB-CC22-4782-8328-9AF85B424B68}" sibTransId="{CE57EBA5-B7EA-4D01-864E-2D11D16881D0}"/>
    <dgm:cxn modelId="{C9D55773-FFBE-4CFE-A8FD-C1DD10FB4F9C}" type="presOf" srcId="{78D25B8E-855D-4684-84CA-D70BF980A726}" destId="{AF83D022-7796-48D6-9C30-C97CD54E8F19}" srcOrd="0" destOrd="0" presId="urn:microsoft.com/office/officeart/2005/8/layout/pyramid4"/>
    <dgm:cxn modelId="{7C8CD798-409A-47A2-B425-5B18AAE6507A}" srcId="{E500BD37-6756-4974-A154-C9ACF6E82000}" destId="{373F895A-6925-4F00-A3C9-C9012626C769}" srcOrd="3" destOrd="0" parTransId="{473CCE23-6759-4A84-83D9-1F0798E369C7}" sibTransId="{586BEE0A-33F6-43C6-803E-C2FEB3DBA831}"/>
    <dgm:cxn modelId="{95C8C1D9-F3F7-41D6-8EA6-1D58CBBAF9F0}" type="presOf" srcId="{E500BD37-6756-4974-A154-C9ACF6E82000}" destId="{F39B5348-412C-431F-9964-EC0490622D16}" srcOrd="0" destOrd="0" presId="urn:microsoft.com/office/officeart/2005/8/layout/pyramid4"/>
    <dgm:cxn modelId="{D169C8F9-C31B-4245-ADF1-9B39D0DA1181}" srcId="{E500BD37-6756-4974-A154-C9ACF6E82000}" destId="{F6D04BCA-1ADF-40DD-8D70-0753B834211B}" srcOrd="1" destOrd="0" parTransId="{A25E216F-0ED8-4BEA-991E-304AE4FCEF2C}" sibTransId="{EB26B661-F218-461E-8D43-C9F2E135C16C}"/>
    <dgm:cxn modelId="{7E495B13-7678-49C6-A18B-FCB9E8E190CD}" srcId="{E500BD37-6756-4974-A154-C9ACF6E82000}" destId="{1399EF33-5638-4E4D-9DC0-E8FC639FF73C}" srcOrd="2" destOrd="0" parTransId="{4E0F49C5-6796-4C29-91F5-B612E39AFEAD}" sibTransId="{E5B05A0D-12CF-477D-A57E-DB674D4AAB5B}"/>
    <dgm:cxn modelId="{AA4FC76F-FCC7-4A0A-8BF7-CF788F782929}" type="presOf" srcId="{373F895A-6925-4F00-A3C9-C9012626C769}" destId="{AD58B03B-12BD-4461-91BF-CE61FDEE739A}" srcOrd="0" destOrd="0" presId="urn:microsoft.com/office/officeart/2005/8/layout/pyramid4"/>
    <dgm:cxn modelId="{4D9F7658-4690-41C2-A310-A15B175B920D}" type="presOf" srcId="{1399EF33-5638-4E4D-9DC0-E8FC639FF73C}" destId="{6E260E49-9639-4948-A37A-BDD90A0A82B6}" srcOrd="0" destOrd="0" presId="urn:microsoft.com/office/officeart/2005/8/layout/pyramid4"/>
    <dgm:cxn modelId="{2D50B3D2-865B-4002-8AB2-EE9EF595BCBB}" type="presParOf" srcId="{F39B5348-412C-431F-9964-EC0490622D16}" destId="{AF83D022-7796-48D6-9C30-C97CD54E8F19}" srcOrd="0" destOrd="0" presId="urn:microsoft.com/office/officeart/2005/8/layout/pyramid4"/>
    <dgm:cxn modelId="{437B778C-B974-42F1-BA6F-3A9867CCE36A}" type="presParOf" srcId="{F39B5348-412C-431F-9964-EC0490622D16}" destId="{BD05B95E-2871-4DC1-8372-BA0FB04931E6}" srcOrd="1" destOrd="0" presId="urn:microsoft.com/office/officeart/2005/8/layout/pyramid4"/>
    <dgm:cxn modelId="{2B274553-EEEE-40CE-9198-5ECD0946DA1E}" type="presParOf" srcId="{F39B5348-412C-431F-9964-EC0490622D16}" destId="{6E260E49-9639-4948-A37A-BDD90A0A82B6}" srcOrd="2" destOrd="0" presId="urn:microsoft.com/office/officeart/2005/8/layout/pyramid4"/>
    <dgm:cxn modelId="{A8F496F2-9504-421E-804E-7451EECB7D7E}" type="presParOf" srcId="{F39B5348-412C-431F-9964-EC0490622D16}" destId="{AD58B03B-12BD-4461-91BF-CE61FDEE739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AA25-5B6A-4E93-8A55-EBEEFA4F398C}">
      <dsp:nvSpPr>
        <dsp:cNvPr id="0" name=""/>
        <dsp:cNvSpPr/>
      </dsp:nvSpPr>
      <dsp:spPr>
        <a:xfrm>
          <a:off x="2234854" y="1096282"/>
          <a:ext cx="2731090" cy="2731090"/>
        </a:xfrm>
        <a:prstGeom prst="ellipse">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Practitioner Enquiry</a:t>
          </a:r>
        </a:p>
      </dsp:txBody>
      <dsp:txXfrm>
        <a:off x="2634813" y="1496241"/>
        <a:ext cx="1931172" cy="1931172"/>
      </dsp:txXfrm>
    </dsp:sp>
    <dsp:sp modelId="{078AE2A8-C6B8-484D-9F63-5263633D2AAA}">
      <dsp:nvSpPr>
        <dsp:cNvPr id="0" name=""/>
        <dsp:cNvSpPr/>
      </dsp:nvSpPr>
      <dsp:spPr>
        <a:xfrm>
          <a:off x="2917627" y="487"/>
          <a:ext cx="1365545" cy="136554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Evaluate what worked</a:t>
          </a:r>
        </a:p>
      </dsp:txBody>
      <dsp:txXfrm>
        <a:off x="3117606" y="200466"/>
        <a:ext cx="965587" cy="965587"/>
      </dsp:txXfrm>
    </dsp:sp>
    <dsp:sp modelId="{571A8967-45C3-4311-86DE-D3CB315A7DF7}">
      <dsp:nvSpPr>
        <dsp:cNvPr id="0" name=""/>
        <dsp:cNvSpPr/>
      </dsp:nvSpPr>
      <dsp:spPr>
        <a:xfrm>
          <a:off x="4696195" y="1779055"/>
          <a:ext cx="1365545" cy="136554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Identify </a:t>
          </a:r>
          <a:r>
            <a:rPr lang="en-US" sz="1600" kern="1200" dirty="0"/>
            <a:t>the issue or area of change</a:t>
          </a:r>
        </a:p>
      </dsp:txBody>
      <dsp:txXfrm>
        <a:off x="4896174" y="1979034"/>
        <a:ext cx="965587" cy="965587"/>
      </dsp:txXfrm>
    </dsp:sp>
    <dsp:sp modelId="{C265996F-BAAC-4204-A8C2-020BE3B24E56}">
      <dsp:nvSpPr>
        <dsp:cNvPr id="0" name=""/>
        <dsp:cNvSpPr/>
      </dsp:nvSpPr>
      <dsp:spPr>
        <a:xfrm>
          <a:off x="2917627" y="3557623"/>
          <a:ext cx="1365545" cy="136554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Identify possible solutions</a:t>
          </a:r>
        </a:p>
      </dsp:txBody>
      <dsp:txXfrm>
        <a:off x="3117606" y="3757602"/>
        <a:ext cx="965587" cy="965587"/>
      </dsp:txXfrm>
    </dsp:sp>
    <dsp:sp modelId="{A86F9C02-F099-4281-87DC-3D561EF914AE}">
      <dsp:nvSpPr>
        <dsp:cNvPr id="0" name=""/>
        <dsp:cNvSpPr/>
      </dsp:nvSpPr>
      <dsp:spPr>
        <a:xfrm>
          <a:off x="1139059" y="1779055"/>
          <a:ext cx="1365545" cy="136554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Introduce new practice or change</a:t>
          </a:r>
        </a:p>
      </dsp:txBody>
      <dsp:txXfrm>
        <a:off x="1339038" y="1979034"/>
        <a:ext cx="965587" cy="965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AA25-5B6A-4E93-8A55-EBEEFA4F398C}">
      <dsp:nvSpPr>
        <dsp:cNvPr id="0" name=""/>
        <dsp:cNvSpPr/>
      </dsp:nvSpPr>
      <dsp:spPr>
        <a:xfrm>
          <a:off x="1689486" y="1216163"/>
          <a:ext cx="3029739" cy="302973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solidFill>
                <a:sysClr val="windowText" lastClr="000000"/>
              </a:solidFill>
              <a:latin typeface="Calibri"/>
              <a:ea typeface="+mn-ea"/>
              <a:cs typeface="+mn-cs"/>
            </a:rPr>
            <a:t>Practitioner Enquiry</a:t>
          </a:r>
        </a:p>
      </dsp:txBody>
      <dsp:txXfrm>
        <a:off x="2133181" y="1659858"/>
        <a:ext cx="2142349" cy="2142349"/>
      </dsp:txXfrm>
    </dsp:sp>
    <dsp:sp modelId="{078AE2A8-C6B8-484D-9F63-5263633D2AAA}">
      <dsp:nvSpPr>
        <dsp:cNvPr id="0" name=""/>
        <dsp:cNvSpPr/>
      </dsp:nvSpPr>
      <dsp:spPr>
        <a:xfrm>
          <a:off x="2446921" y="540"/>
          <a:ext cx="1514869" cy="151486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solidFill>
              <a:latin typeface="Calibri"/>
              <a:ea typeface="+mn-ea"/>
              <a:cs typeface="+mn-cs"/>
            </a:rPr>
            <a:t>Evaluate what worked</a:t>
          </a:r>
        </a:p>
      </dsp:txBody>
      <dsp:txXfrm>
        <a:off x="2668768" y="222387"/>
        <a:ext cx="1071175" cy="1071175"/>
      </dsp:txXfrm>
    </dsp:sp>
    <dsp:sp modelId="{571A8967-45C3-4311-86DE-D3CB315A7DF7}">
      <dsp:nvSpPr>
        <dsp:cNvPr id="0" name=""/>
        <dsp:cNvSpPr/>
      </dsp:nvSpPr>
      <dsp:spPr>
        <a:xfrm>
          <a:off x="4419978" y="1973598"/>
          <a:ext cx="1514869" cy="1514869"/>
        </a:xfrm>
        <a:prstGeom prst="ellipse">
          <a:avLst/>
        </a:prstGeom>
        <a:solidFill>
          <a:srgbClr val="FFFF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latin typeface="Calibri"/>
              <a:ea typeface="+mn-ea"/>
              <a:cs typeface="+mn-cs"/>
            </a:rPr>
            <a:t>Identify </a:t>
          </a:r>
          <a:r>
            <a:rPr lang="en-US" sz="1800" kern="1200" dirty="0">
              <a:solidFill>
                <a:srgbClr val="FF0000"/>
              </a:solidFill>
              <a:latin typeface="Calibri"/>
              <a:ea typeface="+mn-ea"/>
              <a:cs typeface="+mn-cs"/>
            </a:rPr>
            <a:t>the issue or area of change</a:t>
          </a:r>
        </a:p>
      </dsp:txBody>
      <dsp:txXfrm>
        <a:off x="4641825" y="2195445"/>
        <a:ext cx="1071175" cy="1071175"/>
      </dsp:txXfrm>
    </dsp:sp>
    <dsp:sp modelId="{C265996F-BAAC-4204-A8C2-020BE3B24E56}">
      <dsp:nvSpPr>
        <dsp:cNvPr id="0" name=""/>
        <dsp:cNvSpPr/>
      </dsp:nvSpPr>
      <dsp:spPr>
        <a:xfrm>
          <a:off x="2446921" y="3946655"/>
          <a:ext cx="1514869" cy="151486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solidFill>
              <a:latin typeface="Calibri"/>
              <a:ea typeface="+mn-ea"/>
              <a:cs typeface="+mn-cs"/>
            </a:rPr>
            <a:t>Identify possible solutions</a:t>
          </a:r>
        </a:p>
      </dsp:txBody>
      <dsp:txXfrm>
        <a:off x="2668768" y="4168502"/>
        <a:ext cx="1071175" cy="1071175"/>
      </dsp:txXfrm>
    </dsp:sp>
    <dsp:sp modelId="{A86F9C02-F099-4281-87DC-3D561EF914AE}">
      <dsp:nvSpPr>
        <dsp:cNvPr id="0" name=""/>
        <dsp:cNvSpPr/>
      </dsp:nvSpPr>
      <dsp:spPr>
        <a:xfrm>
          <a:off x="473863" y="1973598"/>
          <a:ext cx="1514869" cy="151486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solidFill>
              <a:latin typeface="Calibri"/>
              <a:ea typeface="+mn-ea"/>
              <a:cs typeface="+mn-cs"/>
            </a:rPr>
            <a:t>Introduce new practice or change</a:t>
          </a:r>
        </a:p>
      </dsp:txBody>
      <dsp:txXfrm>
        <a:off x="695710" y="2195445"/>
        <a:ext cx="1071175" cy="107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AA25-5B6A-4E93-8A55-EBEEFA4F398C}">
      <dsp:nvSpPr>
        <dsp:cNvPr id="0" name=""/>
        <dsp:cNvSpPr/>
      </dsp:nvSpPr>
      <dsp:spPr>
        <a:xfrm>
          <a:off x="2454178" y="978014"/>
          <a:ext cx="2436458" cy="2436458"/>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solidFill>
                <a:sysClr val="windowText" lastClr="000000"/>
              </a:solidFill>
              <a:latin typeface="Calibri"/>
              <a:ea typeface="+mn-ea"/>
              <a:cs typeface="+mn-cs"/>
            </a:rPr>
            <a:t>Practitioner Enquiry</a:t>
          </a:r>
        </a:p>
      </dsp:txBody>
      <dsp:txXfrm>
        <a:off x="2810989" y="1334825"/>
        <a:ext cx="1722836" cy="1722836"/>
      </dsp:txXfrm>
    </dsp:sp>
    <dsp:sp modelId="{078AE2A8-C6B8-484D-9F63-5263633D2AAA}">
      <dsp:nvSpPr>
        <dsp:cNvPr id="0" name=""/>
        <dsp:cNvSpPr/>
      </dsp:nvSpPr>
      <dsp:spPr>
        <a:xfrm>
          <a:off x="3063293" y="434"/>
          <a:ext cx="1218229" cy="121822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latin typeface="Calibri"/>
              <a:ea typeface="+mn-ea"/>
              <a:cs typeface="+mn-cs"/>
            </a:rPr>
            <a:t>Evaluate what worked</a:t>
          </a:r>
        </a:p>
      </dsp:txBody>
      <dsp:txXfrm>
        <a:off x="3241699" y="178840"/>
        <a:ext cx="861417" cy="861417"/>
      </dsp:txXfrm>
    </dsp:sp>
    <dsp:sp modelId="{571A8967-45C3-4311-86DE-D3CB315A7DF7}">
      <dsp:nvSpPr>
        <dsp:cNvPr id="0" name=""/>
        <dsp:cNvSpPr/>
      </dsp:nvSpPr>
      <dsp:spPr>
        <a:xfrm>
          <a:off x="4649988" y="1587129"/>
          <a:ext cx="1218229" cy="1218229"/>
        </a:xfrm>
        <a:prstGeom prst="ellipse">
          <a:avLst/>
        </a:prstGeom>
        <a:solidFill>
          <a:schemeClr val="accent1">
            <a:alpha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latin typeface="Calibri"/>
              <a:ea typeface="+mn-ea"/>
              <a:cs typeface="+mn-cs"/>
            </a:rPr>
            <a:t>Identify</a:t>
          </a:r>
          <a:r>
            <a:rPr lang="en-US" sz="1400" kern="1200" dirty="0" smtClean="0">
              <a:solidFill>
                <a:srgbClr val="FF0000"/>
              </a:solidFill>
              <a:latin typeface="Calibri"/>
              <a:ea typeface="+mn-ea"/>
              <a:cs typeface="+mn-cs"/>
            </a:rPr>
            <a:t> </a:t>
          </a:r>
          <a:r>
            <a:rPr lang="en-US" sz="1400" kern="1200" dirty="0">
              <a:solidFill>
                <a:sysClr val="windowText" lastClr="000000"/>
              </a:solidFill>
              <a:latin typeface="Calibri"/>
              <a:ea typeface="+mn-ea"/>
              <a:cs typeface="+mn-cs"/>
            </a:rPr>
            <a:t>the issue or area of change</a:t>
          </a:r>
        </a:p>
      </dsp:txBody>
      <dsp:txXfrm>
        <a:off x="4828394" y="1765535"/>
        <a:ext cx="861417" cy="861417"/>
      </dsp:txXfrm>
    </dsp:sp>
    <dsp:sp modelId="{C265996F-BAAC-4204-A8C2-020BE3B24E56}">
      <dsp:nvSpPr>
        <dsp:cNvPr id="0" name=""/>
        <dsp:cNvSpPr/>
      </dsp:nvSpPr>
      <dsp:spPr>
        <a:xfrm>
          <a:off x="3063293" y="3173824"/>
          <a:ext cx="1218229" cy="1218229"/>
        </a:xfrm>
        <a:prstGeom prst="ellipse">
          <a:avLst/>
        </a:prstGeom>
        <a:solidFill>
          <a:srgbClr val="FFFF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solidFill>
                <a:srgbClr val="FF0000"/>
              </a:solidFill>
              <a:latin typeface="Calibri"/>
              <a:ea typeface="+mn-ea"/>
              <a:cs typeface="+mn-cs"/>
            </a:rPr>
            <a:t>Identify possible solutions</a:t>
          </a:r>
        </a:p>
      </dsp:txBody>
      <dsp:txXfrm>
        <a:off x="3241699" y="3352230"/>
        <a:ext cx="861417" cy="861417"/>
      </dsp:txXfrm>
    </dsp:sp>
    <dsp:sp modelId="{A86F9C02-F099-4281-87DC-3D561EF914AE}">
      <dsp:nvSpPr>
        <dsp:cNvPr id="0" name=""/>
        <dsp:cNvSpPr/>
      </dsp:nvSpPr>
      <dsp:spPr>
        <a:xfrm>
          <a:off x="1476598" y="1587129"/>
          <a:ext cx="1218229" cy="121822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Calibri"/>
              <a:ea typeface="+mn-ea"/>
              <a:cs typeface="+mn-cs"/>
            </a:rPr>
            <a:t>Introduce new practice or change</a:t>
          </a:r>
        </a:p>
      </dsp:txBody>
      <dsp:txXfrm>
        <a:off x="1655004" y="1765535"/>
        <a:ext cx="861417" cy="861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AA25-5B6A-4E93-8A55-EBEEFA4F398C}">
      <dsp:nvSpPr>
        <dsp:cNvPr id="0" name=""/>
        <dsp:cNvSpPr/>
      </dsp:nvSpPr>
      <dsp:spPr>
        <a:xfrm>
          <a:off x="2763415" y="994047"/>
          <a:ext cx="2476400" cy="2476400"/>
        </a:xfrm>
        <a:prstGeom prst="ellipse">
          <a:avLst/>
        </a:prstGeom>
        <a:solidFill>
          <a:srgbClr val="0070C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solidFill>
                <a:sysClr val="windowText" lastClr="000000"/>
              </a:solidFill>
              <a:latin typeface="Calibri"/>
              <a:ea typeface="+mn-ea"/>
              <a:cs typeface="+mn-cs"/>
            </a:rPr>
            <a:t>Practitioner Enquiry</a:t>
          </a:r>
        </a:p>
      </dsp:txBody>
      <dsp:txXfrm>
        <a:off x="3126075" y="1356707"/>
        <a:ext cx="1751080" cy="1751080"/>
      </dsp:txXfrm>
    </dsp:sp>
    <dsp:sp modelId="{078AE2A8-C6B8-484D-9F63-5263633D2AAA}">
      <dsp:nvSpPr>
        <dsp:cNvPr id="0" name=""/>
        <dsp:cNvSpPr/>
      </dsp:nvSpPr>
      <dsp:spPr>
        <a:xfrm>
          <a:off x="3382515" y="442"/>
          <a:ext cx="1238200" cy="1238200"/>
        </a:xfrm>
        <a:prstGeom prst="ellipse">
          <a:avLst/>
        </a:prstGeom>
        <a:solidFill>
          <a:srgbClr val="0070C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latin typeface="Calibri"/>
              <a:ea typeface="+mn-ea"/>
              <a:cs typeface="+mn-cs"/>
            </a:rPr>
            <a:t>Evaluate what worked</a:t>
          </a:r>
        </a:p>
      </dsp:txBody>
      <dsp:txXfrm>
        <a:off x="3563845" y="181772"/>
        <a:ext cx="875540" cy="875540"/>
      </dsp:txXfrm>
    </dsp:sp>
    <dsp:sp modelId="{571A8967-45C3-4311-86DE-D3CB315A7DF7}">
      <dsp:nvSpPr>
        <dsp:cNvPr id="0" name=""/>
        <dsp:cNvSpPr/>
      </dsp:nvSpPr>
      <dsp:spPr>
        <a:xfrm>
          <a:off x="4995221" y="1613147"/>
          <a:ext cx="1238200" cy="1238200"/>
        </a:xfrm>
        <a:prstGeom prst="ellipse">
          <a:avLst/>
        </a:prstGeom>
        <a:solidFill>
          <a:srgbClr val="0070C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Calibri"/>
              <a:ea typeface="+mn-ea"/>
              <a:cs typeface="+mn-cs"/>
            </a:rPr>
            <a:t>Identify</a:t>
          </a:r>
          <a:r>
            <a:rPr lang="en-US" sz="1500" kern="1200" dirty="0" smtClean="0">
              <a:solidFill>
                <a:srgbClr val="FF0000"/>
              </a:solidFill>
              <a:latin typeface="Calibri"/>
              <a:ea typeface="+mn-ea"/>
              <a:cs typeface="+mn-cs"/>
            </a:rPr>
            <a:t> </a:t>
          </a:r>
          <a:r>
            <a:rPr lang="en-US" sz="1500" kern="1200" dirty="0">
              <a:solidFill>
                <a:sysClr val="windowText" lastClr="000000"/>
              </a:solidFill>
              <a:latin typeface="Calibri"/>
              <a:ea typeface="+mn-ea"/>
              <a:cs typeface="+mn-cs"/>
            </a:rPr>
            <a:t>the issue or area of change</a:t>
          </a:r>
        </a:p>
      </dsp:txBody>
      <dsp:txXfrm>
        <a:off x="5176551" y="1794477"/>
        <a:ext cx="875540" cy="875540"/>
      </dsp:txXfrm>
    </dsp:sp>
    <dsp:sp modelId="{C265996F-BAAC-4204-A8C2-020BE3B24E56}">
      <dsp:nvSpPr>
        <dsp:cNvPr id="0" name=""/>
        <dsp:cNvSpPr/>
      </dsp:nvSpPr>
      <dsp:spPr>
        <a:xfrm>
          <a:off x="3382515" y="3225853"/>
          <a:ext cx="1238200" cy="1238200"/>
        </a:xfrm>
        <a:prstGeom prst="ellipse">
          <a:avLst/>
        </a:prstGeom>
        <a:solidFill>
          <a:srgbClr val="0070C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alibri"/>
              <a:ea typeface="+mn-ea"/>
              <a:cs typeface="+mn-cs"/>
            </a:rPr>
            <a:t>Identify possible solutions</a:t>
          </a:r>
        </a:p>
      </dsp:txBody>
      <dsp:txXfrm>
        <a:off x="3563845" y="3407183"/>
        <a:ext cx="875540" cy="875540"/>
      </dsp:txXfrm>
    </dsp:sp>
    <dsp:sp modelId="{A86F9C02-F099-4281-87DC-3D561EF914AE}">
      <dsp:nvSpPr>
        <dsp:cNvPr id="0" name=""/>
        <dsp:cNvSpPr/>
      </dsp:nvSpPr>
      <dsp:spPr>
        <a:xfrm>
          <a:off x="1769810" y="1613147"/>
          <a:ext cx="1238200" cy="1238200"/>
        </a:xfrm>
        <a:prstGeom prst="ellipse">
          <a:avLst/>
        </a:prstGeom>
        <a:solidFill>
          <a:srgbClr val="FFFF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solidFill>
                <a:srgbClr val="FF0000"/>
              </a:solidFill>
              <a:latin typeface="Calibri"/>
              <a:ea typeface="+mn-ea"/>
              <a:cs typeface="+mn-cs"/>
            </a:rPr>
            <a:t>Introduce new practice or change</a:t>
          </a:r>
        </a:p>
      </dsp:txBody>
      <dsp:txXfrm>
        <a:off x="1951140" y="1794477"/>
        <a:ext cx="875540" cy="87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AA25-5B6A-4E93-8A55-EBEEFA4F398C}">
      <dsp:nvSpPr>
        <dsp:cNvPr id="0" name=""/>
        <dsp:cNvSpPr/>
      </dsp:nvSpPr>
      <dsp:spPr>
        <a:xfrm>
          <a:off x="2836657" y="1026114"/>
          <a:ext cx="2556284" cy="2556284"/>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ysClr val="windowText" lastClr="000000"/>
              </a:solidFill>
              <a:latin typeface="Calibri"/>
              <a:ea typeface="+mn-ea"/>
              <a:cs typeface="+mn-cs"/>
            </a:rPr>
            <a:t>Practitioner Enquiry</a:t>
          </a:r>
        </a:p>
      </dsp:txBody>
      <dsp:txXfrm>
        <a:off x="3211016" y="1400473"/>
        <a:ext cx="1807566" cy="1807566"/>
      </dsp:txXfrm>
    </dsp:sp>
    <dsp:sp modelId="{078AE2A8-C6B8-484D-9F63-5263633D2AAA}">
      <dsp:nvSpPr>
        <dsp:cNvPr id="0" name=""/>
        <dsp:cNvSpPr/>
      </dsp:nvSpPr>
      <dsp:spPr>
        <a:xfrm>
          <a:off x="3475728" y="456"/>
          <a:ext cx="1278142" cy="1278142"/>
        </a:xfrm>
        <a:prstGeom prst="ellipse">
          <a:avLst/>
        </a:prstGeom>
        <a:solidFill>
          <a:srgbClr val="FFFF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rgbClr val="FF0000"/>
              </a:solidFill>
              <a:latin typeface="Calibri"/>
              <a:ea typeface="+mn-ea"/>
              <a:cs typeface="+mn-cs"/>
            </a:rPr>
            <a:t>Evaluate what worked</a:t>
          </a:r>
        </a:p>
      </dsp:txBody>
      <dsp:txXfrm>
        <a:off x="3662908" y="187636"/>
        <a:ext cx="903782" cy="903782"/>
      </dsp:txXfrm>
    </dsp:sp>
    <dsp:sp modelId="{571A8967-45C3-4311-86DE-D3CB315A7DF7}">
      <dsp:nvSpPr>
        <dsp:cNvPr id="0" name=""/>
        <dsp:cNvSpPr/>
      </dsp:nvSpPr>
      <dsp:spPr>
        <a:xfrm>
          <a:off x="5140457" y="1665185"/>
          <a:ext cx="1278142" cy="1278142"/>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Calibri"/>
              <a:ea typeface="+mn-ea"/>
              <a:cs typeface="+mn-cs"/>
            </a:rPr>
            <a:t>Identify</a:t>
          </a:r>
          <a:r>
            <a:rPr lang="en-US" sz="1500" kern="1200" dirty="0" smtClean="0">
              <a:solidFill>
                <a:srgbClr val="FF0000"/>
              </a:solidFill>
              <a:latin typeface="Calibri"/>
              <a:ea typeface="+mn-ea"/>
              <a:cs typeface="+mn-cs"/>
            </a:rPr>
            <a:t> </a:t>
          </a:r>
          <a:r>
            <a:rPr lang="en-US" sz="1500" kern="1200" dirty="0">
              <a:solidFill>
                <a:sysClr val="windowText" lastClr="000000"/>
              </a:solidFill>
              <a:latin typeface="Calibri"/>
              <a:ea typeface="+mn-ea"/>
              <a:cs typeface="+mn-cs"/>
            </a:rPr>
            <a:t>the issue or area of change</a:t>
          </a:r>
        </a:p>
      </dsp:txBody>
      <dsp:txXfrm>
        <a:off x="5327637" y="1852365"/>
        <a:ext cx="903782" cy="903782"/>
      </dsp:txXfrm>
    </dsp:sp>
    <dsp:sp modelId="{C265996F-BAAC-4204-A8C2-020BE3B24E56}">
      <dsp:nvSpPr>
        <dsp:cNvPr id="0" name=""/>
        <dsp:cNvSpPr/>
      </dsp:nvSpPr>
      <dsp:spPr>
        <a:xfrm>
          <a:off x="3475728" y="3329914"/>
          <a:ext cx="1278142" cy="1278142"/>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ysClr val="windowText" lastClr="000000"/>
              </a:solidFill>
              <a:latin typeface="Calibri"/>
              <a:ea typeface="+mn-ea"/>
              <a:cs typeface="+mn-cs"/>
            </a:rPr>
            <a:t>Identify possible solutions</a:t>
          </a:r>
        </a:p>
      </dsp:txBody>
      <dsp:txXfrm>
        <a:off x="3662908" y="3517094"/>
        <a:ext cx="903782" cy="903782"/>
      </dsp:txXfrm>
    </dsp:sp>
    <dsp:sp modelId="{A86F9C02-F099-4281-87DC-3D561EF914AE}">
      <dsp:nvSpPr>
        <dsp:cNvPr id="0" name=""/>
        <dsp:cNvSpPr/>
      </dsp:nvSpPr>
      <dsp:spPr>
        <a:xfrm>
          <a:off x="1810999" y="1665185"/>
          <a:ext cx="1278142" cy="1278142"/>
        </a:xfrm>
        <a:prstGeom prst="ellipse">
          <a:avLst/>
        </a:prstGeom>
        <a:solidFill>
          <a:schemeClr val="accent1">
            <a:lumMod val="50000"/>
            <a:alpha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alibri"/>
              <a:ea typeface="+mn-ea"/>
              <a:cs typeface="+mn-cs"/>
            </a:rPr>
            <a:t>Introduce new practice or change</a:t>
          </a:r>
        </a:p>
      </dsp:txBody>
      <dsp:txXfrm>
        <a:off x="1998179" y="1852365"/>
        <a:ext cx="903782" cy="903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D022-7796-48D6-9C30-C97CD54E8F19}">
      <dsp:nvSpPr>
        <dsp:cNvPr id="0" name=""/>
        <dsp:cNvSpPr/>
      </dsp:nvSpPr>
      <dsp:spPr>
        <a:xfrm>
          <a:off x="2908666" y="0"/>
          <a:ext cx="2412268" cy="2412268"/>
        </a:xfrm>
        <a:prstGeom prst="triangl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Interviews/ focus groups</a:t>
          </a:r>
        </a:p>
      </dsp:txBody>
      <dsp:txXfrm>
        <a:off x="3511733" y="1206134"/>
        <a:ext cx="1206134" cy="1206134"/>
      </dsp:txXfrm>
    </dsp:sp>
    <dsp:sp modelId="{BD05B95E-2871-4DC1-8372-BA0FB04931E6}">
      <dsp:nvSpPr>
        <dsp:cNvPr id="0" name=""/>
        <dsp:cNvSpPr/>
      </dsp:nvSpPr>
      <dsp:spPr>
        <a:xfrm>
          <a:off x="1702532" y="2412268"/>
          <a:ext cx="2412268" cy="2412268"/>
        </a:xfrm>
        <a:prstGeom prst="triangle">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Observation</a:t>
          </a:r>
        </a:p>
        <a:p>
          <a:pPr lvl="0" algn="ctr" defTabSz="533400">
            <a:lnSpc>
              <a:spcPct val="90000"/>
            </a:lnSpc>
            <a:spcBef>
              <a:spcPct val="0"/>
            </a:spcBef>
            <a:spcAft>
              <a:spcPct val="35000"/>
            </a:spcAft>
          </a:pPr>
          <a:r>
            <a:rPr lang="en-US" sz="1200" kern="1200" dirty="0"/>
            <a:t>data</a:t>
          </a:r>
        </a:p>
        <a:p>
          <a:pPr lvl="0" algn="ctr" defTabSz="533400">
            <a:lnSpc>
              <a:spcPct val="90000"/>
            </a:lnSpc>
            <a:spcBef>
              <a:spcPct val="0"/>
            </a:spcBef>
            <a:spcAft>
              <a:spcPct val="35000"/>
            </a:spcAft>
          </a:pPr>
          <a:r>
            <a:rPr lang="en-US" sz="1200" kern="1200" dirty="0"/>
            <a:t>Teacher notes/ reflections</a:t>
          </a:r>
        </a:p>
      </dsp:txBody>
      <dsp:txXfrm>
        <a:off x="2305599" y="3618402"/>
        <a:ext cx="1206134" cy="1206134"/>
      </dsp:txXfrm>
    </dsp:sp>
    <dsp:sp modelId="{6E260E49-9639-4948-A37A-BDD90A0A82B6}">
      <dsp:nvSpPr>
        <dsp:cNvPr id="0" name=""/>
        <dsp:cNvSpPr/>
      </dsp:nvSpPr>
      <dsp:spPr>
        <a:xfrm rot="10800000">
          <a:off x="2908666" y="2412268"/>
          <a:ext cx="2412268" cy="2412268"/>
        </a:xfrm>
        <a:prstGeom prst="triangle">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Triangulation of data</a:t>
          </a:r>
        </a:p>
      </dsp:txBody>
      <dsp:txXfrm rot="10800000">
        <a:off x="3511733" y="2412268"/>
        <a:ext cx="1206134" cy="1206134"/>
      </dsp:txXfrm>
    </dsp:sp>
    <dsp:sp modelId="{AD58B03B-12BD-4461-91BF-CE61FDEE739A}">
      <dsp:nvSpPr>
        <dsp:cNvPr id="0" name=""/>
        <dsp:cNvSpPr/>
      </dsp:nvSpPr>
      <dsp:spPr>
        <a:xfrm>
          <a:off x="4114800" y="2412268"/>
          <a:ext cx="2412268" cy="2412268"/>
        </a:xfrm>
        <a:prstGeom prst="triangle">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Quantitative</a:t>
          </a:r>
        </a:p>
        <a:p>
          <a:pPr lvl="0" algn="ctr" defTabSz="622300">
            <a:lnSpc>
              <a:spcPct val="90000"/>
            </a:lnSpc>
            <a:spcBef>
              <a:spcPct val="0"/>
            </a:spcBef>
            <a:spcAft>
              <a:spcPct val="35000"/>
            </a:spcAft>
          </a:pPr>
          <a:r>
            <a:rPr lang="en-US" sz="1400" kern="1200" dirty="0"/>
            <a:t>data surveys/ test results</a:t>
          </a:r>
        </a:p>
      </dsp:txBody>
      <dsp:txXfrm>
        <a:off x="4717867" y="3618402"/>
        <a:ext cx="1206134" cy="12061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2217" tIns="46109" rIns="92217" bIns="46109" rtlCol="0"/>
          <a:lstStyle>
            <a:lvl1pPr algn="l">
              <a:defRPr sz="1200"/>
            </a:lvl1pPr>
          </a:lstStyle>
          <a:p>
            <a:endParaRPr lang="en-GB"/>
          </a:p>
        </p:txBody>
      </p:sp>
      <p:sp>
        <p:nvSpPr>
          <p:cNvPr id="3" name="Date Placeholder 2"/>
          <p:cNvSpPr>
            <a:spLocks noGrp="1"/>
          </p:cNvSpPr>
          <p:nvPr>
            <p:ph type="dt" idx="1"/>
          </p:nvPr>
        </p:nvSpPr>
        <p:spPr>
          <a:xfrm>
            <a:off x="3856737" y="1"/>
            <a:ext cx="2950475" cy="497046"/>
          </a:xfrm>
          <a:prstGeom prst="rect">
            <a:avLst/>
          </a:prstGeom>
        </p:spPr>
        <p:txBody>
          <a:bodyPr vert="horz" lIns="92217" tIns="46109" rIns="92217" bIns="46109" rtlCol="0"/>
          <a:lstStyle>
            <a:lvl1pPr algn="r">
              <a:defRPr sz="1200"/>
            </a:lvl1pPr>
          </a:lstStyle>
          <a:p>
            <a:fld id="{95DAAA4D-1F7E-4745-A51B-C07A213176D2}" type="datetimeFigureOut">
              <a:rPr lang="en-GB" smtClean="0"/>
              <a:t>31/01/2018</a:t>
            </a:fld>
            <a:endParaRPr lang="en-GB"/>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2217" tIns="46109" rIns="92217" bIns="46109" rtlCol="0" anchor="ctr"/>
          <a:lstStyle/>
          <a:p>
            <a:endParaRPr lang="en-GB"/>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2217" tIns="46109" rIns="92217" bIns="46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2217" tIns="46109" rIns="92217" bIns="46109"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2217" tIns="46109" rIns="92217" bIns="46109" rtlCol="0" anchor="b"/>
          <a:lstStyle>
            <a:lvl1pPr algn="r">
              <a:defRPr sz="1200"/>
            </a:lvl1pPr>
          </a:lstStyle>
          <a:p>
            <a:fld id="{A50A22BB-EDF2-4D41-A15A-4F27F2F81CEC}" type="slidenum">
              <a:rPr lang="en-GB" smtClean="0"/>
              <a:t>‹#›</a:t>
            </a:fld>
            <a:endParaRPr lang="en-GB"/>
          </a:p>
        </p:txBody>
      </p:sp>
    </p:spTree>
    <p:extLst>
      <p:ext uri="{BB962C8B-B14F-4D97-AF65-F5344CB8AC3E}">
        <p14:creationId xmlns:p14="http://schemas.microsoft.com/office/powerpoint/2010/main" val="388122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FC6431-DCFC-45E9-BEAF-C76794F4A1E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8891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13</a:t>
            </a:fld>
            <a:endParaRPr lang="en-GB"/>
          </a:p>
        </p:txBody>
      </p:sp>
    </p:spTree>
    <p:extLst>
      <p:ext uri="{BB962C8B-B14F-4D97-AF65-F5344CB8AC3E}">
        <p14:creationId xmlns:p14="http://schemas.microsoft.com/office/powerpoint/2010/main" val="18866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14</a:t>
            </a:fld>
            <a:endParaRPr lang="en-GB"/>
          </a:p>
        </p:txBody>
      </p:sp>
    </p:spTree>
    <p:extLst>
      <p:ext uri="{BB962C8B-B14F-4D97-AF65-F5344CB8AC3E}">
        <p14:creationId xmlns:p14="http://schemas.microsoft.com/office/powerpoint/2010/main" val="146805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16</a:t>
            </a:fld>
            <a:endParaRPr lang="en-GB"/>
          </a:p>
        </p:txBody>
      </p:sp>
    </p:spTree>
    <p:extLst>
      <p:ext uri="{BB962C8B-B14F-4D97-AF65-F5344CB8AC3E}">
        <p14:creationId xmlns:p14="http://schemas.microsoft.com/office/powerpoint/2010/main" val="342027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17</a:t>
            </a:fld>
            <a:endParaRPr lang="en-GB"/>
          </a:p>
        </p:txBody>
      </p:sp>
    </p:spTree>
    <p:extLst>
      <p:ext uri="{BB962C8B-B14F-4D97-AF65-F5344CB8AC3E}">
        <p14:creationId xmlns:p14="http://schemas.microsoft.com/office/powerpoint/2010/main" val="249773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Lissie</a:t>
            </a:r>
            <a:endParaRPr lang="en-GB" dirty="0"/>
          </a:p>
        </p:txBody>
      </p:sp>
      <p:sp>
        <p:nvSpPr>
          <p:cNvPr id="4" name="Slide Number Placeholder 3"/>
          <p:cNvSpPr>
            <a:spLocks noGrp="1"/>
          </p:cNvSpPr>
          <p:nvPr>
            <p:ph type="sldNum" sz="quarter" idx="10"/>
          </p:nvPr>
        </p:nvSpPr>
        <p:spPr/>
        <p:txBody>
          <a:bodyPr/>
          <a:lstStyle/>
          <a:p>
            <a:fld id="{A50A22BB-EDF2-4D41-A15A-4F27F2F81CEC}" type="slidenum">
              <a:rPr lang="en-GB" smtClean="0"/>
              <a:t>5</a:t>
            </a:fld>
            <a:endParaRPr lang="en-GB"/>
          </a:p>
        </p:txBody>
      </p:sp>
    </p:spTree>
    <p:extLst>
      <p:ext uri="{BB962C8B-B14F-4D97-AF65-F5344CB8AC3E}">
        <p14:creationId xmlns:p14="http://schemas.microsoft.com/office/powerpoint/2010/main" val="363947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Lissie</a:t>
            </a:r>
            <a:endParaRPr lang="en-GB" dirty="0" smtClean="0"/>
          </a:p>
          <a:p>
            <a:r>
              <a:rPr lang="en-GB" dirty="0" err="1" smtClean="0"/>
              <a:t>Handout</a:t>
            </a:r>
            <a:r>
              <a:rPr lang="en-GB" dirty="0" smtClean="0"/>
              <a:t> – PLC Guidelines. Costa &amp; </a:t>
            </a:r>
            <a:r>
              <a:rPr lang="en-GB" dirty="0" err="1" smtClean="0"/>
              <a:t>Kallick</a:t>
            </a:r>
            <a:r>
              <a:rPr lang="en-GB" baseline="0" dirty="0" smtClean="0"/>
              <a:t> reading to be circulated with self evaluation prior to course starting.</a:t>
            </a:r>
            <a:endParaRPr lang="en-GB" dirty="0"/>
          </a:p>
        </p:txBody>
      </p:sp>
      <p:sp>
        <p:nvSpPr>
          <p:cNvPr id="4" name="Slide Number Placeholder 3"/>
          <p:cNvSpPr>
            <a:spLocks noGrp="1"/>
          </p:cNvSpPr>
          <p:nvPr>
            <p:ph type="sldNum" sz="quarter" idx="10"/>
          </p:nvPr>
        </p:nvSpPr>
        <p:spPr/>
        <p:txBody>
          <a:bodyPr/>
          <a:lstStyle/>
          <a:p>
            <a:fld id="{A50A22BB-EDF2-4D41-A15A-4F27F2F81CEC}" type="slidenum">
              <a:rPr lang="en-GB" smtClean="0"/>
              <a:t>6</a:t>
            </a:fld>
            <a:endParaRPr lang="en-GB"/>
          </a:p>
        </p:txBody>
      </p:sp>
    </p:spTree>
    <p:extLst>
      <p:ext uri="{BB962C8B-B14F-4D97-AF65-F5344CB8AC3E}">
        <p14:creationId xmlns:p14="http://schemas.microsoft.com/office/powerpoint/2010/main" val="126556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0A22BB-EDF2-4D41-A15A-4F27F2F81CEC}" type="slidenum">
              <a:rPr lang="en-GB" smtClean="0"/>
              <a:t>7</a:t>
            </a:fld>
            <a:endParaRPr lang="en-GB"/>
          </a:p>
        </p:txBody>
      </p:sp>
    </p:spTree>
    <p:extLst>
      <p:ext uri="{BB962C8B-B14F-4D97-AF65-F5344CB8AC3E}">
        <p14:creationId xmlns:p14="http://schemas.microsoft.com/office/powerpoint/2010/main" val="132639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Lissie</a:t>
            </a:r>
            <a:endParaRPr lang="en-GB" dirty="0"/>
          </a:p>
        </p:txBody>
      </p:sp>
      <p:sp>
        <p:nvSpPr>
          <p:cNvPr id="4" name="Slide Number Placeholder 3"/>
          <p:cNvSpPr>
            <a:spLocks noGrp="1"/>
          </p:cNvSpPr>
          <p:nvPr>
            <p:ph type="sldNum" sz="quarter" idx="10"/>
          </p:nvPr>
        </p:nvSpPr>
        <p:spPr/>
        <p:txBody>
          <a:bodyPr/>
          <a:lstStyle/>
          <a:p>
            <a:fld id="{A50A22BB-EDF2-4D41-A15A-4F27F2F81CEC}" type="slidenum">
              <a:rPr lang="en-GB" smtClean="0"/>
              <a:t>8</a:t>
            </a:fld>
            <a:endParaRPr lang="en-GB"/>
          </a:p>
        </p:txBody>
      </p:sp>
    </p:spTree>
    <p:extLst>
      <p:ext uri="{BB962C8B-B14F-4D97-AF65-F5344CB8AC3E}">
        <p14:creationId xmlns:p14="http://schemas.microsoft.com/office/powerpoint/2010/main" val="118417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9</a:t>
            </a:fld>
            <a:endParaRPr lang="en-GB"/>
          </a:p>
        </p:txBody>
      </p:sp>
    </p:spTree>
    <p:extLst>
      <p:ext uri="{BB962C8B-B14F-4D97-AF65-F5344CB8AC3E}">
        <p14:creationId xmlns:p14="http://schemas.microsoft.com/office/powerpoint/2010/main" val="384855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Sheena</a:t>
            </a:r>
            <a:endParaRPr lang="en-GB" dirty="0"/>
          </a:p>
        </p:txBody>
      </p:sp>
      <p:sp>
        <p:nvSpPr>
          <p:cNvPr id="4" name="Slide Number Placeholder 3"/>
          <p:cNvSpPr>
            <a:spLocks noGrp="1"/>
          </p:cNvSpPr>
          <p:nvPr>
            <p:ph type="sldNum" sz="quarter" idx="10"/>
          </p:nvPr>
        </p:nvSpPr>
        <p:spPr/>
        <p:txBody>
          <a:bodyPr/>
          <a:lstStyle/>
          <a:p>
            <a:fld id="{A50A22BB-EDF2-4D41-A15A-4F27F2F81CEC}" type="slidenum">
              <a:rPr lang="en-GB" smtClean="0"/>
              <a:t>10</a:t>
            </a:fld>
            <a:endParaRPr lang="en-GB"/>
          </a:p>
        </p:txBody>
      </p:sp>
    </p:spTree>
    <p:extLst>
      <p:ext uri="{BB962C8B-B14F-4D97-AF65-F5344CB8AC3E}">
        <p14:creationId xmlns:p14="http://schemas.microsoft.com/office/powerpoint/2010/main" val="427455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11</a:t>
            </a:fld>
            <a:endParaRPr lang="en-GB"/>
          </a:p>
        </p:txBody>
      </p:sp>
    </p:spTree>
    <p:extLst>
      <p:ext uri="{BB962C8B-B14F-4D97-AF65-F5344CB8AC3E}">
        <p14:creationId xmlns:p14="http://schemas.microsoft.com/office/powerpoint/2010/main" val="228574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A22BB-EDF2-4D41-A15A-4F27F2F81CEC}" type="slidenum">
              <a:rPr lang="en-GB" smtClean="0"/>
              <a:t>12</a:t>
            </a:fld>
            <a:endParaRPr lang="en-GB"/>
          </a:p>
        </p:txBody>
      </p:sp>
    </p:spTree>
    <p:extLst>
      <p:ext uri="{BB962C8B-B14F-4D97-AF65-F5344CB8AC3E}">
        <p14:creationId xmlns:p14="http://schemas.microsoft.com/office/powerpoint/2010/main" val="389619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55761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6097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F7AB47-62BB-4275-9382-1E1E821EA676}" type="datetimeFigureOut">
              <a:rPr lang="en-GB" smtClean="0">
                <a:solidFill>
                  <a:srgbClr val="000000"/>
                </a:solidFill>
              </a:rPr>
              <a:pPr/>
              <a:t>31/01/2018</a:t>
            </a:fld>
            <a:endParaRPr lang="en-GB">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D70B30-21DE-42AA-9195-325CAE2F6B6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652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5054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37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81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950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1348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6088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317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2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226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431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2828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F7AB47-62BB-4275-9382-1E1E821EA676}" type="datetimeFigureOut">
              <a:rPr lang="en-GB" smtClean="0">
                <a:solidFill>
                  <a:srgbClr val="000000"/>
                </a:solidFill>
              </a:rPr>
              <a:pPr/>
              <a:t>31/01/2018</a:t>
            </a:fld>
            <a:endParaRPr lang="en-GB">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D70B30-21DE-42AA-9195-325CAE2F6B6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2855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72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142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4712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8227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7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143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550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banner_logo"/>
          <p:cNvPicPr>
            <a:picLocks noChangeAspect="1" noChangeArrowheads="1"/>
          </p:cNvPicPr>
          <p:nvPr/>
        </p:nvPicPr>
        <p:blipFill>
          <a:blip r:embed="rId13" cstate="print"/>
          <a:srcRect/>
          <a:stretch>
            <a:fillRect/>
          </a:stretch>
        </p:blipFill>
        <p:spPr bwMode="auto">
          <a:xfrm>
            <a:off x="0" y="5943600"/>
            <a:ext cx="9144000" cy="914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add text</a:t>
            </a:r>
          </a:p>
        </p:txBody>
      </p:sp>
      <p:sp>
        <p:nvSpPr>
          <p:cNvPr id="62475" name="Text Box 11"/>
          <p:cNvSpPr txBox="1">
            <a:spLocks noChangeArrowheads="1"/>
          </p:cNvSpPr>
          <p:nvPr/>
        </p:nvSpPr>
        <p:spPr bwMode="auto">
          <a:xfrm>
            <a:off x="250825" y="6453188"/>
            <a:ext cx="2697163" cy="274637"/>
          </a:xfrm>
          <a:prstGeom prst="rect">
            <a:avLst/>
          </a:prstGeom>
          <a:noFill/>
          <a:ln w="9525" algn="ctr">
            <a:noFill/>
            <a:miter lim="800000"/>
            <a:headEnd/>
            <a:tailEnd/>
          </a:ln>
          <a:effectLst/>
        </p:spPr>
        <p:txBody>
          <a:bodyPr>
            <a:spAutoFit/>
          </a:bodyPr>
          <a:lstStyle/>
          <a:p>
            <a:pPr>
              <a:spcBef>
                <a:spcPct val="50000"/>
              </a:spcBef>
              <a:defRPr/>
            </a:pPr>
            <a:fld id="{A6CC2DE8-7750-4051-8591-9597CC3BD11C}" type="datetime3">
              <a:rPr lang="en-GB" sz="1200">
                <a:solidFill>
                  <a:srgbClr val="000000"/>
                </a:solidFill>
              </a:rPr>
              <a:pPr>
                <a:spcBef>
                  <a:spcPct val="50000"/>
                </a:spcBef>
                <a:defRPr/>
              </a:pPr>
              <a:t>31 January, 2018</a:t>
            </a:fld>
            <a:endParaRPr lang="en-GB" sz="1200">
              <a:solidFill>
                <a:srgbClr val="000000"/>
              </a:solidFill>
            </a:endParaRPr>
          </a:p>
        </p:txBody>
      </p:sp>
    </p:spTree>
    <p:extLst>
      <p:ext uri="{BB962C8B-B14F-4D97-AF65-F5344CB8AC3E}">
        <p14:creationId xmlns:p14="http://schemas.microsoft.com/office/powerpoint/2010/main" val="2259071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000" b="1">
          <a:solidFill>
            <a:srgbClr val="FF3300"/>
          </a:solidFill>
          <a:latin typeface="+mj-lt"/>
          <a:ea typeface="+mj-ea"/>
          <a:cs typeface="+mj-cs"/>
        </a:defRPr>
      </a:lvl1pPr>
      <a:lvl2pPr algn="l" rtl="0" eaLnBrk="0" fontAlgn="base" hangingPunct="0">
        <a:spcBef>
          <a:spcPct val="0"/>
        </a:spcBef>
        <a:spcAft>
          <a:spcPct val="0"/>
        </a:spcAft>
        <a:defRPr sz="3000" b="1">
          <a:solidFill>
            <a:srgbClr val="FF3300"/>
          </a:solidFill>
          <a:latin typeface="Gill Sans" pitchFamily="34" charset="0"/>
        </a:defRPr>
      </a:lvl2pPr>
      <a:lvl3pPr algn="l" rtl="0" eaLnBrk="0" fontAlgn="base" hangingPunct="0">
        <a:spcBef>
          <a:spcPct val="0"/>
        </a:spcBef>
        <a:spcAft>
          <a:spcPct val="0"/>
        </a:spcAft>
        <a:defRPr sz="3000" b="1">
          <a:solidFill>
            <a:srgbClr val="FF3300"/>
          </a:solidFill>
          <a:latin typeface="Gill Sans" pitchFamily="34" charset="0"/>
        </a:defRPr>
      </a:lvl3pPr>
      <a:lvl4pPr algn="l" rtl="0" eaLnBrk="0" fontAlgn="base" hangingPunct="0">
        <a:spcBef>
          <a:spcPct val="0"/>
        </a:spcBef>
        <a:spcAft>
          <a:spcPct val="0"/>
        </a:spcAft>
        <a:defRPr sz="3000" b="1">
          <a:solidFill>
            <a:srgbClr val="FF3300"/>
          </a:solidFill>
          <a:latin typeface="Gill Sans" pitchFamily="34" charset="0"/>
        </a:defRPr>
      </a:lvl4pPr>
      <a:lvl5pPr algn="l" rtl="0" eaLnBrk="0" fontAlgn="base" hangingPunct="0">
        <a:spcBef>
          <a:spcPct val="0"/>
        </a:spcBef>
        <a:spcAft>
          <a:spcPct val="0"/>
        </a:spcAft>
        <a:defRPr sz="3000" b="1">
          <a:solidFill>
            <a:srgbClr val="FF3300"/>
          </a:solidFill>
          <a:latin typeface="Gill Sans" pitchFamily="34" charset="0"/>
        </a:defRPr>
      </a:lvl5pPr>
      <a:lvl6pPr marL="457200" algn="l" rtl="0" fontAlgn="base">
        <a:spcBef>
          <a:spcPct val="0"/>
        </a:spcBef>
        <a:spcAft>
          <a:spcPct val="0"/>
        </a:spcAft>
        <a:defRPr sz="3000" b="1">
          <a:solidFill>
            <a:srgbClr val="FF3300"/>
          </a:solidFill>
          <a:latin typeface="Gill Sans" pitchFamily="34" charset="0"/>
        </a:defRPr>
      </a:lvl6pPr>
      <a:lvl7pPr marL="914400" algn="l" rtl="0" fontAlgn="base">
        <a:spcBef>
          <a:spcPct val="0"/>
        </a:spcBef>
        <a:spcAft>
          <a:spcPct val="0"/>
        </a:spcAft>
        <a:defRPr sz="3000" b="1">
          <a:solidFill>
            <a:srgbClr val="FF3300"/>
          </a:solidFill>
          <a:latin typeface="Gill Sans" pitchFamily="34" charset="0"/>
        </a:defRPr>
      </a:lvl7pPr>
      <a:lvl8pPr marL="1371600" algn="l" rtl="0" fontAlgn="base">
        <a:spcBef>
          <a:spcPct val="0"/>
        </a:spcBef>
        <a:spcAft>
          <a:spcPct val="0"/>
        </a:spcAft>
        <a:defRPr sz="3000" b="1">
          <a:solidFill>
            <a:srgbClr val="FF3300"/>
          </a:solidFill>
          <a:latin typeface="Gill Sans" pitchFamily="34" charset="0"/>
        </a:defRPr>
      </a:lvl8pPr>
      <a:lvl9pPr marL="1828800" algn="l" rtl="0" fontAlgn="base">
        <a:spcBef>
          <a:spcPct val="0"/>
        </a:spcBef>
        <a:spcAft>
          <a:spcPct val="0"/>
        </a:spcAft>
        <a:defRPr sz="3000" b="1">
          <a:solidFill>
            <a:srgbClr val="FF3300"/>
          </a:solidFill>
          <a:latin typeface="Gill Sans" pitchFamily="34" charset="0"/>
        </a:defRPr>
      </a:lvl9pPr>
    </p:titleStyle>
    <p:bodyStyle>
      <a:lvl1pPr marL="342900" indent="-342900" algn="l" rtl="0" eaLnBrk="0" fontAlgn="base" hangingPunct="0">
        <a:spcBef>
          <a:spcPct val="20000"/>
        </a:spcBef>
        <a:spcAft>
          <a:spcPct val="0"/>
        </a:spcAft>
        <a:buClr>
          <a:srgbClr val="FF33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0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0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banner_logo"/>
          <p:cNvPicPr>
            <a:picLocks noChangeAspect="1" noChangeArrowheads="1"/>
          </p:cNvPicPr>
          <p:nvPr/>
        </p:nvPicPr>
        <p:blipFill>
          <a:blip r:embed="rId13" cstate="print"/>
          <a:srcRect/>
          <a:stretch>
            <a:fillRect/>
          </a:stretch>
        </p:blipFill>
        <p:spPr bwMode="auto">
          <a:xfrm>
            <a:off x="0" y="5943600"/>
            <a:ext cx="9144000" cy="914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add text</a:t>
            </a:r>
          </a:p>
        </p:txBody>
      </p:sp>
      <p:sp>
        <p:nvSpPr>
          <p:cNvPr id="62475" name="Text Box 11"/>
          <p:cNvSpPr txBox="1">
            <a:spLocks noChangeArrowheads="1"/>
          </p:cNvSpPr>
          <p:nvPr/>
        </p:nvSpPr>
        <p:spPr bwMode="auto">
          <a:xfrm>
            <a:off x="250825" y="6453188"/>
            <a:ext cx="2697163" cy="274637"/>
          </a:xfrm>
          <a:prstGeom prst="rect">
            <a:avLst/>
          </a:prstGeom>
          <a:noFill/>
          <a:ln w="9525" algn="ctr">
            <a:noFill/>
            <a:miter lim="800000"/>
            <a:headEnd/>
            <a:tailEnd/>
          </a:ln>
          <a:effectLst/>
        </p:spPr>
        <p:txBody>
          <a:bodyPr>
            <a:spAutoFit/>
          </a:bodyPr>
          <a:lstStyle/>
          <a:p>
            <a:pPr>
              <a:spcBef>
                <a:spcPct val="50000"/>
              </a:spcBef>
              <a:defRPr/>
            </a:pPr>
            <a:fld id="{A6CC2DE8-7750-4051-8591-9597CC3BD11C}" type="datetime3">
              <a:rPr lang="en-GB" sz="1200">
                <a:solidFill>
                  <a:srgbClr val="000000"/>
                </a:solidFill>
              </a:rPr>
              <a:pPr>
                <a:spcBef>
                  <a:spcPct val="50000"/>
                </a:spcBef>
                <a:defRPr/>
              </a:pPr>
              <a:t>31 January, 2018</a:t>
            </a:fld>
            <a:endParaRPr lang="en-GB" sz="1200">
              <a:solidFill>
                <a:srgbClr val="000000"/>
              </a:solidFill>
            </a:endParaRPr>
          </a:p>
        </p:txBody>
      </p:sp>
    </p:spTree>
    <p:extLst>
      <p:ext uri="{BB962C8B-B14F-4D97-AF65-F5344CB8AC3E}">
        <p14:creationId xmlns:p14="http://schemas.microsoft.com/office/powerpoint/2010/main" val="2383962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000" b="1">
          <a:solidFill>
            <a:srgbClr val="FF3300"/>
          </a:solidFill>
          <a:latin typeface="+mj-lt"/>
          <a:ea typeface="+mj-ea"/>
          <a:cs typeface="+mj-cs"/>
        </a:defRPr>
      </a:lvl1pPr>
      <a:lvl2pPr algn="l" rtl="0" eaLnBrk="0" fontAlgn="base" hangingPunct="0">
        <a:spcBef>
          <a:spcPct val="0"/>
        </a:spcBef>
        <a:spcAft>
          <a:spcPct val="0"/>
        </a:spcAft>
        <a:defRPr sz="3000" b="1">
          <a:solidFill>
            <a:srgbClr val="FF3300"/>
          </a:solidFill>
          <a:latin typeface="Gill Sans" pitchFamily="34" charset="0"/>
        </a:defRPr>
      </a:lvl2pPr>
      <a:lvl3pPr algn="l" rtl="0" eaLnBrk="0" fontAlgn="base" hangingPunct="0">
        <a:spcBef>
          <a:spcPct val="0"/>
        </a:spcBef>
        <a:spcAft>
          <a:spcPct val="0"/>
        </a:spcAft>
        <a:defRPr sz="3000" b="1">
          <a:solidFill>
            <a:srgbClr val="FF3300"/>
          </a:solidFill>
          <a:latin typeface="Gill Sans" pitchFamily="34" charset="0"/>
        </a:defRPr>
      </a:lvl3pPr>
      <a:lvl4pPr algn="l" rtl="0" eaLnBrk="0" fontAlgn="base" hangingPunct="0">
        <a:spcBef>
          <a:spcPct val="0"/>
        </a:spcBef>
        <a:spcAft>
          <a:spcPct val="0"/>
        </a:spcAft>
        <a:defRPr sz="3000" b="1">
          <a:solidFill>
            <a:srgbClr val="FF3300"/>
          </a:solidFill>
          <a:latin typeface="Gill Sans" pitchFamily="34" charset="0"/>
        </a:defRPr>
      </a:lvl4pPr>
      <a:lvl5pPr algn="l" rtl="0" eaLnBrk="0" fontAlgn="base" hangingPunct="0">
        <a:spcBef>
          <a:spcPct val="0"/>
        </a:spcBef>
        <a:spcAft>
          <a:spcPct val="0"/>
        </a:spcAft>
        <a:defRPr sz="3000" b="1">
          <a:solidFill>
            <a:srgbClr val="FF3300"/>
          </a:solidFill>
          <a:latin typeface="Gill Sans" pitchFamily="34" charset="0"/>
        </a:defRPr>
      </a:lvl5pPr>
      <a:lvl6pPr marL="457200" algn="l" rtl="0" fontAlgn="base">
        <a:spcBef>
          <a:spcPct val="0"/>
        </a:spcBef>
        <a:spcAft>
          <a:spcPct val="0"/>
        </a:spcAft>
        <a:defRPr sz="3000" b="1">
          <a:solidFill>
            <a:srgbClr val="FF3300"/>
          </a:solidFill>
          <a:latin typeface="Gill Sans" pitchFamily="34" charset="0"/>
        </a:defRPr>
      </a:lvl6pPr>
      <a:lvl7pPr marL="914400" algn="l" rtl="0" fontAlgn="base">
        <a:spcBef>
          <a:spcPct val="0"/>
        </a:spcBef>
        <a:spcAft>
          <a:spcPct val="0"/>
        </a:spcAft>
        <a:defRPr sz="3000" b="1">
          <a:solidFill>
            <a:srgbClr val="FF3300"/>
          </a:solidFill>
          <a:latin typeface="Gill Sans" pitchFamily="34" charset="0"/>
        </a:defRPr>
      </a:lvl7pPr>
      <a:lvl8pPr marL="1371600" algn="l" rtl="0" fontAlgn="base">
        <a:spcBef>
          <a:spcPct val="0"/>
        </a:spcBef>
        <a:spcAft>
          <a:spcPct val="0"/>
        </a:spcAft>
        <a:defRPr sz="3000" b="1">
          <a:solidFill>
            <a:srgbClr val="FF3300"/>
          </a:solidFill>
          <a:latin typeface="Gill Sans" pitchFamily="34" charset="0"/>
        </a:defRPr>
      </a:lvl8pPr>
      <a:lvl9pPr marL="1828800" algn="l" rtl="0" fontAlgn="base">
        <a:spcBef>
          <a:spcPct val="0"/>
        </a:spcBef>
        <a:spcAft>
          <a:spcPct val="0"/>
        </a:spcAft>
        <a:defRPr sz="3000" b="1">
          <a:solidFill>
            <a:srgbClr val="FF3300"/>
          </a:solidFill>
          <a:latin typeface="Gill Sans" pitchFamily="34" charset="0"/>
        </a:defRPr>
      </a:lvl9pPr>
    </p:titleStyle>
    <p:bodyStyle>
      <a:lvl1pPr marL="342900" indent="-342900" algn="l" rtl="0" eaLnBrk="0" fontAlgn="base" hangingPunct="0">
        <a:spcBef>
          <a:spcPct val="20000"/>
        </a:spcBef>
        <a:spcAft>
          <a:spcPct val="0"/>
        </a:spcAft>
        <a:buClr>
          <a:srgbClr val="FF33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0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0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cochranelibrary.com/cochrane-database-of-systematic-reviews/" TargetMode="External"/><Relationship Id="rId2" Type="http://schemas.openxmlformats.org/officeDocument/2006/relationships/hyperlink" Target="http://www.gtcs.org.uk/professional-update/research-practitioner-enquiry/research/education-journals.asp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400" dirty="0" smtClean="0"/>
              <a:t>Attainment, Achievement </a:t>
            </a:r>
            <a:br>
              <a:rPr lang="en-GB" sz="4400" dirty="0" smtClean="0"/>
            </a:br>
            <a:r>
              <a:rPr lang="en-GB" sz="4400" dirty="0" smtClean="0"/>
              <a:t>&amp; Equity for All</a:t>
            </a:r>
            <a:endParaRPr lang="en-GB" sz="4400" dirty="0"/>
          </a:p>
        </p:txBody>
      </p:sp>
      <p:sp>
        <p:nvSpPr>
          <p:cNvPr id="5" name="Subtitle 4"/>
          <p:cNvSpPr>
            <a:spLocks noGrp="1"/>
          </p:cNvSpPr>
          <p:nvPr>
            <p:ph type="subTitle" idx="1"/>
          </p:nvPr>
        </p:nvSpPr>
        <p:spPr/>
        <p:txBody>
          <a:bodyPr/>
          <a:lstStyle/>
          <a:p>
            <a:r>
              <a:rPr lang="en-US" b="1" i="1" dirty="0">
                <a:solidFill>
                  <a:schemeClr val="tx1">
                    <a:lumMod val="85000"/>
                    <a:lumOff val="15000"/>
                  </a:schemeClr>
                </a:solidFill>
              </a:rPr>
              <a:t>Working together to achieve the best with the people of East Dunbartonshire.</a:t>
            </a:r>
          </a:p>
          <a:p>
            <a:endParaRPr lang="en-GB" dirty="0"/>
          </a:p>
        </p:txBody>
      </p:sp>
    </p:spTree>
    <p:extLst>
      <p:ext uri="{BB962C8B-B14F-4D97-AF65-F5344CB8AC3E}">
        <p14:creationId xmlns:p14="http://schemas.microsoft.com/office/powerpoint/2010/main" val="163685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4421462"/>
              </p:ext>
            </p:extLst>
          </p:nvPr>
        </p:nvGraphicFramePr>
        <p:xfrm>
          <a:off x="1403648" y="476672"/>
          <a:ext cx="6408712" cy="5462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000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Identify the issue or area of change</a:t>
            </a:r>
            <a:endParaRPr lang="en-GB" dirty="0"/>
          </a:p>
        </p:txBody>
      </p:sp>
      <p:sp>
        <p:nvSpPr>
          <p:cNvPr id="3" name="Content Placeholder 2"/>
          <p:cNvSpPr>
            <a:spLocks noGrp="1"/>
          </p:cNvSpPr>
          <p:nvPr>
            <p:ph idx="1"/>
          </p:nvPr>
        </p:nvSpPr>
        <p:spPr>
          <a:xfrm>
            <a:off x="457200" y="1268760"/>
            <a:ext cx="8229600" cy="4857403"/>
          </a:xfrm>
        </p:spPr>
        <p:txBody>
          <a:bodyPr/>
          <a:lstStyle/>
          <a:p>
            <a:r>
              <a:rPr lang="en-GB" dirty="0"/>
              <a:t>Think of an issue or aspect you might want to change (individual learner, group, class, school?)</a:t>
            </a:r>
          </a:p>
          <a:p>
            <a:endParaRPr lang="en-GB" dirty="0"/>
          </a:p>
          <a:p>
            <a:r>
              <a:rPr lang="en-GB" dirty="0"/>
              <a:t> What might be causing this issue?  How do you know?</a:t>
            </a:r>
          </a:p>
          <a:p>
            <a:endParaRPr lang="en-GB" dirty="0"/>
          </a:p>
          <a:p>
            <a:r>
              <a:rPr lang="en-GB" dirty="0"/>
              <a:t>What question do you want to ask</a:t>
            </a:r>
            <a:r>
              <a:rPr lang="en-GB" dirty="0" smtClean="0"/>
              <a:t>? </a:t>
            </a:r>
          </a:p>
          <a:p>
            <a:pPr marL="400050" lvl="1" indent="0">
              <a:buNone/>
            </a:pPr>
            <a:r>
              <a:rPr lang="en-GB" dirty="0" smtClean="0"/>
              <a:t>For example: Why do the children in my class … ?</a:t>
            </a:r>
            <a:endParaRPr lang="en-GB" dirty="0"/>
          </a:p>
          <a:p>
            <a:endParaRPr lang="en-GB" dirty="0"/>
          </a:p>
          <a:p>
            <a:r>
              <a:rPr lang="en-GB" dirty="0"/>
              <a:t>Develop the question into a possible intervention or change</a:t>
            </a:r>
            <a:r>
              <a:rPr lang="en-GB" dirty="0" smtClean="0"/>
              <a:t>? </a:t>
            </a:r>
          </a:p>
          <a:p>
            <a:pPr marL="400050" lvl="1" indent="0">
              <a:buNone/>
            </a:pPr>
            <a:r>
              <a:rPr lang="en-GB" dirty="0" smtClean="0"/>
              <a:t>For example: </a:t>
            </a:r>
            <a:r>
              <a:rPr lang="en-GB" dirty="0"/>
              <a:t>W</a:t>
            </a:r>
            <a:r>
              <a:rPr lang="en-GB" dirty="0" smtClean="0"/>
              <a:t>hat happens if I …?</a:t>
            </a:r>
            <a:endParaRPr lang="en-GB" dirty="0"/>
          </a:p>
          <a:p>
            <a:endParaRPr lang="en-GB" dirty="0"/>
          </a:p>
          <a:p>
            <a:r>
              <a:rPr lang="en-GB" dirty="0"/>
              <a:t>What are some potential solutions?</a:t>
            </a:r>
          </a:p>
          <a:p>
            <a:pPr marL="0" indent="0">
              <a:buNone/>
            </a:pPr>
            <a:endParaRPr lang="en-GB" dirty="0"/>
          </a:p>
        </p:txBody>
      </p:sp>
    </p:spTree>
    <p:extLst>
      <p:ext uri="{BB962C8B-B14F-4D97-AF65-F5344CB8AC3E}">
        <p14:creationId xmlns:p14="http://schemas.microsoft.com/office/powerpoint/2010/main" val="417399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a:t>
            </a:r>
            <a:r>
              <a:rPr lang="en-GB" dirty="0" smtClean="0"/>
              <a:t>1: </a:t>
            </a:r>
            <a:r>
              <a:rPr lang="en-GB" dirty="0"/>
              <a:t>Checklist Questions</a:t>
            </a:r>
            <a:br>
              <a:rPr lang="en-GB" dirty="0"/>
            </a:br>
            <a:endParaRPr lang="en-GB" dirty="0"/>
          </a:p>
        </p:txBody>
      </p:sp>
      <p:sp>
        <p:nvSpPr>
          <p:cNvPr id="3" name="TextBox 2"/>
          <p:cNvSpPr txBox="1"/>
          <p:nvPr/>
        </p:nvSpPr>
        <p:spPr>
          <a:xfrm>
            <a:off x="539552" y="1516142"/>
            <a:ext cx="8064896" cy="3416320"/>
          </a:xfrm>
          <a:prstGeom prst="rect">
            <a:avLst/>
          </a:prstGeom>
          <a:noFill/>
        </p:spPr>
        <p:txBody>
          <a:bodyPr wrap="square" rtlCol="0">
            <a:spAutoFit/>
          </a:bodyPr>
          <a:lstStyle/>
          <a:p>
            <a:pPr marL="285750" indent="-285750">
              <a:buFont typeface="Arial" pitchFamily="34" charset="0"/>
              <a:buChar char="•"/>
            </a:pPr>
            <a:r>
              <a:rPr lang="en-GB" b="1" dirty="0"/>
              <a:t>What level am I working at?</a:t>
            </a:r>
            <a:br>
              <a:rPr lang="en-GB" b="1" dirty="0"/>
            </a:br>
            <a:endParaRPr lang="en-GB" b="1" dirty="0" smtClean="0"/>
          </a:p>
          <a:p>
            <a:pPr marL="285750" indent="-285750">
              <a:buFont typeface="Arial" pitchFamily="34" charset="0"/>
              <a:buChar char="•"/>
            </a:pPr>
            <a:r>
              <a:rPr lang="en-GB" b="1" dirty="0"/>
              <a:t>Have I consulted everyone who should be involved in the process of identifying the issue or area for change</a:t>
            </a:r>
            <a:r>
              <a:rPr lang="en-GB" b="1" dirty="0" smtClean="0"/>
              <a:t>?</a:t>
            </a:r>
          </a:p>
          <a:p>
            <a:pPr marL="285750" indent="-285750">
              <a:buFont typeface="Arial" pitchFamily="34" charset="0"/>
              <a:buChar char="•"/>
            </a:pPr>
            <a:endParaRPr lang="en-GB" dirty="0"/>
          </a:p>
          <a:p>
            <a:pPr marL="285750" indent="-285750">
              <a:buFont typeface="Arial" pitchFamily="34" charset="0"/>
              <a:buChar char="•"/>
            </a:pPr>
            <a:r>
              <a:rPr lang="en-GB" b="1" dirty="0"/>
              <a:t>Do management need to be part of the process</a:t>
            </a:r>
            <a:r>
              <a:rPr lang="en-GB" b="1" dirty="0" smtClean="0"/>
              <a:t>?</a:t>
            </a:r>
          </a:p>
          <a:p>
            <a:pPr marL="285750" indent="-285750">
              <a:buFont typeface="Arial" pitchFamily="34" charset="0"/>
              <a:buChar char="•"/>
            </a:pPr>
            <a:endParaRPr lang="en-GB" b="1" dirty="0"/>
          </a:p>
          <a:p>
            <a:pPr marL="285750" indent="-285750">
              <a:buFont typeface="Arial" pitchFamily="34" charset="0"/>
              <a:buChar char="•"/>
            </a:pPr>
            <a:r>
              <a:rPr lang="en-GB" b="1" dirty="0"/>
              <a:t>Are different perspectives or hypotheses about the issue emerging?</a:t>
            </a:r>
            <a:endParaRPr lang="en-GB" dirty="0"/>
          </a:p>
          <a:p>
            <a:pPr marL="285750" indent="-285750">
              <a:buFont typeface="Arial" pitchFamily="34" charset="0"/>
              <a:buChar char="•"/>
            </a:pPr>
            <a:endParaRPr lang="en-GB" b="1" dirty="0" smtClean="0"/>
          </a:p>
          <a:p>
            <a:pPr marL="285750" indent="-285750">
              <a:buFont typeface="Arial" pitchFamily="34" charset="0"/>
              <a:buChar char="•"/>
            </a:pPr>
            <a:r>
              <a:rPr lang="en-GB" b="1" dirty="0"/>
              <a:t>Am I clear about next steps and who will be involved in the next stage in the process of enquiry?</a:t>
            </a: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2679484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482" y="1038672"/>
            <a:ext cx="8064896" cy="646331"/>
          </a:xfrm>
          <a:prstGeom prst="rect">
            <a:avLst/>
          </a:prstGeom>
          <a:noFill/>
        </p:spPr>
        <p:txBody>
          <a:bodyPr wrap="square" rtlCol="0">
            <a:spAutoFit/>
          </a:bodyPr>
          <a:lstStyle/>
          <a:p>
            <a:pPr marL="285750" indent="-285750">
              <a:buFont typeface="Arial" pitchFamily="34" charset="0"/>
              <a:buChar char="•"/>
            </a:pPr>
            <a:endParaRPr lang="en-GB" dirty="0"/>
          </a:p>
          <a:p>
            <a:endParaRPr lang="en-GB" dirty="0"/>
          </a:p>
        </p:txBody>
      </p:sp>
      <p:sp>
        <p:nvSpPr>
          <p:cNvPr id="5" name="Title 1"/>
          <p:cNvSpPr>
            <a:spLocks noGrp="1"/>
          </p:cNvSpPr>
          <p:nvPr>
            <p:ph type="title"/>
          </p:nvPr>
        </p:nvSpPr>
        <p:spPr>
          <a:xfrm>
            <a:off x="423130" y="260648"/>
            <a:ext cx="8229600" cy="922114"/>
          </a:xfrm>
        </p:spPr>
        <p:txBody>
          <a:bodyPr/>
          <a:lstStyle/>
          <a:p>
            <a:pPr algn="ctr"/>
            <a:r>
              <a:rPr lang="en-GB" dirty="0" smtClean="0"/>
              <a:t>Step 2: Identify possible solutions</a:t>
            </a:r>
            <a:endParaRPr lang="en-GB" dirty="0"/>
          </a:p>
        </p:txBody>
      </p:sp>
      <p:graphicFrame>
        <p:nvGraphicFramePr>
          <p:cNvPr id="6" name="Diagram 5"/>
          <p:cNvGraphicFramePr/>
          <p:nvPr>
            <p:extLst>
              <p:ext uri="{D42A27DB-BD31-4B8C-83A1-F6EECF244321}">
                <p14:modId xmlns:p14="http://schemas.microsoft.com/office/powerpoint/2010/main" val="3448183530"/>
              </p:ext>
            </p:extLst>
          </p:nvPr>
        </p:nvGraphicFramePr>
        <p:xfrm>
          <a:off x="971600" y="1196753"/>
          <a:ext cx="734481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83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Step 2: Identify possible solutions</a:t>
            </a:r>
            <a:endParaRPr lang="en-GB" dirty="0"/>
          </a:p>
        </p:txBody>
      </p:sp>
      <p:sp>
        <p:nvSpPr>
          <p:cNvPr id="5" name="Content Placeholder 4"/>
          <p:cNvSpPr>
            <a:spLocks noGrp="1"/>
          </p:cNvSpPr>
          <p:nvPr>
            <p:ph idx="1"/>
          </p:nvPr>
        </p:nvSpPr>
        <p:spPr/>
        <p:txBody>
          <a:bodyPr/>
          <a:lstStyle/>
          <a:p>
            <a:r>
              <a:rPr lang="en-GB" dirty="0" smtClean="0"/>
              <a:t>Read – online, books, journals, summaries, abstracts</a:t>
            </a:r>
          </a:p>
          <a:p>
            <a:endParaRPr lang="en-GB" dirty="0" smtClean="0"/>
          </a:p>
          <a:p>
            <a:r>
              <a:rPr lang="en-GB" dirty="0" smtClean="0"/>
              <a:t>Review – what do your colleagues think?</a:t>
            </a:r>
          </a:p>
          <a:p>
            <a:endParaRPr lang="en-GB" dirty="0" smtClean="0"/>
          </a:p>
          <a:p>
            <a:r>
              <a:rPr lang="en-GB" dirty="0" smtClean="0"/>
              <a:t>Reflect – think about what’s happening in your class: when, what, who, why?</a:t>
            </a:r>
          </a:p>
          <a:p>
            <a:endParaRPr lang="en-GB" dirty="0"/>
          </a:p>
          <a:p>
            <a:r>
              <a:rPr lang="en-GB" dirty="0"/>
              <a:t>Research – are you clear about the question you want to answer</a:t>
            </a:r>
            <a:r>
              <a:rPr lang="en-GB" dirty="0" smtClean="0"/>
              <a:t>?</a:t>
            </a:r>
          </a:p>
          <a:p>
            <a:pPr lvl="1" indent="-342900">
              <a:buFont typeface="Courier New" panose="02070309020205020404" pitchFamily="49" charset="0"/>
              <a:buChar char="o"/>
            </a:pPr>
            <a:r>
              <a:rPr lang="en-GB" dirty="0" smtClean="0"/>
              <a:t>What ideas are you having about how you might evidence change?</a:t>
            </a:r>
            <a:endParaRPr lang="en-GB" dirty="0"/>
          </a:p>
          <a:p>
            <a:endParaRPr lang="en-GB" dirty="0"/>
          </a:p>
          <a:p>
            <a:endParaRPr lang="en-GB" dirty="0"/>
          </a:p>
        </p:txBody>
      </p:sp>
      <p:sp>
        <p:nvSpPr>
          <p:cNvPr id="3" name="TextBox 2"/>
          <p:cNvSpPr txBox="1"/>
          <p:nvPr/>
        </p:nvSpPr>
        <p:spPr>
          <a:xfrm>
            <a:off x="513218" y="4797152"/>
            <a:ext cx="8064896" cy="646331"/>
          </a:xfrm>
          <a:prstGeom prst="rect">
            <a:avLst/>
          </a:prstGeom>
          <a:noFill/>
        </p:spPr>
        <p:txBody>
          <a:bodyPr wrap="square" rtlCol="0">
            <a:spAutoFit/>
          </a:bodyPr>
          <a:lstStyle/>
          <a:p>
            <a:pPr marL="285750" indent="-285750">
              <a:buFont typeface="Arial" pitchFamily="34" charset="0"/>
              <a:buChar char="•"/>
            </a:pP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213977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0106"/>
          </a:xfrm>
        </p:spPr>
        <p:txBody>
          <a:bodyPr/>
          <a:lstStyle/>
          <a:p>
            <a:r>
              <a:rPr lang="en-GB" sz="2800" dirty="0" smtClean="0"/>
              <a:t>Step 2:  Identify possible solutions</a:t>
            </a:r>
            <a:endParaRPr lang="en-GB" sz="2800" dirty="0"/>
          </a:p>
        </p:txBody>
      </p:sp>
      <p:sp>
        <p:nvSpPr>
          <p:cNvPr id="5" name="Content Placeholder 4"/>
          <p:cNvSpPr>
            <a:spLocks noGrp="1"/>
          </p:cNvSpPr>
          <p:nvPr>
            <p:ph idx="1"/>
          </p:nvPr>
        </p:nvSpPr>
        <p:spPr>
          <a:xfrm>
            <a:off x="457200" y="980728"/>
            <a:ext cx="8229600" cy="4896544"/>
          </a:xfrm>
        </p:spPr>
        <p:txBody>
          <a:bodyPr/>
          <a:lstStyle/>
          <a:p>
            <a:pPr marL="0" lvl="0" indent="0" algn="just">
              <a:lnSpc>
                <a:spcPct val="150000"/>
              </a:lnSpc>
              <a:spcAft>
                <a:spcPts val="0"/>
              </a:spcAft>
              <a:buNone/>
            </a:pPr>
            <a:r>
              <a:rPr lang="en-GB" sz="1200" b="1" dirty="0" smtClean="0">
                <a:latin typeface="Calibri"/>
                <a:ea typeface="Times New Roman"/>
                <a:cs typeface="ArialMT"/>
              </a:rPr>
              <a:t>See page 9 of Introductory Guide</a:t>
            </a:r>
          </a:p>
          <a:p>
            <a:pPr lvl="0" algn="just">
              <a:lnSpc>
                <a:spcPct val="150000"/>
              </a:lnSpc>
              <a:spcAft>
                <a:spcPts val="0"/>
              </a:spcAft>
              <a:buFont typeface="Symbol"/>
              <a:buChar char=""/>
            </a:pPr>
            <a:r>
              <a:rPr lang="en-GB" sz="1200" dirty="0" smtClean="0">
                <a:latin typeface="Calibri"/>
                <a:ea typeface="Times New Roman"/>
                <a:cs typeface="ArialMT"/>
              </a:rPr>
              <a:t>By </a:t>
            </a:r>
            <a:r>
              <a:rPr lang="en-GB" sz="1200" dirty="0">
                <a:latin typeface="Calibri"/>
                <a:ea typeface="Times New Roman"/>
                <a:cs typeface="ArialMT"/>
              </a:rPr>
              <a:t>searching for the topic in </a:t>
            </a:r>
            <a:r>
              <a:rPr lang="en-GB" sz="1200" b="1" dirty="0">
                <a:latin typeface="Calibri"/>
                <a:ea typeface="Times New Roman"/>
                <a:cs typeface="ArialMT"/>
              </a:rPr>
              <a:t>Google</a:t>
            </a:r>
            <a:r>
              <a:rPr lang="en-GB" sz="1200" dirty="0">
                <a:latin typeface="Calibri"/>
                <a:ea typeface="Times New Roman"/>
                <a:cs typeface="ArialMT"/>
              </a:rPr>
              <a:t> you may be able to locate recent articles, media coverage or blog posts</a:t>
            </a:r>
            <a:r>
              <a:rPr lang="en-GB" sz="1200" dirty="0" smtClean="0">
                <a:latin typeface="Calibri"/>
                <a:ea typeface="Times New Roman"/>
                <a:cs typeface="ArialMT"/>
              </a:rPr>
              <a:t>. </a:t>
            </a:r>
            <a:endParaRPr lang="en-GB" sz="1100" dirty="0">
              <a:latin typeface="Calibri"/>
              <a:ea typeface="Times New Roman"/>
              <a:cs typeface="Times New Roman"/>
            </a:endParaRPr>
          </a:p>
          <a:p>
            <a:pPr lvl="0" algn="just">
              <a:lnSpc>
                <a:spcPct val="150000"/>
              </a:lnSpc>
              <a:spcAft>
                <a:spcPts val="0"/>
              </a:spcAft>
              <a:buFont typeface="Symbol"/>
              <a:buChar char=""/>
            </a:pPr>
            <a:r>
              <a:rPr lang="en-GB" sz="1200" b="1" dirty="0">
                <a:latin typeface="Calibri"/>
                <a:ea typeface="Times New Roman"/>
                <a:cs typeface="ArialMT"/>
              </a:rPr>
              <a:t>Google Scholar</a:t>
            </a:r>
            <a:r>
              <a:rPr lang="en-GB" sz="1200" dirty="0">
                <a:latin typeface="Calibri"/>
                <a:ea typeface="Times New Roman"/>
                <a:cs typeface="ArialMT"/>
              </a:rPr>
              <a:t> [http://scholar.google.co.uk]. This searches books and journal articles and you’ll often find that there is a free to download paper, or you can read a section of a book for free. Even if you can’t get access to the paper you want, you can always read the abstract which is often enough for our purposes</a:t>
            </a:r>
            <a:r>
              <a:rPr lang="en-GB" sz="1200" dirty="0" smtClean="0">
                <a:latin typeface="Calibri"/>
                <a:ea typeface="Times New Roman"/>
                <a:cs typeface="ArialMT"/>
              </a:rPr>
              <a:t>.</a:t>
            </a:r>
          </a:p>
          <a:p>
            <a:pPr lvl="0" algn="just">
              <a:lnSpc>
                <a:spcPct val="150000"/>
              </a:lnSpc>
              <a:spcAft>
                <a:spcPts val="0"/>
              </a:spcAft>
              <a:buFont typeface="Symbol"/>
              <a:buChar char=""/>
            </a:pPr>
            <a:endParaRPr lang="en-GB" sz="1200" dirty="0" smtClean="0">
              <a:latin typeface="Calibri"/>
              <a:ea typeface="Times New Roman"/>
              <a:cs typeface="ArialMT"/>
            </a:endParaRPr>
          </a:p>
          <a:p>
            <a:pPr lvl="0" algn="just">
              <a:lnSpc>
                <a:spcPct val="150000"/>
              </a:lnSpc>
              <a:spcAft>
                <a:spcPts val="0"/>
              </a:spcAft>
              <a:buFont typeface="Symbol"/>
              <a:buChar char=""/>
            </a:pPr>
            <a:r>
              <a:rPr lang="en-GB" sz="1200" dirty="0" smtClean="0">
                <a:latin typeface="Calibri"/>
                <a:ea typeface="Times New Roman"/>
                <a:cs typeface="ArialMT"/>
              </a:rPr>
              <a:t>If </a:t>
            </a:r>
            <a:r>
              <a:rPr lang="en-GB" sz="1200" dirty="0">
                <a:latin typeface="Calibri"/>
                <a:ea typeface="Times New Roman"/>
                <a:cs typeface="ArialMT"/>
              </a:rPr>
              <a:t>you are fortunate you may be able to access </a:t>
            </a:r>
            <a:r>
              <a:rPr lang="en-GB" sz="1200" b="1" dirty="0">
                <a:latin typeface="Calibri"/>
                <a:ea typeface="Times New Roman"/>
                <a:cs typeface="ArialMT"/>
              </a:rPr>
              <a:t>databases</a:t>
            </a:r>
            <a:r>
              <a:rPr lang="en-GB" sz="1200" dirty="0">
                <a:latin typeface="Calibri"/>
                <a:ea typeface="Times New Roman"/>
                <a:cs typeface="ArialMT"/>
              </a:rPr>
              <a:t> such as Web of Science, Scopus and Eric (Educational Resources Information Centre) that contain an array of peer reviewed journals</a:t>
            </a:r>
            <a:r>
              <a:rPr lang="en-GB" sz="1200" dirty="0" smtClean="0">
                <a:latin typeface="Calibri"/>
                <a:ea typeface="Times New Roman"/>
                <a:cs typeface="ArialMT"/>
              </a:rPr>
              <a:t>.</a:t>
            </a:r>
          </a:p>
          <a:p>
            <a:pPr marL="0" lvl="0" indent="0" algn="just">
              <a:lnSpc>
                <a:spcPct val="150000"/>
              </a:lnSpc>
              <a:spcAft>
                <a:spcPts val="0"/>
              </a:spcAft>
              <a:buNone/>
            </a:pPr>
            <a:r>
              <a:rPr lang="en-GB" sz="1200" dirty="0" smtClean="0">
                <a:latin typeface="Calibri"/>
                <a:ea typeface="Times New Roman"/>
                <a:cs typeface="ArialMT"/>
              </a:rPr>
              <a:t> </a:t>
            </a:r>
            <a:endParaRPr lang="en-GB" sz="1100" dirty="0">
              <a:latin typeface="Calibri"/>
              <a:ea typeface="Times New Roman"/>
              <a:cs typeface="Times New Roman"/>
            </a:endParaRPr>
          </a:p>
          <a:p>
            <a:pPr lvl="0" algn="just">
              <a:lnSpc>
                <a:spcPct val="150000"/>
              </a:lnSpc>
              <a:spcAft>
                <a:spcPts val="0"/>
              </a:spcAft>
              <a:buFont typeface="Symbol"/>
              <a:buChar char=""/>
            </a:pPr>
            <a:r>
              <a:rPr lang="en-GB" sz="1200" dirty="0">
                <a:latin typeface="Calibri"/>
                <a:ea typeface="Times New Roman"/>
                <a:cs typeface="ArialMT"/>
              </a:rPr>
              <a:t>Through joining and searching </a:t>
            </a:r>
            <a:r>
              <a:rPr lang="en-GB" sz="1200" b="1" dirty="0">
                <a:latin typeface="Calibri"/>
                <a:ea typeface="Times New Roman"/>
                <a:cs typeface="ArialMT"/>
              </a:rPr>
              <a:t>Twitter </a:t>
            </a:r>
            <a:r>
              <a:rPr lang="en-GB" sz="1200" dirty="0">
                <a:latin typeface="Calibri"/>
                <a:ea typeface="Times New Roman"/>
                <a:cs typeface="ArialMT"/>
              </a:rPr>
              <a:t>you can often read about up-to-date developments in the field and establish a network of teachers who have experience in your chosen research field and approach</a:t>
            </a:r>
            <a:r>
              <a:rPr lang="en-GB" sz="1200" dirty="0" smtClean="0">
                <a:latin typeface="Calibri"/>
                <a:ea typeface="Times New Roman"/>
                <a:cs typeface="ArialMT"/>
              </a:rPr>
              <a:t>.</a:t>
            </a:r>
          </a:p>
          <a:p>
            <a:pPr lvl="0" algn="just">
              <a:lnSpc>
                <a:spcPct val="150000"/>
              </a:lnSpc>
              <a:spcAft>
                <a:spcPts val="0"/>
              </a:spcAft>
              <a:buFont typeface="Symbol"/>
              <a:buChar char=""/>
            </a:pPr>
            <a:endParaRPr lang="en-GB" sz="1100" dirty="0">
              <a:latin typeface="Calibri"/>
              <a:ea typeface="Times New Roman"/>
              <a:cs typeface="Times New Roman"/>
            </a:endParaRPr>
          </a:p>
          <a:p>
            <a:pPr lvl="0" algn="just">
              <a:lnSpc>
                <a:spcPct val="150000"/>
              </a:lnSpc>
              <a:spcAft>
                <a:spcPts val="0"/>
              </a:spcAft>
              <a:buFont typeface="Symbol"/>
              <a:buChar char=""/>
            </a:pPr>
            <a:r>
              <a:rPr lang="en-GB" sz="1200" dirty="0">
                <a:latin typeface="Calibri"/>
                <a:ea typeface="Times New Roman"/>
                <a:cs typeface="Times New Roman"/>
              </a:rPr>
              <a:t>Your </a:t>
            </a:r>
            <a:r>
              <a:rPr lang="en-GB" sz="1200" b="1" dirty="0">
                <a:latin typeface="Calibri"/>
                <a:ea typeface="Times New Roman"/>
                <a:cs typeface="Times New Roman"/>
              </a:rPr>
              <a:t>GTC membership</a:t>
            </a:r>
            <a:r>
              <a:rPr lang="en-GB" sz="1200" dirty="0">
                <a:latin typeface="Calibri"/>
                <a:ea typeface="Times New Roman"/>
                <a:cs typeface="Times New Roman"/>
              </a:rPr>
              <a:t> entitles you to access about 1700 online educational journals through the EBSCO host: </a:t>
            </a:r>
            <a:r>
              <a:rPr lang="en-GB" sz="1200" u="sng" dirty="0">
                <a:solidFill>
                  <a:srgbClr val="0000FF"/>
                </a:solidFill>
                <a:latin typeface="Calibri"/>
                <a:ea typeface="Times New Roman"/>
                <a:cs typeface="Arial"/>
                <a:hlinkClick r:id="rId2"/>
              </a:rPr>
              <a:t>http://</a:t>
            </a:r>
            <a:r>
              <a:rPr lang="en-GB" sz="1200" u="sng" dirty="0" smtClean="0">
                <a:solidFill>
                  <a:srgbClr val="0000FF"/>
                </a:solidFill>
                <a:latin typeface="Calibri"/>
                <a:ea typeface="Times New Roman"/>
                <a:cs typeface="Arial"/>
                <a:hlinkClick r:id="rId2"/>
              </a:rPr>
              <a:t>www.gtcs.org.uk/professional-update/research-practitioner-enquiry/research/education-journals.aspx</a:t>
            </a:r>
            <a:endParaRPr lang="en-GB" sz="1200" u="sng" dirty="0" smtClean="0">
              <a:solidFill>
                <a:srgbClr val="0000FF"/>
              </a:solidFill>
              <a:latin typeface="Calibri"/>
              <a:ea typeface="Times New Roman"/>
              <a:cs typeface="Arial"/>
            </a:endParaRPr>
          </a:p>
          <a:p>
            <a:pPr lvl="0" algn="just">
              <a:lnSpc>
                <a:spcPct val="150000"/>
              </a:lnSpc>
              <a:spcAft>
                <a:spcPts val="0"/>
              </a:spcAft>
              <a:buFont typeface="Symbol"/>
              <a:buChar char=""/>
            </a:pPr>
            <a:endParaRPr lang="en-GB" sz="1100" dirty="0">
              <a:latin typeface="Calibri"/>
              <a:ea typeface="Times New Roman"/>
              <a:cs typeface="Times New Roman"/>
            </a:endParaRPr>
          </a:p>
          <a:p>
            <a:r>
              <a:rPr lang="en-GB" sz="1200" dirty="0">
                <a:latin typeface="Calibri"/>
                <a:ea typeface="Times New Roman"/>
                <a:cs typeface="Times New Roman"/>
              </a:rPr>
              <a:t>The </a:t>
            </a:r>
            <a:r>
              <a:rPr lang="en-GB" sz="1200" b="1" dirty="0">
                <a:latin typeface="Calibri"/>
                <a:ea typeface="Times New Roman"/>
                <a:cs typeface="Times New Roman"/>
              </a:rPr>
              <a:t>Cochrane Library</a:t>
            </a:r>
            <a:r>
              <a:rPr lang="en-GB" sz="1200" dirty="0">
                <a:latin typeface="Calibri"/>
                <a:ea typeface="Times New Roman"/>
                <a:cs typeface="Times New Roman"/>
              </a:rPr>
              <a:t> allows free access to systematic reviews on a range of issues related to health on: </a:t>
            </a:r>
            <a:r>
              <a:rPr lang="en-GB" sz="1100" u="sng" dirty="0">
                <a:solidFill>
                  <a:srgbClr val="0000FF"/>
                </a:solidFill>
                <a:latin typeface="Calibri"/>
                <a:ea typeface="Times New Roman"/>
                <a:cs typeface="Arial"/>
                <a:hlinkClick r:id="rId3"/>
              </a:rPr>
              <a:t>http://www.cochranelibrary.com/cochrane-database-of-systematic-reviews/</a:t>
            </a:r>
            <a:endParaRPr lang="en-GB" sz="1200" dirty="0" smtClean="0"/>
          </a:p>
          <a:p>
            <a:pPr lvl="1">
              <a:buFont typeface="Courier New" panose="02070309020205020404" pitchFamily="49" charset="0"/>
              <a:buChar char="o"/>
            </a:pPr>
            <a:endParaRPr lang="en-GB" dirty="0" smtClean="0"/>
          </a:p>
          <a:p>
            <a:endParaRPr lang="en-GB" dirty="0"/>
          </a:p>
        </p:txBody>
      </p:sp>
    </p:spTree>
    <p:extLst>
      <p:ext uri="{BB962C8B-B14F-4D97-AF65-F5344CB8AC3E}">
        <p14:creationId xmlns:p14="http://schemas.microsoft.com/office/powerpoint/2010/main" val="268656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a:t>
            </a:r>
            <a:r>
              <a:rPr lang="en-GB" dirty="0" smtClean="0"/>
              <a:t>2: </a:t>
            </a:r>
            <a:r>
              <a:rPr lang="en-GB" dirty="0"/>
              <a:t>Checklist Questions</a:t>
            </a:r>
            <a:br>
              <a:rPr lang="en-GB" dirty="0"/>
            </a:br>
            <a:endParaRPr lang="en-GB" dirty="0"/>
          </a:p>
        </p:txBody>
      </p:sp>
      <p:sp>
        <p:nvSpPr>
          <p:cNvPr id="3" name="Content Placeholder 2"/>
          <p:cNvSpPr>
            <a:spLocks noGrp="1"/>
          </p:cNvSpPr>
          <p:nvPr>
            <p:ph idx="1"/>
          </p:nvPr>
        </p:nvSpPr>
        <p:spPr>
          <a:xfrm>
            <a:off x="467544" y="1196752"/>
            <a:ext cx="8229600" cy="4525963"/>
          </a:xfrm>
        </p:spPr>
        <p:txBody>
          <a:bodyPr/>
          <a:lstStyle/>
          <a:p>
            <a:r>
              <a:rPr lang="en-GB" dirty="0" smtClean="0"/>
              <a:t>Am I </a:t>
            </a:r>
            <a:r>
              <a:rPr lang="en-GB" dirty="0"/>
              <a:t>clear about the questions I</a:t>
            </a:r>
            <a:r>
              <a:rPr lang="en-GB" dirty="0" smtClean="0"/>
              <a:t> </a:t>
            </a:r>
            <a:r>
              <a:rPr lang="en-GB" dirty="0"/>
              <a:t>want answered by the research or resources I</a:t>
            </a:r>
            <a:r>
              <a:rPr lang="en-GB" dirty="0" smtClean="0"/>
              <a:t> </a:t>
            </a:r>
            <a:r>
              <a:rPr lang="en-GB" dirty="0"/>
              <a:t>have found? What are they?</a:t>
            </a:r>
          </a:p>
          <a:p>
            <a:pPr marL="0" indent="0">
              <a:buNone/>
            </a:pPr>
            <a:r>
              <a:rPr lang="en-GB" dirty="0"/>
              <a:t> </a:t>
            </a:r>
          </a:p>
          <a:p>
            <a:r>
              <a:rPr lang="en-GB" dirty="0"/>
              <a:t>Can I</a:t>
            </a:r>
            <a:r>
              <a:rPr lang="en-GB" dirty="0" smtClean="0"/>
              <a:t> </a:t>
            </a:r>
            <a:r>
              <a:rPr lang="en-GB" dirty="0"/>
              <a:t>identify a change or changes in practice or a specific intervention or strategy that could be a solution to the issue I</a:t>
            </a:r>
            <a:r>
              <a:rPr lang="en-GB" dirty="0" smtClean="0"/>
              <a:t> </a:t>
            </a:r>
            <a:r>
              <a:rPr lang="en-GB" dirty="0"/>
              <a:t>want to address from Step 1?</a:t>
            </a:r>
          </a:p>
          <a:p>
            <a:pPr marL="0" indent="0">
              <a:buNone/>
            </a:pPr>
            <a:r>
              <a:rPr lang="en-GB" dirty="0"/>
              <a:t> </a:t>
            </a:r>
          </a:p>
          <a:p>
            <a:r>
              <a:rPr lang="en-GB" dirty="0"/>
              <a:t>Does the research help </a:t>
            </a:r>
            <a:r>
              <a:rPr lang="en-GB" dirty="0" smtClean="0"/>
              <a:t>me </a:t>
            </a:r>
            <a:r>
              <a:rPr lang="en-GB" dirty="0"/>
              <a:t>by suggesting ways to measure change? Are there examples of questionnaires? Observation schedules? Focus group questions? </a:t>
            </a:r>
          </a:p>
          <a:p>
            <a:pPr marL="0" indent="0">
              <a:buNone/>
            </a:pPr>
            <a:r>
              <a:rPr lang="en-GB" dirty="0"/>
              <a:t> </a:t>
            </a:r>
          </a:p>
          <a:p>
            <a:r>
              <a:rPr lang="en-GB" dirty="0"/>
              <a:t>Does the research detail what aspects of the implementation of the intervention or strategy ensure a positive outcome? </a:t>
            </a:r>
          </a:p>
          <a:p>
            <a:pPr marL="0" indent="0">
              <a:buNone/>
            </a:pPr>
            <a:endParaRPr lang="en-GB" b="1" dirty="0" smtClean="0"/>
          </a:p>
        </p:txBody>
      </p:sp>
    </p:spTree>
    <p:extLst>
      <p:ext uri="{BB962C8B-B14F-4D97-AF65-F5344CB8AC3E}">
        <p14:creationId xmlns:p14="http://schemas.microsoft.com/office/powerpoint/2010/main" val="114165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22114"/>
          </a:xfrm>
        </p:spPr>
        <p:txBody>
          <a:bodyPr/>
          <a:lstStyle/>
          <a:p>
            <a:r>
              <a:rPr lang="en-GB" dirty="0" smtClean="0"/>
              <a:t>Step 3: Introduce new practice or change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3132085"/>
              </p:ext>
            </p:extLst>
          </p:nvPr>
        </p:nvGraphicFramePr>
        <p:xfrm>
          <a:off x="467544" y="1268760"/>
          <a:ext cx="800323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75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 Introduce new practice or change</a:t>
            </a:r>
            <a:endParaRPr lang="en-GB" dirty="0"/>
          </a:p>
        </p:txBody>
      </p:sp>
      <p:sp>
        <p:nvSpPr>
          <p:cNvPr id="3" name="Content Placeholder 2"/>
          <p:cNvSpPr>
            <a:spLocks noGrp="1"/>
          </p:cNvSpPr>
          <p:nvPr>
            <p:ph idx="1"/>
          </p:nvPr>
        </p:nvSpPr>
        <p:spPr>
          <a:xfrm>
            <a:off x="457200" y="1268760"/>
            <a:ext cx="8229600" cy="4857403"/>
          </a:xfrm>
        </p:spPr>
        <p:txBody>
          <a:bodyPr/>
          <a:lstStyle/>
          <a:p>
            <a:endParaRPr lang="en-GB" sz="1800" b="1" dirty="0" smtClean="0"/>
          </a:p>
          <a:p>
            <a:r>
              <a:rPr lang="en-GB" sz="1800" b="1" dirty="0" smtClean="0"/>
              <a:t>How </a:t>
            </a:r>
            <a:r>
              <a:rPr lang="en-GB" sz="1800" b="1" dirty="0"/>
              <a:t>will you tackle it</a:t>
            </a:r>
            <a:r>
              <a:rPr lang="en-GB" sz="1800" b="1" dirty="0" smtClean="0"/>
              <a:t>?</a:t>
            </a:r>
          </a:p>
          <a:p>
            <a:endParaRPr lang="en-GB" sz="1800" b="1" dirty="0"/>
          </a:p>
          <a:p>
            <a:r>
              <a:rPr lang="en-GB" sz="1800" b="1" dirty="0"/>
              <a:t>How will you measure your results?</a:t>
            </a:r>
            <a:endParaRPr lang="en-GB" sz="1800" dirty="0"/>
          </a:p>
          <a:p>
            <a:endParaRPr lang="en-GB" sz="1800" dirty="0" smtClean="0"/>
          </a:p>
          <a:p>
            <a:r>
              <a:rPr lang="en-GB" sz="1800" b="1" dirty="0"/>
              <a:t>What’s the plan?</a:t>
            </a:r>
            <a:endParaRPr lang="en-GB" sz="1800" dirty="0"/>
          </a:p>
          <a:p>
            <a:endParaRPr lang="en-GB" sz="1800" dirty="0" smtClean="0"/>
          </a:p>
          <a:p>
            <a:r>
              <a:rPr lang="en-GB" sz="1800" b="1" dirty="0"/>
              <a:t>M</a:t>
            </a:r>
            <a:r>
              <a:rPr lang="en-GB" sz="1800" b="1" dirty="0" smtClean="0"/>
              <a:t>ake </a:t>
            </a:r>
            <a:r>
              <a:rPr lang="en-GB" sz="1800" b="1" dirty="0"/>
              <a:t>changes</a:t>
            </a:r>
            <a:r>
              <a:rPr lang="en-GB" sz="1800" dirty="0"/>
              <a:t> or </a:t>
            </a:r>
            <a:r>
              <a:rPr lang="en-GB" sz="1800" b="1" dirty="0"/>
              <a:t>try out your </a:t>
            </a:r>
            <a:r>
              <a:rPr lang="en-GB" sz="1800" b="1" dirty="0" smtClean="0"/>
              <a:t>idea</a:t>
            </a:r>
          </a:p>
          <a:p>
            <a:endParaRPr lang="en-GB" sz="1800" b="1" dirty="0"/>
          </a:p>
          <a:p>
            <a:r>
              <a:rPr lang="en-GB" sz="1800" b="1" dirty="0" smtClean="0"/>
              <a:t>Who have I discussed this with - critical friend/peer/management? </a:t>
            </a:r>
            <a:endParaRPr lang="en-GB" sz="1800" dirty="0"/>
          </a:p>
        </p:txBody>
      </p:sp>
    </p:spTree>
    <p:extLst>
      <p:ext uri="{BB962C8B-B14F-4D97-AF65-F5344CB8AC3E}">
        <p14:creationId xmlns:p14="http://schemas.microsoft.com/office/powerpoint/2010/main" val="9978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0648"/>
            <a:ext cx="8229600" cy="720080"/>
          </a:xfrm>
        </p:spPr>
        <p:txBody>
          <a:bodyPr/>
          <a:lstStyle/>
          <a:p>
            <a:r>
              <a:rPr lang="en-GB" dirty="0" smtClean="0"/>
              <a:t/>
            </a:r>
            <a:br>
              <a:rPr lang="en-GB" dirty="0" smtClean="0"/>
            </a:br>
            <a:r>
              <a:rPr lang="en-GB" dirty="0" smtClean="0"/>
              <a:t>Checklist </a:t>
            </a:r>
            <a:r>
              <a:rPr lang="en-GB" dirty="0"/>
              <a:t>for Step 3</a:t>
            </a:r>
            <a:br>
              <a:rPr lang="en-GB" dirty="0"/>
            </a:br>
            <a:endParaRPr lang="en-GB" dirty="0"/>
          </a:p>
        </p:txBody>
      </p:sp>
      <p:sp>
        <p:nvSpPr>
          <p:cNvPr id="5" name="Content Placeholder 4"/>
          <p:cNvSpPr>
            <a:spLocks noGrp="1"/>
          </p:cNvSpPr>
          <p:nvPr>
            <p:ph idx="1"/>
          </p:nvPr>
        </p:nvSpPr>
        <p:spPr>
          <a:xfrm>
            <a:off x="457200" y="908720"/>
            <a:ext cx="8229600" cy="5217443"/>
          </a:xfrm>
        </p:spPr>
        <p:txBody>
          <a:bodyPr/>
          <a:lstStyle/>
          <a:p>
            <a:pPr lvl="0"/>
            <a:r>
              <a:rPr lang="en-GB" sz="1800" dirty="0" smtClean="0"/>
              <a:t>Is </a:t>
            </a:r>
            <a:r>
              <a:rPr lang="en-GB" sz="1800" dirty="0"/>
              <a:t>everyone clear about what intervention/strategies/changes are to take place</a:t>
            </a:r>
            <a:r>
              <a:rPr lang="en-GB" sz="1800" dirty="0" smtClean="0"/>
              <a:t>?</a:t>
            </a:r>
          </a:p>
          <a:p>
            <a:pPr marL="0" lvl="0" indent="0">
              <a:buNone/>
            </a:pPr>
            <a:r>
              <a:rPr lang="en-GB" sz="1800" dirty="0"/>
              <a:t> </a:t>
            </a:r>
          </a:p>
          <a:p>
            <a:pPr lvl="0"/>
            <a:r>
              <a:rPr lang="en-GB" sz="1800" dirty="0"/>
              <a:t>Is everyone clear about their role? Does everyone have the resources/training/information that they need to proceed</a:t>
            </a:r>
            <a:r>
              <a:rPr lang="en-GB" sz="1800" dirty="0" smtClean="0"/>
              <a:t>?</a:t>
            </a:r>
          </a:p>
          <a:p>
            <a:pPr marL="0" lvl="0" indent="0">
              <a:buNone/>
            </a:pPr>
            <a:endParaRPr lang="en-GB" sz="1800" dirty="0"/>
          </a:p>
          <a:p>
            <a:pPr lvl="0"/>
            <a:r>
              <a:rPr lang="en-GB" sz="1800" dirty="0"/>
              <a:t>Is everyone clear about when the changes start and finish?</a:t>
            </a:r>
          </a:p>
          <a:p>
            <a:pPr marL="0" indent="0">
              <a:buNone/>
            </a:pPr>
            <a:r>
              <a:rPr lang="en-GB" sz="1800" dirty="0"/>
              <a:t> </a:t>
            </a:r>
          </a:p>
          <a:p>
            <a:pPr lvl="0"/>
            <a:r>
              <a:rPr lang="en-GB" sz="1800" dirty="0"/>
              <a:t>Is everyone clear about how the changes are to be evaluated</a:t>
            </a:r>
            <a:r>
              <a:rPr lang="en-GB" sz="1800" dirty="0" smtClean="0"/>
              <a:t>?</a:t>
            </a:r>
          </a:p>
          <a:p>
            <a:pPr marL="0" lvl="0" indent="0">
              <a:buNone/>
            </a:pPr>
            <a:r>
              <a:rPr lang="en-GB" sz="1800" dirty="0" smtClean="0"/>
              <a:t> </a:t>
            </a:r>
            <a:endParaRPr lang="en-GB" sz="1800" dirty="0"/>
          </a:p>
          <a:p>
            <a:pPr lvl="0"/>
            <a:r>
              <a:rPr lang="en-GB" sz="1800" dirty="0"/>
              <a:t>If doing a pre and post evaluation do you have the time set aside and agreed in the plan for collecting data? </a:t>
            </a:r>
          </a:p>
          <a:p>
            <a:pPr marL="0" indent="0">
              <a:buNone/>
            </a:pPr>
            <a:r>
              <a:rPr lang="en-GB" sz="1800" dirty="0"/>
              <a:t> </a:t>
            </a:r>
          </a:p>
          <a:p>
            <a:pPr lvl="0"/>
            <a:r>
              <a:rPr lang="en-GB" sz="1800" dirty="0"/>
              <a:t>If doing a mid-point evaluation (e.g. observations) has time been set aside and have arrangements been made for someone to carry out that evaluation?</a:t>
            </a:r>
          </a:p>
          <a:p>
            <a:r>
              <a:rPr lang="en-GB" b="1" dirty="0"/>
              <a:t> </a:t>
            </a:r>
            <a:endParaRPr lang="en-GB" dirty="0"/>
          </a:p>
          <a:p>
            <a:endParaRPr lang="en-GB" dirty="0"/>
          </a:p>
        </p:txBody>
      </p:sp>
    </p:spTree>
    <p:extLst>
      <p:ext uri="{BB962C8B-B14F-4D97-AF65-F5344CB8AC3E}">
        <p14:creationId xmlns:p14="http://schemas.microsoft.com/office/powerpoint/2010/main" val="383161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lstStyle/>
          <a:p>
            <a:r>
              <a:rPr lang="en-GB" dirty="0"/>
              <a:t>Policy </a:t>
            </a:r>
            <a:r>
              <a:rPr lang="en-GB" dirty="0" smtClean="0"/>
              <a:t>Context</a:t>
            </a:r>
            <a:endParaRPr lang="en-GB" dirty="0"/>
          </a:p>
        </p:txBody>
      </p:sp>
      <p:sp>
        <p:nvSpPr>
          <p:cNvPr id="5" name="Content Placeholder 4"/>
          <p:cNvSpPr>
            <a:spLocks noGrp="1"/>
          </p:cNvSpPr>
          <p:nvPr>
            <p:ph idx="1"/>
          </p:nvPr>
        </p:nvSpPr>
        <p:spPr>
          <a:xfrm>
            <a:off x="457200" y="1052736"/>
            <a:ext cx="8229600" cy="5073427"/>
          </a:xfrm>
        </p:spPr>
        <p:txBody>
          <a:bodyPr/>
          <a:lstStyle/>
          <a:p>
            <a:pPr marL="0" indent="0">
              <a:buNone/>
            </a:pPr>
            <a:endParaRPr lang="en-GB" sz="1400" dirty="0" smtClean="0"/>
          </a:p>
          <a:p>
            <a:pPr marL="0" indent="0">
              <a:buNone/>
            </a:pPr>
            <a:r>
              <a:rPr lang="en-GB" sz="1400" dirty="0" smtClean="0"/>
              <a:t>“</a:t>
            </a:r>
            <a:r>
              <a:rPr lang="en-GB" sz="1400" dirty="0"/>
              <a:t>There is a strong link between</a:t>
            </a:r>
          </a:p>
          <a:p>
            <a:pPr marL="0" indent="0">
              <a:buNone/>
            </a:pPr>
            <a:r>
              <a:rPr lang="en-GB" sz="1400" dirty="0"/>
              <a:t>t</a:t>
            </a:r>
            <a:r>
              <a:rPr lang="en-GB" sz="1400" dirty="0" smtClean="0"/>
              <a:t>eachers’ </a:t>
            </a:r>
            <a:r>
              <a:rPr lang="en-GB" sz="1400" dirty="0"/>
              <a:t>professional skills and</a:t>
            </a:r>
          </a:p>
          <a:p>
            <a:pPr marL="0" indent="0">
              <a:buNone/>
            </a:pPr>
            <a:r>
              <a:rPr lang="en-GB" sz="1400" dirty="0"/>
              <a:t>competences and the quality of</a:t>
            </a:r>
          </a:p>
          <a:p>
            <a:pPr marL="0" indent="0">
              <a:buNone/>
            </a:pPr>
            <a:r>
              <a:rPr lang="en-GB" sz="1400" dirty="0"/>
              <a:t>children’s learning experiences.</a:t>
            </a:r>
          </a:p>
          <a:p>
            <a:pPr marL="0" indent="0">
              <a:buNone/>
            </a:pPr>
            <a:r>
              <a:rPr lang="en-GB" sz="1400" dirty="0"/>
              <a:t>Ensuring the highest professional</a:t>
            </a:r>
          </a:p>
          <a:p>
            <a:pPr marL="0" indent="0">
              <a:buNone/>
            </a:pPr>
            <a:r>
              <a:rPr lang="en-GB" sz="1400" dirty="0"/>
              <a:t>standards for all teachers in</a:t>
            </a:r>
          </a:p>
          <a:p>
            <a:pPr marL="0" indent="0">
              <a:buNone/>
            </a:pPr>
            <a:r>
              <a:rPr lang="en-GB" sz="1400" dirty="0"/>
              <a:t>Scotland will help to ensure the</a:t>
            </a:r>
          </a:p>
          <a:p>
            <a:pPr marL="0" indent="0">
              <a:buNone/>
            </a:pPr>
            <a:r>
              <a:rPr lang="en-GB" sz="1400" dirty="0"/>
              <a:t>highest standards and expectations</a:t>
            </a:r>
          </a:p>
          <a:p>
            <a:pPr marL="0" indent="0">
              <a:buNone/>
            </a:pPr>
            <a:r>
              <a:rPr lang="en-GB" sz="1400" dirty="0"/>
              <a:t>for all children</a:t>
            </a:r>
            <a:r>
              <a:rPr lang="en-GB" sz="1400" dirty="0" smtClean="0"/>
              <a:t>.”</a:t>
            </a:r>
          </a:p>
          <a:p>
            <a:pPr marL="0" indent="0">
              <a:buNone/>
            </a:pPr>
            <a:endParaRPr lang="en-GB" sz="1400" dirty="0"/>
          </a:p>
          <a:p>
            <a:pPr marL="0" indent="0">
              <a:buNone/>
            </a:pPr>
            <a:r>
              <a:rPr lang="en-GB" sz="800" b="1" dirty="0" smtClean="0"/>
              <a:t>National </a:t>
            </a:r>
            <a:r>
              <a:rPr lang="en-GB" sz="800" b="1" dirty="0"/>
              <a:t>Improvement Framework: Teacher </a:t>
            </a:r>
            <a:r>
              <a:rPr lang="en-GB" sz="800" b="1" dirty="0" smtClean="0"/>
              <a:t>professionalism</a:t>
            </a:r>
          </a:p>
          <a:p>
            <a:pPr marL="0" indent="0">
              <a:buNone/>
            </a:pPr>
            <a:endParaRPr lang="en-GB" sz="800" b="1" dirty="0"/>
          </a:p>
          <a:p>
            <a:pPr marL="0" indent="0">
              <a:buNone/>
            </a:pPr>
            <a:endParaRPr lang="en-GB" sz="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6672"/>
            <a:ext cx="2505075" cy="359092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272134"/>
            <a:ext cx="2514600" cy="3257550"/>
          </a:xfrm>
          <a:prstGeom prst="rect">
            <a:avLst/>
          </a:prstGeom>
          <a:noFill/>
          <a:ln>
            <a:noFill/>
          </a:ln>
        </p:spPr>
      </p:pic>
    </p:spTree>
    <p:extLst>
      <p:ext uri="{BB962C8B-B14F-4D97-AF65-F5344CB8AC3E}">
        <p14:creationId xmlns:p14="http://schemas.microsoft.com/office/powerpoint/2010/main" val="423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Step 4: Evaluate what worked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9682299"/>
              </p:ext>
            </p:extLst>
          </p:nvPr>
        </p:nvGraphicFramePr>
        <p:xfrm>
          <a:off x="457200" y="1196752"/>
          <a:ext cx="8229600"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84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lstStyle/>
          <a:p>
            <a:r>
              <a:rPr lang="en-GB" sz="2800" dirty="0" smtClean="0"/>
              <a:t>What do you evaluate?</a:t>
            </a:r>
            <a:endParaRPr lang="en-GB" sz="2800" dirty="0"/>
          </a:p>
        </p:txBody>
      </p:sp>
      <p:sp>
        <p:nvSpPr>
          <p:cNvPr id="5" name="Content Placeholder 4"/>
          <p:cNvSpPr>
            <a:spLocks noGrp="1"/>
          </p:cNvSpPr>
          <p:nvPr>
            <p:ph idx="1"/>
          </p:nvPr>
        </p:nvSpPr>
        <p:spPr>
          <a:xfrm>
            <a:off x="457200" y="908720"/>
            <a:ext cx="8229600" cy="5217443"/>
          </a:xfrm>
        </p:spPr>
        <p:txBody>
          <a:bodyPr/>
          <a:lstStyle/>
          <a:p>
            <a:pPr algn="just">
              <a:lnSpc>
                <a:spcPct val="115000"/>
              </a:lnSpc>
              <a:spcAft>
                <a:spcPts val="1000"/>
              </a:spcAft>
            </a:pPr>
            <a:r>
              <a:rPr lang="en-GB" sz="1800" dirty="0">
                <a:latin typeface="Calibri" panose="020F0502020204030204" pitchFamily="34" charset="0"/>
                <a:ea typeface="Calibri" panose="020F0502020204030204" pitchFamily="34" charset="0"/>
                <a:cs typeface="Arial" panose="020B0604020202020204" pitchFamily="34" charset="0"/>
              </a:rPr>
              <a:t>Evaluations of the </a:t>
            </a:r>
            <a:r>
              <a:rPr lang="en-GB" sz="1800" b="1" dirty="0">
                <a:latin typeface="Calibri" panose="020F0502020204030204" pitchFamily="34" charset="0"/>
                <a:ea typeface="Calibri" panose="020F0502020204030204" pitchFamily="34" charset="0"/>
                <a:cs typeface="Arial" panose="020B0604020202020204" pitchFamily="34" charset="0"/>
              </a:rPr>
              <a:t>process </a:t>
            </a:r>
            <a:r>
              <a:rPr lang="en-GB" sz="1800" dirty="0" smtClean="0">
                <a:latin typeface="Calibri" panose="020F0502020204030204" pitchFamily="34" charset="0"/>
                <a:ea typeface="Calibri" panose="020F0502020204030204" pitchFamily="34" charset="0"/>
                <a:cs typeface="Arial" panose="020B0604020202020204" pitchFamily="34" charset="0"/>
              </a:rPr>
              <a:t>itself - </a:t>
            </a:r>
            <a:r>
              <a:rPr lang="en-GB" sz="1800" i="1" dirty="0">
                <a:latin typeface="Calibri" panose="020F0502020204030204" pitchFamily="34" charset="0"/>
                <a:ea typeface="Calibri" panose="020F0502020204030204" pitchFamily="34" charset="0"/>
                <a:cs typeface="Arial" panose="020B0604020202020204" pitchFamily="34" charset="0"/>
              </a:rPr>
              <a:t>how were any changes or strategies introduced and what might you do differently next time in the light of your experience</a:t>
            </a:r>
            <a:r>
              <a:rPr lang="en-GB" sz="1800" i="1" dirty="0" smtClean="0">
                <a:latin typeface="Calibri" panose="020F0502020204030204" pitchFamily="34" charset="0"/>
                <a:ea typeface="Calibri" panose="020F0502020204030204" pitchFamily="34" charset="0"/>
                <a:cs typeface="Arial" panose="020B0604020202020204" pitchFamily="34" charset="0"/>
              </a:rPr>
              <a:t>? (</a:t>
            </a:r>
            <a:r>
              <a:rPr lang="en-GB" sz="1800" i="1" dirty="0">
                <a:latin typeface="Calibri" panose="020F0502020204030204" pitchFamily="34" charset="0"/>
                <a:ea typeface="Calibri" panose="020F0502020204030204" pitchFamily="34" charset="0"/>
                <a:cs typeface="Arial" panose="020B0604020202020204" pitchFamily="34" charset="0"/>
              </a:rPr>
              <a:t>evidence here might include reflective discussions between those involved</a:t>
            </a:r>
            <a:r>
              <a:rPr lang="en-GB" sz="1800" i="1" dirty="0" smtClean="0">
                <a:latin typeface="Calibri" panose="020F050202020403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en-GB" sz="16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latin typeface="Calibri" panose="020F0502020204030204" pitchFamily="34" charset="0"/>
                <a:ea typeface="Calibri" panose="020F0502020204030204" pitchFamily="34" charset="0"/>
                <a:cs typeface="Arial" panose="020B0604020202020204" pitchFamily="34" charset="0"/>
              </a:rPr>
              <a:t>Evaluation of the </a:t>
            </a:r>
            <a:r>
              <a:rPr lang="en-GB" sz="1800" b="1" dirty="0">
                <a:latin typeface="Calibri" panose="020F0502020204030204" pitchFamily="34" charset="0"/>
                <a:ea typeface="Calibri" panose="020F0502020204030204" pitchFamily="34" charset="0"/>
                <a:cs typeface="Arial" panose="020B0604020202020204" pitchFamily="34" charset="0"/>
              </a:rPr>
              <a:t>impact </a:t>
            </a:r>
            <a:r>
              <a:rPr lang="en-GB" sz="1800" dirty="0">
                <a:latin typeface="Calibri" panose="020F0502020204030204" pitchFamily="34" charset="0"/>
                <a:ea typeface="Calibri" panose="020F0502020204030204" pitchFamily="34" charset="0"/>
                <a:cs typeface="Arial" panose="020B0604020202020204" pitchFamily="34" charset="0"/>
              </a:rPr>
              <a:t>of the </a:t>
            </a:r>
            <a:r>
              <a:rPr lang="en-GB" sz="1800" dirty="0" smtClean="0">
                <a:latin typeface="Calibri" panose="020F0502020204030204" pitchFamily="34" charset="0"/>
                <a:ea typeface="Calibri" panose="020F0502020204030204" pitchFamily="34" charset="0"/>
                <a:cs typeface="Arial" panose="020B0604020202020204" pitchFamily="34" charset="0"/>
              </a:rPr>
              <a:t>changes - </a:t>
            </a:r>
            <a:r>
              <a:rPr lang="en-GB" sz="1800" i="1" dirty="0">
                <a:latin typeface="Calibri" panose="020F0502020204030204" pitchFamily="34" charset="0"/>
                <a:ea typeface="Calibri" panose="020F0502020204030204" pitchFamily="34" charset="0"/>
                <a:cs typeface="Arial" panose="020B0604020202020204" pitchFamily="34" charset="0"/>
              </a:rPr>
              <a:t>what changed? Were there changes to the learning environment? Were there changes in practice? Are they sustainable and embedded</a:t>
            </a:r>
            <a:r>
              <a:rPr lang="en-GB" sz="1800" i="1" dirty="0" smtClean="0">
                <a:latin typeface="Calibri" panose="020F0502020204030204" pitchFamily="34" charset="0"/>
                <a:ea typeface="Calibri" panose="020F0502020204030204" pitchFamily="34" charset="0"/>
                <a:cs typeface="Arial" panose="020B0604020202020204" pitchFamily="34" charset="0"/>
              </a:rPr>
              <a:t>? (</a:t>
            </a:r>
            <a:r>
              <a:rPr lang="en-GB" sz="1800" i="1" dirty="0">
                <a:latin typeface="Calibri" panose="020F0502020204030204" pitchFamily="34" charset="0"/>
                <a:ea typeface="Calibri" panose="020F0502020204030204" pitchFamily="34" charset="0"/>
                <a:cs typeface="Arial" panose="020B0604020202020204" pitchFamily="34" charset="0"/>
              </a:rPr>
              <a:t>evidence here might include a teacher’s reflective diary, observations, or photographs of the learning environment</a:t>
            </a:r>
            <a:r>
              <a:rPr lang="en-GB" sz="1800" i="1" dirty="0" smtClean="0">
                <a:latin typeface="Calibri" panose="020F050202020403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en-GB" sz="16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latin typeface="Calibri" panose="020F0502020204030204" pitchFamily="34" charset="0"/>
                <a:ea typeface="Calibri" panose="020F0502020204030204" pitchFamily="34" charset="0"/>
                <a:cs typeface="Arial" panose="020B0604020202020204" pitchFamily="34" charset="0"/>
              </a:rPr>
              <a:t>Evaluation of the </a:t>
            </a:r>
            <a:r>
              <a:rPr lang="en-GB" sz="1800" b="1" dirty="0">
                <a:latin typeface="Calibri" panose="020F0502020204030204" pitchFamily="34" charset="0"/>
                <a:ea typeface="Calibri" panose="020F0502020204030204" pitchFamily="34" charset="0"/>
                <a:cs typeface="Arial" panose="020B0604020202020204" pitchFamily="34" charset="0"/>
              </a:rPr>
              <a:t>outcome </a:t>
            </a:r>
            <a:r>
              <a:rPr lang="en-GB" sz="1800" dirty="0">
                <a:latin typeface="Calibri" panose="020F0502020204030204" pitchFamily="34" charset="0"/>
                <a:ea typeface="Calibri" panose="020F0502020204030204" pitchFamily="34" charset="0"/>
                <a:cs typeface="Arial" panose="020B0604020202020204" pitchFamily="34" charset="0"/>
              </a:rPr>
              <a:t>of the </a:t>
            </a:r>
            <a:r>
              <a:rPr lang="en-GB" sz="1800" dirty="0" smtClean="0">
                <a:latin typeface="Calibri" panose="020F0502020204030204" pitchFamily="34" charset="0"/>
                <a:ea typeface="Calibri" panose="020F0502020204030204" pitchFamily="34" charset="0"/>
                <a:cs typeface="Arial" panose="020B0604020202020204" pitchFamily="34" charset="0"/>
              </a:rPr>
              <a:t>changes - </a:t>
            </a:r>
            <a:r>
              <a:rPr lang="en-GB" sz="1800" i="1" dirty="0">
                <a:latin typeface="Calibri" panose="020F0502020204030204" pitchFamily="34" charset="0"/>
                <a:ea typeface="Calibri" panose="020F0502020204030204" pitchFamily="34" charset="0"/>
                <a:cs typeface="Arial" panose="020B0604020202020204" pitchFamily="34" charset="0"/>
              </a:rPr>
              <a:t>what difference did it make for </a:t>
            </a:r>
            <a:r>
              <a:rPr lang="en-GB" sz="1800" i="1" dirty="0" smtClean="0">
                <a:latin typeface="Calibri" panose="020F0502020204030204" pitchFamily="34" charset="0"/>
                <a:ea typeface="Calibri" panose="020F0502020204030204" pitchFamily="34" charset="0"/>
                <a:cs typeface="Arial" panose="020B0604020202020204" pitchFamily="34" charset="0"/>
              </a:rPr>
              <a:t>learners </a:t>
            </a:r>
            <a:r>
              <a:rPr lang="en-GB" sz="1800" i="1" dirty="0">
                <a:latin typeface="Calibri" panose="020F0502020204030204" pitchFamily="34" charset="0"/>
                <a:ea typeface="Calibri" panose="020F0502020204030204" pitchFamily="34" charset="0"/>
                <a:cs typeface="Arial" panose="020B0604020202020204" pitchFamily="34" charset="0"/>
              </a:rPr>
              <a:t>and how do we know</a:t>
            </a:r>
            <a:r>
              <a:rPr lang="en-GB" sz="1800" i="1" dirty="0" smtClean="0">
                <a:latin typeface="Calibri" panose="020F0502020204030204" pitchFamily="34" charset="0"/>
                <a:ea typeface="Calibri" panose="020F0502020204030204" pitchFamily="34" charset="0"/>
                <a:cs typeface="Arial" panose="020B0604020202020204" pitchFamily="34" charset="0"/>
              </a:rPr>
              <a:t>? (</a:t>
            </a:r>
            <a:r>
              <a:rPr lang="en-GB" sz="1800" i="1" dirty="0">
                <a:latin typeface="Calibri" panose="020F0502020204030204" pitchFamily="34" charset="0"/>
                <a:ea typeface="Calibri" panose="020F0502020204030204" pitchFamily="34" charset="0"/>
                <a:cs typeface="Arial" panose="020B0604020202020204" pitchFamily="34" charset="0"/>
              </a:rPr>
              <a:t>evidence here might include pre and post questionnaires, curriculum based assessments, interviews and focus group data).</a:t>
            </a: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8086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lstStyle/>
          <a:p>
            <a:pPr algn="ctr"/>
            <a:r>
              <a:rPr lang="en-GB" sz="2800" dirty="0" smtClean="0"/>
              <a:t>Step 4: Evaluate what worked</a:t>
            </a:r>
            <a:endParaRPr lang="en-GB" sz="2800" dirty="0"/>
          </a:p>
        </p:txBody>
      </p:sp>
      <p:sp>
        <p:nvSpPr>
          <p:cNvPr id="5" name="Content Placeholder 4"/>
          <p:cNvSpPr>
            <a:spLocks noGrp="1"/>
          </p:cNvSpPr>
          <p:nvPr>
            <p:ph idx="1"/>
          </p:nvPr>
        </p:nvSpPr>
        <p:spPr>
          <a:xfrm>
            <a:off x="457200" y="764704"/>
            <a:ext cx="8229600" cy="5361459"/>
          </a:xfrm>
        </p:spPr>
        <p:txBody>
          <a:bodyPr/>
          <a:lstStyle/>
          <a:p>
            <a:pPr lvl="1"/>
            <a:r>
              <a:rPr lang="en-GB" sz="1800" dirty="0" smtClean="0"/>
              <a:t>Did </a:t>
            </a:r>
            <a:r>
              <a:rPr lang="en-GB" sz="1800" dirty="0"/>
              <a:t>you manage to impact your desired outcome in any way</a:t>
            </a:r>
            <a:r>
              <a:rPr lang="en-GB" sz="1800" dirty="0" smtClean="0"/>
              <a:t>?</a:t>
            </a:r>
          </a:p>
          <a:p>
            <a:pPr lvl="1"/>
            <a:endParaRPr lang="en-GB" sz="1800" dirty="0"/>
          </a:p>
          <a:p>
            <a:pPr lvl="1"/>
            <a:r>
              <a:rPr lang="en-GB" sz="1800" dirty="0" smtClean="0"/>
              <a:t>In </a:t>
            </a:r>
            <a:r>
              <a:rPr lang="en-GB" sz="1800" dirty="0"/>
              <a:t>what ways have your learners changed</a:t>
            </a:r>
            <a:r>
              <a:rPr lang="en-GB" sz="1800" dirty="0" smtClean="0"/>
              <a:t>?</a:t>
            </a:r>
          </a:p>
          <a:p>
            <a:pPr lvl="1"/>
            <a:endParaRPr lang="en-GB" sz="1800" dirty="0"/>
          </a:p>
          <a:p>
            <a:pPr lvl="1"/>
            <a:r>
              <a:rPr lang="en-GB" sz="1800" dirty="0" smtClean="0"/>
              <a:t>What </a:t>
            </a:r>
            <a:r>
              <a:rPr lang="en-GB" sz="1800" dirty="0"/>
              <a:t>worked and why</a:t>
            </a:r>
            <a:r>
              <a:rPr lang="en-GB" sz="1800" dirty="0" smtClean="0"/>
              <a:t>? What </a:t>
            </a:r>
            <a:r>
              <a:rPr lang="en-GB" sz="1800" dirty="0"/>
              <a:t>didn’t work and why</a:t>
            </a:r>
            <a:r>
              <a:rPr lang="en-GB" sz="1800" dirty="0" smtClean="0"/>
              <a:t>?</a:t>
            </a:r>
          </a:p>
          <a:p>
            <a:pPr lvl="1"/>
            <a:endParaRPr lang="en-GB" sz="1800" dirty="0"/>
          </a:p>
          <a:p>
            <a:pPr lvl="1"/>
            <a:r>
              <a:rPr lang="en-GB" sz="1800" dirty="0" smtClean="0"/>
              <a:t>How </a:t>
            </a:r>
            <a:r>
              <a:rPr lang="en-GB" sz="1800" dirty="0"/>
              <a:t>will you do things differently</a:t>
            </a:r>
            <a:r>
              <a:rPr lang="en-GB" sz="1800" dirty="0" smtClean="0"/>
              <a:t>?</a:t>
            </a:r>
          </a:p>
          <a:p>
            <a:pPr lvl="1"/>
            <a:endParaRPr lang="en-GB" sz="1800" dirty="0"/>
          </a:p>
          <a:p>
            <a:pPr lvl="1"/>
            <a:r>
              <a:rPr lang="en-GB" sz="1800" dirty="0" smtClean="0"/>
              <a:t>How </a:t>
            </a:r>
            <a:r>
              <a:rPr lang="en-GB" sz="1800" dirty="0"/>
              <a:t>well did your enquiry planning work out</a:t>
            </a:r>
            <a:r>
              <a:rPr lang="en-GB" sz="1800" dirty="0" smtClean="0"/>
              <a:t>?</a:t>
            </a:r>
          </a:p>
          <a:p>
            <a:pPr lvl="1"/>
            <a:endParaRPr lang="en-GB" sz="1800" dirty="0"/>
          </a:p>
          <a:p>
            <a:pPr lvl="1"/>
            <a:r>
              <a:rPr lang="en-GB" sz="1800" dirty="0" smtClean="0"/>
              <a:t>How </a:t>
            </a:r>
            <a:r>
              <a:rPr lang="en-GB" sz="1800" dirty="0"/>
              <a:t>useful were your methods for gathering evidence</a:t>
            </a:r>
            <a:r>
              <a:rPr lang="en-GB" sz="1800" dirty="0" smtClean="0"/>
              <a:t>?</a:t>
            </a:r>
          </a:p>
          <a:p>
            <a:pPr lvl="1"/>
            <a:endParaRPr lang="en-GB" sz="1800" dirty="0"/>
          </a:p>
          <a:p>
            <a:pPr lvl="1"/>
            <a:r>
              <a:rPr lang="en-GB" sz="1800" dirty="0" smtClean="0"/>
              <a:t>Did </a:t>
            </a:r>
            <a:r>
              <a:rPr lang="en-GB" sz="1800" dirty="0"/>
              <a:t>your forms of evidence let you see what you wanted to </a:t>
            </a:r>
            <a:r>
              <a:rPr lang="en-GB" sz="1800" dirty="0" smtClean="0"/>
              <a:t>see?</a:t>
            </a:r>
          </a:p>
          <a:p>
            <a:pPr lvl="1"/>
            <a:endParaRPr lang="en-GB" sz="1800" dirty="0" smtClean="0"/>
          </a:p>
          <a:p>
            <a:pPr lvl="1"/>
            <a:r>
              <a:rPr lang="en-GB" sz="1800" dirty="0" smtClean="0"/>
              <a:t>What </a:t>
            </a:r>
            <a:r>
              <a:rPr lang="en-GB" sz="1800" dirty="0"/>
              <a:t>have you learned yourself?</a:t>
            </a:r>
          </a:p>
          <a:p>
            <a:pPr lvl="1"/>
            <a:endParaRPr lang="en-GB" dirty="0"/>
          </a:p>
        </p:txBody>
      </p:sp>
    </p:spTree>
    <p:extLst>
      <p:ext uri="{BB962C8B-B14F-4D97-AF65-F5344CB8AC3E}">
        <p14:creationId xmlns:p14="http://schemas.microsoft.com/office/powerpoint/2010/main" val="301751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lstStyle/>
          <a:p>
            <a:pPr algn="ctr"/>
            <a:r>
              <a:rPr lang="en-GB" dirty="0" smtClean="0"/>
              <a:t>Gathering evidence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4001021"/>
              </p:ext>
            </p:extLst>
          </p:nvPr>
        </p:nvGraphicFramePr>
        <p:xfrm>
          <a:off x="457200" y="98072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97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And finally,</a:t>
            </a:r>
            <a:endParaRPr lang="en-GB" dirty="0"/>
          </a:p>
        </p:txBody>
      </p:sp>
      <p:sp>
        <p:nvSpPr>
          <p:cNvPr id="5" name="Content Placeholder 4"/>
          <p:cNvSpPr>
            <a:spLocks noGrp="1"/>
          </p:cNvSpPr>
          <p:nvPr>
            <p:ph idx="1"/>
          </p:nvPr>
        </p:nvSpPr>
        <p:spPr>
          <a:xfrm>
            <a:off x="457200" y="1052736"/>
            <a:ext cx="8229600" cy="5073427"/>
          </a:xfrm>
        </p:spPr>
        <p:txBody>
          <a:bodyPr/>
          <a:lstStyle/>
          <a:p>
            <a:endParaRPr lang="en-GB" dirty="0" smtClean="0"/>
          </a:p>
          <a:p>
            <a:r>
              <a:rPr lang="en-GB" dirty="0" smtClean="0"/>
              <a:t>Can </a:t>
            </a:r>
            <a:r>
              <a:rPr lang="en-GB" dirty="0"/>
              <a:t>any conclusions be drawn about the process, impact or outcomes of the </a:t>
            </a:r>
            <a:r>
              <a:rPr lang="en-GB" dirty="0" smtClean="0"/>
              <a:t>practitioner enquiry?</a:t>
            </a:r>
          </a:p>
          <a:p>
            <a:pPr marL="0" indent="0">
              <a:buNone/>
            </a:pPr>
            <a:r>
              <a:rPr lang="en-GB" dirty="0" smtClean="0"/>
              <a:t> </a:t>
            </a:r>
            <a:endParaRPr lang="en-GB" dirty="0"/>
          </a:p>
          <a:p>
            <a:r>
              <a:rPr lang="en-GB" dirty="0"/>
              <a:t>Is it clear how the data gathered should be analysed and presented?</a:t>
            </a:r>
          </a:p>
          <a:p>
            <a:pPr lvl="0"/>
            <a:endParaRPr lang="en-GB" dirty="0" smtClean="0"/>
          </a:p>
          <a:p>
            <a:r>
              <a:rPr lang="en-GB" dirty="0" smtClean="0"/>
              <a:t>How </a:t>
            </a:r>
            <a:r>
              <a:rPr lang="en-GB" dirty="0"/>
              <a:t>will you share your results? </a:t>
            </a:r>
            <a:endParaRPr lang="en-GB" dirty="0" smtClean="0"/>
          </a:p>
          <a:p>
            <a:endParaRPr lang="en-GB" dirty="0"/>
          </a:p>
          <a:p>
            <a:r>
              <a:rPr lang="en-GB" dirty="0" smtClean="0"/>
              <a:t>Could </a:t>
            </a:r>
            <a:r>
              <a:rPr lang="en-GB" dirty="0"/>
              <a:t>they be useful to others in your school/community/nationally? </a:t>
            </a:r>
            <a:endParaRPr lang="en-GB" dirty="0" smtClean="0"/>
          </a:p>
          <a:p>
            <a:endParaRPr lang="en-GB" dirty="0"/>
          </a:p>
          <a:p>
            <a:r>
              <a:rPr lang="en-GB" dirty="0" smtClean="0"/>
              <a:t>Present </a:t>
            </a:r>
            <a:r>
              <a:rPr lang="en-GB" dirty="0"/>
              <a:t>your findings to others – you can give a talk, do a presentation at a conference, participate in on‐line teacher </a:t>
            </a:r>
            <a:r>
              <a:rPr lang="en-GB" dirty="0" smtClean="0"/>
              <a:t>forums, or publish </a:t>
            </a:r>
            <a:r>
              <a:rPr lang="en-GB" dirty="0"/>
              <a:t>a </a:t>
            </a:r>
            <a:r>
              <a:rPr lang="en-GB" dirty="0" smtClean="0"/>
              <a:t>paper!</a:t>
            </a:r>
            <a:endParaRPr lang="en-GB" dirty="0"/>
          </a:p>
          <a:p>
            <a:endParaRPr lang="en-GB" dirty="0"/>
          </a:p>
        </p:txBody>
      </p:sp>
    </p:spTree>
    <p:extLst>
      <p:ext uri="{BB962C8B-B14F-4D97-AF65-F5344CB8AC3E}">
        <p14:creationId xmlns:p14="http://schemas.microsoft.com/office/powerpoint/2010/main" val="266064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big aim!</a:t>
            </a:r>
          </a:p>
        </p:txBody>
      </p:sp>
      <p:sp>
        <p:nvSpPr>
          <p:cNvPr id="5" name="Content Placeholder 4"/>
          <p:cNvSpPr>
            <a:spLocks noGrp="1"/>
          </p:cNvSpPr>
          <p:nvPr>
            <p:ph idx="1"/>
          </p:nvPr>
        </p:nvSpPr>
        <p:spPr>
          <a:xfrm>
            <a:off x="457200" y="1268760"/>
            <a:ext cx="8229600" cy="4320481"/>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5400000" scaled="1"/>
            <a:tileRect/>
          </a:gradFill>
        </p:spPr>
        <p:txBody>
          <a:bodyPr/>
          <a:lstStyle/>
          <a:p>
            <a:pPr marL="0" indent="0" algn="ctr">
              <a:buNone/>
            </a:pPr>
            <a:endParaRPr lang="en-GB" dirty="0" smtClean="0"/>
          </a:p>
          <a:p>
            <a:pPr marL="0" indent="0" algn="ctr">
              <a:buNone/>
            </a:pPr>
            <a:r>
              <a:rPr lang="en-GB" sz="2800" dirty="0" smtClean="0"/>
              <a:t>The </a:t>
            </a:r>
            <a:r>
              <a:rPr lang="en-GB" sz="2800" dirty="0"/>
              <a:t>most successful education systems invest in developing their teachers as reflective, accomplished and enquiring professionals who have the capacity to engage fully with the complexities of education and to be key actors in shaping and leading educational change.</a:t>
            </a:r>
          </a:p>
          <a:p>
            <a:pPr marL="0" indent="0" algn="ctr">
              <a:buNone/>
            </a:pPr>
            <a:r>
              <a:rPr lang="en-GB" dirty="0"/>
              <a:t>Donaldson, 2010</a:t>
            </a:r>
          </a:p>
        </p:txBody>
      </p:sp>
    </p:spTree>
    <p:extLst>
      <p:ext uri="{BB962C8B-B14F-4D97-AF65-F5344CB8AC3E}">
        <p14:creationId xmlns:p14="http://schemas.microsoft.com/office/powerpoint/2010/main" val="397823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Teacher professionalism is important because:</a:t>
            </a:r>
            <a:br>
              <a:rPr lang="en-GB" dirty="0"/>
            </a:br>
            <a:endParaRPr lang="en-GB" dirty="0"/>
          </a:p>
        </p:txBody>
      </p:sp>
      <p:sp>
        <p:nvSpPr>
          <p:cNvPr id="5" name="Content Placeholder 4"/>
          <p:cNvSpPr>
            <a:spLocks noGrp="1"/>
          </p:cNvSpPr>
          <p:nvPr>
            <p:ph idx="1"/>
          </p:nvPr>
        </p:nvSpPr>
        <p:spPr/>
        <p:txBody>
          <a:bodyPr/>
          <a:lstStyle/>
          <a:p>
            <a:pPr marL="0" indent="0">
              <a:buNone/>
            </a:pPr>
            <a:r>
              <a:rPr lang="en-GB" dirty="0" smtClean="0"/>
              <a:t>• </a:t>
            </a:r>
            <a:r>
              <a:rPr lang="en-GB" dirty="0"/>
              <a:t>Teacher play a crucial role in children’s learning to help</a:t>
            </a:r>
          </a:p>
          <a:p>
            <a:pPr marL="0" indent="0">
              <a:buNone/>
            </a:pPr>
            <a:r>
              <a:rPr lang="en-GB" dirty="0"/>
              <a:t>them achieve positive outcomes, thrive and flourish in</a:t>
            </a:r>
          </a:p>
          <a:p>
            <a:pPr marL="0" indent="0">
              <a:buNone/>
            </a:pPr>
            <a:r>
              <a:rPr lang="en-GB" dirty="0"/>
              <a:t>l</a:t>
            </a:r>
            <a:r>
              <a:rPr lang="en-GB" dirty="0" smtClean="0"/>
              <a:t>ife</a:t>
            </a:r>
          </a:p>
          <a:p>
            <a:pPr marL="0" indent="0">
              <a:buNone/>
            </a:pPr>
            <a:endParaRPr lang="en-GB" dirty="0"/>
          </a:p>
          <a:p>
            <a:pPr marL="0" indent="0">
              <a:buNone/>
            </a:pPr>
            <a:r>
              <a:rPr lang="en-GB" dirty="0"/>
              <a:t>• The quality of teachers </a:t>
            </a:r>
            <a:r>
              <a:rPr lang="en-GB" dirty="0" smtClean="0"/>
              <a:t>and </a:t>
            </a:r>
            <a:r>
              <a:rPr lang="en-GB" dirty="0"/>
              <a:t>school leadership are the</a:t>
            </a:r>
          </a:p>
          <a:p>
            <a:pPr marL="0" indent="0">
              <a:buNone/>
            </a:pPr>
            <a:r>
              <a:rPr lang="en-GB" dirty="0"/>
              <a:t>most important in-school factors on children’s</a:t>
            </a:r>
          </a:p>
          <a:p>
            <a:pPr marL="0" indent="0">
              <a:buNone/>
            </a:pPr>
            <a:r>
              <a:rPr lang="en-GB" dirty="0"/>
              <a:t>outcomes (NIF, 2016</a:t>
            </a:r>
            <a:r>
              <a:rPr lang="en-GB" dirty="0" smtClean="0"/>
              <a:t>)</a:t>
            </a:r>
          </a:p>
          <a:p>
            <a:pPr marL="0" indent="0">
              <a:buNone/>
            </a:pPr>
            <a:endParaRPr lang="en-GB" dirty="0"/>
          </a:p>
          <a:p>
            <a:pPr marL="0" indent="0">
              <a:buNone/>
            </a:pPr>
            <a:r>
              <a:rPr lang="en-GB" dirty="0"/>
              <a:t>• Teacher professionalism is a key driver (NIF, 2016) to an</a:t>
            </a:r>
          </a:p>
          <a:p>
            <a:pPr marL="0" indent="0">
              <a:buNone/>
            </a:pPr>
            <a:r>
              <a:rPr lang="en-GB" dirty="0"/>
              <a:t>excellent and equitable education system for all</a:t>
            </a:r>
          </a:p>
          <a:p>
            <a:endParaRPr lang="en-GB" dirty="0"/>
          </a:p>
        </p:txBody>
      </p:sp>
    </p:spTree>
    <p:extLst>
      <p:ext uri="{BB962C8B-B14F-4D97-AF65-F5344CB8AC3E}">
        <p14:creationId xmlns:p14="http://schemas.microsoft.com/office/powerpoint/2010/main" val="344225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a:t/>
            </a:r>
            <a:br>
              <a:rPr lang="en-GB" sz="2400" dirty="0"/>
            </a:br>
            <a:r>
              <a:rPr lang="en-GB" sz="2400" dirty="0" smtClean="0"/>
              <a:t>‘</a:t>
            </a:r>
            <a:r>
              <a:rPr lang="en-GB" sz="2800" dirty="0" smtClean="0"/>
              <a:t>Enquiry </a:t>
            </a:r>
            <a:r>
              <a:rPr lang="en-GB" sz="2800" dirty="0"/>
              <a:t>as stance’ </a:t>
            </a:r>
            <a:r>
              <a:rPr lang="en-GB" sz="2400" dirty="0"/>
              <a:t>Teacher professionalism: knowing why, knowing what, knowing how</a:t>
            </a:r>
            <a:r>
              <a:rPr lang="en-GB" dirty="0"/>
              <a:t/>
            </a:r>
            <a:br>
              <a:rPr lang="en-GB" dirty="0"/>
            </a:br>
            <a:endParaRPr lang="en-GB" dirty="0"/>
          </a:p>
        </p:txBody>
      </p:sp>
      <p:sp>
        <p:nvSpPr>
          <p:cNvPr id="5" name="Content Placeholder 4"/>
          <p:cNvSpPr>
            <a:spLocks noGrp="1"/>
          </p:cNvSpPr>
          <p:nvPr>
            <p:ph idx="1"/>
          </p:nvPr>
        </p:nvSpPr>
        <p:spPr>
          <a:xfrm>
            <a:off x="457200" y="1268760"/>
            <a:ext cx="8229600" cy="4857403"/>
          </a:xfrm>
        </p:spPr>
        <p:txBody>
          <a:bodyPr/>
          <a:lstStyle/>
          <a:p>
            <a:pPr marL="0" indent="0">
              <a:buNone/>
            </a:pPr>
            <a:endParaRPr lang="en-GB" sz="1800" dirty="0"/>
          </a:p>
          <a:p>
            <a:r>
              <a:rPr lang="en-GB" sz="1800" dirty="0" smtClean="0"/>
              <a:t>An </a:t>
            </a:r>
            <a:r>
              <a:rPr lang="en-GB" sz="1800" dirty="0"/>
              <a:t>enquiring </a:t>
            </a:r>
            <a:r>
              <a:rPr lang="en-GB" sz="1800" dirty="0" err="1"/>
              <a:t>mindset</a:t>
            </a:r>
            <a:r>
              <a:rPr lang="en-GB" sz="1800" dirty="0"/>
              <a:t> </a:t>
            </a:r>
            <a:r>
              <a:rPr lang="en-GB" sz="1800" dirty="0" smtClean="0"/>
              <a:t>and </a:t>
            </a:r>
            <a:r>
              <a:rPr lang="en-GB" sz="1800" dirty="0"/>
              <a:t>culture is fundamental </a:t>
            </a:r>
            <a:r>
              <a:rPr lang="en-GB" sz="1800" dirty="0" smtClean="0"/>
              <a:t>to teacher </a:t>
            </a:r>
            <a:r>
              <a:rPr lang="en-GB" sz="1800" dirty="0"/>
              <a:t>professionalism in </a:t>
            </a:r>
            <a:r>
              <a:rPr lang="en-GB" sz="1800" dirty="0" smtClean="0"/>
              <a:t>Scotland</a:t>
            </a:r>
          </a:p>
          <a:p>
            <a:pPr marL="0" indent="0">
              <a:buNone/>
            </a:pPr>
            <a:endParaRPr lang="en-GB" sz="1800" dirty="0"/>
          </a:p>
          <a:p>
            <a:r>
              <a:rPr lang="en-GB" sz="1800" dirty="0"/>
              <a:t>A</a:t>
            </a:r>
            <a:r>
              <a:rPr lang="en-GB" sz="1800" dirty="0" smtClean="0"/>
              <a:t>n </a:t>
            </a:r>
            <a:r>
              <a:rPr lang="en-GB" sz="1800" dirty="0"/>
              <a:t>‘enquiring stance’ (Cochran Smyth </a:t>
            </a:r>
            <a:r>
              <a:rPr lang="en-GB" sz="1800" dirty="0" smtClean="0"/>
              <a:t>&amp; </a:t>
            </a:r>
            <a:r>
              <a:rPr lang="en-GB" sz="1800" dirty="0" err="1" smtClean="0"/>
              <a:t>Lyttle</a:t>
            </a:r>
            <a:r>
              <a:rPr lang="en-GB" sz="1800" dirty="0"/>
              <a:t>, 2009</a:t>
            </a:r>
            <a:r>
              <a:rPr lang="en-GB" sz="1800" dirty="0" smtClean="0"/>
              <a:t>) is a critical </a:t>
            </a:r>
            <a:r>
              <a:rPr lang="en-GB" sz="1800" dirty="0"/>
              <a:t>aspect of developing teacher agency (</a:t>
            </a:r>
            <a:r>
              <a:rPr lang="en-GB" sz="1800" dirty="0" smtClean="0"/>
              <a:t>Priestley, 2016)</a:t>
            </a:r>
          </a:p>
          <a:p>
            <a:pPr marL="0" indent="0">
              <a:buNone/>
            </a:pPr>
            <a:endParaRPr lang="en-GB" sz="1800" dirty="0"/>
          </a:p>
          <a:p>
            <a:r>
              <a:rPr lang="en-GB" sz="1800" dirty="0" smtClean="0"/>
              <a:t>Teacher </a:t>
            </a:r>
            <a:r>
              <a:rPr lang="en-GB" sz="1800" dirty="0"/>
              <a:t>agency is about empowerment, </a:t>
            </a:r>
            <a:r>
              <a:rPr lang="en-GB" sz="1800" dirty="0" smtClean="0"/>
              <a:t>professional judgement</a:t>
            </a:r>
            <a:r>
              <a:rPr lang="en-GB" sz="1800" dirty="0"/>
              <a:t>, evaluating practices and impact and </a:t>
            </a:r>
            <a:r>
              <a:rPr lang="en-GB" sz="1800" dirty="0" smtClean="0"/>
              <a:t>being agents </a:t>
            </a:r>
            <a:r>
              <a:rPr lang="en-GB" sz="1800" dirty="0"/>
              <a:t>of </a:t>
            </a:r>
            <a:r>
              <a:rPr lang="en-GB" sz="1800" dirty="0" smtClean="0"/>
              <a:t>change </a:t>
            </a:r>
            <a:r>
              <a:rPr lang="en-GB" sz="1800" dirty="0"/>
              <a:t>(Hattie, 2012, Sachs, 2016</a:t>
            </a:r>
            <a:r>
              <a:rPr lang="en-GB" sz="1800" dirty="0" smtClean="0"/>
              <a:t>)</a:t>
            </a:r>
          </a:p>
          <a:p>
            <a:pPr marL="0" indent="0">
              <a:buNone/>
            </a:pPr>
            <a:endParaRPr lang="en-GB" sz="1800" dirty="0"/>
          </a:p>
          <a:p>
            <a:r>
              <a:rPr lang="en-GB" sz="1800" dirty="0" smtClean="0"/>
              <a:t>It </a:t>
            </a:r>
            <a:r>
              <a:rPr lang="en-GB" sz="1800" dirty="0"/>
              <a:t>enables teachers to ask critical questions of </a:t>
            </a:r>
            <a:r>
              <a:rPr lang="en-GB" sz="1800" dirty="0" smtClean="0"/>
              <a:t>themselves and </a:t>
            </a:r>
            <a:r>
              <a:rPr lang="en-GB" sz="1800" dirty="0"/>
              <a:t>their </a:t>
            </a:r>
            <a:r>
              <a:rPr lang="en-GB" sz="1800" dirty="0" smtClean="0"/>
              <a:t>practices </a:t>
            </a:r>
            <a:r>
              <a:rPr lang="en-GB" sz="1800" dirty="0"/>
              <a:t>and the wider educational agenda</a:t>
            </a:r>
          </a:p>
          <a:p>
            <a:endParaRPr lang="en-GB" dirty="0"/>
          </a:p>
        </p:txBody>
      </p:sp>
    </p:spTree>
    <p:extLst>
      <p:ext uri="{BB962C8B-B14F-4D97-AF65-F5344CB8AC3E}">
        <p14:creationId xmlns:p14="http://schemas.microsoft.com/office/powerpoint/2010/main" val="287731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descr="N:\Downloads\teachers-engaging-in-pe-570x428.jpg"/>
          <p:cNvPicPr/>
          <p:nvPr/>
        </p:nvPicPr>
        <p:blipFill>
          <a:blip r:embed="rId3" cstate="print"/>
          <a:srcRect/>
          <a:stretch>
            <a:fillRect/>
          </a:stretch>
        </p:blipFill>
        <p:spPr bwMode="auto">
          <a:xfrm>
            <a:off x="395536" y="260648"/>
            <a:ext cx="8280920" cy="5544616"/>
          </a:xfrm>
          <a:prstGeom prst="rect">
            <a:avLst/>
          </a:prstGeom>
          <a:noFill/>
          <a:ln w="9525">
            <a:noFill/>
            <a:miter lim="800000"/>
            <a:headEnd/>
            <a:tailEnd/>
          </a:ln>
        </p:spPr>
      </p:pic>
    </p:spTree>
    <p:extLst>
      <p:ext uri="{BB962C8B-B14F-4D97-AF65-F5344CB8AC3E}">
        <p14:creationId xmlns:p14="http://schemas.microsoft.com/office/powerpoint/2010/main" val="410386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Practitioner enquiry supports self-evaluation for improvement planning in East Dunbartonshire schools and centres</a:t>
            </a:r>
          </a:p>
        </p:txBody>
      </p:sp>
      <p:sp>
        <p:nvSpPr>
          <p:cNvPr id="3" name="Content Placeholder 2"/>
          <p:cNvSpPr>
            <a:spLocks noGrp="1"/>
          </p:cNvSpPr>
          <p:nvPr>
            <p:ph idx="1"/>
          </p:nvPr>
        </p:nvSpPr>
        <p:spPr>
          <a:xfrm>
            <a:off x="467544" y="1628800"/>
            <a:ext cx="8229600" cy="3816424"/>
          </a:xfrm>
        </p:spPr>
        <p:txBody>
          <a:bodyPr/>
          <a:lstStyle/>
          <a:p>
            <a:pPr marL="0" indent="0">
              <a:buNone/>
            </a:pPr>
            <a:r>
              <a:rPr lang="en-GB" sz="2400" dirty="0" smtClean="0"/>
              <a:t>The </a:t>
            </a:r>
            <a:r>
              <a:rPr lang="en-GB" sz="2400" dirty="0"/>
              <a:t>key priorities in the National Improvement Framework</a:t>
            </a:r>
            <a:r>
              <a:rPr lang="en-GB" sz="2400" dirty="0" smtClean="0"/>
              <a:t>:</a:t>
            </a:r>
            <a:endParaRPr lang="en-GB" sz="2400" dirty="0"/>
          </a:p>
          <a:p>
            <a:pPr lvl="0"/>
            <a:r>
              <a:rPr lang="en-GB" sz="2400" dirty="0"/>
              <a:t>Improving attainment and achievement</a:t>
            </a:r>
          </a:p>
          <a:p>
            <a:pPr lvl="0"/>
            <a:r>
              <a:rPr lang="en-GB" sz="2400" dirty="0"/>
              <a:t>Closing the attainment gaps</a:t>
            </a:r>
          </a:p>
          <a:p>
            <a:pPr lvl="0"/>
            <a:r>
              <a:rPr lang="en-GB" sz="2400" dirty="0"/>
              <a:t>Improving children and young people’s health and wellbeing</a:t>
            </a:r>
          </a:p>
          <a:p>
            <a:pPr lvl="0"/>
            <a:r>
              <a:rPr lang="en-GB" sz="2400" dirty="0"/>
              <a:t>Improving employability skills and sustained positive school leaver destinations</a:t>
            </a:r>
            <a:r>
              <a:rPr lang="en-GB" sz="2400" dirty="0" smtClean="0"/>
              <a:t>.</a:t>
            </a:r>
          </a:p>
          <a:p>
            <a:pPr marL="400050" lvl="1" indent="0">
              <a:buNone/>
            </a:pPr>
            <a:r>
              <a:rPr lang="en-GB" sz="2400" dirty="0"/>
              <a:t>a</a:t>
            </a:r>
            <a:r>
              <a:rPr lang="en-GB" sz="2400" dirty="0" smtClean="0"/>
              <a:t>re the focus of practitioner enquiry</a:t>
            </a:r>
            <a:endParaRPr lang="en-GB" sz="2400" dirty="0"/>
          </a:p>
          <a:p>
            <a:pPr marL="0" indent="0">
              <a:buNone/>
            </a:pPr>
            <a:endParaRPr lang="en-GB" sz="2800" i="1" dirty="0" smtClean="0">
              <a:solidFill>
                <a:schemeClr val="accent6">
                  <a:lumMod val="75000"/>
                </a:schemeClr>
              </a:solidFill>
            </a:endParaRPr>
          </a:p>
        </p:txBody>
      </p:sp>
    </p:spTree>
    <p:extLst>
      <p:ext uri="{BB962C8B-B14F-4D97-AF65-F5344CB8AC3E}">
        <p14:creationId xmlns:p14="http://schemas.microsoft.com/office/powerpoint/2010/main" val="258580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Practitioner enquiry? </a:t>
            </a:r>
            <a:br>
              <a:rPr lang="en-GB" dirty="0"/>
            </a:br>
            <a:endParaRPr lang="en-GB" dirty="0"/>
          </a:p>
        </p:txBody>
      </p:sp>
      <p:sp>
        <p:nvSpPr>
          <p:cNvPr id="4" name="Content Placeholder 3"/>
          <p:cNvSpPr>
            <a:spLocks noGrp="1"/>
          </p:cNvSpPr>
          <p:nvPr>
            <p:ph idx="1"/>
          </p:nvPr>
        </p:nvSpPr>
        <p:spPr>
          <a:xfrm>
            <a:off x="457200" y="1052736"/>
            <a:ext cx="8229600" cy="5073427"/>
          </a:xfrm>
        </p:spPr>
        <p:txBody>
          <a:bodyPr/>
          <a:lstStyle/>
          <a:p>
            <a:pPr marL="0" indent="0">
              <a:buNone/>
            </a:pPr>
            <a:r>
              <a:rPr lang="en-GB" dirty="0" smtClean="0"/>
              <a:t>“</a:t>
            </a:r>
            <a:r>
              <a:rPr lang="en-GB" i="1" dirty="0" smtClean="0"/>
              <a:t>a </a:t>
            </a:r>
            <a:r>
              <a:rPr lang="en-GB" i="1" dirty="0"/>
              <a:t>process led, capacity building enquiry approach to professional learning and school development</a:t>
            </a:r>
            <a:r>
              <a:rPr lang="en-GB" dirty="0"/>
              <a:t>” (GTCS). </a:t>
            </a:r>
            <a:endParaRPr lang="en-GB" dirty="0" smtClean="0"/>
          </a:p>
          <a:p>
            <a:pPr marL="0" indent="0">
              <a:buNone/>
            </a:pPr>
            <a:endParaRPr lang="en-GB" dirty="0"/>
          </a:p>
          <a:p>
            <a:pPr marL="0" indent="0">
              <a:buNone/>
            </a:pPr>
            <a:r>
              <a:rPr lang="en-GB" sz="1800" dirty="0"/>
              <a:t>Practitioner enquiry is any form of evaluation which includes the following steps: </a:t>
            </a:r>
            <a:endParaRPr lang="en-GB" sz="1800" dirty="0" smtClean="0"/>
          </a:p>
          <a:p>
            <a:pPr marL="0" indent="0">
              <a:buNone/>
            </a:pPr>
            <a:endParaRPr lang="en-GB" sz="1800" dirty="0"/>
          </a:p>
          <a:p>
            <a:pPr>
              <a:buFont typeface="Arial" panose="020B0604020202020204" pitchFamily="34" charset="0"/>
              <a:buChar char="•"/>
            </a:pPr>
            <a:r>
              <a:rPr lang="en-GB" sz="1800" dirty="0" smtClean="0"/>
              <a:t>identify </a:t>
            </a:r>
            <a:r>
              <a:rPr lang="en-GB" sz="1800" dirty="0"/>
              <a:t>an issue to be </a:t>
            </a:r>
            <a:r>
              <a:rPr lang="en-GB" sz="1800" dirty="0" smtClean="0"/>
              <a:t>addressed</a:t>
            </a:r>
          </a:p>
          <a:p>
            <a:pPr marL="0" indent="0">
              <a:buNone/>
            </a:pPr>
            <a:endParaRPr lang="en-GB" sz="1800" dirty="0"/>
          </a:p>
          <a:p>
            <a:r>
              <a:rPr lang="en-GB" sz="1800" dirty="0" smtClean="0"/>
              <a:t>look </a:t>
            </a:r>
            <a:r>
              <a:rPr lang="en-GB" sz="1800" dirty="0"/>
              <a:t>at other resources and/or research literature to identify possible reasons and </a:t>
            </a:r>
            <a:r>
              <a:rPr lang="en-GB" sz="1800" dirty="0" smtClean="0"/>
              <a:t>solutions</a:t>
            </a:r>
          </a:p>
          <a:p>
            <a:pPr marL="0" indent="0">
              <a:buNone/>
            </a:pPr>
            <a:endParaRPr lang="en-GB" sz="1800" dirty="0"/>
          </a:p>
          <a:p>
            <a:r>
              <a:rPr lang="en-GB" sz="1800" dirty="0" smtClean="0"/>
              <a:t>identify </a:t>
            </a:r>
            <a:r>
              <a:rPr lang="en-GB" sz="1800" dirty="0"/>
              <a:t>and implement a strategy to attempt to improve the </a:t>
            </a:r>
            <a:r>
              <a:rPr lang="en-GB" sz="1800" dirty="0" smtClean="0"/>
              <a:t>issue</a:t>
            </a:r>
          </a:p>
          <a:p>
            <a:pPr marL="0" indent="0">
              <a:buNone/>
            </a:pPr>
            <a:endParaRPr lang="en-GB" sz="1800" dirty="0"/>
          </a:p>
          <a:p>
            <a:r>
              <a:rPr lang="en-GB" sz="1800" dirty="0" smtClean="0"/>
              <a:t>evaluate </a:t>
            </a:r>
            <a:r>
              <a:rPr lang="en-GB" sz="1800" dirty="0"/>
              <a:t>the changes made.</a:t>
            </a:r>
          </a:p>
          <a:p>
            <a:pPr marL="0" indent="0">
              <a:buNone/>
            </a:pPr>
            <a:endParaRPr lang="en-GB" dirty="0"/>
          </a:p>
          <a:p>
            <a:endParaRPr lang="en-GB" dirty="0"/>
          </a:p>
        </p:txBody>
      </p:sp>
    </p:spTree>
    <p:extLst>
      <p:ext uri="{BB962C8B-B14F-4D97-AF65-F5344CB8AC3E}">
        <p14:creationId xmlns:p14="http://schemas.microsoft.com/office/powerpoint/2010/main" val="406031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practitioner enquiry different?</a:t>
            </a:r>
            <a:endParaRPr lang="en-GB" dirty="0"/>
          </a:p>
        </p:txBody>
      </p:sp>
      <p:sp>
        <p:nvSpPr>
          <p:cNvPr id="3" name="Content Placeholder 2"/>
          <p:cNvSpPr>
            <a:spLocks noGrp="1"/>
          </p:cNvSpPr>
          <p:nvPr>
            <p:ph idx="1"/>
          </p:nvPr>
        </p:nvSpPr>
        <p:spPr>
          <a:xfrm>
            <a:off x="467544" y="1268760"/>
            <a:ext cx="8229600" cy="4525963"/>
          </a:xfrm>
        </p:spPr>
        <p:txBody>
          <a:bodyPr/>
          <a:lstStyle/>
          <a:p>
            <a:pPr>
              <a:buFont typeface="Arial" panose="020B0604020202020204" pitchFamily="34" charset="0"/>
              <a:buChar char="•"/>
            </a:pPr>
            <a:r>
              <a:rPr lang="en-GB" sz="1800" dirty="0" smtClean="0"/>
              <a:t>Practitioner </a:t>
            </a:r>
            <a:r>
              <a:rPr lang="en-GB" sz="1800" dirty="0"/>
              <a:t>enquiry is </a:t>
            </a:r>
            <a:r>
              <a:rPr lang="en-GB" sz="1800" b="1" dirty="0"/>
              <a:t>situation specific</a:t>
            </a:r>
            <a:r>
              <a:rPr lang="en-GB" sz="1800" dirty="0"/>
              <a:t>: it enables you to examine your own situation and develop your understanding of your </a:t>
            </a:r>
            <a:r>
              <a:rPr lang="en-GB" sz="1800" dirty="0" smtClean="0"/>
              <a:t>context</a:t>
            </a:r>
          </a:p>
          <a:p>
            <a:pPr marL="0" indent="0">
              <a:buNone/>
            </a:pPr>
            <a:endParaRPr lang="en-GB" sz="1800" dirty="0"/>
          </a:p>
          <a:p>
            <a:r>
              <a:rPr lang="en-GB" sz="1800" dirty="0" smtClean="0"/>
              <a:t>It </a:t>
            </a:r>
            <a:r>
              <a:rPr lang="en-GB" sz="1800" dirty="0"/>
              <a:t>is a </a:t>
            </a:r>
            <a:r>
              <a:rPr lang="en-GB" sz="1800" b="1" dirty="0"/>
              <a:t>participatory process </a:t>
            </a:r>
            <a:r>
              <a:rPr lang="en-GB" sz="1800" dirty="0"/>
              <a:t>and allows for input from all those involved</a:t>
            </a:r>
            <a:r>
              <a:rPr lang="en-GB" sz="1800" dirty="0" smtClean="0"/>
              <a:t>.</a:t>
            </a:r>
          </a:p>
          <a:p>
            <a:pPr marL="0" indent="0">
              <a:buNone/>
            </a:pPr>
            <a:r>
              <a:rPr lang="en-GB" sz="1800" dirty="0" smtClean="0"/>
              <a:t> </a:t>
            </a:r>
            <a:endParaRPr lang="en-GB" sz="1800" dirty="0"/>
          </a:p>
          <a:p>
            <a:r>
              <a:rPr lang="en-GB" sz="1800" dirty="0" smtClean="0"/>
              <a:t>It </a:t>
            </a:r>
            <a:r>
              <a:rPr lang="en-GB" sz="1800" dirty="0"/>
              <a:t>is </a:t>
            </a:r>
            <a:r>
              <a:rPr lang="en-GB" sz="1800" b="1" dirty="0"/>
              <a:t>collaborative</a:t>
            </a:r>
            <a:r>
              <a:rPr lang="en-GB" sz="1800" dirty="0"/>
              <a:t>. You work with colleagues and other participants to answer your research question</a:t>
            </a:r>
            <a:r>
              <a:rPr lang="en-GB" sz="1800" dirty="0" smtClean="0"/>
              <a:t>.</a:t>
            </a:r>
          </a:p>
          <a:p>
            <a:endParaRPr lang="en-GB" sz="1800" dirty="0"/>
          </a:p>
          <a:p>
            <a:r>
              <a:rPr lang="en-GB" sz="1800" dirty="0" smtClean="0"/>
              <a:t>It </a:t>
            </a:r>
            <a:r>
              <a:rPr lang="en-GB" sz="1800" dirty="0"/>
              <a:t>allows for an </a:t>
            </a:r>
            <a:r>
              <a:rPr lang="en-GB" sz="1800" b="1" dirty="0"/>
              <a:t>ongoing process of self‐evaluation </a:t>
            </a:r>
            <a:r>
              <a:rPr lang="en-GB" sz="1800" dirty="0"/>
              <a:t>where you appraise yourself and your own performance</a:t>
            </a:r>
            <a:r>
              <a:rPr lang="en-GB" sz="1800" dirty="0" smtClean="0"/>
              <a:t>.</a:t>
            </a:r>
          </a:p>
          <a:p>
            <a:pPr marL="0" indent="0">
              <a:buNone/>
            </a:pPr>
            <a:r>
              <a:rPr lang="en-GB" sz="1800" dirty="0" smtClean="0"/>
              <a:t> </a:t>
            </a:r>
            <a:endParaRPr lang="en-GB" sz="1800" dirty="0"/>
          </a:p>
          <a:p>
            <a:r>
              <a:rPr lang="en-GB" sz="1800" dirty="0" smtClean="0"/>
              <a:t>It </a:t>
            </a:r>
            <a:r>
              <a:rPr lang="en-GB" sz="1800" dirty="0"/>
              <a:t>assumes that you already have a great deal of professional knowledge and can continue to develop this knowledge and improve your practice. </a:t>
            </a:r>
          </a:p>
          <a:p>
            <a:endParaRPr lang="en-GB" dirty="0" smtClean="0"/>
          </a:p>
          <a:p>
            <a:endParaRPr lang="en-GB" dirty="0"/>
          </a:p>
        </p:txBody>
      </p:sp>
    </p:spTree>
    <p:extLst>
      <p:ext uri="{BB962C8B-B14F-4D97-AF65-F5344CB8AC3E}">
        <p14:creationId xmlns:p14="http://schemas.microsoft.com/office/powerpoint/2010/main" val="298587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52442561"/>
              </p:ext>
            </p:extLst>
          </p:nvPr>
        </p:nvGraphicFramePr>
        <p:xfrm>
          <a:off x="971600" y="332656"/>
          <a:ext cx="7200800" cy="492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14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day trial">
  <a:themeElements>
    <a:clrScheme name="monday t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nday tri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3300"/>
          </a:buClr>
          <a:buSzTx/>
          <a:buFontTx/>
          <a:buNone/>
          <a:tabLst/>
          <a:defRPr kumimoji="0" lang="en-GB" sz="1600" b="1" i="0" u="none" strike="noStrike" cap="none" normalizeH="0" baseline="0" smtClean="0">
            <a:ln>
              <a:noFill/>
            </a:ln>
            <a:solidFill>
              <a:schemeClr val="bg1"/>
            </a:solidFill>
            <a:effectLst/>
            <a:latin typeface="Gill 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3300"/>
          </a:buClr>
          <a:buSzTx/>
          <a:buFontTx/>
          <a:buNone/>
          <a:tabLst/>
          <a:defRPr kumimoji="0" lang="en-GB" sz="1600" b="1" i="0" u="none" strike="noStrike" cap="none" normalizeH="0" baseline="0" smtClean="0">
            <a:ln>
              <a:noFill/>
            </a:ln>
            <a:solidFill>
              <a:schemeClr val="bg1"/>
            </a:solidFill>
            <a:effectLst/>
            <a:latin typeface="Gill Sans" pitchFamily="34" charset="0"/>
          </a:defRPr>
        </a:defPPr>
      </a:lstStyle>
    </a:lnDef>
  </a:objectDefaults>
  <a:extraClrSchemeLst>
    <a:extraClrScheme>
      <a:clrScheme name="monday t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nday tr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nday tr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nday tr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nday tr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nday tr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nday tr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nday tr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nday tr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nday tr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nday tr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nday tr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nday trial">
  <a:themeElements>
    <a:clrScheme name="monday t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nday tri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3300"/>
          </a:buClr>
          <a:buSzTx/>
          <a:buFontTx/>
          <a:buNone/>
          <a:tabLst/>
          <a:defRPr kumimoji="0" lang="en-GB" sz="1600" b="1" i="0" u="none" strike="noStrike" cap="none" normalizeH="0" baseline="0" smtClean="0">
            <a:ln>
              <a:noFill/>
            </a:ln>
            <a:solidFill>
              <a:schemeClr val="bg1"/>
            </a:solidFill>
            <a:effectLst/>
            <a:latin typeface="Gill 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3300"/>
          </a:buClr>
          <a:buSzTx/>
          <a:buFontTx/>
          <a:buNone/>
          <a:tabLst/>
          <a:defRPr kumimoji="0" lang="en-GB" sz="1600" b="1" i="0" u="none" strike="noStrike" cap="none" normalizeH="0" baseline="0" smtClean="0">
            <a:ln>
              <a:noFill/>
            </a:ln>
            <a:solidFill>
              <a:schemeClr val="bg1"/>
            </a:solidFill>
            <a:effectLst/>
            <a:latin typeface="Gill Sans" pitchFamily="34" charset="0"/>
          </a:defRPr>
        </a:defPPr>
      </a:lstStyle>
    </a:lnDef>
  </a:objectDefaults>
  <a:extraClrSchemeLst>
    <a:extraClrScheme>
      <a:clrScheme name="monday t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nday tr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nday tr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nday tr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nday tr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nday tr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nday tr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nday tr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nday tr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nday tr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nday tr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nday tr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53415-7C21-4171-BAA0-AE25397BDD93}"/>
</file>

<file path=customXml/itemProps2.xml><?xml version="1.0" encoding="utf-8"?>
<ds:datastoreItem xmlns:ds="http://schemas.openxmlformats.org/officeDocument/2006/customXml" ds:itemID="{AB2CD67C-A4CB-4D37-8264-4847A7FDE7EA}"/>
</file>

<file path=customXml/itemProps3.xml><?xml version="1.0" encoding="utf-8"?>
<ds:datastoreItem xmlns:ds="http://schemas.openxmlformats.org/officeDocument/2006/customXml" ds:itemID="{A139F5BC-EBC6-4122-A634-0B2925CC5CD4}"/>
</file>

<file path=docProps/app.xml><?xml version="1.0" encoding="utf-8"?>
<Properties xmlns="http://schemas.openxmlformats.org/officeDocument/2006/extended-properties" xmlns:vt="http://schemas.openxmlformats.org/officeDocument/2006/docPropsVTypes">
  <TotalTime>1046</TotalTime>
  <Words>1428</Words>
  <Application>Microsoft Office PowerPoint</Application>
  <PresentationFormat>On-screen Show (4:3)</PresentationFormat>
  <Paragraphs>229</Paragraphs>
  <Slides>25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ArialMT</vt:lpstr>
      <vt:lpstr>Calibri</vt:lpstr>
      <vt:lpstr>Courier New</vt:lpstr>
      <vt:lpstr>Gill Sans</vt:lpstr>
      <vt:lpstr>Symbol</vt:lpstr>
      <vt:lpstr>Times New Roman</vt:lpstr>
      <vt:lpstr>monday trial</vt:lpstr>
      <vt:lpstr>1_monday trial</vt:lpstr>
      <vt:lpstr>Attainment, Achievement  &amp; Equity for All</vt:lpstr>
      <vt:lpstr>Policy Context</vt:lpstr>
      <vt:lpstr>Teacher professionalism is important because: </vt:lpstr>
      <vt:lpstr> ‘Enquiry as stance’ Teacher professionalism: knowing why, knowing what, knowing how </vt:lpstr>
      <vt:lpstr>PowerPoint Presentation</vt:lpstr>
      <vt:lpstr>Practitioner enquiry supports self-evaluation for improvement planning in East Dunbartonshire schools and centres</vt:lpstr>
      <vt:lpstr>What is Practitioner enquiry?  </vt:lpstr>
      <vt:lpstr>Why is practitioner enquiry different?</vt:lpstr>
      <vt:lpstr>PowerPoint Presentation</vt:lpstr>
      <vt:lpstr>PowerPoint Presentation</vt:lpstr>
      <vt:lpstr>Step 1: Identify the issue or area of change</vt:lpstr>
      <vt:lpstr>Step 1: Checklist Questions </vt:lpstr>
      <vt:lpstr>Step 2: Identify possible solutions</vt:lpstr>
      <vt:lpstr>Step 2: Identify possible solutions</vt:lpstr>
      <vt:lpstr>Step 2:  Identify possible solutions</vt:lpstr>
      <vt:lpstr>Step 2: Checklist Questions </vt:lpstr>
      <vt:lpstr>Step 3: Introduce new practice or change</vt:lpstr>
      <vt:lpstr>Step 3: Introduce new practice or change</vt:lpstr>
      <vt:lpstr> Checklist for Step 3 </vt:lpstr>
      <vt:lpstr>Step 4: Evaluate what worked</vt:lpstr>
      <vt:lpstr>What do you evaluate?</vt:lpstr>
      <vt:lpstr>Step 4: Evaluate what worked</vt:lpstr>
      <vt:lpstr>Gathering evidence</vt:lpstr>
      <vt:lpstr>And finally,</vt:lpstr>
      <vt:lpstr>The big aim!</vt:lpstr>
    </vt:vector>
  </TitlesOfParts>
  <Company>East Dunbartonshire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Attainment, Achievement and Equity for All</dc:title>
  <dc:creator>DLECJGEdS@gov.scot</dc:creator>
  <cp:lastModifiedBy>Stevenson J (Jeremy)</cp:lastModifiedBy>
  <cp:revision>112</cp:revision>
  <cp:lastPrinted>2016-11-03T11:50:47Z</cp:lastPrinted>
  <dcterms:created xsi:type="dcterms:W3CDTF">2016-08-23T14:59:25Z</dcterms:created>
  <dcterms:modified xsi:type="dcterms:W3CDTF">2018-01-31T11:27:13Z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