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2" r:id="rId2"/>
    <p:sldId id="328" r:id="rId3"/>
    <p:sldId id="332" r:id="rId4"/>
    <p:sldId id="333" r:id="rId5"/>
    <p:sldId id="334" r:id="rId6"/>
    <p:sldId id="335" r:id="rId7"/>
    <p:sldId id="336" r:id="rId8"/>
    <p:sldId id="338" r:id="rId9"/>
    <p:sldId id="339" r:id="rId10"/>
    <p:sldId id="276" r:id="rId11"/>
    <p:sldId id="337" r:id="rId12"/>
    <p:sldId id="31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BF21BD-B05B-4C5A-A7EB-6C44A3F460EC}" v="445" dt="2026-03-26T15:26:59.3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72" autoAdjust="0"/>
    <p:restoredTop sz="69830" autoAdjust="0"/>
  </p:normalViewPr>
  <p:slideViewPr>
    <p:cSldViewPr snapToGrid="0">
      <p:cViewPr varScale="1">
        <p:scale>
          <a:sx n="51" d="100"/>
          <a:sy n="51" d="100"/>
        </p:scale>
        <p:origin x="72" y="52"/>
      </p:cViewPr>
      <p:guideLst/>
    </p:cSldViewPr>
  </p:slideViewPr>
  <p:outlineViewPr>
    <p:cViewPr>
      <p:scale>
        <a:sx n="33" d="100"/>
        <a:sy n="33" d="100"/>
      </p:scale>
      <p:origin x="0" y="-813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 Foreman" userId="1cfa5fa4-6413-4bfc-881f-e54539b751bb" providerId="ADAL" clId="{FE919546-E30A-46A8-9483-F7DBC83CD46C}"/>
    <pc:docChg chg="undo custSel addSld delSld modSld">
      <pc:chgData name="Fran Foreman" userId="1cfa5fa4-6413-4bfc-881f-e54539b751bb" providerId="ADAL" clId="{FE919546-E30A-46A8-9483-F7DBC83CD46C}" dt="2026-03-26T15:28:43.371" v="1665" actId="1076"/>
      <pc:docMkLst>
        <pc:docMk/>
      </pc:docMkLst>
      <pc:sldChg chg="addSp delSp modSp mod">
        <pc:chgData name="Fran Foreman" userId="1cfa5fa4-6413-4bfc-881f-e54539b751bb" providerId="ADAL" clId="{FE919546-E30A-46A8-9483-F7DBC83CD46C}" dt="2026-03-26T15:28:43.371" v="1665" actId="1076"/>
        <pc:sldMkLst>
          <pc:docMk/>
          <pc:sldMk cId="867115280" sldId="272"/>
        </pc:sldMkLst>
        <pc:spChg chg="add mod">
          <ac:chgData name="Fran Foreman" userId="1cfa5fa4-6413-4bfc-881f-e54539b751bb" providerId="ADAL" clId="{FE919546-E30A-46A8-9483-F7DBC83CD46C}" dt="2026-03-26T15:28:43.371" v="1665" actId="1076"/>
          <ac:spMkLst>
            <pc:docMk/>
            <pc:sldMk cId="867115280" sldId="272"/>
            <ac:spMk id="2" creationId="{FB664F8B-B332-5DD7-E410-C23826C19135}"/>
          </ac:spMkLst>
        </pc:spChg>
        <pc:spChg chg="add del mod">
          <ac:chgData name="Fran Foreman" userId="1cfa5fa4-6413-4bfc-881f-e54539b751bb" providerId="ADAL" clId="{FE919546-E30A-46A8-9483-F7DBC83CD46C}" dt="2026-03-26T13:52:17.455" v="1542" actId="478"/>
          <ac:spMkLst>
            <pc:docMk/>
            <pc:sldMk cId="867115280" sldId="272"/>
            <ac:spMk id="3" creationId="{6840C1E0-AD99-CBF9-8A65-C4EABF85D498}"/>
          </ac:spMkLst>
        </pc:spChg>
        <pc:spChg chg="del mod">
          <ac:chgData name="Fran Foreman" userId="1cfa5fa4-6413-4bfc-881f-e54539b751bb" providerId="ADAL" clId="{FE919546-E30A-46A8-9483-F7DBC83CD46C}" dt="2026-03-26T13:52:12.935" v="1541" actId="478"/>
          <ac:spMkLst>
            <pc:docMk/>
            <pc:sldMk cId="867115280" sldId="272"/>
            <ac:spMk id="4" creationId="{1F47BC25-8D6D-C3F4-2BDD-5CFF0497DF4C}"/>
          </ac:spMkLst>
        </pc:spChg>
      </pc:sldChg>
      <pc:sldChg chg="modSp mod modNotesTx">
        <pc:chgData name="Fran Foreman" userId="1cfa5fa4-6413-4bfc-881f-e54539b751bb" providerId="ADAL" clId="{FE919546-E30A-46A8-9483-F7DBC83CD46C}" dt="2026-03-26T15:28:20.137" v="1663" actId="6549"/>
        <pc:sldMkLst>
          <pc:docMk/>
          <pc:sldMk cId="89935109" sldId="276"/>
        </pc:sldMkLst>
        <pc:spChg chg="mod">
          <ac:chgData name="Fran Foreman" userId="1cfa5fa4-6413-4bfc-881f-e54539b751bb" providerId="ADAL" clId="{FE919546-E30A-46A8-9483-F7DBC83CD46C}" dt="2026-03-26T15:26:37.328" v="1655" actId="13244"/>
          <ac:spMkLst>
            <pc:docMk/>
            <pc:sldMk cId="89935109" sldId="276"/>
            <ac:spMk id="2" creationId="{3802DAA6-415A-F43D-3A84-FF28C8C14708}"/>
          </ac:spMkLst>
        </pc:spChg>
        <pc:spChg chg="mod">
          <ac:chgData name="Fran Foreman" userId="1cfa5fa4-6413-4bfc-881f-e54539b751bb" providerId="ADAL" clId="{FE919546-E30A-46A8-9483-F7DBC83CD46C}" dt="2026-03-26T15:26:59.337" v="1656" actId="13244"/>
          <ac:spMkLst>
            <pc:docMk/>
            <pc:sldMk cId="89935109" sldId="276"/>
            <ac:spMk id="3" creationId="{8A8819BC-9BF9-423D-A0C0-F184BFEA2A55}"/>
          </ac:spMkLst>
        </pc:spChg>
        <pc:picChg chg="mod">
          <ac:chgData name="Fran Foreman" userId="1cfa5fa4-6413-4bfc-881f-e54539b751bb" providerId="ADAL" clId="{FE919546-E30A-46A8-9483-F7DBC83CD46C}" dt="2026-03-26T09:41:12.635" v="1372" actId="14100"/>
          <ac:picMkLst>
            <pc:docMk/>
            <pc:sldMk cId="89935109" sldId="276"/>
            <ac:picMk id="4" creationId="{5D235EE8-90B1-A273-DA2C-FC29DAB0A40E}"/>
          </ac:picMkLst>
        </pc:picChg>
      </pc:sldChg>
      <pc:sldChg chg="add">
        <pc:chgData name="Fran Foreman" userId="1cfa5fa4-6413-4bfc-881f-e54539b751bb" providerId="ADAL" clId="{FE919546-E30A-46A8-9483-F7DBC83CD46C}" dt="2026-03-23T16:11:24.025" v="0"/>
        <pc:sldMkLst>
          <pc:docMk/>
          <pc:sldMk cId="4050705231" sldId="316"/>
        </pc:sldMkLst>
      </pc:sldChg>
      <pc:sldChg chg="addSp delSp modSp mod modNotesTx">
        <pc:chgData name="Fran Foreman" userId="1cfa5fa4-6413-4bfc-881f-e54539b751bb" providerId="ADAL" clId="{FE919546-E30A-46A8-9483-F7DBC83CD46C}" dt="2026-03-26T15:27:44.132" v="1657" actId="6549"/>
        <pc:sldMkLst>
          <pc:docMk/>
          <pc:sldMk cId="2171820561" sldId="328"/>
        </pc:sldMkLst>
        <pc:spChg chg="del mod">
          <ac:chgData name="Fran Foreman" userId="1cfa5fa4-6413-4bfc-881f-e54539b751bb" providerId="ADAL" clId="{FE919546-E30A-46A8-9483-F7DBC83CD46C}" dt="2026-03-26T13:53:28.295" v="1556" actId="478"/>
          <ac:spMkLst>
            <pc:docMk/>
            <pc:sldMk cId="2171820561" sldId="328"/>
            <ac:spMk id="2" creationId="{61E486A4-A9A5-23BE-9CBF-7438ECB91AD0}"/>
          </ac:spMkLst>
        </pc:spChg>
        <pc:spChg chg="del mod ord">
          <ac:chgData name="Fran Foreman" userId="1cfa5fa4-6413-4bfc-881f-e54539b751bb" providerId="ADAL" clId="{FE919546-E30A-46A8-9483-F7DBC83CD46C}" dt="2026-03-26T13:53:28.300" v="1558"/>
          <ac:spMkLst>
            <pc:docMk/>
            <pc:sldMk cId="2171820561" sldId="328"/>
            <ac:spMk id="4" creationId="{9871A753-F8DA-3577-8B6E-B6CE3323599B}"/>
          </ac:spMkLst>
        </pc:spChg>
        <pc:spChg chg="add mod">
          <ac:chgData name="Fran Foreman" userId="1cfa5fa4-6413-4bfc-881f-e54539b751bb" providerId="ADAL" clId="{FE919546-E30A-46A8-9483-F7DBC83CD46C}" dt="2026-03-26T15:26:14.317" v="1651" actId="33553"/>
          <ac:spMkLst>
            <pc:docMk/>
            <pc:sldMk cId="2171820561" sldId="328"/>
            <ac:spMk id="9" creationId="{7D474008-1E26-2432-AF5F-D8BE72344BF5}"/>
          </ac:spMkLst>
        </pc:spChg>
        <pc:spChg chg="add del mod">
          <ac:chgData name="Fran Foreman" userId="1cfa5fa4-6413-4bfc-881f-e54539b751bb" providerId="ADAL" clId="{FE919546-E30A-46A8-9483-F7DBC83CD46C}" dt="2026-03-26T13:53:38.971" v="1561" actId="21"/>
          <ac:spMkLst>
            <pc:docMk/>
            <pc:sldMk cId="2171820561" sldId="328"/>
            <ac:spMk id="10" creationId="{8208BBE8-D56B-D6EE-EA33-C4F5C8739606}"/>
          </ac:spMkLst>
        </pc:spChg>
        <pc:spChg chg="del mod">
          <ac:chgData name="Fran Foreman" userId="1cfa5fa4-6413-4bfc-881f-e54539b751bb" providerId="ADAL" clId="{FE919546-E30A-46A8-9483-F7DBC83CD46C}" dt="2026-03-26T13:53:32.750" v="1559" actId="478"/>
          <ac:spMkLst>
            <pc:docMk/>
            <pc:sldMk cId="2171820561" sldId="328"/>
            <ac:spMk id="11" creationId="{6C95E7CB-2284-CD6F-BB35-3C88347C5E14}"/>
          </ac:spMkLst>
        </pc:spChg>
        <pc:picChg chg="ord">
          <ac:chgData name="Fran Foreman" userId="1cfa5fa4-6413-4bfc-881f-e54539b751bb" providerId="ADAL" clId="{FE919546-E30A-46A8-9483-F7DBC83CD46C}" dt="2026-03-23T17:07:25.191" v="1057" actId="13244"/>
          <ac:picMkLst>
            <pc:docMk/>
            <pc:sldMk cId="2171820561" sldId="328"/>
            <ac:picMk id="8" creationId="{6838BF6B-7F02-02BB-50C3-69D0EDC3E923}"/>
          </ac:picMkLst>
        </pc:picChg>
        <pc:picChg chg="mod ord">
          <ac:chgData name="Fran Foreman" userId="1cfa5fa4-6413-4bfc-881f-e54539b751bb" providerId="ADAL" clId="{FE919546-E30A-46A8-9483-F7DBC83CD46C}" dt="2026-03-23T17:07:29.310" v="1059" actId="13244"/>
          <ac:picMkLst>
            <pc:docMk/>
            <pc:sldMk cId="2171820561" sldId="328"/>
            <ac:picMk id="13" creationId="{2FACFAFA-6C69-B0F1-042D-DFAD2A9B9AC1}"/>
          </ac:picMkLst>
        </pc:picChg>
      </pc:sldChg>
      <pc:sldChg chg="addSp delSp modSp mod modNotesTx">
        <pc:chgData name="Fran Foreman" userId="1cfa5fa4-6413-4bfc-881f-e54539b751bb" providerId="ADAL" clId="{FE919546-E30A-46A8-9483-F7DBC83CD46C}" dt="2026-03-26T15:27:55.142" v="1658" actId="6549"/>
        <pc:sldMkLst>
          <pc:docMk/>
          <pc:sldMk cId="2068958978" sldId="332"/>
        </pc:sldMkLst>
        <pc:spChg chg="del mod">
          <ac:chgData name="Fran Foreman" userId="1cfa5fa4-6413-4bfc-881f-e54539b751bb" providerId="ADAL" clId="{FE919546-E30A-46A8-9483-F7DBC83CD46C}" dt="2026-03-26T13:55:33.011" v="1578" actId="478"/>
          <ac:spMkLst>
            <pc:docMk/>
            <pc:sldMk cId="2068958978" sldId="332"/>
            <ac:spMk id="2" creationId="{6129DE21-2531-334B-791C-105C23EDB432}"/>
          </ac:spMkLst>
        </pc:spChg>
        <pc:spChg chg="mod">
          <ac:chgData name="Fran Foreman" userId="1cfa5fa4-6413-4bfc-881f-e54539b751bb" providerId="ADAL" clId="{FE919546-E30A-46A8-9483-F7DBC83CD46C}" dt="2026-03-26T13:56:25.187" v="1596" actId="14100"/>
          <ac:spMkLst>
            <pc:docMk/>
            <pc:sldMk cId="2068958978" sldId="332"/>
            <ac:spMk id="3" creationId="{2EB1C8E5-8119-0FDE-3B80-FED3E77817CA}"/>
          </ac:spMkLst>
        </pc:spChg>
        <pc:spChg chg="add mod">
          <ac:chgData name="Fran Foreman" userId="1cfa5fa4-6413-4bfc-881f-e54539b751bb" providerId="ADAL" clId="{FE919546-E30A-46A8-9483-F7DBC83CD46C}" dt="2026-03-26T15:26:17.097" v="1652" actId="33553"/>
          <ac:spMkLst>
            <pc:docMk/>
            <pc:sldMk cId="2068958978" sldId="332"/>
            <ac:spMk id="5" creationId="{346B314A-1235-30FD-F2F4-A9EB1D576560}"/>
          </ac:spMkLst>
        </pc:spChg>
        <pc:picChg chg="mod">
          <ac:chgData name="Fran Foreman" userId="1cfa5fa4-6413-4bfc-881f-e54539b751bb" providerId="ADAL" clId="{FE919546-E30A-46A8-9483-F7DBC83CD46C}" dt="2026-03-26T13:56:22.155" v="1595" actId="14100"/>
          <ac:picMkLst>
            <pc:docMk/>
            <pc:sldMk cId="2068958978" sldId="332"/>
            <ac:picMk id="4" creationId="{24D12E57-F36F-DCC4-D920-B021BCFFB8C9}"/>
          </ac:picMkLst>
        </pc:picChg>
      </pc:sldChg>
      <pc:sldChg chg="modSp mod modNotesTx">
        <pc:chgData name="Fran Foreman" userId="1cfa5fa4-6413-4bfc-881f-e54539b751bb" providerId="ADAL" clId="{FE919546-E30A-46A8-9483-F7DBC83CD46C}" dt="2026-03-26T15:27:59.200" v="1659" actId="6549"/>
        <pc:sldMkLst>
          <pc:docMk/>
          <pc:sldMk cId="2985899236" sldId="333"/>
        </pc:sldMkLst>
        <pc:spChg chg="mod">
          <ac:chgData name="Fran Foreman" userId="1cfa5fa4-6413-4bfc-881f-e54539b751bb" providerId="ADAL" clId="{FE919546-E30A-46A8-9483-F7DBC83CD46C}" dt="2026-03-26T13:56:51.229" v="1600" actId="14100"/>
          <ac:spMkLst>
            <pc:docMk/>
            <pc:sldMk cId="2985899236" sldId="333"/>
            <ac:spMk id="2" creationId="{E8759B68-3545-274D-DD5E-76BF02EE7F32}"/>
          </ac:spMkLst>
        </pc:spChg>
        <pc:spChg chg="mod">
          <ac:chgData name="Fran Foreman" userId="1cfa5fa4-6413-4bfc-881f-e54539b751bb" providerId="ADAL" clId="{FE919546-E30A-46A8-9483-F7DBC83CD46C}" dt="2026-03-26T10:34:25.609" v="1385" actId="27636"/>
          <ac:spMkLst>
            <pc:docMk/>
            <pc:sldMk cId="2985899236" sldId="333"/>
            <ac:spMk id="3" creationId="{2D4E9ED4-185E-D6AD-6A35-211622873160}"/>
          </ac:spMkLst>
        </pc:spChg>
        <pc:picChg chg="mod">
          <ac:chgData name="Fran Foreman" userId="1cfa5fa4-6413-4bfc-881f-e54539b751bb" providerId="ADAL" clId="{FE919546-E30A-46A8-9483-F7DBC83CD46C}" dt="2026-03-23T16:23:45.876" v="687" actId="962"/>
          <ac:picMkLst>
            <pc:docMk/>
            <pc:sldMk cId="2985899236" sldId="333"/>
            <ac:picMk id="4" creationId="{86D70D66-4DB3-0929-4481-B94CD694473B}"/>
          </ac:picMkLst>
        </pc:picChg>
        <pc:picChg chg="mod">
          <ac:chgData name="Fran Foreman" userId="1cfa5fa4-6413-4bfc-881f-e54539b751bb" providerId="ADAL" clId="{FE919546-E30A-46A8-9483-F7DBC83CD46C}" dt="2026-03-23T16:22:57.993" v="559" actId="962"/>
          <ac:picMkLst>
            <pc:docMk/>
            <pc:sldMk cId="2985899236" sldId="333"/>
            <ac:picMk id="5" creationId="{6A9C7277-0C83-9963-45A0-3F8BDEF7C268}"/>
          </ac:picMkLst>
        </pc:picChg>
      </pc:sldChg>
      <pc:sldChg chg="addSp delSp modSp mod modNotesTx">
        <pc:chgData name="Fran Foreman" userId="1cfa5fa4-6413-4bfc-881f-e54539b751bb" providerId="ADAL" clId="{FE919546-E30A-46A8-9483-F7DBC83CD46C}" dt="2026-03-26T15:28:02.259" v="1660" actId="6549"/>
        <pc:sldMkLst>
          <pc:docMk/>
          <pc:sldMk cId="1043311208" sldId="334"/>
        </pc:sldMkLst>
        <pc:spChg chg="add del mod">
          <ac:chgData name="Fran Foreman" userId="1cfa5fa4-6413-4bfc-881f-e54539b751bb" providerId="ADAL" clId="{FE919546-E30A-46A8-9483-F7DBC83CD46C}" dt="2026-03-26T13:58:08.909" v="1611" actId="478"/>
          <ac:spMkLst>
            <pc:docMk/>
            <pc:sldMk cId="1043311208" sldId="334"/>
            <ac:spMk id="2" creationId="{58D63015-8596-0301-6E7F-5B3DB3AE16DF}"/>
          </ac:spMkLst>
        </pc:spChg>
        <pc:spChg chg="add mod">
          <ac:chgData name="Fran Foreman" userId="1cfa5fa4-6413-4bfc-881f-e54539b751bb" providerId="ADAL" clId="{FE919546-E30A-46A8-9483-F7DBC83CD46C}" dt="2026-03-26T15:26:19.866" v="1653" actId="33553"/>
          <ac:spMkLst>
            <pc:docMk/>
            <pc:sldMk cId="1043311208" sldId="334"/>
            <ac:spMk id="3" creationId="{DDC487FB-3BEB-F1C4-255E-569FDE7F6AF0}"/>
          </ac:spMkLst>
        </pc:spChg>
        <pc:spChg chg="add del mod">
          <ac:chgData name="Fran Foreman" userId="1cfa5fa4-6413-4bfc-881f-e54539b751bb" providerId="ADAL" clId="{FE919546-E30A-46A8-9483-F7DBC83CD46C}" dt="2026-03-26T13:58:11.214" v="1612" actId="478"/>
          <ac:spMkLst>
            <pc:docMk/>
            <pc:sldMk cId="1043311208" sldId="334"/>
            <ac:spMk id="5" creationId="{CF99AEC8-5602-BB8A-0009-6593FB22EDD3}"/>
          </ac:spMkLst>
        </pc:spChg>
        <pc:picChg chg="mod">
          <ac:chgData name="Fran Foreman" userId="1cfa5fa4-6413-4bfc-881f-e54539b751bb" providerId="ADAL" clId="{FE919546-E30A-46A8-9483-F7DBC83CD46C}" dt="2026-03-26T13:57:50.939" v="1607" actId="14100"/>
          <ac:picMkLst>
            <pc:docMk/>
            <pc:sldMk cId="1043311208" sldId="334"/>
            <ac:picMk id="4" creationId="{60807C4D-95A5-1792-4C30-B04337F3EC3A}"/>
          </ac:picMkLst>
        </pc:picChg>
      </pc:sldChg>
      <pc:sldChg chg="addSp delSp modSp mod modNotesTx">
        <pc:chgData name="Fran Foreman" userId="1cfa5fa4-6413-4bfc-881f-e54539b751bb" providerId="ADAL" clId="{FE919546-E30A-46A8-9483-F7DBC83CD46C}" dt="2026-03-26T15:28:05.409" v="1661" actId="6549"/>
        <pc:sldMkLst>
          <pc:docMk/>
          <pc:sldMk cId="2572602064" sldId="335"/>
        </pc:sldMkLst>
        <pc:spChg chg="add del mod">
          <ac:chgData name="Fran Foreman" userId="1cfa5fa4-6413-4bfc-881f-e54539b751bb" providerId="ADAL" clId="{FE919546-E30A-46A8-9483-F7DBC83CD46C}" dt="2026-03-25T16:24:37.334" v="1094" actId="33699"/>
          <ac:spMkLst>
            <pc:docMk/>
            <pc:sldMk cId="2572602064" sldId="335"/>
            <ac:spMk id="2" creationId="{1D8FB93A-A7E6-4579-B2C2-F444DD0B6C42}"/>
          </ac:spMkLst>
        </pc:spChg>
        <pc:spChg chg="add del mod">
          <ac:chgData name="Fran Foreman" userId="1cfa5fa4-6413-4bfc-881f-e54539b751bb" providerId="ADAL" clId="{FE919546-E30A-46A8-9483-F7DBC83CD46C}" dt="2026-03-26T13:59:11.395" v="1644" actId="478"/>
          <ac:spMkLst>
            <pc:docMk/>
            <pc:sldMk cId="2572602064" sldId="335"/>
            <ac:spMk id="2" creationId="{E1156FFB-4A8C-E96C-FEB9-295DA282AAF4}"/>
          </ac:spMkLst>
        </pc:spChg>
        <pc:spChg chg="add mod">
          <ac:chgData name="Fran Foreman" userId="1cfa5fa4-6413-4bfc-881f-e54539b751bb" providerId="ADAL" clId="{FE919546-E30A-46A8-9483-F7DBC83CD46C}" dt="2026-03-26T15:26:22.325" v="1654" actId="33553"/>
          <ac:spMkLst>
            <pc:docMk/>
            <pc:sldMk cId="2572602064" sldId="335"/>
            <ac:spMk id="3" creationId="{9A3D057F-97E9-1E9E-9856-93A9D21EF3AE}"/>
          </ac:spMkLst>
        </pc:spChg>
        <pc:spChg chg="add del mod">
          <ac:chgData name="Fran Foreman" userId="1cfa5fa4-6413-4bfc-881f-e54539b751bb" providerId="ADAL" clId="{FE919546-E30A-46A8-9483-F7DBC83CD46C}" dt="2026-03-26T13:59:13.551" v="1645" actId="478"/>
          <ac:spMkLst>
            <pc:docMk/>
            <pc:sldMk cId="2572602064" sldId="335"/>
            <ac:spMk id="5" creationId="{3DA04221-F1F3-5206-1C87-97CD89BBC343}"/>
          </ac:spMkLst>
        </pc:spChg>
        <pc:picChg chg="mod">
          <ac:chgData name="Fran Foreman" userId="1cfa5fa4-6413-4bfc-881f-e54539b751bb" providerId="ADAL" clId="{FE919546-E30A-46A8-9483-F7DBC83CD46C}" dt="2026-03-26T13:59:23.558" v="1647" actId="1076"/>
          <ac:picMkLst>
            <pc:docMk/>
            <pc:sldMk cId="2572602064" sldId="335"/>
            <ac:picMk id="4" creationId="{A810EA55-8DB0-0673-BC2C-9E650628BFBB}"/>
          </ac:picMkLst>
        </pc:picChg>
      </pc:sldChg>
      <pc:sldChg chg="addSp delSp modSp mod addAnim delAnim modAnim modNotesTx">
        <pc:chgData name="Fran Foreman" userId="1cfa5fa4-6413-4bfc-881f-e54539b751bb" providerId="ADAL" clId="{FE919546-E30A-46A8-9483-F7DBC83CD46C}" dt="2026-03-26T15:28:12.339" v="1662" actId="20577"/>
        <pc:sldMkLst>
          <pc:docMk/>
          <pc:sldMk cId="1416839709" sldId="336"/>
        </pc:sldMkLst>
        <pc:spChg chg="add mod">
          <ac:chgData name="Fran Foreman" userId="1cfa5fa4-6413-4bfc-881f-e54539b751bb" providerId="ADAL" clId="{FE919546-E30A-46A8-9483-F7DBC83CD46C}" dt="2026-03-25T16:32:58.842" v="1208" actId="13244"/>
          <ac:spMkLst>
            <pc:docMk/>
            <pc:sldMk cId="1416839709" sldId="336"/>
            <ac:spMk id="3" creationId="{4BDDF751-B207-6F76-F238-F61869091190}"/>
          </ac:spMkLst>
        </pc:spChg>
        <pc:spChg chg="del mod">
          <ac:chgData name="Fran Foreman" userId="1cfa5fa4-6413-4bfc-881f-e54539b751bb" providerId="ADAL" clId="{FE919546-E30A-46A8-9483-F7DBC83CD46C}" dt="2026-03-26T09:19:08.778" v="1247" actId="478"/>
          <ac:spMkLst>
            <pc:docMk/>
            <pc:sldMk cId="1416839709" sldId="336"/>
            <ac:spMk id="4" creationId="{DD85BD08-5B52-5539-5705-A0581BF48C98}"/>
          </ac:spMkLst>
        </pc:spChg>
        <pc:spChg chg="add del mod">
          <ac:chgData name="Fran Foreman" userId="1cfa5fa4-6413-4bfc-881f-e54539b751bb" providerId="ADAL" clId="{FE919546-E30A-46A8-9483-F7DBC83CD46C}" dt="2026-03-26T09:18:37.758" v="1244" actId="478"/>
          <ac:spMkLst>
            <pc:docMk/>
            <pc:sldMk cId="1416839709" sldId="336"/>
            <ac:spMk id="5" creationId="{46EF737E-1B9B-5DB1-DE62-7563E485FE5C}"/>
          </ac:spMkLst>
        </pc:spChg>
        <pc:spChg chg="del mod">
          <ac:chgData name="Fran Foreman" userId="1cfa5fa4-6413-4bfc-881f-e54539b751bb" providerId="ADAL" clId="{FE919546-E30A-46A8-9483-F7DBC83CD46C}" dt="2026-03-26T09:18:35.948" v="1243" actId="478"/>
          <ac:spMkLst>
            <pc:docMk/>
            <pc:sldMk cId="1416839709" sldId="336"/>
            <ac:spMk id="6" creationId="{33861A4B-18BE-AD9C-80CF-4F02BB73F88B}"/>
          </ac:spMkLst>
        </pc:spChg>
        <pc:spChg chg="del mod">
          <ac:chgData name="Fran Foreman" userId="1cfa5fa4-6413-4bfc-881f-e54539b751bb" providerId="ADAL" clId="{FE919546-E30A-46A8-9483-F7DBC83CD46C}" dt="2026-03-26T09:22:02.158" v="1259" actId="21"/>
          <ac:spMkLst>
            <pc:docMk/>
            <pc:sldMk cId="1416839709" sldId="336"/>
            <ac:spMk id="7" creationId="{36A9139B-1535-2338-5C54-45D0904C300F}"/>
          </ac:spMkLst>
        </pc:spChg>
        <pc:spChg chg="add mod">
          <ac:chgData name="Fran Foreman" userId="1cfa5fa4-6413-4bfc-881f-e54539b751bb" providerId="ADAL" clId="{FE919546-E30A-46A8-9483-F7DBC83CD46C}" dt="2026-03-26T15:15:59.867" v="1649" actId="13244"/>
          <ac:spMkLst>
            <pc:docMk/>
            <pc:sldMk cId="1416839709" sldId="336"/>
            <ac:spMk id="8" creationId="{92E7DD8B-1D7F-6505-9E6A-85FBCA84C9E7}"/>
          </ac:spMkLst>
        </pc:spChg>
        <pc:spChg chg="del mod">
          <ac:chgData name="Fran Foreman" userId="1cfa5fa4-6413-4bfc-881f-e54539b751bb" providerId="ADAL" clId="{FE919546-E30A-46A8-9483-F7DBC83CD46C}" dt="2026-03-26T09:19:37.177" v="1250" actId="478"/>
          <ac:spMkLst>
            <pc:docMk/>
            <pc:sldMk cId="1416839709" sldId="336"/>
            <ac:spMk id="9" creationId="{9A910CE4-C74B-8F8B-16A7-6A4589E2CA6F}"/>
          </ac:spMkLst>
        </pc:spChg>
        <pc:spChg chg="add del mod">
          <ac:chgData name="Fran Foreman" userId="1cfa5fa4-6413-4bfc-881f-e54539b751bb" providerId="ADAL" clId="{FE919546-E30A-46A8-9483-F7DBC83CD46C}" dt="2026-03-25T16:30:12.528" v="1130" actId="478"/>
          <ac:spMkLst>
            <pc:docMk/>
            <pc:sldMk cId="1416839709" sldId="336"/>
            <ac:spMk id="16" creationId="{9D0FB189-2467-1C1D-18AD-76D4F4F4E9A2}"/>
          </ac:spMkLst>
        </pc:spChg>
        <pc:graphicFrameChg chg="del mod">
          <ac:chgData name="Fran Foreman" userId="1cfa5fa4-6413-4bfc-881f-e54539b751bb" providerId="ADAL" clId="{FE919546-E30A-46A8-9483-F7DBC83CD46C}" dt="2026-03-25T16:30:09.764" v="1129" actId="478"/>
          <ac:graphicFrameMkLst>
            <pc:docMk/>
            <pc:sldMk cId="1416839709" sldId="336"/>
            <ac:graphicFrameMk id="8" creationId="{E4542103-39D1-E876-F6CE-0336306D6E2C}"/>
          </ac:graphicFrameMkLst>
        </pc:graphicFrameChg>
        <pc:picChg chg="add mod">
          <ac:chgData name="Fran Foreman" userId="1cfa5fa4-6413-4bfc-881f-e54539b751bb" providerId="ADAL" clId="{FE919546-E30A-46A8-9483-F7DBC83CD46C}" dt="2026-03-25T16:31:56.278" v="1189" actId="962"/>
          <ac:picMkLst>
            <pc:docMk/>
            <pc:sldMk cId="1416839709" sldId="336"/>
            <ac:picMk id="11" creationId="{6B623ADD-1FB3-AE01-FAF3-7829678EF23D}"/>
          </ac:picMkLst>
        </pc:picChg>
        <pc:picChg chg="add mod">
          <ac:chgData name="Fran Foreman" userId="1cfa5fa4-6413-4bfc-881f-e54539b751bb" providerId="ADAL" clId="{FE919546-E30A-46A8-9483-F7DBC83CD46C}" dt="2026-03-25T16:31:53.708" v="1188" actId="962"/>
          <ac:picMkLst>
            <pc:docMk/>
            <pc:sldMk cId="1416839709" sldId="336"/>
            <ac:picMk id="13" creationId="{C0B3A366-65D9-A199-EE16-C12DEC830BFC}"/>
          </ac:picMkLst>
        </pc:picChg>
        <pc:picChg chg="add mod">
          <ac:chgData name="Fran Foreman" userId="1cfa5fa4-6413-4bfc-881f-e54539b751bb" providerId="ADAL" clId="{FE919546-E30A-46A8-9483-F7DBC83CD46C}" dt="2026-03-25T16:31:58.340" v="1190" actId="962"/>
          <ac:picMkLst>
            <pc:docMk/>
            <pc:sldMk cId="1416839709" sldId="336"/>
            <ac:picMk id="15" creationId="{48214ED4-D74B-C5D5-1A08-B3CCBA9CAC8C}"/>
          </ac:picMkLst>
        </pc:picChg>
      </pc:sldChg>
      <pc:sldChg chg="modSp mod modNotesTx">
        <pc:chgData name="Fran Foreman" userId="1cfa5fa4-6413-4bfc-881f-e54539b751bb" providerId="ADAL" clId="{FE919546-E30A-46A8-9483-F7DBC83CD46C}" dt="2026-03-26T15:28:25.980" v="1664" actId="6549"/>
        <pc:sldMkLst>
          <pc:docMk/>
          <pc:sldMk cId="2289836565" sldId="337"/>
        </pc:sldMkLst>
        <pc:spChg chg="mod">
          <ac:chgData name="Fran Foreman" userId="1cfa5fa4-6413-4bfc-881f-e54539b751bb" providerId="ADAL" clId="{FE919546-E30A-46A8-9483-F7DBC83CD46C}" dt="2026-03-26T10:35:30.774" v="1387" actId="255"/>
          <ac:spMkLst>
            <pc:docMk/>
            <pc:sldMk cId="2289836565" sldId="337"/>
            <ac:spMk id="3" creationId="{AC54A320-924C-14E7-3412-11295C3ADEF5}"/>
          </ac:spMkLst>
        </pc:spChg>
      </pc:sldChg>
      <pc:sldChg chg="addSp delSp modSp new mod">
        <pc:chgData name="Fran Foreman" userId="1cfa5fa4-6413-4bfc-881f-e54539b751bb" providerId="ADAL" clId="{FE919546-E30A-46A8-9483-F7DBC83CD46C}" dt="2026-03-26T13:49:05.093" v="1495" actId="13244"/>
        <pc:sldMkLst>
          <pc:docMk/>
          <pc:sldMk cId="3002535003" sldId="338"/>
        </pc:sldMkLst>
        <pc:spChg chg="del">
          <ac:chgData name="Fran Foreman" userId="1cfa5fa4-6413-4bfc-881f-e54539b751bb" providerId="ADAL" clId="{FE919546-E30A-46A8-9483-F7DBC83CD46C}" dt="2026-03-26T09:38:56.404" v="1347" actId="478"/>
          <ac:spMkLst>
            <pc:docMk/>
            <pc:sldMk cId="3002535003" sldId="338"/>
            <ac:spMk id="2" creationId="{955882DB-FDAE-EFC5-A96C-47C24FD68C4B}"/>
          </ac:spMkLst>
        </pc:spChg>
        <pc:spChg chg="mod">
          <ac:chgData name="Fran Foreman" userId="1cfa5fa4-6413-4bfc-881f-e54539b751bb" providerId="ADAL" clId="{FE919546-E30A-46A8-9483-F7DBC83CD46C}" dt="2026-03-26T09:39:41.075" v="1357" actId="113"/>
          <ac:spMkLst>
            <pc:docMk/>
            <pc:sldMk cId="3002535003" sldId="338"/>
            <ac:spMk id="3" creationId="{00BC67F9-A9E1-CEDE-9A9D-1A8D396FBF59}"/>
          </ac:spMkLst>
        </pc:spChg>
        <pc:spChg chg="add mod">
          <ac:chgData name="Fran Foreman" userId="1cfa5fa4-6413-4bfc-881f-e54539b751bb" providerId="ADAL" clId="{FE919546-E30A-46A8-9483-F7DBC83CD46C}" dt="2026-03-26T13:49:05.093" v="1495" actId="13244"/>
          <ac:spMkLst>
            <pc:docMk/>
            <pc:sldMk cId="3002535003" sldId="338"/>
            <ac:spMk id="4" creationId="{E3A639C2-987D-B9B6-DC86-AA5B653E8C11}"/>
          </ac:spMkLst>
        </pc:spChg>
      </pc:sldChg>
      <pc:sldChg chg="addSp delSp modSp new mod delAnim modAnim">
        <pc:chgData name="Fran Foreman" userId="1cfa5fa4-6413-4bfc-881f-e54539b751bb" providerId="ADAL" clId="{FE919546-E30A-46A8-9483-F7DBC83CD46C}" dt="2026-03-26T13:49:08.062" v="1496" actId="13244"/>
        <pc:sldMkLst>
          <pc:docMk/>
          <pc:sldMk cId="4135578340" sldId="339"/>
        </pc:sldMkLst>
        <pc:spChg chg="del">
          <ac:chgData name="Fran Foreman" userId="1cfa5fa4-6413-4bfc-881f-e54539b751bb" providerId="ADAL" clId="{FE919546-E30A-46A8-9483-F7DBC83CD46C}" dt="2026-03-26T09:38:35.063" v="1341" actId="478"/>
          <ac:spMkLst>
            <pc:docMk/>
            <pc:sldMk cId="4135578340" sldId="339"/>
            <ac:spMk id="2" creationId="{65487BC5-5E8D-E4BF-A34A-886F10EE534F}"/>
          </ac:spMkLst>
        </pc:spChg>
        <pc:spChg chg="mod">
          <ac:chgData name="Fran Foreman" userId="1cfa5fa4-6413-4bfc-881f-e54539b751bb" providerId="ADAL" clId="{FE919546-E30A-46A8-9483-F7DBC83CD46C}" dt="2026-03-26T09:40:12.936" v="1361" actId="255"/>
          <ac:spMkLst>
            <pc:docMk/>
            <pc:sldMk cId="4135578340" sldId="339"/>
            <ac:spMk id="3" creationId="{EBF9C9A6-24B8-45F3-9464-4E5ABD0636FF}"/>
          </ac:spMkLst>
        </pc:spChg>
        <pc:spChg chg="add mod">
          <ac:chgData name="Fran Foreman" userId="1cfa5fa4-6413-4bfc-881f-e54539b751bb" providerId="ADAL" clId="{FE919546-E30A-46A8-9483-F7DBC83CD46C}" dt="2026-03-26T13:49:08.062" v="1496" actId="13244"/>
          <ac:spMkLst>
            <pc:docMk/>
            <pc:sldMk cId="4135578340" sldId="339"/>
            <ac:spMk id="4" creationId="{B7B47389-3DA6-B44E-6BC4-97664DF30908}"/>
          </ac:spMkLst>
        </pc:spChg>
        <pc:spChg chg="add del mod">
          <ac:chgData name="Fran Foreman" userId="1cfa5fa4-6413-4bfc-881f-e54539b751bb" providerId="ADAL" clId="{FE919546-E30A-46A8-9483-F7DBC83CD46C}" dt="2026-03-26T09:22:23.163" v="1270" actId="478"/>
          <ac:spMkLst>
            <pc:docMk/>
            <pc:sldMk cId="4135578340" sldId="339"/>
            <ac:spMk id="7" creationId="{36A9139B-1535-2338-5C54-45D0904C300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B0077-B024-4EB1-9EE1-446397E458AF}" type="datetimeFigureOut">
              <a:rPr lang="en-GB" smtClean="0"/>
              <a:t>26/03/2026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67A014-47D7-42EB-AE64-782B7419F13B}" type="slidenum">
              <a:rPr lang="en-GB" smtClean="0"/>
              <a:t>‹#›</a:t>
            </a:fld>
            <a:endParaRPr lang="en-GB"/>
          </a:p>
        </p:txBody>
      </p:sp>
    </p:spTree>
    <p:extLst>
      <p:ext uri="{BB962C8B-B14F-4D97-AF65-F5344CB8AC3E}">
        <p14:creationId xmlns:p14="http://schemas.microsoft.com/office/powerpoint/2010/main" val="3925649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567A014-47D7-42EB-AE64-782B7419F13B}" type="slidenum">
              <a:rPr lang="en-GB" smtClean="0"/>
              <a:t>1</a:t>
            </a:fld>
            <a:endParaRPr lang="en-GB" dirty="0"/>
          </a:p>
        </p:txBody>
      </p:sp>
    </p:spTree>
    <p:extLst>
      <p:ext uri="{BB962C8B-B14F-4D97-AF65-F5344CB8AC3E}">
        <p14:creationId xmlns:p14="http://schemas.microsoft.com/office/powerpoint/2010/main" val="658692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438E0-A555-FB93-9252-182ED4C2B2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626154-6D7C-C2F6-912E-DF71E4313B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1DBBAF0-ACC6-B0C4-D421-FA1E3FE1F38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5484CC0-A6A3-D5C7-D6E1-6A032F80431A}"/>
              </a:ext>
            </a:extLst>
          </p:cNvPr>
          <p:cNvSpPr>
            <a:spLocks noGrp="1"/>
          </p:cNvSpPr>
          <p:nvPr>
            <p:ph type="sldNum" sz="quarter" idx="5"/>
          </p:nvPr>
        </p:nvSpPr>
        <p:spPr/>
        <p:txBody>
          <a:bodyPr/>
          <a:lstStyle/>
          <a:p>
            <a:fld id="{9035681A-6C9B-44AB-8D69-E5FD41F7E01E}" type="slidenum">
              <a:rPr lang="en-GB" smtClean="0"/>
              <a:t>2</a:t>
            </a:fld>
            <a:endParaRPr lang="en-GB"/>
          </a:p>
        </p:txBody>
      </p:sp>
    </p:spTree>
    <p:extLst>
      <p:ext uri="{BB962C8B-B14F-4D97-AF65-F5344CB8AC3E}">
        <p14:creationId xmlns:p14="http://schemas.microsoft.com/office/powerpoint/2010/main" val="2578561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9035681A-6C9B-44AB-8D69-E5FD41F7E01E}" type="slidenum">
              <a:rPr lang="en-GB" smtClean="0"/>
              <a:t>3</a:t>
            </a:fld>
            <a:endParaRPr lang="en-GB"/>
          </a:p>
        </p:txBody>
      </p:sp>
    </p:spTree>
    <p:extLst>
      <p:ext uri="{BB962C8B-B14F-4D97-AF65-F5344CB8AC3E}">
        <p14:creationId xmlns:p14="http://schemas.microsoft.com/office/powerpoint/2010/main" val="3912773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9035681A-6C9B-44AB-8D69-E5FD41F7E01E}" type="slidenum">
              <a:rPr lang="en-GB" smtClean="0"/>
              <a:t>4</a:t>
            </a:fld>
            <a:endParaRPr lang="en-GB"/>
          </a:p>
        </p:txBody>
      </p:sp>
    </p:spTree>
    <p:extLst>
      <p:ext uri="{BB962C8B-B14F-4D97-AF65-F5344CB8AC3E}">
        <p14:creationId xmlns:p14="http://schemas.microsoft.com/office/powerpoint/2010/main" val="331650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35681A-6C9B-44AB-8D69-E5FD41F7E01E}" type="slidenum">
              <a:rPr lang="en-GB" smtClean="0"/>
              <a:t>5</a:t>
            </a:fld>
            <a:endParaRPr lang="en-GB"/>
          </a:p>
        </p:txBody>
      </p:sp>
    </p:spTree>
    <p:extLst>
      <p:ext uri="{BB962C8B-B14F-4D97-AF65-F5344CB8AC3E}">
        <p14:creationId xmlns:p14="http://schemas.microsoft.com/office/powerpoint/2010/main" val="2837123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35681A-6C9B-44AB-8D69-E5FD41F7E01E}" type="slidenum">
              <a:rPr lang="en-GB" smtClean="0"/>
              <a:t>6</a:t>
            </a:fld>
            <a:endParaRPr lang="en-GB"/>
          </a:p>
        </p:txBody>
      </p:sp>
    </p:spTree>
    <p:extLst>
      <p:ext uri="{BB962C8B-B14F-4D97-AF65-F5344CB8AC3E}">
        <p14:creationId xmlns:p14="http://schemas.microsoft.com/office/powerpoint/2010/main" val="2478069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35681A-6C9B-44AB-8D69-E5FD41F7E01E}" type="slidenum">
              <a:rPr lang="en-GB" smtClean="0"/>
              <a:t>7</a:t>
            </a:fld>
            <a:endParaRPr lang="en-GB"/>
          </a:p>
        </p:txBody>
      </p:sp>
    </p:spTree>
    <p:extLst>
      <p:ext uri="{BB962C8B-B14F-4D97-AF65-F5344CB8AC3E}">
        <p14:creationId xmlns:p14="http://schemas.microsoft.com/office/powerpoint/2010/main" val="121790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35681A-6C9B-44AB-8D69-E5FD41F7E01E}" type="slidenum">
              <a:rPr lang="en-GB" smtClean="0"/>
              <a:t>10</a:t>
            </a:fld>
            <a:endParaRPr lang="en-GB"/>
          </a:p>
        </p:txBody>
      </p:sp>
    </p:spTree>
    <p:extLst>
      <p:ext uri="{BB962C8B-B14F-4D97-AF65-F5344CB8AC3E}">
        <p14:creationId xmlns:p14="http://schemas.microsoft.com/office/powerpoint/2010/main" val="675272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9035681A-6C9B-44AB-8D69-E5FD41F7E01E}" type="slidenum">
              <a:rPr lang="en-GB" smtClean="0"/>
              <a:t>11</a:t>
            </a:fld>
            <a:endParaRPr lang="en-GB"/>
          </a:p>
        </p:txBody>
      </p:sp>
    </p:spTree>
    <p:extLst>
      <p:ext uri="{BB962C8B-B14F-4D97-AF65-F5344CB8AC3E}">
        <p14:creationId xmlns:p14="http://schemas.microsoft.com/office/powerpoint/2010/main" val="1730089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E9564-05CB-5AEC-FADE-EDF006C1A57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F6DDF18-507D-63C3-028C-69C2AF033C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1715304-05BD-B551-6D58-3D5596EA5144}"/>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5" name="Footer Placeholder 4">
            <a:extLst>
              <a:ext uri="{FF2B5EF4-FFF2-40B4-BE49-F238E27FC236}">
                <a16:creationId xmlns:a16="http://schemas.microsoft.com/office/drawing/2014/main" id="{682ED535-280B-0BE5-3875-6A52B2A321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BF61A9-5F61-FEBB-5110-EA34A4C0C892}"/>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2640651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80D53-9E9B-AFD4-D6F9-372CC9739C3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61652B2-2804-0BDF-6D8D-0DA704CFB4F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BF41886-6533-A177-3947-643AE4DC80B4}"/>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5" name="Footer Placeholder 4">
            <a:extLst>
              <a:ext uri="{FF2B5EF4-FFF2-40B4-BE49-F238E27FC236}">
                <a16:creationId xmlns:a16="http://schemas.microsoft.com/office/drawing/2014/main" id="{E4A3F678-AB9B-C6C5-E08E-77FE83B352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5F4653-B315-48D6-4B05-ECBCC014D0BA}"/>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3884952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421FFA-99F4-C16B-293C-ABA28F7434FA}"/>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0AF14E9-46BD-6A9D-4980-BC5DDB02F65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366D54F-2EEB-4305-428A-806411A4C9D9}"/>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5" name="Footer Placeholder 4">
            <a:extLst>
              <a:ext uri="{FF2B5EF4-FFF2-40B4-BE49-F238E27FC236}">
                <a16:creationId xmlns:a16="http://schemas.microsoft.com/office/drawing/2014/main" id="{760855C0-1543-1943-BA12-D010FB3E67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814D20-8D3F-7944-396E-EC454C7DB025}"/>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3886475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bg>
      <p:bgPr>
        <a:solidFill>
          <a:srgbClr val="117980"/>
        </a:solidFill>
        <a:effectLst/>
      </p:bgPr>
    </p:bg>
    <p:spTree>
      <p:nvGrpSpPr>
        <p:cNvPr id="1" name=""/>
        <p:cNvGrpSpPr/>
        <p:nvPr/>
      </p:nvGrpSpPr>
      <p:grpSpPr>
        <a:xfrm>
          <a:off x="0" y="0"/>
          <a:ext cx="0" cy="0"/>
          <a:chOff x="0" y="0"/>
          <a:chExt cx="0" cy="0"/>
        </a:xfrm>
      </p:grpSpPr>
      <p:pic>
        <p:nvPicPr>
          <p:cNvPr id="1026" name="Picture 2" descr="Education Scotland logo">
            <a:extLst>
              <a:ext uri="{FF2B5EF4-FFF2-40B4-BE49-F238E27FC236}">
                <a16:creationId xmlns:a16="http://schemas.microsoft.com/office/drawing/2014/main" id="{BE69DBDB-C089-F2E6-D218-3A920D27CC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71938" y="2619375"/>
            <a:ext cx="4048125" cy="161925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B10D8A01-D75E-FE28-B859-9C3954D89C24}"/>
              </a:ext>
            </a:extLst>
          </p:cNvPr>
          <p:cNvSpPr>
            <a:spLocks noGrp="1"/>
          </p:cNvSpPr>
          <p:nvPr>
            <p:ph type="title" hasCustomPrompt="1"/>
          </p:nvPr>
        </p:nvSpPr>
        <p:spPr>
          <a:xfrm>
            <a:off x="1" y="-556255"/>
            <a:ext cx="12191999" cy="542295"/>
          </a:xfrm>
        </p:spPr>
        <p:txBody>
          <a:bodyPr/>
          <a:lstStyle>
            <a:lvl1pPr>
              <a:defRPr sz="4000">
                <a:solidFill>
                  <a:srgbClr val="117980"/>
                </a:solidFill>
              </a:defRPr>
            </a:lvl1pPr>
          </a:lstStyle>
          <a:p>
            <a:r>
              <a:rPr lang="en-GB"/>
              <a:t>Education Scotland logo white on teal background</a:t>
            </a:r>
          </a:p>
        </p:txBody>
      </p:sp>
    </p:spTree>
    <p:extLst>
      <p:ext uri="{BB962C8B-B14F-4D97-AF65-F5344CB8AC3E}">
        <p14:creationId xmlns:p14="http://schemas.microsoft.com/office/powerpoint/2010/main" val="4179313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64000-FEAC-8F33-8BF5-40ABA93584C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860824E-2BF6-7DED-C366-4E25FB6B780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0249CBD-AAF2-E20C-1E75-884469F89E54}"/>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5" name="Footer Placeholder 4">
            <a:extLst>
              <a:ext uri="{FF2B5EF4-FFF2-40B4-BE49-F238E27FC236}">
                <a16:creationId xmlns:a16="http://schemas.microsoft.com/office/drawing/2014/main" id="{F6592A75-2D3A-3A1D-7D2E-7D2927AEDC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28A824-D3B1-FC1C-9BD4-474923A67089}"/>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2540532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8A179-F2BA-FFF4-1B3E-B808D714E6A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7E8014A-68B1-BC46-A6AC-F9ED5A9885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B4A64F0-D0C2-A074-8760-BEEFB44834FA}"/>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5" name="Footer Placeholder 4">
            <a:extLst>
              <a:ext uri="{FF2B5EF4-FFF2-40B4-BE49-F238E27FC236}">
                <a16:creationId xmlns:a16="http://schemas.microsoft.com/office/drawing/2014/main" id="{6F6988B4-22FC-FD33-6953-D3BFF8FCA5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FDADE0-114A-EF26-6D30-B4B914EB7E97}"/>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1042275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77544-195F-EA5F-DCB0-5F7DE23BFB8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AECC6DA-65C2-FEAB-419F-90A20E6391C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B26783F-9CB3-4950-DD1A-F0FA61245DF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E773037-0E4F-73C6-AA84-6738D417C55F}"/>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6" name="Footer Placeholder 5">
            <a:extLst>
              <a:ext uri="{FF2B5EF4-FFF2-40B4-BE49-F238E27FC236}">
                <a16:creationId xmlns:a16="http://schemas.microsoft.com/office/drawing/2014/main" id="{AF501002-E910-BCC2-9F75-F99EEDB2E6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969DEC-2CE0-29EE-6813-0DFAC3D1A75D}"/>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1793878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5C88E-26DF-DB7A-CBBC-3727FD8849E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31F8DCE-7FCF-CAA1-04F6-99824D011C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EBE76FD-7B20-0273-740F-86A80A870DE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A02219F-9F4A-DB33-4F5B-7C21C4BF6D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9313808-539A-7DC4-48BE-84FA83DF778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2D9FBC0-774C-00DD-7026-C8DD1542F99F}"/>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8" name="Footer Placeholder 7">
            <a:extLst>
              <a:ext uri="{FF2B5EF4-FFF2-40B4-BE49-F238E27FC236}">
                <a16:creationId xmlns:a16="http://schemas.microsoft.com/office/drawing/2014/main" id="{A6CAAA99-4731-1FED-564F-179201ED46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54F724-C50F-F685-2165-848626AC99E0}"/>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151189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98A41-FC2D-2ED6-E79B-18E84A351D0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D1A5D22-77B1-1606-0AD1-138897FF1279}"/>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4" name="Footer Placeholder 3">
            <a:extLst>
              <a:ext uri="{FF2B5EF4-FFF2-40B4-BE49-F238E27FC236}">
                <a16:creationId xmlns:a16="http://schemas.microsoft.com/office/drawing/2014/main" id="{9E9B3E0F-3B81-C27C-CD77-DC7B951E5C3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AA7937-8877-3198-C7C8-DA267C614FAA}"/>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237995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78A1C0-F3A5-40B0-3510-9B4C87F4E388}"/>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3" name="Footer Placeholder 2">
            <a:extLst>
              <a:ext uri="{FF2B5EF4-FFF2-40B4-BE49-F238E27FC236}">
                <a16:creationId xmlns:a16="http://schemas.microsoft.com/office/drawing/2014/main" id="{E9467635-25CE-A2FA-16A4-F59818E63CE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A699160-B1A4-8770-1191-7675A69B1EFC}"/>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855602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849BC-A3CA-766D-46D2-D01847D123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386A86AF-4E6C-BA84-925A-3DE7E6F8D1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3E8EB8F-00F9-C4C8-CAB2-11CC0A80FA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83AC416-D958-5138-E210-F3E6C655945D}"/>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6" name="Footer Placeholder 5">
            <a:extLst>
              <a:ext uri="{FF2B5EF4-FFF2-40B4-BE49-F238E27FC236}">
                <a16:creationId xmlns:a16="http://schemas.microsoft.com/office/drawing/2014/main" id="{EA067967-19BC-160B-FD60-38A9F937D2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45329D-56AB-838B-B78A-6AE4E6D445CC}"/>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3031666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0CB07-E2B5-4888-6267-BDBC97F5D47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E2252B4-B2EE-1596-F9C8-5E36A30240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B4E40AD-53E4-43EE-27B8-A9E87650C7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5FB9303-2DEC-AC93-5131-0571FCDE4D54}"/>
              </a:ext>
            </a:extLst>
          </p:cNvPr>
          <p:cNvSpPr>
            <a:spLocks noGrp="1"/>
          </p:cNvSpPr>
          <p:nvPr>
            <p:ph type="dt" sz="half" idx="10"/>
          </p:nvPr>
        </p:nvSpPr>
        <p:spPr/>
        <p:txBody>
          <a:bodyPr/>
          <a:lstStyle/>
          <a:p>
            <a:fld id="{DB55A2C0-8051-42D6-A66F-B6CDF91E43D2}" type="datetimeFigureOut">
              <a:rPr lang="en-GB" smtClean="0"/>
              <a:t>26/03/2026</a:t>
            </a:fld>
            <a:endParaRPr lang="en-GB"/>
          </a:p>
        </p:txBody>
      </p:sp>
      <p:sp>
        <p:nvSpPr>
          <p:cNvPr id="6" name="Footer Placeholder 5">
            <a:extLst>
              <a:ext uri="{FF2B5EF4-FFF2-40B4-BE49-F238E27FC236}">
                <a16:creationId xmlns:a16="http://schemas.microsoft.com/office/drawing/2014/main" id="{D4070A94-2660-C06C-8DB1-38E35098E2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17259B-329F-0076-29AB-100E81854FAB}"/>
              </a:ext>
            </a:extLst>
          </p:cNvPr>
          <p:cNvSpPr>
            <a:spLocks noGrp="1"/>
          </p:cNvSpPr>
          <p:nvPr>
            <p:ph type="sldNum" sz="quarter" idx="12"/>
          </p:nvPr>
        </p:nvSpPr>
        <p:spPr/>
        <p:txBody>
          <a:bodyPr/>
          <a:lstStyle/>
          <a:p>
            <a:fld id="{3FA25B48-E9D8-4A4A-93F9-2FE20B989F29}" type="slidenum">
              <a:rPr lang="en-GB" smtClean="0"/>
              <a:t>‹#›</a:t>
            </a:fld>
            <a:endParaRPr lang="en-GB"/>
          </a:p>
        </p:txBody>
      </p:sp>
    </p:spTree>
    <p:extLst>
      <p:ext uri="{BB962C8B-B14F-4D97-AF65-F5344CB8AC3E}">
        <p14:creationId xmlns:p14="http://schemas.microsoft.com/office/powerpoint/2010/main" val="3710023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22C8A1-7969-AE3C-5CCA-64C6518829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3D9FEFF-44D3-32AC-7FC6-D3BE27930F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D797F2D-AD34-41C1-6DC1-AB02993C2A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55A2C0-8051-42D6-A66F-B6CDF91E43D2}" type="datetimeFigureOut">
              <a:rPr lang="en-GB" smtClean="0"/>
              <a:t>26/03/2026</a:t>
            </a:fld>
            <a:endParaRPr lang="en-GB"/>
          </a:p>
        </p:txBody>
      </p:sp>
      <p:sp>
        <p:nvSpPr>
          <p:cNvPr id="5" name="Footer Placeholder 4">
            <a:extLst>
              <a:ext uri="{FF2B5EF4-FFF2-40B4-BE49-F238E27FC236}">
                <a16:creationId xmlns:a16="http://schemas.microsoft.com/office/drawing/2014/main" id="{5ABBE408-8215-C7CF-1D5A-DA8F1FD90A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886260F-4EDD-17E5-40AB-207548EAD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A25B48-E9D8-4A4A-93F9-2FE20B989F29}" type="slidenum">
              <a:rPr lang="en-GB" smtClean="0"/>
              <a:t>‹#›</a:t>
            </a:fld>
            <a:endParaRPr lang="en-GB"/>
          </a:p>
        </p:txBody>
      </p:sp>
    </p:spTree>
    <p:extLst>
      <p:ext uri="{BB962C8B-B14F-4D97-AF65-F5344CB8AC3E}">
        <p14:creationId xmlns:p14="http://schemas.microsoft.com/office/powerpoint/2010/main" val="171700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Debbie.green@westlothian.org.u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4F8B-B332-5DD7-E410-C23826C19135}"/>
              </a:ext>
            </a:extLst>
          </p:cNvPr>
          <p:cNvSpPr txBox="1">
            <a:spLocks noGrp="1"/>
          </p:cNvSpPr>
          <p:nvPr>
            <p:ph type="title" idx="4294967295"/>
          </p:nvPr>
        </p:nvSpPr>
        <p:spPr>
          <a:xfrm>
            <a:off x="773664" y="1244143"/>
            <a:ext cx="6226207" cy="40783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chemeClr val="tx1">
                    <a:lumMod val="90000"/>
                    <a:lumOff val="10000"/>
                  </a:schemeClr>
                </a:solidFill>
                <a:effectLst/>
                <a:uLnTx/>
                <a:uFillTx/>
                <a:latin typeface="Segoe UI"/>
                <a:ea typeface="+mj-ea"/>
                <a:cs typeface="Segoe UI"/>
              </a:rPr>
              <a:t>The Additional Support for Learning Engagement Event 2026 </a:t>
            </a:r>
            <a:br>
              <a:rPr kumimoji="0" lang="en-GB" sz="3200" b="0" i="0" u="none" strike="noStrike" kern="1200" cap="none" spc="0" normalizeH="0" baseline="0" noProof="0" dirty="0">
                <a:ln>
                  <a:noFill/>
                </a:ln>
                <a:solidFill>
                  <a:schemeClr val="tx1"/>
                </a:solidFill>
                <a:effectLst/>
                <a:uLnTx/>
                <a:uFillTx/>
                <a:latin typeface="Segoe UI" panose="020B0502040204020203" pitchFamily="34" charset="0"/>
                <a:ea typeface="+mj-ea"/>
                <a:cs typeface="Segoe UI" panose="020B0502040204020203" pitchFamily="34" charset="0"/>
              </a:rPr>
            </a:br>
            <a:br>
              <a:rPr kumimoji="0" lang="en-GB" sz="3200" b="0" i="0" u="none" strike="noStrike" kern="1200" cap="none" spc="0" normalizeH="0" baseline="0" noProof="0" dirty="0">
                <a:ln>
                  <a:noFill/>
                </a:ln>
                <a:solidFill>
                  <a:schemeClr val="tx1"/>
                </a:solidFill>
                <a:effectLst/>
                <a:uLnTx/>
                <a:uFillTx/>
                <a:latin typeface="Segoe UI" panose="020B0502040204020203" pitchFamily="34" charset="0"/>
                <a:ea typeface="+mj-ea"/>
                <a:cs typeface="Segoe UI" panose="020B0502040204020203" pitchFamily="34" charset="0"/>
              </a:rPr>
            </a:br>
            <a:r>
              <a:rPr kumimoji="0" lang="en-GB" sz="3200" b="1" i="0" u="none" strike="noStrike" kern="1200" cap="none" spc="0" normalizeH="0" baseline="0" noProof="0" dirty="0">
                <a:ln>
                  <a:noFill/>
                </a:ln>
                <a:solidFill>
                  <a:schemeClr val="tx1">
                    <a:lumMod val="90000"/>
                    <a:lumOff val="10000"/>
                  </a:schemeClr>
                </a:solidFill>
                <a:effectLst/>
                <a:uLnTx/>
                <a:uFillTx/>
                <a:latin typeface="Segoe UI"/>
                <a:ea typeface="+mj-ea"/>
                <a:cs typeface="Segoe UI"/>
              </a:rPr>
              <a:t>Sharing What Works: Improving ASN Together</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chemeClr val="tx1">
                  <a:lumMod val="90000"/>
                  <a:lumOff val="10000"/>
                </a:schemeClr>
              </a:solidFill>
              <a:effectLst/>
              <a:uLnTx/>
              <a:uFillTx/>
              <a:latin typeface="Segoe UI"/>
              <a:ea typeface="+mj-ea"/>
              <a:cs typeface="Segoe UI"/>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0" i="0" u="none" strike="noStrike" kern="1200" cap="none" spc="0" normalizeH="0" baseline="0" noProof="0" dirty="0">
                <a:ln>
                  <a:noFill/>
                </a:ln>
                <a:solidFill>
                  <a:schemeClr val="tx2">
                    <a:lumMod val="75000"/>
                    <a:lumOff val="25000"/>
                  </a:schemeClr>
                </a:solidFill>
                <a:effectLst/>
                <a:uLnTx/>
                <a:uFillTx/>
                <a:latin typeface="Segoe UI"/>
                <a:ea typeface="+mj-ea"/>
                <a:cs typeface="Segoe UI"/>
              </a:rPr>
              <a:t>12</a:t>
            </a:r>
            <a:r>
              <a:rPr kumimoji="0" lang="en-GB" sz="2400" b="0" i="0" u="none" strike="noStrike" kern="1200" cap="none" spc="0" normalizeH="0" baseline="30000" noProof="0" dirty="0">
                <a:ln>
                  <a:noFill/>
                </a:ln>
                <a:solidFill>
                  <a:schemeClr val="tx2">
                    <a:lumMod val="75000"/>
                    <a:lumOff val="25000"/>
                  </a:schemeClr>
                </a:solidFill>
                <a:effectLst/>
                <a:uLnTx/>
                <a:uFillTx/>
                <a:latin typeface="Segoe UI"/>
                <a:ea typeface="+mj-ea"/>
                <a:cs typeface="Segoe UI"/>
              </a:rPr>
              <a:t>th</a:t>
            </a:r>
            <a:r>
              <a:rPr kumimoji="0" lang="en-GB" sz="2400" b="0" i="0" u="none" strike="noStrike" kern="1200" cap="none" spc="0" normalizeH="0" baseline="0" noProof="0" dirty="0">
                <a:ln>
                  <a:noFill/>
                </a:ln>
                <a:solidFill>
                  <a:schemeClr val="tx2">
                    <a:lumMod val="75000"/>
                    <a:lumOff val="25000"/>
                  </a:schemeClr>
                </a:solidFill>
                <a:effectLst/>
                <a:uLnTx/>
                <a:uFillTx/>
                <a:latin typeface="Segoe UI"/>
                <a:ea typeface="+mj-ea"/>
                <a:cs typeface="Segoe UI"/>
              </a:rPr>
              <a:t> March 2026 </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chemeClr val="tx1">
                  <a:lumMod val="90000"/>
                  <a:lumOff val="10000"/>
                </a:schemeClr>
              </a:solidFill>
              <a:effectLst/>
              <a:uLnTx/>
              <a:uFillTx/>
              <a:latin typeface="Segoe UI"/>
              <a:ea typeface="+mn-ea"/>
              <a:cs typeface="Segoe UI"/>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pic>
        <p:nvPicPr>
          <p:cNvPr id="5" name="Picture 4" descr="Education Scotland logo&#10;">
            <a:extLst>
              <a:ext uri="{FF2B5EF4-FFF2-40B4-BE49-F238E27FC236}">
                <a16:creationId xmlns:a16="http://schemas.microsoft.com/office/drawing/2014/main" id="{68AB1E18-8B1F-AC78-CF05-A0696BD649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040" t="16808" r="10529" b="28484"/>
          <a:stretch>
            <a:fillRect/>
          </a:stretch>
        </p:blipFill>
        <p:spPr bwMode="auto">
          <a:xfrm>
            <a:off x="7342453" y="1304740"/>
            <a:ext cx="2890757" cy="121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This is the Scottish Government Logo. It has a Scottish flag on the right side. ">
            <a:extLst>
              <a:ext uri="{FF2B5EF4-FFF2-40B4-BE49-F238E27FC236}">
                <a16:creationId xmlns:a16="http://schemas.microsoft.com/office/drawing/2014/main" id="{ADDB06CD-DCA3-CFBC-E559-8F5E4C0C43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1723" y="3293892"/>
            <a:ext cx="4402018" cy="807384"/>
          </a:xfrm>
          <a:prstGeom prst="rect">
            <a:avLst/>
          </a:prstGeom>
        </p:spPr>
      </p:pic>
      <p:sp>
        <p:nvSpPr>
          <p:cNvPr id="7" name="Rectangle 6">
            <a:extLst>
              <a:ext uri="{FF2B5EF4-FFF2-40B4-BE49-F238E27FC236}">
                <a16:creationId xmlns:a16="http://schemas.microsoft.com/office/drawing/2014/main" id="{902D9BE5-2FAF-AFDB-75D8-4CC434A058C1}"/>
              </a:ext>
              <a:ext uri="{C183D7F6-B498-43B3-948B-1728B52AA6E4}">
                <adec:decorative xmlns:adec="http://schemas.microsoft.com/office/drawing/2017/decorative" val="1"/>
              </a:ext>
            </a:extLst>
          </p:cNvPr>
          <p:cNvSpPr/>
          <p:nvPr/>
        </p:nvSpPr>
        <p:spPr>
          <a:xfrm>
            <a:off x="0" y="77476"/>
            <a:ext cx="12192000" cy="78129"/>
          </a:xfrm>
          <a:prstGeom prst="rect">
            <a:avLst/>
          </a:prstGeom>
          <a:solidFill>
            <a:srgbClr val="00AAB5"/>
          </a:solidFill>
          <a:ln>
            <a:solidFill>
              <a:srgbClr val="00A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1A4D2154-7287-84FC-A517-3A20DCA585B3}"/>
              </a:ext>
              <a:ext uri="{C183D7F6-B498-43B3-948B-1728B52AA6E4}">
                <adec:decorative xmlns:adec="http://schemas.microsoft.com/office/drawing/2017/decorative" val="1"/>
              </a:ext>
            </a:extLst>
          </p:cNvPr>
          <p:cNvSpPr/>
          <p:nvPr/>
        </p:nvSpPr>
        <p:spPr>
          <a:xfrm flipV="1">
            <a:off x="0" y="1"/>
            <a:ext cx="12192000" cy="83282"/>
          </a:xfrm>
          <a:prstGeom prst="rect">
            <a:avLst/>
          </a:prstGeom>
          <a:solidFill>
            <a:srgbClr val="0173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Isosceles Triangle 13">
            <a:extLst>
              <a:ext uri="{FF2B5EF4-FFF2-40B4-BE49-F238E27FC236}">
                <a16:creationId xmlns:a16="http://schemas.microsoft.com/office/drawing/2014/main" id="{5286A8D9-4F66-EEF7-A47F-C4A5EBEAAD42}"/>
              </a:ext>
              <a:ext uri="{C183D7F6-B498-43B3-948B-1728B52AA6E4}">
                <adec:decorative xmlns:adec="http://schemas.microsoft.com/office/drawing/2017/decorative" val="1"/>
              </a:ext>
            </a:extLst>
          </p:cNvPr>
          <p:cNvSpPr/>
          <p:nvPr/>
        </p:nvSpPr>
        <p:spPr>
          <a:xfrm>
            <a:off x="4918732" y="5204691"/>
            <a:ext cx="7273268" cy="1653309"/>
          </a:xfrm>
          <a:prstGeom prst="triangle">
            <a:avLst>
              <a:gd name="adj" fmla="val 99907"/>
            </a:avLst>
          </a:prstGeom>
          <a:solidFill>
            <a:srgbClr val="0173B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Isosceles Triangle 14">
            <a:extLst>
              <a:ext uri="{FF2B5EF4-FFF2-40B4-BE49-F238E27FC236}">
                <a16:creationId xmlns:a16="http://schemas.microsoft.com/office/drawing/2014/main" id="{9922DDC3-F5D0-936F-10CA-3ABFEC6961C4}"/>
              </a:ext>
              <a:ext uri="{C183D7F6-B498-43B3-948B-1728B52AA6E4}">
                <adec:decorative xmlns:adec="http://schemas.microsoft.com/office/drawing/2017/decorative" val="1"/>
              </a:ext>
            </a:extLst>
          </p:cNvPr>
          <p:cNvSpPr/>
          <p:nvPr/>
        </p:nvSpPr>
        <p:spPr>
          <a:xfrm flipH="1">
            <a:off x="0" y="5479468"/>
            <a:ext cx="8395855" cy="1378532"/>
          </a:xfrm>
          <a:prstGeom prst="triangle">
            <a:avLst>
              <a:gd name="adj" fmla="val 99907"/>
            </a:avLst>
          </a:prstGeom>
          <a:solidFill>
            <a:srgbClr val="00AAB5">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867115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DAA6-415A-F43D-3A84-FF28C8C14708}"/>
              </a:ext>
            </a:extLst>
          </p:cNvPr>
          <p:cNvSpPr>
            <a:spLocks noGrp="1"/>
          </p:cNvSpPr>
          <p:nvPr>
            <p:ph type="title"/>
          </p:nvPr>
        </p:nvSpPr>
        <p:spPr>
          <a:xfrm>
            <a:off x="473766" y="306009"/>
            <a:ext cx="2164331" cy="695579"/>
          </a:xfrm>
        </p:spPr>
        <p:txBody>
          <a:bodyPr anchor="t">
            <a:normAutofit fontScale="90000"/>
          </a:bodyPr>
          <a:lstStyle/>
          <a:p>
            <a:r>
              <a:rPr lang="en-GB" dirty="0"/>
              <a:t>Impact</a:t>
            </a:r>
          </a:p>
        </p:txBody>
      </p:sp>
      <p:sp>
        <p:nvSpPr>
          <p:cNvPr id="3" name="Content Placeholder 2">
            <a:extLst>
              <a:ext uri="{FF2B5EF4-FFF2-40B4-BE49-F238E27FC236}">
                <a16:creationId xmlns:a16="http://schemas.microsoft.com/office/drawing/2014/main" id="{8A8819BC-9BF9-423D-A0C0-F184BFEA2A55}"/>
              </a:ext>
            </a:extLst>
          </p:cNvPr>
          <p:cNvSpPr>
            <a:spLocks noGrp="1"/>
          </p:cNvSpPr>
          <p:nvPr>
            <p:ph idx="1"/>
          </p:nvPr>
        </p:nvSpPr>
        <p:spPr>
          <a:xfrm>
            <a:off x="473766" y="1330428"/>
            <a:ext cx="5181600" cy="3893213"/>
          </a:xfrm>
        </p:spPr>
        <p:txBody>
          <a:bodyPr>
            <a:noAutofit/>
          </a:bodyPr>
          <a:lstStyle/>
          <a:p>
            <a:pPr marL="342900" indent="-342900">
              <a:lnSpc>
                <a:spcPct val="120000"/>
              </a:lnSpc>
              <a:buFont typeface="Arial" panose="020B0604020202020204" pitchFamily="34" charset="0"/>
              <a:buChar char="•"/>
            </a:pPr>
            <a:r>
              <a:rPr lang="en-GB" sz="2400" dirty="0"/>
              <a:t>Real focus on functional, meaningful skills that can support a fulfilled life for our young people now and in the future. </a:t>
            </a:r>
          </a:p>
          <a:p>
            <a:pPr marL="0" indent="0">
              <a:lnSpc>
                <a:spcPct val="120000"/>
              </a:lnSpc>
              <a:buNone/>
            </a:pPr>
            <a:endParaRPr lang="en-GB" sz="2400" dirty="0"/>
          </a:p>
          <a:p>
            <a:pPr marL="342900" indent="-342900">
              <a:lnSpc>
                <a:spcPct val="120000"/>
              </a:lnSpc>
              <a:buFont typeface="Arial" panose="020B0604020202020204" pitchFamily="34" charset="0"/>
              <a:buChar char="•"/>
            </a:pPr>
            <a:r>
              <a:rPr lang="en-GB" sz="2400" dirty="0"/>
              <a:t>Progress data that is helpful, valid and accurate</a:t>
            </a:r>
          </a:p>
        </p:txBody>
      </p:sp>
      <p:pic>
        <p:nvPicPr>
          <p:cNvPr id="4" name="Content Placeholder 3" descr="A child peeling a banana being supported by an adult&#10;&#10;">
            <a:extLst>
              <a:ext uri="{FF2B5EF4-FFF2-40B4-BE49-F238E27FC236}">
                <a16:creationId xmlns:a16="http://schemas.microsoft.com/office/drawing/2014/main" id="{5D235EE8-90B1-A273-DA2C-FC29DAB0A40E}"/>
              </a:ext>
            </a:extLst>
          </p:cNvPr>
          <p:cNvPicPr>
            <a:picLocks noChangeAspect="1"/>
          </p:cNvPicPr>
          <p:nvPr/>
        </p:nvPicPr>
        <p:blipFill>
          <a:blip r:embed="rId3">
            <a:extLst>
              <a:ext uri="{28A0092B-C50C-407E-A947-70E740481C1C}">
                <a14:useLocalDpi xmlns:a14="http://schemas.microsoft.com/office/drawing/2010/main" val="0"/>
              </a:ext>
            </a:extLst>
          </a:blip>
          <a:srcRect t="5436"/>
          <a:stretch>
            <a:fillRect/>
          </a:stretch>
        </p:blipFill>
        <p:spPr>
          <a:xfrm>
            <a:off x="5761605" y="0"/>
            <a:ext cx="6431619" cy="4561490"/>
          </a:xfrm>
          <a:prstGeom prst="rect">
            <a:avLst/>
          </a:prstGeom>
        </p:spPr>
      </p:pic>
    </p:spTree>
    <p:extLst>
      <p:ext uri="{BB962C8B-B14F-4D97-AF65-F5344CB8AC3E}">
        <p14:creationId xmlns:p14="http://schemas.microsoft.com/office/powerpoint/2010/main" val="89935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2AED2-8BC9-9253-F63C-6E765BD09A33}"/>
              </a:ext>
            </a:extLst>
          </p:cNvPr>
          <p:cNvSpPr>
            <a:spLocks noGrp="1"/>
          </p:cNvSpPr>
          <p:nvPr>
            <p:ph type="title"/>
          </p:nvPr>
        </p:nvSpPr>
        <p:spPr>
          <a:xfrm>
            <a:off x="838200" y="365125"/>
            <a:ext cx="10515600" cy="823595"/>
          </a:xfrm>
        </p:spPr>
        <p:txBody>
          <a:bodyPr anchor="t"/>
          <a:lstStyle/>
          <a:p>
            <a:r>
              <a:rPr lang="en-GB" b="1" dirty="0"/>
              <a:t>Key Messages</a:t>
            </a:r>
          </a:p>
        </p:txBody>
      </p:sp>
      <p:sp>
        <p:nvSpPr>
          <p:cNvPr id="3" name="Content Placeholder 2">
            <a:extLst>
              <a:ext uri="{FF2B5EF4-FFF2-40B4-BE49-F238E27FC236}">
                <a16:creationId xmlns:a16="http://schemas.microsoft.com/office/drawing/2014/main" id="{AC54A320-924C-14E7-3412-11295C3ADEF5}"/>
              </a:ext>
            </a:extLst>
          </p:cNvPr>
          <p:cNvSpPr>
            <a:spLocks noGrp="1"/>
          </p:cNvSpPr>
          <p:nvPr>
            <p:ph idx="1"/>
          </p:nvPr>
        </p:nvSpPr>
        <p:spPr>
          <a:xfrm>
            <a:off x="573024" y="1115568"/>
            <a:ext cx="10515600" cy="5032375"/>
          </a:xfrm>
        </p:spPr>
        <p:txBody>
          <a:bodyPr>
            <a:normAutofit/>
          </a:bodyPr>
          <a:lstStyle/>
          <a:p>
            <a:pPr marL="457200" indent="-457200">
              <a:lnSpc>
                <a:spcPct val="120000"/>
              </a:lnSpc>
              <a:buFont typeface="Arial" panose="020B0604020202020204" pitchFamily="34" charset="0"/>
              <a:buChar char="•"/>
            </a:pPr>
            <a:r>
              <a:rPr lang="en-GB" sz="4000" b="1" dirty="0"/>
              <a:t>What worked well?</a:t>
            </a:r>
          </a:p>
          <a:p>
            <a:pPr marL="457200" indent="-457200">
              <a:lnSpc>
                <a:spcPct val="120000"/>
              </a:lnSpc>
              <a:buFont typeface="Arial" panose="020B0604020202020204" pitchFamily="34" charset="0"/>
              <a:buChar char="•"/>
            </a:pPr>
            <a:r>
              <a:rPr lang="en-GB" sz="4000" b="1" dirty="0"/>
              <a:t>Attainment – what does this mean? </a:t>
            </a:r>
          </a:p>
          <a:p>
            <a:pPr>
              <a:lnSpc>
                <a:spcPct val="120000"/>
              </a:lnSpc>
            </a:pPr>
            <a:endParaRPr lang="en-GB" dirty="0"/>
          </a:p>
          <a:p>
            <a:pPr marL="0" indent="0">
              <a:lnSpc>
                <a:spcPct val="120000"/>
              </a:lnSpc>
              <a:buNone/>
            </a:pPr>
            <a:r>
              <a:rPr lang="en-GB" sz="2400" b="1" dirty="0"/>
              <a:t>Contact Details:</a:t>
            </a:r>
          </a:p>
          <a:p>
            <a:pPr marL="0" indent="0">
              <a:lnSpc>
                <a:spcPct val="120000"/>
              </a:lnSpc>
              <a:buNone/>
            </a:pPr>
            <a:r>
              <a:rPr lang="en-GB" sz="2400" dirty="0"/>
              <a:t>Debbie Green – Headteacher, </a:t>
            </a:r>
            <a:r>
              <a:rPr lang="en-GB" sz="2400" dirty="0" err="1"/>
              <a:t>Beatlie</a:t>
            </a:r>
            <a:r>
              <a:rPr lang="en-GB" sz="2400" dirty="0"/>
              <a:t> School, Livingston</a:t>
            </a:r>
          </a:p>
          <a:p>
            <a:pPr marL="0" indent="0">
              <a:lnSpc>
                <a:spcPct val="120000"/>
              </a:lnSpc>
              <a:buNone/>
            </a:pPr>
            <a:r>
              <a:rPr lang="en-GB" sz="2400" dirty="0">
                <a:hlinkClick r:id="rId3"/>
              </a:rPr>
              <a:t>Debbie.green@westlothian.org.uk</a:t>
            </a:r>
            <a:endParaRPr lang="en-GB" sz="2400" dirty="0"/>
          </a:p>
          <a:p>
            <a:pPr marL="0" indent="0">
              <a:lnSpc>
                <a:spcPct val="120000"/>
              </a:lnSpc>
              <a:buNone/>
            </a:pPr>
            <a:r>
              <a:rPr lang="en-GB" sz="2400" dirty="0"/>
              <a:t>Website: https://beatlieschool.westlothian.org.uk</a:t>
            </a:r>
          </a:p>
          <a:p>
            <a:endParaRPr lang="en-GB" dirty="0"/>
          </a:p>
          <a:p>
            <a:endParaRPr lang="en-GB" dirty="0"/>
          </a:p>
        </p:txBody>
      </p:sp>
    </p:spTree>
    <p:extLst>
      <p:ext uri="{BB962C8B-B14F-4D97-AF65-F5344CB8AC3E}">
        <p14:creationId xmlns:p14="http://schemas.microsoft.com/office/powerpoint/2010/main" val="2289836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81B835-B509-E8CF-4AC4-013CC3C303B8}"/>
              </a:ext>
            </a:extLst>
          </p:cNvPr>
          <p:cNvSpPr>
            <a:spLocks noGrp="1"/>
          </p:cNvSpPr>
          <p:nvPr>
            <p:ph type="title"/>
          </p:nvPr>
        </p:nvSpPr>
        <p:spPr>
          <a:xfrm>
            <a:off x="0" y="-649154"/>
            <a:ext cx="12192000" cy="649154"/>
          </a:xfrm>
        </p:spPr>
        <p:txBody>
          <a:bodyPr vert="horz" lIns="91440" tIns="45720" rIns="91440" bIns="45720" rtlCol="0" anchor="b">
            <a:normAutofit/>
          </a:bodyPr>
          <a:lstStyle/>
          <a:p>
            <a:r>
              <a:rPr lang="en-GB" sz="4000" dirty="0"/>
              <a:t>Education Scotland logo: white on teal background</a:t>
            </a:r>
          </a:p>
        </p:txBody>
      </p:sp>
      <p:pic>
        <p:nvPicPr>
          <p:cNvPr id="2" name="Picture 1" descr="This is the Scottish Government Logo. It has a Scottish flag on the right side. ">
            <a:extLst>
              <a:ext uri="{FF2B5EF4-FFF2-40B4-BE49-F238E27FC236}">
                <a16:creationId xmlns:a16="http://schemas.microsoft.com/office/drawing/2014/main" id="{99391BCC-9296-B1AC-54BF-5C52C1E22B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9730" y="4832276"/>
            <a:ext cx="5974255" cy="1095752"/>
          </a:xfrm>
          <a:prstGeom prst="rect">
            <a:avLst/>
          </a:prstGeom>
        </p:spPr>
      </p:pic>
    </p:spTree>
    <p:extLst>
      <p:ext uri="{BB962C8B-B14F-4D97-AF65-F5344CB8AC3E}">
        <p14:creationId xmlns:p14="http://schemas.microsoft.com/office/powerpoint/2010/main" val="4050705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93F88-ECA3-101D-F7D0-9F6692FCF846}"/>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7D474008-1E26-2432-AF5F-D8BE72344BF5}"/>
              </a:ext>
            </a:extLst>
          </p:cNvPr>
          <p:cNvSpPr txBox="1">
            <a:spLocks noGrp="1"/>
          </p:cNvSpPr>
          <p:nvPr>
            <p:ph type="title" idx="4294967295"/>
          </p:nvPr>
        </p:nvSpPr>
        <p:spPr>
          <a:xfrm>
            <a:off x="348442" y="1126312"/>
            <a:ext cx="6226207" cy="34290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117980"/>
                </a:solidFill>
                <a:effectLst/>
                <a:uLnTx/>
                <a:uFillTx/>
                <a:latin typeface="+mn-lt"/>
                <a:ea typeface="+mj-ea"/>
                <a:cs typeface="+mj-cs"/>
              </a:rPr>
              <a:t>Session 4: </a:t>
            </a:r>
            <a:br>
              <a:rPr kumimoji="0" lang="en-GB" sz="3200" b="1" i="0" u="none" strike="noStrike" kern="1200" cap="none" spc="0" normalizeH="0" baseline="0" noProof="0" dirty="0">
                <a:ln>
                  <a:noFill/>
                </a:ln>
                <a:solidFill>
                  <a:srgbClr val="117980"/>
                </a:solidFill>
                <a:effectLst/>
                <a:uLnTx/>
                <a:uFillTx/>
                <a:latin typeface="+mn-lt"/>
                <a:ea typeface="+mj-ea"/>
                <a:cs typeface="+mj-cs"/>
              </a:rPr>
            </a:br>
            <a:r>
              <a:rPr kumimoji="0" lang="en-GB" sz="3200" b="1" i="0" u="none" strike="noStrike" kern="1200" cap="none" spc="0" normalizeH="0" baseline="0" noProof="0" dirty="0" err="1">
                <a:ln>
                  <a:noFill/>
                </a:ln>
                <a:solidFill>
                  <a:srgbClr val="117980"/>
                </a:solidFill>
                <a:effectLst/>
                <a:uLnTx/>
                <a:uFillTx/>
                <a:latin typeface="+mn-lt"/>
                <a:ea typeface="+mj-ea"/>
                <a:cs typeface="+mj-cs"/>
              </a:rPr>
              <a:t>Beatlie</a:t>
            </a:r>
            <a:r>
              <a:rPr kumimoji="0" lang="en-GB" sz="3200" b="1" i="0" u="none" strike="noStrike" kern="1200" cap="none" spc="0" normalizeH="0" baseline="0" noProof="0" dirty="0">
                <a:ln>
                  <a:noFill/>
                </a:ln>
                <a:solidFill>
                  <a:srgbClr val="117980"/>
                </a:solidFill>
                <a:effectLst/>
                <a:uLnTx/>
                <a:uFillTx/>
                <a:latin typeface="+mn-lt"/>
                <a:ea typeface="+mj-ea"/>
                <a:cs typeface="+mj-cs"/>
              </a:rPr>
              <a:t> School Campus</a:t>
            </a:r>
            <a:endParaRPr kumimoji="0" lang="en-GB" sz="3200" b="0" i="0" u="none" strike="noStrike" kern="1200" cap="none" spc="0" normalizeH="0" baseline="0" noProof="0" dirty="0">
              <a:ln>
                <a:noFill/>
              </a:ln>
              <a:solidFill>
                <a:schemeClr val="tx2">
                  <a:lumMod val="75000"/>
                  <a:lumOff val="25000"/>
                </a:schemeClr>
              </a:solidFill>
              <a:effectLst/>
              <a:uLnTx/>
              <a:uFillTx/>
              <a:latin typeface="+mn-lt"/>
              <a:ea typeface="+mj-ea"/>
              <a:cs typeface="Segoe UI"/>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chemeClr val="tx2">
                  <a:lumMod val="75000"/>
                  <a:lumOff val="25000"/>
                </a:schemeClr>
              </a:solidFill>
              <a:effectLst/>
              <a:uLnTx/>
              <a:uFillTx/>
              <a:latin typeface="+mn-lt"/>
              <a:ea typeface="+mn-ea"/>
              <a:cs typeface="Segoe UI"/>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117980"/>
                </a:solidFill>
                <a:effectLst/>
                <a:uLnTx/>
                <a:uFillTx/>
                <a:latin typeface="+mn-lt"/>
                <a:ea typeface="+mj-ea"/>
                <a:cs typeface="+mj-cs"/>
              </a:rPr>
              <a:t>Our </a:t>
            </a:r>
            <a:r>
              <a:rPr kumimoji="0" lang="en-GB" sz="3200" b="1" i="0" u="none" strike="noStrike" kern="1200" cap="none" spc="0" normalizeH="0" baseline="0" noProof="0" dirty="0" err="1">
                <a:ln>
                  <a:noFill/>
                </a:ln>
                <a:solidFill>
                  <a:srgbClr val="117980"/>
                </a:solidFill>
                <a:effectLst/>
                <a:uLnTx/>
                <a:uFillTx/>
                <a:latin typeface="+mn-lt"/>
                <a:ea typeface="+mj-ea"/>
                <a:cs typeface="+mj-cs"/>
              </a:rPr>
              <a:t>Lifeskills</a:t>
            </a:r>
            <a:r>
              <a:rPr kumimoji="0" lang="en-GB" sz="3200" b="1" i="0" u="none" strike="noStrike" kern="1200" cap="none" spc="0" normalizeH="0" baseline="0" noProof="0" dirty="0">
                <a:ln>
                  <a:noFill/>
                </a:ln>
                <a:solidFill>
                  <a:srgbClr val="117980"/>
                </a:solidFill>
                <a:effectLst/>
                <a:uLnTx/>
                <a:uFillTx/>
                <a:latin typeface="+mn-lt"/>
                <a:ea typeface="+mj-ea"/>
                <a:cs typeface="+mj-cs"/>
              </a:rPr>
              <a:t> Framework: </a:t>
            </a:r>
            <a:br>
              <a:rPr kumimoji="0" lang="en-GB" sz="3200" b="1" i="0" u="none" strike="noStrike" kern="1200" cap="none" spc="0" normalizeH="0" baseline="0" noProof="0" dirty="0">
                <a:ln>
                  <a:noFill/>
                </a:ln>
                <a:solidFill>
                  <a:srgbClr val="117980"/>
                </a:solidFill>
                <a:effectLst/>
                <a:uLnTx/>
                <a:uFillTx/>
                <a:latin typeface="+mn-lt"/>
                <a:ea typeface="+mj-ea"/>
                <a:cs typeface="+mj-cs"/>
              </a:rPr>
            </a:br>
            <a:r>
              <a:rPr kumimoji="0" lang="en-GB" sz="3200" b="1" i="0" u="none" strike="noStrike" kern="1200" cap="none" spc="0" normalizeH="0" baseline="0" noProof="0" dirty="0">
                <a:ln>
                  <a:noFill/>
                </a:ln>
                <a:solidFill>
                  <a:srgbClr val="117980"/>
                </a:solidFill>
                <a:effectLst/>
                <a:uLnTx/>
                <a:uFillTx/>
                <a:latin typeface="+mn-lt"/>
                <a:ea typeface="+mj-ea"/>
                <a:cs typeface="+mj-cs"/>
              </a:rPr>
              <a:t>Meaningful and Functional Learning</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altLang="en-US" sz="2400" b="1" i="0" u="none" strike="noStrike" kern="1200" cap="none" spc="0" normalizeH="0" baseline="0" noProof="0" dirty="0">
              <a:ln>
                <a:noFill/>
              </a:ln>
              <a:solidFill>
                <a:srgbClr val="117980"/>
              </a:solidFill>
              <a:effectLst/>
              <a:uLnTx/>
              <a:uFillTx/>
              <a:latin typeface="+mn-lt"/>
              <a:ea typeface="+mj-ea"/>
              <a:cs typeface="Arial" panose="020B0604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0" i="0" u="none" strike="noStrike" kern="1200" cap="none" spc="0" normalizeH="0" baseline="0" noProof="0" dirty="0">
                <a:ln>
                  <a:noFill/>
                </a:ln>
                <a:solidFill>
                  <a:srgbClr val="117980"/>
                </a:solidFill>
                <a:effectLst/>
                <a:uLnTx/>
                <a:uFillTx/>
                <a:latin typeface="+mn-lt"/>
                <a:ea typeface="+mn-lt"/>
                <a:cs typeface="+mn-lt"/>
              </a:rPr>
              <a:t>Debbie Green, Head Teacher</a:t>
            </a:r>
            <a:br>
              <a:rPr kumimoji="0" lang="en-GB" altLang="en-US" sz="4000" b="1" i="0" u="none" strike="noStrike" kern="1200" cap="none" spc="0" normalizeH="0" baseline="0" noProof="0" dirty="0">
                <a:ln>
                  <a:noFill/>
                </a:ln>
                <a:solidFill>
                  <a:srgbClr val="117980"/>
                </a:solidFill>
                <a:effectLst/>
                <a:uLnTx/>
                <a:uFillTx/>
                <a:latin typeface="+mj-lt"/>
                <a:ea typeface="+mj-ea"/>
                <a:cs typeface="Arial" panose="020B0604020202020204" pitchFamily="34" charset="0"/>
              </a:rPr>
            </a:br>
            <a:endParaRPr kumimoji="0" lang="en-GB" altLang="en-US" sz="4000" b="1" i="0" u="none" strike="noStrike" kern="1200" cap="none" spc="0" normalizeH="0" baseline="0" noProof="0" dirty="0">
              <a:ln>
                <a:noFill/>
              </a:ln>
              <a:solidFill>
                <a:srgbClr val="117980"/>
              </a:solidFill>
              <a:effectLst/>
              <a:uLnTx/>
              <a:uFillTx/>
              <a:latin typeface="+mj-lt"/>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chemeClr val="tx1">
                  <a:lumMod val="90000"/>
                  <a:lumOff val="10000"/>
                </a:schemeClr>
              </a:solidFill>
              <a:effectLst/>
              <a:uLnTx/>
              <a:uFillTx/>
              <a:latin typeface="Segoe UI"/>
              <a:ea typeface="+mn-ea"/>
              <a:cs typeface="Segoe UI"/>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pic>
        <p:nvPicPr>
          <p:cNvPr id="8" name="Picture 7" descr="West Lothian Council Logo ">
            <a:extLst>
              <a:ext uri="{FF2B5EF4-FFF2-40B4-BE49-F238E27FC236}">
                <a16:creationId xmlns:a16="http://schemas.microsoft.com/office/drawing/2014/main" id="{6838BF6B-7F02-02BB-50C3-69D0EDC3E9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306" y="4706228"/>
            <a:ext cx="2420792" cy="1323440"/>
          </a:xfrm>
          <a:prstGeom prst="rect">
            <a:avLst/>
          </a:prstGeom>
        </p:spPr>
      </p:pic>
      <p:pic>
        <p:nvPicPr>
          <p:cNvPr id="13" name="Picture 2" descr="A photograph of a person supporting a child with complex needs in a stroller. &#10;&#10;">
            <a:extLst>
              <a:ext uri="{FF2B5EF4-FFF2-40B4-BE49-F238E27FC236}">
                <a16:creationId xmlns:a16="http://schemas.microsoft.com/office/drawing/2014/main" id="{2FACFAFA-6C69-B0F1-042D-DFAD2A9B9A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8416" b="9092"/>
          <a:stretch>
            <a:fillRect/>
          </a:stretch>
        </p:blipFill>
        <p:spPr bwMode="auto">
          <a:xfrm>
            <a:off x="6998397" y="1625150"/>
            <a:ext cx="5016079" cy="34290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extLst>
              <a:ext uri="{FF2B5EF4-FFF2-40B4-BE49-F238E27FC236}">
                <a16:creationId xmlns:a16="http://schemas.microsoft.com/office/drawing/2014/main" id="{3E145E6C-0974-ABF9-B7DE-33BB9821FCA1}"/>
              </a:ext>
              <a:ext uri="{C183D7F6-B498-43B3-948B-1728B52AA6E4}">
                <adec:decorative xmlns:adec="http://schemas.microsoft.com/office/drawing/2017/decorative" val="1"/>
              </a:ext>
            </a:extLst>
          </p:cNvPr>
          <p:cNvSpPr/>
          <p:nvPr/>
        </p:nvSpPr>
        <p:spPr>
          <a:xfrm>
            <a:off x="0" y="77476"/>
            <a:ext cx="12192000" cy="78129"/>
          </a:xfrm>
          <a:prstGeom prst="rect">
            <a:avLst/>
          </a:prstGeom>
          <a:solidFill>
            <a:srgbClr val="00AAB5"/>
          </a:solidFill>
          <a:ln>
            <a:solidFill>
              <a:srgbClr val="00A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0DF4B40B-3F46-1520-0DE8-653FE8CD3601}"/>
              </a:ext>
              <a:ext uri="{C183D7F6-B498-43B3-948B-1728B52AA6E4}">
                <adec:decorative xmlns:adec="http://schemas.microsoft.com/office/drawing/2017/decorative" val="1"/>
              </a:ext>
            </a:extLst>
          </p:cNvPr>
          <p:cNvSpPr/>
          <p:nvPr/>
        </p:nvSpPr>
        <p:spPr>
          <a:xfrm flipV="1">
            <a:off x="0" y="1"/>
            <a:ext cx="12192000" cy="83282"/>
          </a:xfrm>
          <a:prstGeom prst="rect">
            <a:avLst/>
          </a:prstGeom>
          <a:solidFill>
            <a:srgbClr val="0173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B1A31D0B-5737-BFAC-BA21-1A494EF9823F}"/>
              </a:ext>
              <a:ext uri="{C183D7F6-B498-43B3-948B-1728B52AA6E4}">
                <adec:decorative xmlns:adec="http://schemas.microsoft.com/office/drawing/2017/decorative" val="1"/>
              </a:ext>
            </a:extLst>
          </p:cNvPr>
          <p:cNvSpPr/>
          <p:nvPr/>
        </p:nvSpPr>
        <p:spPr>
          <a:xfrm>
            <a:off x="4918732" y="5204691"/>
            <a:ext cx="7273268" cy="1653309"/>
          </a:xfrm>
          <a:prstGeom prst="triangle">
            <a:avLst>
              <a:gd name="adj" fmla="val 99907"/>
            </a:avLst>
          </a:prstGeom>
          <a:solidFill>
            <a:srgbClr val="0173B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extLst>
              <a:ext uri="{FF2B5EF4-FFF2-40B4-BE49-F238E27FC236}">
                <a16:creationId xmlns:a16="http://schemas.microsoft.com/office/drawing/2014/main" id="{F4D08C11-8418-D73E-2AA4-3F81928D812E}"/>
              </a:ext>
              <a:ext uri="{C183D7F6-B498-43B3-948B-1728B52AA6E4}">
                <adec:decorative xmlns:adec="http://schemas.microsoft.com/office/drawing/2017/decorative" val="1"/>
              </a:ext>
            </a:extLst>
          </p:cNvPr>
          <p:cNvSpPr/>
          <p:nvPr/>
        </p:nvSpPr>
        <p:spPr>
          <a:xfrm flipH="1">
            <a:off x="0" y="5479467"/>
            <a:ext cx="8395855" cy="1378532"/>
          </a:xfrm>
          <a:prstGeom prst="triangle">
            <a:avLst>
              <a:gd name="adj" fmla="val 99907"/>
            </a:avLst>
          </a:prstGeom>
          <a:solidFill>
            <a:srgbClr val="00AAB5">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1820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46B314A-1235-30FD-F2F4-A9EB1D576560}"/>
              </a:ext>
            </a:extLst>
          </p:cNvPr>
          <p:cNvSpPr txBox="1">
            <a:spLocks noGrp="1"/>
          </p:cNvSpPr>
          <p:nvPr>
            <p:ph type="title" idx="4294967295"/>
          </p:nvPr>
        </p:nvSpPr>
        <p:spPr>
          <a:xfrm>
            <a:off x="459025" y="367750"/>
            <a:ext cx="6226207" cy="5864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altLang="en-US" sz="3200" b="1" i="0" u="none" strike="noStrike" kern="1200" cap="none" spc="0" normalizeH="0" baseline="0" noProof="0" dirty="0">
                <a:ln>
                  <a:noFill/>
                </a:ln>
                <a:solidFill>
                  <a:schemeClr val="tx1">
                    <a:lumMod val="95000"/>
                    <a:lumOff val="5000"/>
                  </a:schemeClr>
                </a:solidFill>
                <a:effectLst/>
                <a:uLnTx/>
                <a:uFillTx/>
                <a:latin typeface="Aptos" panose="020B0004020202020204" pitchFamily="34" charset="0"/>
                <a:ea typeface="+mj-ea"/>
                <a:cs typeface="+mj-cs"/>
              </a:rPr>
              <a:t>Context</a:t>
            </a:r>
            <a:endParaRPr kumimoji="0" lang="en-GB" sz="3200" b="1" i="0" u="none" strike="noStrike" kern="1200" cap="none" spc="0" normalizeH="0" baseline="0" noProof="0" dirty="0">
              <a:ln>
                <a:noFill/>
              </a:ln>
              <a:solidFill>
                <a:schemeClr val="tx1">
                  <a:lumMod val="95000"/>
                  <a:lumOff val="5000"/>
                </a:schemeClr>
              </a:solidFill>
              <a:effectLst/>
              <a:uLnTx/>
              <a:uFillTx/>
              <a:latin typeface="Aptos" panose="020B0004020202020204" pitchFamily="34" charset="0"/>
              <a:ea typeface="+mn-ea"/>
              <a:cs typeface="+mn-cs"/>
            </a:endParaRPr>
          </a:p>
        </p:txBody>
      </p:sp>
      <p:sp>
        <p:nvSpPr>
          <p:cNvPr id="3" name="Content Placeholder 2">
            <a:extLst>
              <a:ext uri="{FF2B5EF4-FFF2-40B4-BE49-F238E27FC236}">
                <a16:creationId xmlns:a16="http://schemas.microsoft.com/office/drawing/2014/main" id="{2EB1C8E5-8119-0FDE-3B80-FED3E77817CA}"/>
              </a:ext>
            </a:extLst>
          </p:cNvPr>
          <p:cNvSpPr>
            <a:spLocks noGrp="1"/>
          </p:cNvSpPr>
          <p:nvPr>
            <p:ph idx="1"/>
          </p:nvPr>
        </p:nvSpPr>
        <p:spPr>
          <a:xfrm>
            <a:off x="459025" y="954158"/>
            <a:ext cx="6693346" cy="5227981"/>
          </a:xfrm>
        </p:spPr>
        <p:txBody>
          <a:bodyPr>
            <a:normAutofit/>
          </a:bodyPr>
          <a:lstStyle/>
          <a:p>
            <a:pPr marL="0" indent="0">
              <a:lnSpc>
                <a:spcPct val="140000"/>
              </a:lnSpc>
              <a:buNone/>
            </a:pPr>
            <a:r>
              <a:rPr lang="en-GB" sz="2800" dirty="0"/>
              <a:t>Key focus areas that have made a difference for our young people from 3-18</a:t>
            </a:r>
          </a:p>
          <a:p>
            <a:pPr marL="342900" indent="-342900">
              <a:lnSpc>
                <a:spcPct val="140000"/>
              </a:lnSpc>
              <a:buFont typeface="Arial" panose="020B0604020202020204" pitchFamily="34" charset="0"/>
              <a:buChar char="•"/>
            </a:pPr>
            <a:r>
              <a:rPr lang="en-GB" sz="2800" dirty="0"/>
              <a:t>Authentic Pupil Voice</a:t>
            </a:r>
          </a:p>
          <a:p>
            <a:pPr marL="342900" indent="-342900">
              <a:lnSpc>
                <a:spcPct val="140000"/>
              </a:lnSpc>
              <a:buFont typeface="Arial" panose="020B0604020202020204" pitchFamily="34" charset="0"/>
              <a:buChar char="•"/>
            </a:pPr>
            <a:r>
              <a:rPr lang="en-GB" sz="2800" dirty="0"/>
              <a:t>Commitment to genuine partnership working</a:t>
            </a:r>
          </a:p>
          <a:p>
            <a:pPr marL="342900" indent="-342900">
              <a:lnSpc>
                <a:spcPct val="140000"/>
              </a:lnSpc>
              <a:buFont typeface="Arial" panose="020B0604020202020204" pitchFamily="34" charset="0"/>
              <a:buChar char="•"/>
            </a:pPr>
            <a:r>
              <a:rPr lang="en-GB" sz="2800" b="1" dirty="0"/>
              <a:t>Meaningful learning focused on what our pupils need to thrive. </a:t>
            </a:r>
          </a:p>
        </p:txBody>
      </p:sp>
      <p:pic>
        <p:nvPicPr>
          <p:cNvPr id="4" name="Picture 3" descr="The Beatlie School Logo. A stylised bumble bee hovering above  the words Inclusion, Happiness and Respect">
            <a:extLst>
              <a:ext uri="{FF2B5EF4-FFF2-40B4-BE49-F238E27FC236}">
                <a16:creationId xmlns:a16="http://schemas.microsoft.com/office/drawing/2014/main" id="{24D12E57-F36F-DCC4-D920-B021BCFFB8C9}"/>
              </a:ext>
            </a:extLst>
          </p:cNvPr>
          <p:cNvPicPr/>
          <p:nvPr/>
        </p:nvPicPr>
        <p:blipFill>
          <a:blip r:embed="rId3"/>
          <a:stretch>
            <a:fillRect/>
          </a:stretch>
        </p:blipFill>
        <p:spPr>
          <a:xfrm>
            <a:off x="7782338" y="1063948"/>
            <a:ext cx="3835921" cy="3925495"/>
          </a:xfrm>
          <a:prstGeom prst="rect">
            <a:avLst/>
          </a:prstGeom>
          <a:noFill/>
        </p:spPr>
      </p:pic>
    </p:spTree>
    <p:extLst>
      <p:ext uri="{BB962C8B-B14F-4D97-AF65-F5344CB8AC3E}">
        <p14:creationId xmlns:p14="http://schemas.microsoft.com/office/powerpoint/2010/main" val="2068958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B68-3545-274D-DD5E-76BF02EE7F32}"/>
              </a:ext>
            </a:extLst>
          </p:cNvPr>
          <p:cNvSpPr>
            <a:spLocks noGrp="1"/>
          </p:cNvSpPr>
          <p:nvPr>
            <p:ph type="title"/>
          </p:nvPr>
        </p:nvSpPr>
        <p:spPr>
          <a:xfrm>
            <a:off x="285623" y="320127"/>
            <a:ext cx="6343778" cy="786567"/>
          </a:xfrm>
        </p:spPr>
        <p:txBody>
          <a:bodyPr>
            <a:normAutofit/>
          </a:bodyPr>
          <a:lstStyle/>
          <a:p>
            <a:r>
              <a:rPr lang="en-GB" b="1" dirty="0">
                <a:latin typeface="+mn-lt"/>
                <a:ea typeface="+mn-ea"/>
                <a:cs typeface="+mn-cs"/>
              </a:rPr>
              <a:t>Measure</a:t>
            </a:r>
            <a:r>
              <a:rPr lang="en-GB" b="1" dirty="0">
                <a:solidFill>
                  <a:schemeClr val="tx1">
                    <a:lumMod val="85000"/>
                    <a:lumOff val="15000"/>
                  </a:schemeClr>
                </a:solidFill>
                <a:latin typeface="+mn-lt"/>
              </a:rPr>
              <a:t> </a:t>
            </a:r>
            <a:r>
              <a:rPr lang="en-GB" b="1" dirty="0">
                <a:latin typeface="+mn-lt"/>
                <a:ea typeface="+mn-ea"/>
                <a:cs typeface="+mn-cs"/>
              </a:rPr>
              <a:t>what you value</a:t>
            </a:r>
          </a:p>
        </p:txBody>
      </p:sp>
      <p:sp>
        <p:nvSpPr>
          <p:cNvPr id="3" name="Content Placeholder 2">
            <a:extLst>
              <a:ext uri="{FF2B5EF4-FFF2-40B4-BE49-F238E27FC236}">
                <a16:creationId xmlns:a16="http://schemas.microsoft.com/office/drawing/2014/main" id="{2D4E9ED4-185E-D6AD-6A35-211622873160}"/>
              </a:ext>
            </a:extLst>
          </p:cNvPr>
          <p:cNvSpPr>
            <a:spLocks noGrp="1"/>
          </p:cNvSpPr>
          <p:nvPr>
            <p:ph idx="1"/>
          </p:nvPr>
        </p:nvSpPr>
        <p:spPr>
          <a:xfrm>
            <a:off x="338885" y="1331646"/>
            <a:ext cx="6464543" cy="4964052"/>
          </a:xfrm>
        </p:spPr>
        <p:txBody>
          <a:bodyPr>
            <a:normAutofit fontScale="92500" lnSpcReduction="10000"/>
          </a:bodyPr>
          <a:lstStyle/>
          <a:p>
            <a:pPr marL="0" indent="0">
              <a:lnSpc>
                <a:spcPct val="140000"/>
              </a:lnSpc>
              <a:buNone/>
            </a:pPr>
            <a:r>
              <a:rPr lang="en-GB" b="1" dirty="0">
                <a:solidFill>
                  <a:schemeClr val="tx1">
                    <a:lumMod val="85000"/>
                    <a:lumOff val="15000"/>
                  </a:schemeClr>
                </a:solidFill>
              </a:rPr>
              <a:t>What we wanted to achieve….</a:t>
            </a:r>
          </a:p>
          <a:p>
            <a:pPr marL="0" indent="0">
              <a:lnSpc>
                <a:spcPct val="120000"/>
              </a:lnSpc>
              <a:buNone/>
            </a:pPr>
            <a:r>
              <a:rPr lang="en-GB" dirty="0">
                <a:solidFill>
                  <a:schemeClr val="tx1">
                    <a:lumMod val="85000"/>
                    <a:lumOff val="15000"/>
                  </a:schemeClr>
                </a:solidFill>
              </a:rPr>
              <a:t>Create a tracking system that captured the most  meaningful and relevant progress for pupils from 3-18 who are working within the pre-early level. </a:t>
            </a:r>
          </a:p>
          <a:p>
            <a:pPr marL="0" indent="0">
              <a:lnSpc>
                <a:spcPct val="140000"/>
              </a:lnSpc>
              <a:buNone/>
            </a:pPr>
            <a:r>
              <a:rPr lang="en-GB" b="1" dirty="0">
                <a:solidFill>
                  <a:schemeClr val="tx1">
                    <a:lumMod val="85000"/>
                    <a:lumOff val="15000"/>
                  </a:schemeClr>
                </a:solidFill>
              </a:rPr>
              <a:t>What we developed….</a:t>
            </a:r>
          </a:p>
          <a:p>
            <a:pPr marL="342900" indent="-342900">
              <a:lnSpc>
                <a:spcPct val="120000"/>
              </a:lnSpc>
              <a:buFont typeface="Arial" panose="020B0604020202020204" pitchFamily="34" charset="0"/>
              <a:buChar char="•"/>
            </a:pPr>
            <a:r>
              <a:rPr lang="en-GB" dirty="0">
                <a:solidFill>
                  <a:schemeClr val="tx1">
                    <a:lumMod val="85000"/>
                    <a:lumOff val="15000"/>
                  </a:schemeClr>
                </a:solidFill>
              </a:rPr>
              <a:t>a </a:t>
            </a:r>
            <a:r>
              <a:rPr lang="en-GB" dirty="0" err="1">
                <a:solidFill>
                  <a:schemeClr val="tx1">
                    <a:lumMod val="85000"/>
                    <a:lumOff val="15000"/>
                  </a:schemeClr>
                </a:solidFill>
              </a:rPr>
              <a:t>lifeskills</a:t>
            </a:r>
            <a:r>
              <a:rPr lang="en-GB" dirty="0">
                <a:solidFill>
                  <a:schemeClr val="tx1">
                    <a:lumMod val="85000"/>
                    <a:lumOff val="15000"/>
                  </a:schemeClr>
                </a:solidFill>
              </a:rPr>
              <a:t> framework linked to the 4 capacities</a:t>
            </a:r>
          </a:p>
          <a:p>
            <a:pPr marL="342900" indent="-342900">
              <a:lnSpc>
                <a:spcPct val="120000"/>
              </a:lnSpc>
              <a:buFont typeface="Arial" panose="020B0604020202020204" pitchFamily="34" charset="0"/>
              <a:buChar char="•"/>
            </a:pPr>
            <a:r>
              <a:rPr lang="en-GB" dirty="0">
                <a:solidFill>
                  <a:schemeClr val="tx1">
                    <a:lumMod val="85000"/>
                    <a:lumOff val="15000"/>
                  </a:schemeClr>
                </a:solidFill>
              </a:rPr>
              <a:t>a tracking system linked to these 4 areas</a:t>
            </a:r>
          </a:p>
          <a:p>
            <a:pPr>
              <a:lnSpc>
                <a:spcPct val="140000"/>
              </a:lnSpc>
            </a:pPr>
            <a:endParaRPr lang="en-GB" sz="1400" dirty="0">
              <a:solidFill>
                <a:schemeClr val="tx1">
                  <a:lumMod val="85000"/>
                  <a:lumOff val="15000"/>
                </a:schemeClr>
              </a:solidFill>
            </a:endParaRPr>
          </a:p>
        </p:txBody>
      </p:sp>
      <p:pic>
        <p:nvPicPr>
          <p:cNvPr id="4" name="Content Placeholder 4" descr="A child taking part in a gross motor skills activity walking down some wooden steps next to a wall with the support of an adult.  ">
            <a:extLst>
              <a:ext uri="{FF2B5EF4-FFF2-40B4-BE49-F238E27FC236}">
                <a16:creationId xmlns:a16="http://schemas.microsoft.com/office/drawing/2014/main" id="{86D70D66-4DB3-0929-4481-B94CD694473B}"/>
              </a:ext>
            </a:extLst>
          </p:cNvPr>
          <p:cNvPicPr>
            <a:picLocks noChangeAspect="1"/>
          </p:cNvPicPr>
          <p:nvPr/>
        </p:nvPicPr>
        <p:blipFill>
          <a:blip r:embed="rId3">
            <a:extLst>
              <a:ext uri="{28A0092B-C50C-407E-A947-70E740481C1C}">
                <a14:useLocalDpi xmlns:a14="http://schemas.microsoft.com/office/drawing/2010/main" val="0"/>
              </a:ext>
            </a:extLst>
          </a:blip>
          <a:srcRect r="7391" b="-4"/>
          <a:stretch>
            <a:fillRect/>
          </a:stretch>
        </p:blipFill>
        <p:spPr>
          <a:xfrm rot="5400000">
            <a:off x="6565854" y="2313913"/>
            <a:ext cx="4644612" cy="37615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child on a green mat taking part in a gross motor skills activity with the support of an adult.  &#10;&#10;">
            <a:extLst>
              <a:ext uri="{FF2B5EF4-FFF2-40B4-BE49-F238E27FC236}">
                <a16:creationId xmlns:a16="http://schemas.microsoft.com/office/drawing/2014/main" id="{6A9C7277-0C83-9963-45A0-3F8BDEF7C268}"/>
              </a:ext>
            </a:extLst>
          </p:cNvPr>
          <p:cNvPicPr>
            <a:picLocks noChangeAspect="1"/>
          </p:cNvPicPr>
          <p:nvPr/>
        </p:nvPicPr>
        <p:blipFill>
          <a:blip r:embed="rId4">
            <a:extLst>
              <a:ext uri="{28A0092B-C50C-407E-A947-70E740481C1C}">
                <a14:useLocalDpi xmlns:a14="http://schemas.microsoft.com/office/drawing/2010/main" val="0"/>
              </a:ext>
            </a:extLst>
          </a:blip>
          <a:srcRect r="7" b="5971"/>
          <a:stretch>
            <a:fillRect/>
          </a:stretch>
        </p:blipFill>
        <p:spPr>
          <a:xfrm>
            <a:off x="8077031" y="340985"/>
            <a:ext cx="3822565" cy="26959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85899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DC487FB-3BEB-F1C4-255E-569FDE7F6AF0}"/>
              </a:ext>
            </a:extLst>
          </p:cNvPr>
          <p:cNvSpPr txBox="1">
            <a:spLocks noGrp="1"/>
          </p:cNvSpPr>
          <p:nvPr>
            <p:ph type="title" idx="4294967295"/>
          </p:nvPr>
        </p:nvSpPr>
        <p:spPr>
          <a:xfrm>
            <a:off x="434894" y="193364"/>
            <a:ext cx="6095115" cy="5864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j-lt"/>
                <a:ea typeface="+mj-ea"/>
                <a:cs typeface="+mj-cs"/>
              </a:rPr>
              <a:t>Communication and Language Tracker Example </a:t>
            </a:r>
            <a:endParaRPr kumimoji="0" lang="en-GB" sz="2400" b="1" i="0" u="none" strike="noStrike" kern="1200" cap="none" spc="0" normalizeH="0" baseline="0" noProof="0" dirty="0">
              <a:ln>
                <a:noFill/>
              </a:ln>
              <a:solidFill>
                <a:schemeClr val="tx1">
                  <a:lumMod val="95000"/>
                  <a:lumOff val="5000"/>
                </a:schemeClr>
              </a:solidFill>
              <a:effectLst/>
              <a:uLnTx/>
              <a:uFillTx/>
              <a:latin typeface="Aptos" panose="020B0004020202020204" pitchFamily="34" charset="0"/>
              <a:ea typeface="+mn-ea"/>
              <a:cs typeface="+mn-cs"/>
            </a:endParaRPr>
          </a:p>
        </p:txBody>
      </p:sp>
      <p:pic>
        <p:nvPicPr>
          <p:cNvPr id="4" name="Content Placeholder 4" descr="A screenshot of a communication and Language support plan that has a focus on Effective Contributors ">
            <a:extLst>
              <a:ext uri="{FF2B5EF4-FFF2-40B4-BE49-F238E27FC236}">
                <a16:creationId xmlns:a16="http://schemas.microsoft.com/office/drawing/2014/main" id="{60807C4D-95A5-1792-4C30-B04337F3EC3A}"/>
              </a:ext>
            </a:extLst>
          </p:cNvPr>
          <p:cNvPicPr>
            <a:picLocks noChangeAspect="1"/>
          </p:cNvPicPr>
          <p:nvPr/>
        </p:nvPicPr>
        <p:blipFill>
          <a:blip r:embed="rId3">
            <a:extLst>
              <a:ext uri="{28A0092B-C50C-407E-A947-70E740481C1C}">
                <a14:useLocalDpi xmlns:a14="http://schemas.microsoft.com/office/drawing/2010/main" val="0"/>
              </a:ext>
            </a:extLst>
          </a:blip>
          <a:srcRect l="4579" t="1350" r="5414" b="1592"/>
          <a:stretch>
            <a:fillRect/>
          </a:stretch>
        </p:blipFill>
        <p:spPr>
          <a:xfrm>
            <a:off x="434894" y="779772"/>
            <a:ext cx="10299368" cy="5469671"/>
          </a:xfrm>
          <a:prstGeom prst="rect">
            <a:avLst/>
          </a:prstGeom>
        </p:spPr>
      </p:pic>
    </p:spTree>
    <p:extLst>
      <p:ext uri="{BB962C8B-B14F-4D97-AF65-F5344CB8AC3E}">
        <p14:creationId xmlns:p14="http://schemas.microsoft.com/office/powerpoint/2010/main" val="1043311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A3D057F-97E9-1E9E-9856-93A9D21EF3AE}"/>
              </a:ext>
            </a:extLst>
          </p:cNvPr>
          <p:cNvSpPr txBox="1">
            <a:spLocks noGrp="1"/>
          </p:cNvSpPr>
          <p:nvPr>
            <p:ph type="title" idx="4294967295"/>
          </p:nvPr>
        </p:nvSpPr>
        <p:spPr>
          <a:xfrm>
            <a:off x="434894" y="193364"/>
            <a:ext cx="6095115" cy="5864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j-lt"/>
                <a:ea typeface="+mj-ea"/>
                <a:cs typeface="+mj-cs"/>
              </a:rPr>
              <a:t>Tracker Example </a:t>
            </a:r>
            <a:endParaRPr kumimoji="0" lang="en-GB" sz="2400" b="1" i="0" u="none" strike="noStrike" kern="1200" cap="none" spc="0" normalizeH="0" baseline="0" noProof="0" dirty="0">
              <a:ln>
                <a:noFill/>
              </a:ln>
              <a:solidFill>
                <a:schemeClr val="tx1">
                  <a:lumMod val="95000"/>
                  <a:lumOff val="5000"/>
                </a:schemeClr>
              </a:solidFill>
              <a:effectLst/>
              <a:uLnTx/>
              <a:uFillTx/>
              <a:latin typeface="Aptos" panose="020B0004020202020204" pitchFamily="34" charset="0"/>
              <a:ea typeface="+mn-ea"/>
              <a:cs typeface="+mn-cs"/>
            </a:endParaRPr>
          </a:p>
        </p:txBody>
      </p:sp>
      <p:pic>
        <p:nvPicPr>
          <p:cNvPr id="4" name="Content Placeholder 6" descr="A screenshot of a communication and Language support tracker that has a focus on  Communication ">
            <a:extLst>
              <a:ext uri="{FF2B5EF4-FFF2-40B4-BE49-F238E27FC236}">
                <a16:creationId xmlns:a16="http://schemas.microsoft.com/office/drawing/2014/main" id="{A810EA55-8DB0-0673-BC2C-9E650628BFB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097" t="2402" r="5674" b="6128"/>
          <a:stretch>
            <a:fillRect/>
          </a:stretch>
        </p:blipFill>
        <p:spPr>
          <a:xfrm>
            <a:off x="267854" y="1271305"/>
            <a:ext cx="11656291" cy="5144656"/>
          </a:xfrm>
          <a:prstGeom prst="rect">
            <a:avLst/>
          </a:prstGeom>
        </p:spPr>
      </p:pic>
    </p:spTree>
    <p:extLst>
      <p:ext uri="{BB962C8B-B14F-4D97-AF65-F5344CB8AC3E}">
        <p14:creationId xmlns:p14="http://schemas.microsoft.com/office/powerpoint/2010/main" val="257260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ACC1A-EF14-55EF-91BC-2848D28C1B7B}"/>
              </a:ext>
            </a:extLst>
          </p:cNvPr>
          <p:cNvSpPr>
            <a:spLocks noGrp="1"/>
          </p:cNvSpPr>
          <p:nvPr>
            <p:ph type="title"/>
          </p:nvPr>
        </p:nvSpPr>
        <p:spPr>
          <a:xfrm>
            <a:off x="535709" y="131545"/>
            <a:ext cx="10515600" cy="1325563"/>
          </a:xfrm>
        </p:spPr>
        <p:txBody>
          <a:bodyPr/>
          <a:lstStyle/>
          <a:p>
            <a:r>
              <a:rPr lang="en-GB" dirty="0"/>
              <a:t>How did we do this?</a:t>
            </a:r>
          </a:p>
        </p:txBody>
      </p:sp>
      <p:sp>
        <p:nvSpPr>
          <p:cNvPr id="3" name="TextBox 2" descr="Engaged with research&#10;&#10;Collaborated with staff, parents and partners.&#10;&#10;Focus of School Improvement&#10;">
            <a:extLst>
              <a:ext uri="{FF2B5EF4-FFF2-40B4-BE49-F238E27FC236}">
                <a16:creationId xmlns:a16="http://schemas.microsoft.com/office/drawing/2014/main" id="{4BDDF751-B207-6F76-F238-F61869091190}"/>
              </a:ext>
            </a:extLst>
          </p:cNvPr>
          <p:cNvSpPr txBox="1"/>
          <p:nvPr/>
        </p:nvSpPr>
        <p:spPr>
          <a:xfrm>
            <a:off x="1962281" y="1457108"/>
            <a:ext cx="3301868" cy="3693319"/>
          </a:xfrm>
          <a:prstGeom prst="rect">
            <a:avLst/>
          </a:prstGeom>
          <a:noFill/>
        </p:spPr>
        <p:txBody>
          <a:bodyPr wrap="square" rtlCol="0">
            <a:spAutoFit/>
          </a:bodyPr>
          <a:lstStyle/>
          <a:p>
            <a:r>
              <a:rPr lang="en-GB" sz="2400" dirty="0"/>
              <a:t>Engaged with research</a:t>
            </a:r>
          </a:p>
          <a:p>
            <a:endParaRPr lang="en-GB" dirty="0"/>
          </a:p>
          <a:p>
            <a:endParaRPr lang="en-GB" dirty="0"/>
          </a:p>
          <a:p>
            <a:endParaRPr lang="en-GB" dirty="0"/>
          </a:p>
          <a:p>
            <a:r>
              <a:rPr lang="en-GB" sz="2400" dirty="0"/>
              <a:t>Collaborated with staff, parents and partners.</a:t>
            </a:r>
            <a:endParaRPr lang="en-US" sz="2400" dirty="0"/>
          </a:p>
          <a:p>
            <a:endParaRPr lang="en-US" dirty="0"/>
          </a:p>
          <a:p>
            <a:endParaRPr lang="en-US" dirty="0"/>
          </a:p>
          <a:p>
            <a:endParaRPr lang="en-US" sz="2400" dirty="0"/>
          </a:p>
          <a:p>
            <a:r>
              <a:rPr lang="en-GB" sz="2400" dirty="0"/>
              <a:t>Focus of School Improvement</a:t>
            </a:r>
            <a:endParaRPr lang="en-US" sz="2400" dirty="0"/>
          </a:p>
        </p:txBody>
      </p:sp>
      <p:sp>
        <p:nvSpPr>
          <p:cNvPr id="8" name="Content Placeholder 2">
            <a:extLst>
              <a:ext uri="{FF2B5EF4-FFF2-40B4-BE49-F238E27FC236}">
                <a16:creationId xmlns:a16="http://schemas.microsoft.com/office/drawing/2014/main" id="{92E7DD8B-1D7F-6505-9E6A-85FBCA84C9E7}"/>
              </a:ext>
            </a:extLst>
          </p:cNvPr>
          <p:cNvSpPr>
            <a:spLocks noGrp="1"/>
          </p:cNvSpPr>
          <p:nvPr>
            <p:ph idx="1"/>
          </p:nvPr>
        </p:nvSpPr>
        <p:spPr>
          <a:xfrm>
            <a:off x="6154918" y="1640286"/>
            <a:ext cx="5320863" cy="3326961"/>
          </a:xfrm>
        </p:spPr>
        <p:txBody>
          <a:bodyPr/>
          <a:lstStyle/>
          <a:p>
            <a:pPr marL="0" indent="0">
              <a:buNone/>
            </a:pPr>
            <a:r>
              <a:rPr lang="en-GB" sz="4000" b="1" dirty="0">
                <a:solidFill>
                  <a:schemeClr val="accent5">
                    <a:lumMod val="75000"/>
                  </a:schemeClr>
                </a:solidFill>
              </a:rPr>
              <a:t>‘reconnect with the question of purpose of Education’</a:t>
            </a:r>
          </a:p>
          <a:p>
            <a:pPr marL="0" indent="0">
              <a:buNone/>
            </a:pPr>
            <a:endParaRPr lang="en-GB" sz="3600" dirty="0">
              <a:solidFill>
                <a:schemeClr val="accent5">
                  <a:lumMod val="75000"/>
                </a:schemeClr>
              </a:solidFill>
            </a:endParaRPr>
          </a:p>
          <a:p>
            <a:pPr marL="0" indent="0">
              <a:buNone/>
            </a:pPr>
            <a:r>
              <a:rPr lang="en-GB" sz="3600" dirty="0">
                <a:solidFill>
                  <a:schemeClr val="accent5">
                    <a:lumMod val="75000"/>
                  </a:schemeClr>
                </a:solidFill>
              </a:rPr>
              <a:t>(Biesta, 2009)</a:t>
            </a:r>
          </a:p>
          <a:p>
            <a:endParaRPr lang="en-GB" sz="1800" dirty="0">
              <a:solidFill>
                <a:srgbClr val="009999"/>
              </a:solidFill>
            </a:endParaRPr>
          </a:p>
          <a:p>
            <a:endParaRPr lang="en-GB" dirty="0">
              <a:solidFill>
                <a:srgbClr val="009999"/>
              </a:solidFill>
            </a:endParaRPr>
          </a:p>
        </p:txBody>
      </p:sp>
      <p:pic>
        <p:nvPicPr>
          <p:cNvPr id="11" name="Picture 10">
            <a:extLst>
              <a:ext uri="{FF2B5EF4-FFF2-40B4-BE49-F238E27FC236}">
                <a16:creationId xmlns:a16="http://schemas.microsoft.com/office/drawing/2014/main" id="{6B623ADD-1FB3-AE01-FAF3-7829678EF23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6219" y="1457108"/>
            <a:ext cx="811377" cy="823670"/>
          </a:xfrm>
          <a:prstGeom prst="rect">
            <a:avLst/>
          </a:prstGeom>
        </p:spPr>
      </p:pic>
      <p:pic>
        <p:nvPicPr>
          <p:cNvPr id="13" name="Picture 12">
            <a:extLst>
              <a:ext uri="{FF2B5EF4-FFF2-40B4-BE49-F238E27FC236}">
                <a16:creationId xmlns:a16="http://schemas.microsoft.com/office/drawing/2014/main" id="{C0B3A366-65D9-A199-EE16-C12DEC830BF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8994" y="2770743"/>
            <a:ext cx="811377" cy="835598"/>
          </a:xfrm>
          <a:prstGeom prst="rect">
            <a:avLst/>
          </a:prstGeom>
        </p:spPr>
      </p:pic>
      <p:pic>
        <p:nvPicPr>
          <p:cNvPr id="15" name="Picture 14">
            <a:extLst>
              <a:ext uri="{FF2B5EF4-FFF2-40B4-BE49-F238E27FC236}">
                <a16:creationId xmlns:a16="http://schemas.microsoft.com/office/drawing/2014/main" id="{48214ED4-D74B-C5D5-1A08-B3CCBA9CAC8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16218" y="4354108"/>
            <a:ext cx="811377" cy="847707"/>
          </a:xfrm>
          <a:prstGeom prst="rect">
            <a:avLst/>
          </a:prstGeom>
        </p:spPr>
      </p:pic>
    </p:spTree>
    <p:extLst>
      <p:ext uri="{BB962C8B-B14F-4D97-AF65-F5344CB8AC3E}">
        <p14:creationId xmlns:p14="http://schemas.microsoft.com/office/powerpoint/2010/main" val="1416839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fade">
                                      <p:cBhvr>
                                        <p:cTn id="1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A639C2-987D-B9B6-DC86-AA5B653E8C1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Relevant Quotes </a:t>
            </a:r>
          </a:p>
        </p:txBody>
      </p:sp>
      <p:sp>
        <p:nvSpPr>
          <p:cNvPr id="3" name="Content Placeholder 2">
            <a:extLst>
              <a:ext uri="{FF2B5EF4-FFF2-40B4-BE49-F238E27FC236}">
                <a16:creationId xmlns:a16="http://schemas.microsoft.com/office/drawing/2014/main" id="{00BC67F9-A9E1-CEDE-9A9D-1A8D396FBF59}"/>
              </a:ext>
            </a:extLst>
          </p:cNvPr>
          <p:cNvSpPr>
            <a:spLocks noGrp="1"/>
          </p:cNvSpPr>
          <p:nvPr>
            <p:ph idx="1"/>
          </p:nvPr>
        </p:nvSpPr>
        <p:spPr>
          <a:xfrm>
            <a:off x="764627" y="837653"/>
            <a:ext cx="10515600" cy="4732830"/>
          </a:xfrm>
        </p:spPr>
        <p:txBody>
          <a:bodyPr>
            <a:normAutofit fontScale="92500"/>
          </a:bodyPr>
          <a:lstStyle/>
          <a:p>
            <a:pPr marL="0" indent="0">
              <a:lnSpc>
                <a:spcPct val="120000"/>
              </a:lnSpc>
              <a:buNone/>
            </a:pPr>
            <a:r>
              <a:rPr lang="en-GB" sz="3000" b="1" dirty="0">
                <a:solidFill>
                  <a:schemeClr val="accent5">
                    <a:lumMod val="75000"/>
                  </a:schemeClr>
                </a:solidFill>
              </a:rPr>
              <a:t>‘Staff and parents expressed concern about the extensive work required to ensure children at the earliest levels of cognitive development were working towards relevant goals’ </a:t>
            </a:r>
          </a:p>
          <a:p>
            <a:pPr marL="0" indent="0">
              <a:buNone/>
            </a:pPr>
            <a:r>
              <a:rPr lang="en-GB" sz="1800" dirty="0">
                <a:solidFill>
                  <a:schemeClr val="accent5">
                    <a:lumMod val="75000"/>
                  </a:schemeClr>
                </a:solidFill>
              </a:rPr>
              <a:t>(Doran review, Scottish Government, 2012)</a:t>
            </a:r>
          </a:p>
          <a:p>
            <a:endParaRPr lang="en-GB" sz="1800" dirty="0">
              <a:solidFill>
                <a:schemeClr val="accent5">
                  <a:lumMod val="75000"/>
                </a:schemeClr>
              </a:solidFill>
            </a:endParaRPr>
          </a:p>
          <a:p>
            <a:pPr marL="0" indent="0">
              <a:lnSpc>
                <a:spcPct val="120000"/>
              </a:lnSpc>
              <a:buNone/>
            </a:pPr>
            <a:r>
              <a:rPr lang="en-GB" sz="3000" b="1" dirty="0">
                <a:solidFill>
                  <a:schemeClr val="accent5">
                    <a:lumMod val="75000"/>
                  </a:schemeClr>
                </a:solidFill>
              </a:rPr>
              <a:t>‘Standard based curriculum does not have clear links with post school outcomes for learners with severe/profound learning disabilities’</a:t>
            </a:r>
          </a:p>
          <a:p>
            <a:pPr marL="0" indent="0">
              <a:buNone/>
            </a:pPr>
            <a:r>
              <a:rPr lang="en-GB" sz="1800" dirty="0">
                <a:solidFill>
                  <a:schemeClr val="accent5">
                    <a:lumMod val="75000"/>
                  </a:schemeClr>
                </a:solidFill>
              </a:rPr>
              <a:t>(S/</a:t>
            </a:r>
            <a:r>
              <a:rPr lang="en-GB" sz="1800" dirty="0" err="1">
                <a:solidFill>
                  <a:schemeClr val="accent5">
                    <a:lumMod val="75000"/>
                  </a:schemeClr>
                </a:solidFill>
              </a:rPr>
              <a:t>PMLD</a:t>
            </a:r>
            <a:r>
              <a:rPr lang="en-GB" sz="1800" dirty="0">
                <a:solidFill>
                  <a:schemeClr val="accent5">
                    <a:lumMod val="75000"/>
                  </a:schemeClr>
                </a:solidFill>
              </a:rPr>
              <a:t>)’ (Ayres et al 2012)</a:t>
            </a:r>
          </a:p>
        </p:txBody>
      </p:sp>
    </p:spTree>
    <p:extLst>
      <p:ext uri="{BB962C8B-B14F-4D97-AF65-F5344CB8AC3E}">
        <p14:creationId xmlns:p14="http://schemas.microsoft.com/office/powerpoint/2010/main" val="3002535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B47389-3DA6-B44E-6BC4-97664DF30908}"/>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Relevant Quotes 2</a:t>
            </a:r>
          </a:p>
        </p:txBody>
      </p:sp>
      <p:sp>
        <p:nvSpPr>
          <p:cNvPr id="3" name="Content Placeholder 2">
            <a:extLst>
              <a:ext uri="{FF2B5EF4-FFF2-40B4-BE49-F238E27FC236}">
                <a16:creationId xmlns:a16="http://schemas.microsoft.com/office/drawing/2014/main" id="{EBF9C9A6-24B8-45F3-9464-4E5ABD0636FF}"/>
              </a:ext>
            </a:extLst>
          </p:cNvPr>
          <p:cNvSpPr>
            <a:spLocks noGrp="1"/>
          </p:cNvSpPr>
          <p:nvPr>
            <p:ph idx="1"/>
          </p:nvPr>
        </p:nvSpPr>
        <p:spPr>
          <a:xfrm>
            <a:off x="838200" y="469790"/>
            <a:ext cx="10515600" cy="5973051"/>
          </a:xfrm>
        </p:spPr>
        <p:txBody>
          <a:bodyPr>
            <a:normAutofit lnSpcReduction="10000"/>
          </a:bodyPr>
          <a:lstStyle/>
          <a:p>
            <a:pPr marL="0" indent="0">
              <a:lnSpc>
                <a:spcPct val="120000"/>
              </a:lnSpc>
              <a:buNone/>
            </a:pPr>
            <a:r>
              <a:rPr lang="en-GB" b="1" dirty="0">
                <a:solidFill>
                  <a:schemeClr val="accent5">
                    <a:lumMod val="50000"/>
                  </a:schemeClr>
                </a:solidFill>
              </a:rPr>
              <a:t>‘These children and young people  do not pass through set stages of development to greater autonomy as described by prevalent theories of child development and the curriculum needs to focus on a narrower range of areas that are concrete and linked to learning needs’ </a:t>
            </a:r>
          </a:p>
          <a:p>
            <a:pPr marL="0" indent="0">
              <a:buNone/>
            </a:pPr>
            <a:r>
              <a:rPr lang="en-GB" sz="2400" dirty="0">
                <a:solidFill>
                  <a:schemeClr val="accent5">
                    <a:lumMod val="50000"/>
                  </a:schemeClr>
                </a:solidFill>
              </a:rPr>
              <a:t>(Rees et al, 2017)</a:t>
            </a:r>
          </a:p>
          <a:p>
            <a:endParaRPr lang="en-GB" sz="1200" dirty="0">
              <a:solidFill>
                <a:schemeClr val="accent5">
                  <a:lumMod val="50000"/>
                </a:schemeClr>
              </a:solidFill>
            </a:endParaRPr>
          </a:p>
          <a:p>
            <a:endParaRPr lang="en-GB" sz="1800" dirty="0">
              <a:solidFill>
                <a:srgbClr val="FF0000"/>
              </a:solidFill>
            </a:endParaRPr>
          </a:p>
          <a:p>
            <a:pPr marL="0" indent="0">
              <a:lnSpc>
                <a:spcPct val="130000"/>
              </a:lnSpc>
              <a:buNone/>
            </a:pPr>
            <a:r>
              <a:rPr lang="en-GB" b="1" dirty="0">
                <a:solidFill>
                  <a:schemeClr val="accent5">
                    <a:lumMod val="50000"/>
                  </a:schemeClr>
                </a:solidFill>
              </a:rPr>
              <a:t>‘Are we measuring what we can easily measure rather than what we value, which could lead to us valuing what we (can) measure?’ </a:t>
            </a:r>
          </a:p>
          <a:p>
            <a:pPr marL="0" indent="0">
              <a:buNone/>
            </a:pPr>
            <a:r>
              <a:rPr lang="en-GB" sz="2400" dirty="0">
                <a:solidFill>
                  <a:schemeClr val="accent5">
                    <a:lumMod val="50000"/>
                  </a:schemeClr>
                </a:solidFill>
              </a:rPr>
              <a:t>(Biesta, 2009)</a:t>
            </a:r>
          </a:p>
          <a:p>
            <a:endParaRPr lang="en-GB" dirty="0">
              <a:solidFill>
                <a:schemeClr val="accent5">
                  <a:lumMod val="50000"/>
                </a:schemeClr>
              </a:solidFill>
            </a:endParaRPr>
          </a:p>
          <a:p>
            <a:endParaRPr lang="en-GB" dirty="0"/>
          </a:p>
        </p:txBody>
      </p:sp>
    </p:spTree>
    <p:extLst>
      <p:ext uri="{BB962C8B-B14F-4D97-AF65-F5344CB8AC3E}">
        <p14:creationId xmlns:p14="http://schemas.microsoft.com/office/powerpoint/2010/main" val="4135578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otalTime>447</TotalTime>
  <Words>428</Words>
  <Application>Microsoft Office PowerPoint</Application>
  <PresentationFormat>Widescreen</PresentationFormat>
  <Paragraphs>69</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Aptos Display</vt:lpstr>
      <vt:lpstr>Arial</vt:lpstr>
      <vt:lpstr>Segoe UI</vt:lpstr>
      <vt:lpstr>Office Theme</vt:lpstr>
      <vt:lpstr>The Additional Support for Learning Engagement Event 2026   Sharing What Works: Improving ASN Together  12th March 2026   </vt:lpstr>
      <vt:lpstr>Session 4:  Beatlie School Campus  Our Lifeskills Framework:  Meaningful and Functional Learning  Debbie Green, Head Teacher   </vt:lpstr>
      <vt:lpstr>Context</vt:lpstr>
      <vt:lpstr>Measure what you value</vt:lpstr>
      <vt:lpstr>Communication and Language Tracker Example </vt:lpstr>
      <vt:lpstr>Tracker Example </vt:lpstr>
      <vt:lpstr>How did we do this?</vt:lpstr>
      <vt:lpstr>Relevant Quotes </vt:lpstr>
      <vt:lpstr>Relevant Quotes 2</vt:lpstr>
      <vt:lpstr>Impact</vt:lpstr>
      <vt:lpstr>Key Messages</vt:lpstr>
      <vt:lpstr>Education Scotland logo: white on teal background</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 Foreman</dc:creator>
  <cp:lastModifiedBy>Fran Foreman</cp:lastModifiedBy>
  <cp:revision>1</cp:revision>
  <dcterms:created xsi:type="dcterms:W3CDTF">2026-03-23T16:03:47Z</dcterms:created>
  <dcterms:modified xsi:type="dcterms:W3CDTF">2026-03-26T15:28:45Z</dcterms:modified>
</cp:coreProperties>
</file>