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98" r:id="rId3"/>
    <p:sldId id="362" r:id="rId4"/>
    <p:sldId id="355" r:id="rId5"/>
    <p:sldId id="363" r:id="rId6"/>
    <p:sldId id="357" r:id="rId7"/>
    <p:sldId id="358" r:id="rId8"/>
    <p:sldId id="364" r:id="rId9"/>
    <p:sldId id="359" r:id="rId10"/>
    <p:sldId id="360" r:id="rId11"/>
    <p:sldId id="3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185" autoAdjust="0"/>
  </p:normalViewPr>
  <p:slideViewPr>
    <p:cSldViewPr>
      <p:cViewPr varScale="1">
        <p:scale>
          <a:sx n="67" d="100"/>
          <a:sy n="67" d="100"/>
        </p:scale>
        <p:origin x="147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26E053-7AD8-4E58-A7AF-A02642D254D9}" type="datetimeFigureOut">
              <a:rPr lang="en-GB" smtClean="0"/>
              <a:t>23/01/2020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6EBF79-CE42-4892-9952-731598E90FD8}" type="slidenum">
              <a:rPr lang="en-GB" smtClean="0"/>
              <a:t>‹#›</a:t>
            </a:fld>
            <a:endParaRPr lang="en-GB"/>
          </a:p>
        </p:txBody>
      </p:sp>
    </p:spTree>
    <p:extLst>
      <p:ext uri="{BB962C8B-B14F-4D97-AF65-F5344CB8AC3E}">
        <p14:creationId xmlns:p14="http://schemas.microsoft.com/office/powerpoint/2010/main" val="2945093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This is a front cover page and can only</a:t>
            </a:r>
            <a:r>
              <a:rPr lang="en-US" baseline="0" dirty="0" smtClean="0"/>
              <a:t> be used at the beginning of a PowerPoint presentation once. D</a:t>
            </a:r>
            <a:r>
              <a:rPr lang="en-US" dirty="0" smtClean="0"/>
              <a:t>o</a:t>
            </a:r>
            <a:r>
              <a:rPr lang="en-US" baseline="0" dirty="0" smtClean="0"/>
              <a:t> not add anything else to this screen if it is being used.</a:t>
            </a:r>
            <a:endParaRPr lang="en-US" dirty="0"/>
          </a:p>
        </p:txBody>
      </p:sp>
      <p:sp>
        <p:nvSpPr>
          <p:cNvPr id="4" name="Slide Number Placeholder 3"/>
          <p:cNvSpPr>
            <a:spLocks noGrp="1"/>
          </p:cNvSpPr>
          <p:nvPr>
            <p:ph type="sldNum" sz="quarter" idx="10"/>
          </p:nvPr>
        </p:nvSpPr>
        <p:spPr/>
        <p:txBody>
          <a:bodyPr/>
          <a:lstStyle/>
          <a:p>
            <a:fld id="{1238C683-9137-4122-84BD-5AA5692D6AF0}" type="slidenum">
              <a:rPr lang="en-GB" smtClean="0"/>
              <a:t>3</a:t>
            </a:fld>
            <a:endParaRPr lang="en-GB"/>
          </a:p>
        </p:txBody>
      </p:sp>
    </p:spTree>
    <p:extLst>
      <p:ext uri="{BB962C8B-B14F-4D97-AF65-F5344CB8AC3E}">
        <p14:creationId xmlns:p14="http://schemas.microsoft.com/office/powerpoint/2010/main" val="2690556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This is a front cover page and can only</a:t>
            </a:r>
            <a:r>
              <a:rPr lang="en-US" baseline="0" dirty="0" smtClean="0"/>
              <a:t> be used at the beginning of a PowerPoint presentation once. D</a:t>
            </a:r>
            <a:r>
              <a:rPr lang="en-US" dirty="0" smtClean="0"/>
              <a:t>o</a:t>
            </a:r>
            <a:r>
              <a:rPr lang="en-US" baseline="0" dirty="0" smtClean="0"/>
              <a:t> not add anything else to this screen if it is being used.</a:t>
            </a:r>
            <a:endParaRPr lang="en-US" dirty="0"/>
          </a:p>
        </p:txBody>
      </p:sp>
      <p:sp>
        <p:nvSpPr>
          <p:cNvPr id="4" name="Slide Number Placeholder 3"/>
          <p:cNvSpPr>
            <a:spLocks noGrp="1"/>
          </p:cNvSpPr>
          <p:nvPr>
            <p:ph type="sldNum" sz="quarter" idx="10"/>
          </p:nvPr>
        </p:nvSpPr>
        <p:spPr/>
        <p:txBody>
          <a:bodyPr/>
          <a:lstStyle/>
          <a:p>
            <a:fld id="{1238C683-9137-4122-84BD-5AA5692D6AF0}" type="slidenum">
              <a:rPr lang="en-GB" smtClean="0"/>
              <a:t>5</a:t>
            </a:fld>
            <a:endParaRPr lang="en-GB"/>
          </a:p>
        </p:txBody>
      </p:sp>
    </p:spTree>
    <p:extLst>
      <p:ext uri="{BB962C8B-B14F-4D97-AF65-F5344CB8AC3E}">
        <p14:creationId xmlns:p14="http://schemas.microsoft.com/office/powerpoint/2010/main" val="2151435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This is a front cover page and can only</a:t>
            </a:r>
            <a:r>
              <a:rPr lang="en-US" baseline="0" dirty="0" smtClean="0"/>
              <a:t> be used at the beginning of a PowerPoint presentation once. D</a:t>
            </a:r>
            <a:r>
              <a:rPr lang="en-US" dirty="0" smtClean="0"/>
              <a:t>o</a:t>
            </a:r>
            <a:r>
              <a:rPr lang="en-US" baseline="0" dirty="0" smtClean="0"/>
              <a:t> not add anything else to this screen if it is being used.</a:t>
            </a:r>
            <a:endParaRPr lang="en-US" dirty="0"/>
          </a:p>
        </p:txBody>
      </p:sp>
      <p:sp>
        <p:nvSpPr>
          <p:cNvPr id="4" name="Slide Number Placeholder 3"/>
          <p:cNvSpPr>
            <a:spLocks noGrp="1"/>
          </p:cNvSpPr>
          <p:nvPr>
            <p:ph type="sldNum" sz="quarter" idx="10"/>
          </p:nvPr>
        </p:nvSpPr>
        <p:spPr/>
        <p:txBody>
          <a:bodyPr/>
          <a:lstStyle/>
          <a:p>
            <a:fld id="{1238C683-9137-4122-84BD-5AA5692D6AF0}" type="slidenum">
              <a:rPr lang="en-GB" smtClean="0"/>
              <a:t>8</a:t>
            </a:fld>
            <a:endParaRPr lang="en-GB"/>
          </a:p>
        </p:txBody>
      </p:sp>
    </p:spTree>
    <p:extLst>
      <p:ext uri="{BB962C8B-B14F-4D97-AF65-F5344CB8AC3E}">
        <p14:creationId xmlns:p14="http://schemas.microsoft.com/office/powerpoint/2010/main" val="3987534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285BFF6-F148-4812-A3C0-D282BD0CBBBE}" type="datetimeFigureOut">
              <a:rPr lang="en-GB" smtClean="0"/>
              <a:t>23/01/2020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1CFD9F-659B-4434-BA8B-10C50489126D}" type="slidenum">
              <a:rPr lang="en-GB" smtClean="0"/>
              <a:t>‹#›</a:t>
            </a:fld>
            <a:endParaRPr lang="en-GB"/>
          </a:p>
        </p:txBody>
      </p:sp>
    </p:spTree>
    <p:extLst>
      <p:ext uri="{BB962C8B-B14F-4D97-AF65-F5344CB8AC3E}">
        <p14:creationId xmlns:p14="http://schemas.microsoft.com/office/powerpoint/2010/main" val="384668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85BFF6-F148-4812-A3C0-D282BD0CBBBE}" type="datetimeFigureOut">
              <a:rPr lang="en-GB" smtClean="0"/>
              <a:t>23/01/2020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1CFD9F-659B-4434-BA8B-10C50489126D}" type="slidenum">
              <a:rPr lang="en-GB" smtClean="0"/>
              <a:t>‹#›</a:t>
            </a:fld>
            <a:endParaRPr lang="en-GB"/>
          </a:p>
        </p:txBody>
      </p:sp>
    </p:spTree>
    <p:extLst>
      <p:ext uri="{BB962C8B-B14F-4D97-AF65-F5344CB8AC3E}">
        <p14:creationId xmlns:p14="http://schemas.microsoft.com/office/powerpoint/2010/main" val="2712516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85BFF6-F148-4812-A3C0-D282BD0CBBBE}" type="datetimeFigureOut">
              <a:rPr lang="en-GB" smtClean="0"/>
              <a:t>23/01/2020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1CFD9F-659B-4434-BA8B-10C50489126D}" type="slidenum">
              <a:rPr lang="en-GB" smtClean="0"/>
              <a:t>‹#›</a:t>
            </a:fld>
            <a:endParaRPr lang="en-GB"/>
          </a:p>
        </p:txBody>
      </p:sp>
    </p:spTree>
    <p:extLst>
      <p:ext uri="{BB962C8B-B14F-4D97-AF65-F5344CB8AC3E}">
        <p14:creationId xmlns:p14="http://schemas.microsoft.com/office/powerpoint/2010/main" val="383724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85BFF6-F148-4812-A3C0-D282BD0CBBBE}" type="datetimeFigureOut">
              <a:rPr lang="en-GB" smtClean="0"/>
              <a:t>23/01/2020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1CFD9F-659B-4434-BA8B-10C50489126D}" type="slidenum">
              <a:rPr lang="en-GB" smtClean="0"/>
              <a:t>‹#›</a:t>
            </a:fld>
            <a:endParaRPr lang="en-GB"/>
          </a:p>
        </p:txBody>
      </p:sp>
    </p:spTree>
    <p:extLst>
      <p:ext uri="{BB962C8B-B14F-4D97-AF65-F5344CB8AC3E}">
        <p14:creationId xmlns:p14="http://schemas.microsoft.com/office/powerpoint/2010/main" val="177679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85BFF6-F148-4812-A3C0-D282BD0CBBBE}" type="datetimeFigureOut">
              <a:rPr lang="en-GB" smtClean="0"/>
              <a:t>23/01/2020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1CFD9F-659B-4434-BA8B-10C50489126D}" type="slidenum">
              <a:rPr lang="en-GB" smtClean="0"/>
              <a:t>‹#›</a:t>
            </a:fld>
            <a:endParaRPr lang="en-GB"/>
          </a:p>
        </p:txBody>
      </p:sp>
    </p:spTree>
    <p:extLst>
      <p:ext uri="{BB962C8B-B14F-4D97-AF65-F5344CB8AC3E}">
        <p14:creationId xmlns:p14="http://schemas.microsoft.com/office/powerpoint/2010/main" val="3258095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285BFF6-F148-4812-A3C0-D282BD0CBBBE}" type="datetimeFigureOut">
              <a:rPr lang="en-GB" smtClean="0"/>
              <a:t>23/01/2020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1CFD9F-659B-4434-BA8B-10C50489126D}" type="slidenum">
              <a:rPr lang="en-GB" smtClean="0"/>
              <a:t>‹#›</a:t>
            </a:fld>
            <a:endParaRPr lang="en-GB"/>
          </a:p>
        </p:txBody>
      </p:sp>
    </p:spTree>
    <p:extLst>
      <p:ext uri="{BB962C8B-B14F-4D97-AF65-F5344CB8AC3E}">
        <p14:creationId xmlns:p14="http://schemas.microsoft.com/office/powerpoint/2010/main" val="2961302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285BFF6-F148-4812-A3C0-D282BD0CBBBE}" type="datetimeFigureOut">
              <a:rPr lang="en-GB" smtClean="0"/>
              <a:t>23/01/2020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CFD9F-659B-4434-BA8B-10C50489126D}" type="slidenum">
              <a:rPr lang="en-GB" smtClean="0"/>
              <a:t>‹#›</a:t>
            </a:fld>
            <a:endParaRPr lang="en-GB"/>
          </a:p>
        </p:txBody>
      </p:sp>
    </p:spTree>
    <p:extLst>
      <p:ext uri="{BB962C8B-B14F-4D97-AF65-F5344CB8AC3E}">
        <p14:creationId xmlns:p14="http://schemas.microsoft.com/office/powerpoint/2010/main" val="1003608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285BFF6-F148-4812-A3C0-D282BD0CBBBE}" type="datetimeFigureOut">
              <a:rPr lang="en-GB" smtClean="0"/>
              <a:t>23/01/2020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1CFD9F-659B-4434-BA8B-10C50489126D}" type="slidenum">
              <a:rPr lang="en-GB" smtClean="0"/>
              <a:t>‹#›</a:t>
            </a:fld>
            <a:endParaRPr lang="en-GB"/>
          </a:p>
        </p:txBody>
      </p:sp>
    </p:spTree>
    <p:extLst>
      <p:ext uri="{BB962C8B-B14F-4D97-AF65-F5344CB8AC3E}">
        <p14:creationId xmlns:p14="http://schemas.microsoft.com/office/powerpoint/2010/main" val="253744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85BFF6-F148-4812-A3C0-D282BD0CBBBE}" type="datetimeFigureOut">
              <a:rPr lang="en-GB" smtClean="0"/>
              <a:t>23/01/2020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1CFD9F-659B-4434-BA8B-10C50489126D}" type="slidenum">
              <a:rPr lang="en-GB" smtClean="0"/>
              <a:t>‹#›</a:t>
            </a:fld>
            <a:endParaRPr lang="en-GB"/>
          </a:p>
        </p:txBody>
      </p:sp>
    </p:spTree>
    <p:extLst>
      <p:ext uri="{BB962C8B-B14F-4D97-AF65-F5344CB8AC3E}">
        <p14:creationId xmlns:p14="http://schemas.microsoft.com/office/powerpoint/2010/main" val="2776366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5BFF6-F148-4812-A3C0-D282BD0CBBBE}" type="datetimeFigureOut">
              <a:rPr lang="en-GB" smtClean="0"/>
              <a:t>23/01/2020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1CFD9F-659B-4434-BA8B-10C50489126D}" type="slidenum">
              <a:rPr lang="en-GB" smtClean="0"/>
              <a:t>‹#›</a:t>
            </a:fld>
            <a:endParaRPr lang="en-GB"/>
          </a:p>
        </p:txBody>
      </p:sp>
    </p:spTree>
    <p:extLst>
      <p:ext uri="{BB962C8B-B14F-4D97-AF65-F5344CB8AC3E}">
        <p14:creationId xmlns:p14="http://schemas.microsoft.com/office/powerpoint/2010/main" val="3905403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5BFF6-F148-4812-A3C0-D282BD0CBBBE}" type="datetimeFigureOut">
              <a:rPr lang="en-GB" smtClean="0"/>
              <a:t>23/01/2020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1CFD9F-659B-4434-BA8B-10C50489126D}" type="slidenum">
              <a:rPr lang="en-GB" smtClean="0"/>
              <a:t>‹#›</a:t>
            </a:fld>
            <a:endParaRPr lang="en-GB"/>
          </a:p>
        </p:txBody>
      </p:sp>
    </p:spTree>
    <p:extLst>
      <p:ext uri="{BB962C8B-B14F-4D97-AF65-F5344CB8AC3E}">
        <p14:creationId xmlns:p14="http://schemas.microsoft.com/office/powerpoint/2010/main" val="299970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5BFF6-F148-4812-A3C0-D282BD0CBBBE}" type="datetimeFigureOut">
              <a:rPr lang="en-GB" smtClean="0"/>
              <a:t>23/01/2020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1CFD9F-659B-4434-BA8B-10C50489126D}" type="slidenum">
              <a:rPr lang="en-GB" smtClean="0"/>
              <a:t>‹#›</a:t>
            </a:fld>
            <a:endParaRPr lang="en-GB"/>
          </a:p>
        </p:txBody>
      </p:sp>
    </p:spTree>
    <p:extLst>
      <p:ext uri="{BB962C8B-B14F-4D97-AF65-F5344CB8AC3E}">
        <p14:creationId xmlns:p14="http://schemas.microsoft.com/office/powerpoint/2010/main" val="767224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bit.ly/ToyboxBea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bit.ly/ToyboxDraw"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bit.ly/ToyboxBear"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417015"/>
            <a:ext cx="2232248" cy="811856"/>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7" y="1556792"/>
            <a:ext cx="9144000" cy="4767146"/>
          </a:xfrm>
          <a:prstGeom prst="rect">
            <a:avLst/>
          </a:prstGeom>
        </p:spPr>
      </p:pic>
      <p:sp>
        <p:nvSpPr>
          <p:cNvPr id="7" name="Rectangle 6"/>
          <p:cNvSpPr/>
          <p:nvPr/>
        </p:nvSpPr>
        <p:spPr>
          <a:xfrm>
            <a:off x="-1102915" y="5373216"/>
            <a:ext cx="11377264"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1"/>
          <p:cNvSpPr txBox="1">
            <a:spLocks/>
          </p:cNvSpPr>
          <p:nvPr/>
        </p:nvSpPr>
        <p:spPr>
          <a:xfrm>
            <a:off x="1146448" y="5661248"/>
            <a:ext cx="6779096" cy="86409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800" dirty="0" smtClean="0"/>
              <a:t>#creativechange</a:t>
            </a:r>
            <a:endParaRPr lang="en-GB" sz="2800" dirty="0"/>
          </a:p>
        </p:txBody>
      </p:sp>
      <p:pic>
        <p:nvPicPr>
          <p:cNvPr id="9" name="Picture 8" descr="ES_NO TAG_COLOUR_TRANSPARENT.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21883" y="417015"/>
            <a:ext cx="2386282" cy="954243"/>
          </a:xfrm>
          <a:prstGeom prst="rect">
            <a:avLst/>
          </a:prstGeom>
        </p:spPr>
      </p:pic>
    </p:spTree>
    <p:extLst>
      <p:ext uri="{BB962C8B-B14F-4D97-AF65-F5344CB8AC3E}">
        <p14:creationId xmlns:p14="http://schemas.microsoft.com/office/powerpoint/2010/main" val="1161351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484784"/>
            <a:ext cx="7488832" cy="1938992"/>
          </a:xfrm>
          <a:prstGeom prst="rect">
            <a:avLst/>
          </a:prstGeom>
        </p:spPr>
        <p:txBody>
          <a:bodyPr wrap="square">
            <a:spAutoFit/>
          </a:bodyPr>
          <a:lstStyle/>
          <a:p>
            <a:pPr algn="ctr">
              <a:spcAft>
                <a:spcPts val="0"/>
              </a:spcAft>
            </a:pPr>
            <a:r>
              <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rPr>
              <a:t>Imagine </a:t>
            </a:r>
            <a:r>
              <a:rPr lang="en-GB" sz="32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if…</a:t>
            </a:r>
            <a:endPar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en-GB" sz="4400" dirty="0">
              <a:solidFill>
                <a:srgbClr val="44546A"/>
              </a:solidFill>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4400" dirty="0">
                <a:solidFill>
                  <a:srgbClr val="44546A"/>
                </a:solidFill>
                <a:latin typeface="Arial" panose="020B0604020202020204" pitchFamily="34" charset="0"/>
                <a:ea typeface="Times New Roman" panose="02020603050405020304" pitchFamily="18" charset="0"/>
                <a:cs typeface="Arial" panose="020B0604020202020204" pitchFamily="34" charset="0"/>
              </a:rPr>
              <a:t> </a:t>
            </a:r>
            <a:r>
              <a:rPr lang="en-GB" sz="44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your statements</a:t>
            </a:r>
            <a:endParaRPr lang="en-GB" sz="4400" dirty="0">
              <a:solidFill>
                <a:srgbClr val="44546A"/>
              </a:solidFill>
              <a:latin typeface="Arial" panose="020B0604020202020204" pitchFamily="34" charset="0"/>
              <a:ea typeface="Times New Roman" panose="02020603050405020304" pitchFamily="18" charset="0"/>
              <a:cs typeface="Arial" panose="020B060402020202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5301208"/>
            <a:ext cx="2771800" cy="1211254"/>
          </a:xfrm>
          <a:prstGeom prst="rect">
            <a:avLst/>
          </a:prstGeom>
        </p:spPr>
      </p:pic>
    </p:spTree>
    <p:extLst>
      <p:ext uri="{BB962C8B-B14F-4D97-AF65-F5344CB8AC3E}">
        <p14:creationId xmlns:p14="http://schemas.microsoft.com/office/powerpoint/2010/main" val="3374759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484784"/>
            <a:ext cx="7488832" cy="3600986"/>
          </a:xfrm>
          <a:prstGeom prst="rect">
            <a:avLst/>
          </a:prstGeom>
        </p:spPr>
        <p:txBody>
          <a:bodyPr wrap="square">
            <a:spAutoFit/>
          </a:bodyPr>
          <a:lstStyle/>
          <a:p>
            <a:pPr algn="ctr">
              <a:spcAft>
                <a:spcPts val="0"/>
              </a:spcAft>
            </a:pPr>
            <a:r>
              <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rPr>
              <a:t>Imagine </a:t>
            </a:r>
            <a:r>
              <a:rPr lang="en-GB" sz="32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if…</a:t>
            </a:r>
            <a:endPar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en-GB" sz="4400" dirty="0">
              <a:solidFill>
                <a:srgbClr val="44546A"/>
              </a:solidFill>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44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reflection</a:t>
            </a:r>
          </a:p>
          <a:p>
            <a:pPr algn="ctr">
              <a:spcAft>
                <a:spcPts val="0"/>
              </a:spcAft>
            </a:pPr>
            <a:endParaRPr lang="en-GB" sz="4400" dirty="0">
              <a:solidFill>
                <a:srgbClr val="44546A"/>
              </a:solidFill>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32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Focus on the what and the why.</a:t>
            </a:r>
          </a:p>
          <a:p>
            <a:pPr algn="ctr">
              <a:spcAft>
                <a:spcPts val="0"/>
              </a:spcAft>
            </a:pPr>
            <a:r>
              <a:rPr lang="en-GB" sz="32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Not the how.</a:t>
            </a:r>
            <a:endPar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5301208"/>
            <a:ext cx="2771800" cy="1211254"/>
          </a:xfrm>
          <a:prstGeom prst="rect">
            <a:avLst/>
          </a:prstGeom>
        </p:spPr>
      </p:pic>
    </p:spTree>
    <p:extLst>
      <p:ext uri="{BB962C8B-B14F-4D97-AF65-F5344CB8AC3E}">
        <p14:creationId xmlns:p14="http://schemas.microsoft.com/office/powerpoint/2010/main" val="4280948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7" y="2420888"/>
            <a:ext cx="7776864" cy="3046988"/>
          </a:xfrm>
          <a:prstGeom prst="rect">
            <a:avLst/>
          </a:prstGeom>
        </p:spPr>
        <p:txBody>
          <a:bodyPr wrap="square">
            <a:spAutoFit/>
          </a:bodyPr>
          <a:lstStyle/>
          <a:p>
            <a:pPr algn="ctr">
              <a:spcAft>
                <a:spcPts val="0"/>
              </a:spcAft>
            </a:pPr>
            <a:r>
              <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rPr>
              <a:t>If curriculum means ‘the totality of young people’s learning experiences’, how might we do things differently to truly listen to learners, to engage them and equip them for life, learning and work in the 21</a:t>
            </a:r>
            <a:r>
              <a:rPr lang="en-GB" sz="3200" baseline="30000" dirty="0">
                <a:solidFill>
                  <a:srgbClr val="44546A"/>
                </a:solidFill>
                <a:latin typeface="Arial" panose="020B0604020202020204" pitchFamily="34" charset="0"/>
                <a:ea typeface="Times New Roman" panose="02020603050405020304" pitchFamily="18" charset="0"/>
                <a:cs typeface="Arial" panose="020B0604020202020204" pitchFamily="34" charset="0"/>
              </a:rPr>
              <a:t>st</a:t>
            </a:r>
            <a:r>
              <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rPr>
              <a:t> Century?</a:t>
            </a:r>
            <a:endParaRPr lang="en-GB" sz="3200" dirty="0">
              <a:latin typeface="Arial" panose="020B0604020202020204" pitchFamily="34" charset="0"/>
              <a:ea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5301208"/>
            <a:ext cx="2771800" cy="1211254"/>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584" y="663575"/>
            <a:ext cx="7431226" cy="1728192"/>
          </a:xfrm>
          <a:prstGeom prst="rect">
            <a:avLst/>
          </a:prstGeom>
        </p:spPr>
      </p:pic>
    </p:spTree>
    <p:extLst>
      <p:ext uri="{BB962C8B-B14F-4D97-AF65-F5344CB8AC3E}">
        <p14:creationId xmlns:p14="http://schemas.microsoft.com/office/powerpoint/2010/main" val="3285895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extBox 2"/>
          <p:cNvSpPr txBox="1"/>
          <p:nvPr/>
        </p:nvSpPr>
        <p:spPr>
          <a:xfrm>
            <a:off x="1101545" y="1324612"/>
            <a:ext cx="6894738" cy="4893647"/>
          </a:xfrm>
          <a:prstGeom prst="rect">
            <a:avLst/>
          </a:prstGeom>
          <a:noFill/>
        </p:spPr>
        <p:txBody>
          <a:bodyPr wrap="square" rtlCol="0">
            <a:spAutoFit/>
          </a:bodyPr>
          <a:lstStyle/>
          <a:p>
            <a:pPr algn="ctr"/>
            <a:r>
              <a:rPr lang="en-GB" sz="6000" dirty="0" smtClean="0">
                <a:solidFill>
                  <a:schemeClr val="bg1"/>
                </a:solidFill>
              </a:rPr>
              <a:t>How many ways can you think of to</a:t>
            </a:r>
          </a:p>
          <a:p>
            <a:pPr algn="ctr"/>
            <a:r>
              <a:rPr lang="en-GB" sz="9600" dirty="0" smtClean="0">
                <a:solidFill>
                  <a:schemeClr val="bg1"/>
                </a:solidFill>
              </a:rPr>
              <a:t>catch a bear ?</a:t>
            </a:r>
            <a:endParaRPr lang="en-GB" sz="6000" dirty="0">
              <a:solidFill>
                <a:schemeClr val="bg1"/>
              </a:solidFill>
            </a:endParaRPr>
          </a:p>
        </p:txBody>
      </p:sp>
      <p:sp>
        <p:nvSpPr>
          <p:cNvPr id="4" name="Rectangle 3"/>
          <p:cNvSpPr/>
          <p:nvPr/>
        </p:nvSpPr>
        <p:spPr>
          <a:xfrm>
            <a:off x="6623720" y="6353463"/>
            <a:ext cx="2520280" cy="369332"/>
          </a:xfrm>
          <a:prstGeom prst="rect">
            <a:avLst/>
          </a:prstGeom>
        </p:spPr>
        <p:txBody>
          <a:bodyPr wrap="square">
            <a:spAutoFit/>
          </a:bodyPr>
          <a:lstStyle/>
          <a:p>
            <a:r>
              <a:rPr lang="en-GB" u="sng" dirty="0">
                <a:hlinkClick r:id="rId3"/>
              </a:rPr>
              <a:t>http://bit.ly/ToyboxBear</a:t>
            </a:r>
            <a:endParaRPr lang="en-GB" dirty="0"/>
          </a:p>
        </p:txBody>
      </p:sp>
    </p:spTree>
    <p:extLst>
      <p:ext uri="{BB962C8B-B14F-4D97-AF65-F5344CB8AC3E}">
        <p14:creationId xmlns:p14="http://schemas.microsoft.com/office/powerpoint/2010/main" val="4186911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2746663"/>
            <a:ext cx="7776864" cy="2554545"/>
          </a:xfrm>
          <a:prstGeom prst="rect">
            <a:avLst/>
          </a:prstGeom>
        </p:spPr>
        <p:txBody>
          <a:bodyPr wrap="square">
            <a:spAutoFit/>
          </a:bodyPr>
          <a:lstStyle/>
          <a:p>
            <a:pPr algn="ctr">
              <a:spcAft>
                <a:spcPts val="0"/>
              </a:spcAft>
            </a:pPr>
            <a:r>
              <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rPr>
              <a:t>Imagine </a:t>
            </a:r>
            <a:r>
              <a:rPr lang="en-GB" sz="32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if…</a:t>
            </a:r>
          </a:p>
          <a:p>
            <a:pPr algn="ctr">
              <a:spcAft>
                <a:spcPts val="0"/>
              </a:spcAft>
            </a:pPr>
            <a:endPar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32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you </a:t>
            </a:r>
            <a:r>
              <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rPr>
              <a:t>were the King of schools and you could change everything and anything you wanted – what would it be like?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5301208"/>
            <a:ext cx="2771800" cy="1211254"/>
          </a:xfrm>
          <a:prstGeom prst="rect">
            <a:avLst/>
          </a:prstGeom>
        </p:spPr>
      </p:pic>
      <p:pic>
        <p:nvPicPr>
          <p:cNvPr id="4" name="Picture 3"/>
          <p:cNvPicPr>
            <a:picLocks noChangeAspect="1"/>
          </p:cNvPicPr>
          <p:nvPr/>
        </p:nvPicPr>
        <p:blipFill>
          <a:blip r:embed="rId3"/>
          <a:stretch>
            <a:fillRect/>
          </a:stretch>
        </p:blipFill>
        <p:spPr>
          <a:xfrm>
            <a:off x="3092592" y="390155"/>
            <a:ext cx="2958815" cy="2189258"/>
          </a:xfrm>
          <a:prstGeom prst="rect">
            <a:avLst/>
          </a:prstGeom>
        </p:spPr>
      </p:pic>
    </p:spTree>
    <p:extLst>
      <p:ext uri="{BB962C8B-B14F-4D97-AF65-F5344CB8AC3E}">
        <p14:creationId xmlns:p14="http://schemas.microsoft.com/office/powerpoint/2010/main" val="2695604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extBox 2"/>
          <p:cNvSpPr txBox="1"/>
          <p:nvPr/>
        </p:nvSpPr>
        <p:spPr>
          <a:xfrm>
            <a:off x="1101545" y="404664"/>
            <a:ext cx="6894738" cy="5632311"/>
          </a:xfrm>
          <a:prstGeom prst="rect">
            <a:avLst/>
          </a:prstGeom>
          <a:noFill/>
        </p:spPr>
        <p:txBody>
          <a:bodyPr wrap="square" rtlCol="0">
            <a:spAutoFit/>
          </a:bodyPr>
          <a:lstStyle/>
          <a:p>
            <a:pPr algn="ctr"/>
            <a:r>
              <a:rPr lang="en-GB" sz="6000" dirty="0" smtClean="0">
                <a:solidFill>
                  <a:schemeClr val="bg1"/>
                </a:solidFill>
              </a:rPr>
              <a:t>Draw a circle, a square and a triangle.</a:t>
            </a:r>
          </a:p>
          <a:p>
            <a:pPr algn="ctr"/>
            <a:endParaRPr lang="en-GB" sz="6000" dirty="0" smtClean="0">
              <a:solidFill>
                <a:schemeClr val="bg1"/>
              </a:solidFill>
            </a:endParaRPr>
          </a:p>
          <a:p>
            <a:pPr algn="ctr"/>
            <a:r>
              <a:rPr lang="en-GB" sz="6000" dirty="0" smtClean="0">
                <a:solidFill>
                  <a:schemeClr val="bg1"/>
                </a:solidFill>
              </a:rPr>
              <a:t>Now turn them into something new!</a:t>
            </a:r>
            <a:endParaRPr lang="en-GB" sz="6000" dirty="0">
              <a:solidFill>
                <a:schemeClr val="bg1"/>
              </a:solidFill>
            </a:endParaRPr>
          </a:p>
        </p:txBody>
      </p:sp>
      <p:sp>
        <p:nvSpPr>
          <p:cNvPr id="5" name="Rectangle 4"/>
          <p:cNvSpPr/>
          <p:nvPr/>
        </p:nvSpPr>
        <p:spPr>
          <a:xfrm>
            <a:off x="6444208" y="6285318"/>
            <a:ext cx="2592288" cy="984885"/>
          </a:xfrm>
          <a:prstGeom prst="rect">
            <a:avLst/>
          </a:prstGeom>
        </p:spPr>
        <p:txBody>
          <a:bodyPr wrap="square">
            <a:spAutoFit/>
          </a:bodyPr>
          <a:lstStyle/>
          <a:p>
            <a:r>
              <a:rPr lang="en-GB" dirty="0">
                <a:hlinkClick r:id="rId3"/>
              </a:rPr>
              <a:t>http://</a:t>
            </a:r>
            <a:r>
              <a:rPr lang="en-GB" dirty="0" smtClean="0">
                <a:hlinkClick r:id="rId3"/>
              </a:rPr>
              <a:t>bit.ly/ToyboxDraw</a:t>
            </a:r>
            <a:endParaRPr lang="en-GB" dirty="0"/>
          </a:p>
          <a:p>
            <a:r>
              <a:rPr lang="en-GB" sz="4000" dirty="0" smtClean="0"/>
              <a:t>	</a:t>
            </a:r>
            <a:endParaRPr lang="en-GB" sz="4000" dirty="0" smtClean="0"/>
          </a:p>
        </p:txBody>
      </p:sp>
    </p:spTree>
    <p:extLst>
      <p:ext uri="{BB962C8B-B14F-4D97-AF65-F5344CB8AC3E}">
        <p14:creationId xmlns:p14="http://schemas.microsoft.com/office/powerpoint/2010/main" val="3089226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7" y="2238246"/>
            <a:ext cx="7776864" cy="3046988"/>
          </a:xfrm>
          <a:prstGeom prst="rect">
            <a:avLst/>
          </a:prstGeom>
        </p:spPr>
        <p:txBody>
          <a:bodyPr wrap="square">
            <a:spAutoFit/>
          </a:bodyPr>
          <a:lstStyle/>
          <a:p>
            <a:pPr algn="ctr">
              <a:spcAft>
                <a:spcPts val="0"/>
              </a:spcAft>
            </a:pPr>
            <a:r>
              <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rPr>
              <a:t>Imagine </a:t>
            </a:r>
            <a:r>
              <a:rPr lang="en-GB" sz="32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if…</a:t>
            </a:r>
            <a:endPar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32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you </a:t>
            </a:r>
            <a:r>
              <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rPr>
              <a:t>could take </a:t>
            </a:r>
            <a:r>
              <a:rPr lang="en-GB" sz="32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your </a:t>
            </a:r>
            <a:r>
              <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rPr>
              <a:t>best, </a:t>
            </a:r>
            <a:r>
              <a:rPr lang="en-GB" sz="32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or happiest</a:t>
            </a:r>
            <a:r>
              <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rPr>
              <a:t>, </a:t>
            </a:r>
            <a:r>
              <a:rPr lang="en-GB" sz="32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or most </a:t>
            </a:r>
            <a:r>
              <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rPr>
              <a:t>useful moment of school or </a:t>
            </a:r>
            <a:r>
              <a:rPr lang="en-GB" sz="32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learning, </a:t>
            </a:r>
            <a:r>
              <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rPr>
              <a:t>and make sure that this moment happens more of the </a:t>
            </a:r>
            <a:r>
              <a:rPr lang="en-GB" sz="32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time, </a:t>
            </a:r>
            <a:r>
              <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rPr>
              <a:t>or even, all of the time.</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5301208"/>
            <a:ext cx="2771800" cy="1211254"/>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3200" y="288677"/>
            <a:ext cx="1977598" cy="1977598"/>
          </a:xfrm>
          <a:prstGeom prst="rect">
            <a:avLst/>
          </a:prstGeom>
        </p:spPr>
      </p:pic>
    </p:spTree>
    <p:extLst>
      <p:ext uri="{BB962C8B-B14F-4D97-AF65-F5344CB8AC3E}">
        <p14:creationId xmlns:p14="http://schemas.microsoft.com/office/powerpoint/2010/main" val="2494825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2060848"/>
            <a:ext cx="7776864" cy="3046988"/>
          </a:xfrm>
          <a:prstGeom prst="rect">
            <a:avLst/>
          </a:prstGeom>
        </p:spPr>
        <p:txBody>
          <a:bodyPr wrap="square">
            <a:spAutoFit/>
          </a:bodyPr>
          <a:lstStyle/>
          <a:p>
            <a:pPr algn="ctr">
              <a:spcAft>
                <a:spcPts val="0"/>
              </a:spcAft>
            </a:pPr>
            <a:r>
              <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rPr>
              <a:t>Imagine </a:t>
            </a:r>
            <a:r>
              <a:rPr lang="en-GB" sz="32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if…</a:t>
            </a:r>
            <a:endPar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32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you </a:t>
            </a:r>
            <a:r>
              <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rPr>
              <a:t>could take </a:t>
            </a:r>
            <a:r>
              <a:rPr lang="en-GB" sz="32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your worst, or unhappiest</a:t>
            </a:r>
            <a:r>
              <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rPr>
              <a:t>, </a:t>
            </a:r>
            <a:r>
              <a:rPr lang="en-GB" sz="32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or least </a:t>
            </a:r>
            <a:r>
              <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rPr>
              <a:t>useful moment of school or </a:t>
            </a:r>
            <a:r>
              <a:rPr lang="en-GB" sz="32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learning, </a:t>
            </a:r>
            <a:r>
              <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rPr>
              <a:t>and make sure that this moment happens </a:t>
            </a:r>
            <a:r>
              <a:rPr lang="en-GB" sz="32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less </a:t>
            </a:r>
            <a:r>
              <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rPr>
              <a:t>of the </a:t>
            </a:r>
            <a:r>
              <a:rPr lang="en-GB" sz="32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time, </a:t>
            </a:r>
            <a:r>
              <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rPr>
              <a:t>or </a:t>
            </a:r>
            <a:r>
              <a:rPr lang="en-GB" sz="32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even, never.</a:t>
            </a:r>
            <a:endPar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5301208"/>
            <a:ext cx="2771800" cy="1211254"/>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95189" y="404664"/>
            <a:ext cx="1553621" cy="1556792"/>
          </a:xfrm>
          <a:prstGeom prst="rect">
            <a:avLst/>
          </a:prstGeom>
        </p:spPr>
      </p:pic>
    </p:spTree>
    <p:extLst>
      <p:ext uri="{BB962C8B-B14F-4D97-AF65-F5344CB8AC3E}">
        <p14:creationId xmlns:p14="http://schemas.microsoft.com/office/powerpoint/2010/main" val="2725039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extBox 2"/>
          <p:cNvSpPr txBox="1"/>
          <p:nvPr/>
        </p:nvSpPr>
        <p:spPr>
          <a:xfrm>
            <a:off x="1101545" y="1324612"/>
            <a:ext cx="6894738" cy="3785652"/>
          </a:xfrm>
          <a:prstGeom prst="rect">
            <a:avLst/>
          </a:prstGeom>
          <a:noFill/>
        </p:spPr>
        <p:txBody>
          <a:bodyPr wrap="square" rtlCol="0">
            <a:spAutoFit/>
          </a:bodyPr>
          <a:lstStyle/>
          <a:p>
            <a:pPr algn="ctr"/>
            <a:r>
              <a:rPr lang="en-GB" sz="6000" dirty="0" smtClean="0">
                <a:solidFill>
                  <a:schemeClr val="bg1"/>
                </a:solidFill>
              </a:rPr>
              <a:t>Rename something in this room…</a:t>
            </a:r>
          </a:p>
          <a:p>
            <a:pPr algn="ctr"/>
            <a:endParaRPr lang="en-GB" sz="6000" dirty="0">
              <a:solidFill>
                <a:schemeClr val="bg1"/>
              </a:solidFill>
            </a:endParaRPr>
          </a:p>
          <a:p>
            <a:pPr algn="ctr"/>
            <a:r>
              <a:rPr lang="en-GB" sz="6000" dirty="0" smtClean="0">
                <a:solidFill>
                  <a:schemeClr val="bg1"/>
                </a:solidFill>
              </a:rPr>
              <a:t>Better!</a:t>
            </a:r>
            <a:endParaRPr lang="en-GB" sz="6000" dirty="0">
              <a:solidFill>
                <a:schemeClr val="bg1"/>
              </a:solidFill>
            </a:endParaRPr>
          </a:p>
        </p:txBody>
      </p:sp>
      <p:sp>
        <p:nvSpPr>
          <p:cNvPr id="4" name="Rectangle 3"/>
          <p:cNvSpPr/>
          <p:nvPr/>
        </p:nvSpPr>
        <p:spPr>
          <a:xfrm>
            <a:off x="6623720" y="6353463"/>
            <a:ext cx="2520280" cy="369332"/>
          </a:xfrm>
          <a:prstGeom prst="rect">
            <a:avLst/>
          </a:prstGeom>
        </p:spPr>
        <p:txBody>
          <a:bodyPr wrap="square">
            <a:spAutoFit/>
          </a:bodyPr>
          <a:lstStyle/>
          <a:p>
            <a:r>
              <a:rPr lang="en-GB" u="sng" dirty="0">
                <a:hlinkClick r:id="rId3"/>
              </a:rPr>
              <a:t>http://bit.ly/ToyboxBear</a:t>
            </a:r>
            <a:endParaRPr lang="en-GB" dirty="0"/>
          </a:p>
        </p:txBody>
      </p:sp>
    </p:spTree>
    <p:extLst>
      <p:ext uri="{BB962C8B-B14F-4D97-AF65-F5344CB8AC3E}">
        <p14:creationId xmlns:p14="http://schemas.microsoft.com/office/powerpoint/2010/main" val="2465133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2204864"/>
            <a:ext cx="7488832" cy="3539430"/>
          </a:xfrm>
          <a:prstGeom prst="rect">
            <a:avLst/>
          </a:prstGeom>
        </p:spPr>
        <p:txBody>
          <a:bodyPr wrap="square">
            <a:spAutoFit/>
          </a:bodyPr>
          <a:lstStyle/>
          <a:p>
            <a:pPr algn="ctr">
              <a:spcAft>
                <a:spcPts val="0"/>
              </a:spcAft>
            </a:pPr>
            <a:r>
              <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rPr>
              <a:t>Imagine </a:t>
            </a:r>
            <a:r>
              <a:rPr lang="en-GB" sz="3200" dirty="0" smtClean="0">
                <a:solidFill>
                  <a:srgbClr val="44546A"/>
                </a:solidFill>
                <a:latin typeface="Arial" panose="020B0604020202020204" pitchFamily="34" charset="0"/>
                <a:ea typeface="Times New Roman" panose="02020603050405020304" pitchFamily="18" charset="0"/>
                <a:cs typeface="Arial" panose="020B0604020202020204" pitchFamily="34" charset="0"/>
              </a:rPr>
              <a:t>if…</a:t>
            </a:r>
            <a:endPar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3200" dirty="0">
                <a:solidFill>
                  <a:srgbClr val="44546A"/>
                </a:solidFill>
                <a:latin typeface="Arial" panose="020B0604020202020204" pitchFamily="34" charset="0"/>
                <a:ea typeface="Times New Roman" panose="02020603050405020304" pitchFamily="18" charset="0"/>
                <a:cs typeface="Arial" panose="020B0604020202020204" pitchFamily="34" charset="0"/>
              </a:rPr>
              <a:t> there were no schools, no teachers. Imagine they had never been invented. How would you learn the things you need to learn to get a job and to have a great life?</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5301208"/>
            <a:ext cx="2771800" cy="121125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9912" y="476672"/>
            <a:ext cx="1656184" cy="1656184"/>
          </a:xfrm>
          <a:prstGeom prst="rect">
            <a:avLst/>
          </a:prstGeom>
        </p:spPr>
      </p:pic>
    </p:spTree>
    <p:extLst>
      <p:ext uri="{BB962C8B-B14F-4D97-AF65-F5344CB8AC3E}">
        <p14:creationId xmlns:p14="http://schemas.microsoft.com/office/powerpoint/2010/main" val="1108386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1530</TotalTime>
  <Words>361</Words>
  <Application>Microsoft Office PowerPoint</Application>
  <PresentationFormat>On-screen Show (4:3)</PresentationFormat>
  <Paragraphs>41</Paragraphs>
  <Slides>11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NCLN Training Event</dc:title>
  <dc:creator>U416265</dc:creator>
  <cp:lastModifiedBy>Bullock S (Stephen)</cp:lastModifiedBy>
  <cp:revision>51</cp:revision>
  <dcterms:created xsi:type="dcterms:W3CDTF">2017-04-26T08:40:25Z</dcterms:created>
  <dcterms:modified xsi:type="dcterms:W3CDTF">2020-01-23T13:25:48Z</dcterms:modified>
</cp:coreProperties>
</file>